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34" r:id="rId2"/>
    <p:sldId id="336" r:id="rId3"/>
    <p:sldId id="337" r:id="rId4"/>
    <p:sldId id="335" r:id="rId5"/>
    <p:sldId id="353" r:id="rId6"/>
    <p:sldId id="339" r:id="rId7"/>
    <p:sldId id="341" r:id="rId8"/>
    <p:sldId id="342" r:id="rId9"/>
    <p:sldId id="343" r:id="rId10"/>
    <p:sldId id="349" r:id="rId11"/>
    <p:sldId id="347" r:id="rId12"/>
    <p:sldId id="348" r:id="rId13"/>
    <p:sldId id="326" r:id="rId14"/>
    <p:sldId id="346" r:id="rId15"/>
    <p:sldId id="350" r:id="rId16"/>
    <p:sldId id="351" r:id="rId17"/>
    <p:sldId id="352" r:id="rId18"/>
    <p:sldId id="354" r:id="rId19"/>
    <p:sldId id="355" r:id="rId20"/>
    <p:sldId id="333" r:id="rId21"/>
  </p:sldIdLst>
  <p:sldSz cx="11887200" cy="6858000"/>
  <p:notesSz cx="6858000" cy="9144000"/>
  <p:embeddedFontLst>
    <p:embeddedFont>
      <p:font typeface="宋体" pitchFamily="2" charset="-122"/>
      <p:regular r:id="rId23"/>
    </p:embeddedFont>
    <p:embeddedFont>
      <p:font typeface="等线" charset="-122"/>
      <p:regular r:id="rId24"/>
      <p:bold r:id="rId25"/>
    </p:embeddedFont>
    <p:embeddedFont>
      <p:font typeface="Andalus" charset="-78"/>
      <p:regular r:id="rId26"/>
    </p:embeddedFont>
    <p:embeddedFont>
      <p:font typeface="HP001 4 hàng" pitchFamily="34" charset="0"/>
      <p:regular r:id="rId27"/>
      <p:bold r:id="rId28"/>
    </p:embeddedFont>
    <p:embeddedFont>
      <p:font typeface="Times" pitchFamily="18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Tahoma" pitchFamily="34" charset="0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85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ang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02A"/>
    <a:srgbClr val="9C6334"/>
    <a:srgbClr val="D7431B"/>
    <a:srgbClr val="7F9ED7"/>
    <a:srgbClr val="B18374"/>
    <a:srgbClr val="5BA584"/>
    <a:srgbClr val="EA8C58"/>
    <a:srgbClr val="669A86"/>
    <a:srgbClr val="5A8876"/>
    <a:srgbClr val="375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1304" y="-392"/>
      </p:cViewPr>
      <p:guideLst>
        <p:guide orient="horz" pos="2160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31T17:37:59.150" idx="1">
    <p:pos x="-101" y="-294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Đọc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trôi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chảy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diễn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cảm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toàn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bài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. </a:t>
          </a: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Hiểu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nội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dung, ý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nghĩa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bài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đọc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.</a:t>
          </a: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Tìm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thêm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một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số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từ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đồng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nghĩa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chỉ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các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màu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sắc</a:t>
          </a:r>
          <a:r>
            <a:rPr lang="en-US" sz="4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.</a:t>
          </a: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  <dgm:t>
        <a:bodyPr/>
        <a:lstStyle/>
        <a:p>
          <a:endParaRPr lang="en-US"/>
        </a:p>
      </dgm:t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Y="142020" custLinFactNeighborX="441" custLinFactNeighborY="-32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13D59D60-10B3-4089-A62F-E6C5565DBFE2}" type="presOf" srcId="{E2EA454A-EB09-4AFB-AD8A-BBCE8A3E9402}" destId="{194A3ABD-A6EA-4A3C-B8D1-E6CED44EB8AB}" srcOrd="0" destOrd="0" presId="urn:microsoft.com/office/officeart/2008/layout/VerticalCurvedList"/>
    <dgm:cxn modelId="{C50E6208-2AB5-4464-AB82-DEF61DEDEDF5}" type="presOf" srcId="{8845E30B-D1B3-4783-B855-D0CCD186C075}" destId="{312FB012-B1F1-45C2-99B8-3FE3CA1DF4AC}" srcOrd="0" destOrd="0" presId="urn:microsoft.com/office/officeart/2008/layout/VerticalCurvedList"/>
    <dgm:cxn modelId="{93EDC051-FFD6-4930-A67F-DEE9C1042B5C}" type="presOf" srcId="{39C68E2B-6537-4837-BF41-8307A2AFC17B}" destId="{8F4A874C-1463-4091-B376-3FDB6EB1BECF}" srcOrd="0" destOrd="0" presId="urn:microsoft.com/office/officeart/2008/layout/VerticalCurvedList"/>
    <dgm:cxn modelId="{C1C13664-067E-48C1-A5E1-4D0BE2DA4261}" type="presOf" srcId="{36A25698-4076-4079-8C66-3A9002BAA014}" destId="{8E6A8904-364B-4FCD-A39A-F3465790A792}" srcOrd="0" destOrd="0" presId="urn:microsoft.com/office/officeart/2008/layout/VerticalCurvedList"/>
    <dgm:cxn modelId="{BB0625FC-A065-453F-8B7D-5947AAB30E81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1FC20759-0CF7-4F59-A835-7E97A87063D2}" type="presParOf" srcId="{8F4A874C-1463-4091-B376-3FDB6EB1BECF}" destId="{03F46A53-A1D4-4072-8D34-F869108B00ED}" srcOrd="0" destOrd="0" presId="urn:microsoft.com/office/officeart/2008/layout/VerticalCurvedList"/>
    <dgm:cxn modelId="{8914E94F-7559-49D2-A378-62680DEC04FC}" type="presParOf" srcId="{03F46A53-A1D4-4072-8D34-F869108B00ED}" destId="{6DA99EBC-2395-416E-B3FD-47FA8E172B8B}" srcOrd="0" destOrd="0" presId="urn:microsoft.com/office/officeart/2008/layout/VerticalCurvedList"/>
    <dgm:cxn modelId="{29C720D7-560E-41DA-9DE8-55E351D5FB3A}" type="presParOf" srcId="{6DA99EBC-2395-416E-B3FD-47FA8E172B8B}" destId="{9268C63A-ED69-407F-9488-831E830011D6}" srcOrd="0" destOrd="0" presId="urn:microsoft.com/office/officeart/2008/layout/VerticalCurvedList"/>
    <dgm:cxn modelId="{4540F400-070B-4577-ACAD-FED73D7C3B3C}" type="presParOf" srcId="{6DA99EBC-2395-416E-B3FD-47FA8E172B8B}" destId="{C4901D65-4FC5-4A2A-898B-C141E815C30E}" srcOrd="1" destOrd="0" presId="urn:microsoft.com/office/officeart/2008/layout/VerticalCurvedList"/>
    <dgm:cxn modelId="{F9B97DCC-EA2B-4CE7-BCDA-6CC0083E6BD9}" type="presParOf" srcId="{6DA99EBC-2395-416E-B3FD-47FA8E172B8B}" destId="{9A6517BA-9311-4A9C-A589-3CC5D909F502}" srcOrd="2" destOrd="0" presId="urn:microsoft.com/office/officeart/2008/layout/VerticalCurvedList"/>
    <dgm:cxn modelId="{5654312C-1D36-4C2F-A0C8-673B80FE2BBA}" type="presParOf" srcId="{6DA99EBC-2395-416E-B3FD-47FA8E172B8B}" destId="{B1982D40-3953-4760-AFF0-873C27473E7F}" srcOrd="3" destOrd="0" presId="urn:microsoft.com/office/officeart/2008/layout/VerticalCurvedList"/>
    <dgm:cxn modelId="{5043C695-9C04-497F-999E-4D6554759F7A}" type="presParOf" srcId="{03F46A53-A1D4-4072-8D34-F869108B00ED}" destId="{194A3ABD-A6EA-4A3C-B8D1-E6CED44EB8AB}" srcOrd="1" destOrd="0" presId="urn:microsoft.com/office/officeart/2008/layout/VerticalCurvedList"/>
    <dgm:cxn modelId="{C460EF8D-BE4C-4AB8-8785-D51FE21B88B1}" type="presParOf" srcId="{03F46A53-A1D4-4072-8D34-F869108B00ED}" destId="{A61FE275-DF18-4EA0-8A84-886F8EC2D222}" srcOrd="2" destOrd="0" presId="urn:microsoft.com/office/officeart/2008/layout/VerticalCurvedList"/>
    <dgm:cxn modelId="{CDB104D6-F979-44D3-A20B-E29541031F67}" type="presParOf" srcId="{A61FE275-DF18-4EA0-8A84-886F8EC2D222}" destId="{0370EB6B-F413-4516-9FC4-E096D19AEDC0}" srcOrd="0" destOrd="0" presId="urn:microsoft.com/office/officeart/2008/layout/VerticalCurvedList"/>
    <dgm:cxn modelId="{A0E8169C-BC8F-4C2C-A1BE-45BBB5E6F280}" type="presParOf" srcId="{03F46A53-A1D4-4072-8D34-F869108B00ED}" destId="{8E6A8904-364B-4FCD-A39A-F3465790A792}" srcOrd="3" destOrd="0" presId="urn:microsoft.com/office/officeart/2008/layout/VerticalCurvedList"/>
    <dgm:cxn modelId="{95BF1992-6C19-4669-9F34-2AD34D7EF957}" type="presParOf" srcId="{03F46A53-A1D4-4072-8D34-F869108B00ED}" destId="{EBC4D806-ACBC-47C1-AEF1-2D5D4D7A7DE2}" srcOrd="4" destOrd="0" presId="urn:microsoft.com/office/officeart/2008/layout/VerticalCurvedList"/>
    <dgm:cxn modelId="{B1DC8D1D-6131-4C6A-B53B-84D18C209056}" type="presParOf" srcId="{EBC4D806-ACBC-47C1-AEF1-2D5D4D7A7DE2}" destId="{6818F613-C678-4E96-A3D1-D3CC50686E03}" srcOrd="0" destOrd="0" presId="urn:microsoft.com/office/officeart/2008/layout/VerticalCurvedList"/>
    <dgm:cxn modelId="{E0165B5F-7FA4-4519-87B6-947419DC9CDC}" type="presParOf" srcId="{03F46A53-A1D4-4072-8D34-F869108B00ED}" destId="{312FB012-B1F1-45C2-99B8-3FE3CA1DF4AC}" srcOrd="5" destOrd="0" presId="urn:microsoft.com/office/officeart/2008/layout/VerticalCurvedList"/>
    <dgm:cxn modelId="{3014D45A-1BB4-4A08-9746-BAE6B03FC68F}" type="presParOf" srcId="{03F46A53-A1D4-4072-8D34-F869108B00ED}" destId="{3D999829-567B-4168-8323-81025469AA0D}" srcOrd="6" destOrd="0" presId="urn:microsoft.com/office/officeart/2008/layout/VerticalCurvedList"/>
    <dgm:cxn modelId="{3A93D43D-8E65-4386-9E3C-EC65E0148153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755122" y="544036"/>
          <a:ext cx="110570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Đọc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trôi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chảy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diễn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cảm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toàn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bài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. </a:t>
          </a:r>
        </a:p>
      </dsp:txBody>
      <dsp:txXfrm>
        <a:off x="755122" y="544036"/>
        <a:ext cx="110570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9182" y="1935158"/>
          <a:ext cx="106614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Hiểu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nội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dung, ý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nghĩa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bài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đọc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.</a:t>
          </a:r>
        </a:p>
      </dsp:txBody>
      <dsp:txXfrm>
        <a:off x="1069182" y="1935158"/>
        <a:ext cx="106614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803883" y="3230563"/>
          <a:ext cx="11057000" cy="154528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Tìm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thêm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một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số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từ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đồng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nghĩa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chỉ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các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màu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sắc</a:t>
          </a:r>
          <a:r>
            <a:rPr lang="en-US" sz="4400" b="1" kern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.</a:t>
          </a:r>
        </a:p>
      </dsp:txBody>
      <dsp:txXfrm>
        <a:off x="803883" y="3230563"/>
        <a:ext cx="11057000" cy="1545280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D7F71-4014-4881-ADE1-CBE931A9E575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F9A2-5CF1-46F8-9DE6-6B5D99C1FC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70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1887200" cy="68580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11887200" cy="68580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3393597" y="5269005"/>
            <a:ext cx="2877383" cy="1681163"/>
            <a:chOff x="4652963" y="2578100"/>
            <a:chExt cx="2951162" cy="1681163"/>
          </a:xfrm>
        </p:grpSpPr>
        <p:sp>
          <p:nvSpPr>
            <p:cNvPr id="19" name="Freeform 257"/>
            <p:cNvSpPr/>
            <p:nvPr/>
          </p:nvSpPr>
          <p:spPr bwMode="auto">
            <a:xfrm>
              <a:off x="4652963" y="2578100"/>
              <a:ext cx="1938338" cy="1271588"/>
            </a:xfrm>
            <a:custGeom>
              <a:avLst/>
              <a:gdLst>
                <a:gd name="T0" fmla="*/ 449 w 456"/>
                <a:gd name="T1" fmla="*/ 297 h 298"/>
                <a:gd name="T2" fmla="*/ 238 w 456"/>
                <a:gd name="T3" fmla="*/ 6 h 298"/>
                <a:gd name="T4" fmla="*/ 0 w 456"/>
                <a:gd name="T5" fmla="*/ 275 h 298"/>
                <a:gd name="T6" fmla="*/ 0 w 456"/>
                <a:gd name="T7" fmla="*/ 276 h 298"/>
                <a:gd name="T8" fmla="*/ 449 w 456"/>
                <a:gd name="T9" fmla="*/ 298 h 298"/>
                <a:gd name="T10" fmla="*/ 449 w 456"/>
                <a:gd name="T11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298">
                  <a:moveTo>
                    <a:pt x="449" y="297"/>
                  </a:moveTo>
                  <a:cubicBezTo>
                    <a:pt x="456" y="142"/>
                    <a:pt x="362" y="13"/>
                    <a:pt x="238" y="6"/>
                  </a:cubicBezTo>
                  <a:cubicBezTo>
                    <a:pt x="114" y="0"/>
                    <a:pt x="8" y="120"/>
                    <a:pt x="0" y="275"/>
                  </a:cubicBezTo>
                  <a:cubicBezTo>
                    <a:pt x="0" y="275"/>
                    <a:pt x="0" y="276"/>
                    <a:pt x="0" y="276"/>
                  </a:cubicBezTo>
                  <a:cubicBezTo>
                    <a:pt x="449" y="298"/>
                    <a:pt x="449" y="298"/>
                    <a:pt x="449" y="298"/>
                  </a:cubicBezTo>
                  <a:cubicBezTo>
                    <a:pt x="449" y="298"/>
                    <a:pt x="449" y="297"/>
                    <a:pt x="449" y="297"/>
                  </a:cubicBezTo>
                  <a:close/>
                </a:path>
              </a:pathLst>
            </a:custGeom>
            <a:solidFill>
              <a:srgbClr val="FF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58"/>
            <p:cNvSpPr/>
            <p:nvPr/>
          </p:nvSpPr>
          <p:spPr bwMode="auto">
            <a:xfrm>
              <a:off x="4818063" y="2782888"/>
              <a:ext cx="1595438" cy="1044575"/>
            </a:xfrm>
            <a:custGeom>
              <a:avLst/>
              <a:gdLst>
                <a:gd name="T0" fmla="*/ 369 w 375"/>
                <a:gd name="T1" fmla="*/ 243 h 245"/>
                <a:gd name="T2" fmla="*/ 195 w 375"/>
                <a:gd name="T3" fmla="*/ 5 h 245"/>
                <a:gd name="T4" fmla="*/ 0 w 375"/>
                <a:gd name="T5" fmla="*/ 225 h 245"/>
                <a:gd name="T6" fmla="*/ 0 w 375"/>
                <a:gd name="T7" fmla="*/ 227 h 245"/>
                <a:gd name="T8" fmla="*/ 368 w 375"/>
                <a:gd name="T9" fmla="*/ 245 h 245"/>
                <a:gd name="T10" fmla="*/ 369 w 375"/>
                <a:gd name="T11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45">
                  <a:moveTo>
                    <a:pt x="369" y="243"/>
                  </a:moveTo>
                  <a:cubicBezTo>
                    <a:pt x="375" y="116"/>
                    <a:pt x="297" y="10"/>
                    <a:pt x="195" y="5"/>
                  </a:cubicBezTo>
                  <a:cubicBezTo>
                    <a:pt x="94" y="0"/>
                    <a:pt x="6" y="98"/>
                    <a:pt x="0" y="225"/>
                  </a:cubicBezTo>
                  <a:cubicBezTo>
                    <a:pt x="0" y="226"/>
                    <a:pt x="0" y="226"/>
                    <a:pt x="0" y="227"/>
                  </a:cubicBezTo>
                  <a:cubicBezTo>
                    <a:pt x="368" y="245"/>
                    <a:pt x="368" y="245"/>
                    <a:pt x="368" y="245"/>
                  </a:cubicBezTo>
                  <a:cubicBezTo>
                    <a:pt x="368" y="244"/>
                    <a:pt x="368" y="244"/>
                    <a:pt x="369" y="24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9"/>
            <p:cNvSpPr/>
            <p:nvPr/>
          </p:nvSpPr>
          <p:spPr bwMode="auto">
            <a:xfrm>
              <a:off x="4992688" y="3017838"/>
              <a:ext cx="1249363" cy="809625"/>
            </a:xfrm>
            <a:custGeom>
              <a:avLst/>
              <a:gdLst>
                <a:gd name="T0" fmla="*/ 289 w 294"/>
                <a:gd name="T1" fmla="*/ 189 h 190"/>
                <a:gd name="T2" fmla="*/ 153 w 294"/>
                <a:gd name="T3" fmla="*/ 4 h 190"/>
                <a:gd name="T4" fmla="*/ 0 w 294"/>
                <a:gd name="T5" fmla="*/ 175 h 190"/>
                <a:gd name="T6" fmla="*/ 0 w 294"/>
                <a:gd name="T7" fmla="*/ 176 h 190"/>
                <a:gd name="T8" fmla="*/ 289 w 294"/>
                <a:gd name="T9" fmla="*/ 190 h 190"/>
                <a:gd name="T10" fmla="*/ 289 w 294"/>
                <a:gd name="T1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0">
                  <a:moveTo>
                    <a:pt x="289" y="189"/>
                  </a:moveTo>
                  <a:cubicBezTo>
                    <a:pt x="294" y="91"/>
                    <a:pt x="233" y="7"/>
                    <a:pt x="153" y="4"/>
                  </a:cubicBezTo>
                  <a:cubicBezTo>
                    <a:pt x="73" y="0"/>
                    <a:pt x="5" y="76"/>
                    <a:pt x="0" y="175"/>
                  </a:cubicBezTo>
                  <a:cubicBezTo>
                    <a:pt x="0" y="175"/>
                    <a:pt x="0" y="176"/>
                    <a:pt x="0" y="176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89"/>
                    <a:pt x="289" y="189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60"/>
            <p:cNvSpPr/>
            <p:nvPr/>
          </p:nvSpPr>
          <p:spPr bwMode="auto">
            <a:xfrm>
              <a:off x="5213350" y="3217863"/>
              <a:ext cx="803275" cy="563563"/>
            </a:xfrm>
            <a:custGeom>
              <a:avLst/>
              <a:gdLst>
                <a:gd name="T0" fmla="*/ 186 w 189"/>
                <a:gd name="T1" fmla="*/ 131 h 132"/>
                <a:gd name="T2" fmla="*/ 99 w 189"/>
                <a:gd name="T3" fmla="*/ 3 h 132"/>
                <a:gd name="T4" fmla="*/ 0 w 189"/>
                <a:gd name="T5" fmla="*/ 122 h 132"/>
                <a:gd name="T6" fmla="*/ 0 w 189"/>
                <a:gd name="T7" fmla="*/ 123 h 132"/>
                <a:gd name="T8" fmla="*/ 186 w 189"/>
                <a:gd name="T9" fmla="*/ 132 h 132"/>
                <a:gd name="T10" fmla="*/ 186 w 189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32">
                  <a:moveTo>
                    <a:pt x="186" y="131"/>
                  </a:moveTo>
                  <a:cubicBezTo>
                    <a:pt x="189" y="63"/>
                    <a:pt x="150" y="5"/>
                    <a:pt x="99" y="3"/>
                  </a:cubicBezTo>
                  <a:cubicBezTo>
                    <a:pt x="47" y="0"/>
                    <a:pt x="3" y="54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6" y="132"/>
                    <a:pt x="186" y="131"/>
                    <a:pt x="186" y="131"/>
                  </a:cubicBezTo>
                  <a:close/>
                </a:path>
              </a:pathLst>
            </a:custGeom>
            <a:solidFill>
              <a:srgbClr val="B1B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61"/>
            <p:cNvSpPr/>
            <p:nvPr/>
          </p:nvSpPr>
          <p:spPr bwMode="auto">
            <a:xfrm>
              <a:off x="5387975" y="3440113"/>
              <a:ext cx="438150" cy="303213"/>
            </a:xfrm>
            <a:custGeom>
              <a:avLst/>
              <a:gdLst>
                <a:gd name="T0" fmla="*/ 101 w 103"/>
                <a:gd name="T1" fmla="*/ 71 h 71"/>
                <a:gd name="T2" fmla="*/ 54 w 103"/>
                <a:gd name="T3" fmla="*/ 1 h 71"/>
                <a:gd name="T4" fmla="*/ 0 w 103"/>
                <a:gd name="T5" fmla="*/ 66 h 71"/>
                <a:gd name="T6" fmla="*/ 0 w 103"/>
                <a:gd name="T7" fmla="*/ 66 h 71"/>
                <a:gd name="T8" fmla="*/ 101 w 103"/>
                <a:gd name="T9" fmla="*/ 71 h 71"/>
                <a:gd name="T10" fmla="*/ 101 w 10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71">
                  <a:moveTo>
                    <a:pt x="101" y="71"/>
                  </a:moveTo>
                  <a:cubicBezTo>
                    <a:pt x="103" y="34"/>
                    <a:pt x="82" y="3"/>
                    <a:pt x="54" y="1"/>
                  </a:cubicBezTo>
                  <a:cubicBezTo>
                    <a:pt x="26" y="0"/>
                    <a:pt x="2" y="29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1"/>
                    <a:pt x="101" y="71"/>
                    <a:pt x="101" y="71"/>
                  </a:cubicBezTo>
                  <a:close/>
                </a:path>
              </a:pathLst>
            </a:custGeom>
            <a:solidFill>
              <a:srgbClr val="607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2"/>
            <p:cNvSpPr/>
            <p:nvPr/>
          </p:nvSpPr>
          <p:spPr bwMode="auto">
            <a:xfrm>
              <a:off x="6229350" y="3294063"/>
              <a:ext cx="1374775" cy="965200"/>
            </a:xfrm>
            <a:custGeom>
              <a:avLst/>
              <a:gdLst>
                <a:gd name="T0" fmla="*/ 306 w 323"/>
                <a:gd name="T1" fmla="*/ 225 h 226"/>
                <a:gd name="T2" fmla="*/ 187 w 323"/>
                <a:gd name="T3" fmla="*/ 16 h 226"/>
                <a:gd name="T4" fmla="*/ 0 w 323"/>
                <a:gd name="T5" fmla="*/ 168 h 226"/>
                <a:gd name="T6" fmla="*/ 0 w 323"/>
                <a:gd name="T7" fmla="*/ 169 h 226"/>
                <a:gd name="T8" fmla="*/ 306 w 323"/>
                <a:gd name="T9" fmla="*/ 226 h 226"/>
                <a:gd name="T10" fmla="*/ 306 w 323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26">
                  <a:moveTo>
                    <a:pt x="306" y="225"/>
                  </a:moveTo>
                  <a:cubicBezTo>
                    <a:pt x="323" y="137"/>
                    <a:pt x="271" y="31"/>
                    <a:pt x="187" y="16"/>
                  </a:cubicBezTo>
                  <a:cubicBezTo>
                    <a:pt x="102" y="0"/>
                    <a:pt x="16" y="80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6" y="225"/>
                    <a:pt x="306" y="225"/>
                    <a:pt x="306" y="225"/>
                  </a:cubicBezTo>
                  <a:close/>
                </a:path>
              </a:pathLst>
            </a:custGeom>
            <a:solidFill>
              <a:srgbClr val="F7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3"/>
            <p:cNvSpPr/>
            <p:nvPr/>
          </p:nvSpPr>
          <p:spPr bwMode="auto">
            <a:xfrm>
              <a:off x="6335713" y="3465513"/>
              <a:ext cx="1127125" cy="788988"/>
            </a:xfrm>
            <a:custGeom>
              <a:avLst/>
              <a:gdLst>
                <a:gd name="T0" fmla="*/ 251 w 265"/>
                <a:gd name="T1" fmla="*/ 184 h 185"/>
                <a:gd name="T2" fmla="*/ 153 w 265"/>
                <a:gd name="T3" fmla="*/ 13 h 185"/>
                <a:gd name="T4" fmla="*/ 1 w 265"/>
                <a:gd name="T5" fmla="*/ 138 h 185"/>
                <a:gd name="T6" fmla="*/ 0 w 265"/>
                <a:gd name="T7" fmla="*/ 139 h 185"/>
                <a:gd name="T8" fmla="*/ 251 w 265"/>
                <a:gd name="T9" fmla="*/ 185 h 185"/>
                <a:gd name="T10" fmla="*/ 251 w 265"/>
                <a:gd name="T11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85">
                  <a:moveTo>
                    <a:pt x="251" y="184"/>
                  </a:moveTo>
                  <a:cubicBezTo>
                    <a:pt x="265" y="112"/>
                    <a:pt x="223" y="26"/>
                    <a:pt x="153" y="13"/>
                  </a:cubicBezTo>
                  <a:cubicBezTo>
                    <a:pt x="84" y="0"/>
                    <a:pt x="14" y="66"/>
                    <a:pt x="1" y="138"/>
                  </a:cubicBezTo>
                  <a:cubicBezTo>
                    <a:pt x="1" y="138"/>
                    <a:pt x="1" y="138"/>
                    <a:pt x="0" y="139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4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4"/>
            <p:cNvSpPr/>
            <p:nvPr/>
          </p:nvSpPr>
          <p:spPr bwMode="auto">
            <a:xfrm>
              <a:off x="6510338" y="3619500"/>
              <a:ext cx="769938" cy="531813"/>
            </a:xfrm>
            <a:custGeom>
              <a:avLst/>
              <a:gdLst>
                <a:gd name="T0" fmla="*/ 172 w 181"/>
                <a:gd name="T1" fmla="*/ 124 h 125"/>
                <a:gd name="T2" fmla="*/ 105 w 181"/>
                <a:gd name="T3" fmla="*/ 9 h 125"/>
                <a:gd name="T4" fmla="*/ 1 w 181"/>
                <a:gd name="T5" fmla="*/ 92 h 125"/>
                <a:gd name="T6" fmla="*/ 0 w 181"/>
                <a:gd name="T7" fmla="*/ 93 h 125"/>
                <a:gd name="T8" fmla="*/ 172 w 181"/>
                <a:gd name="T9" fmla="*/ 125 h 125"/>
                <a:gd name="T10" fmla="*/ 172 w 181"/>
                <a:gd name="T1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25">
                  <a:moveTo>
                    <a:pt x="172" y="124"/>
                  </a:moveTo>
                  <a:cubicBezTo>
                    <a:pt x="181" y="76"/>
                    <a:pt x="152" y="18"/>
                    <a:pt x="105" y="9"/>
                  </a:cubicBezTo>
                  <a:cubicBezTo>
                    <a:pt x="57" y="0"/>
                    <a:pt x="10" y="44"/>
                    <a:pt x="1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886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5"/>
            <p:cNvSpPr/>
            <p:nvPr/>
          </p:nvSpPr>
          <p:spPr bwMode="auto">
            <a:xfrm>
              <a:off x="6638925" y="3756025"/>
              <a:ext cx="496888" cy="369888"/>
            </a:xfrm>
            <a:custGeom>
              <a:avLst/>
              <a:gdLst>
                <a:gd name="T0" fmla="*/ 110 w 117"/>
                <a:gd name="T1" fmla="*/ 86 h 87"/>
                <a:gd name="T2" fmla="*/ 68 w 117"/>
                <a:gd name="T3" fmla="*/ 5 h 87"/>
                <a:gd name="T4" fmla="*/ 0 w 117"/>
                <a:gd name="T5" fmla="*/ 66 h 87"/>
                <a:gd name="T6" fmla="*/ 0 w 117"/>
                <a:gd name="T7" fmla="*/ 66 h 87"/>
                <a:gd name="T8" fmla="*/ 110 w 117"/>
                <a:gd name="T9" fmla="*/ 87 h 87"/>
                <a:gd name="T10" fmla="*/ 110 w 117"/>
                <a:gd name="T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7">
                  <a:moveTo>
                    <a:pt x="110" y="86"/>
                  </a:moveTo>
                  <a:cubicBezTo>
                    <a:pt x="117" y="52"/>
                    <a:pt x="99" y="11"/>
                    <a:pt x="68" y="5"/>
                  </a:cubicBezTo>
                  <a:cubicBezTo>
                    <a:pt x="38" y="0"/>
                    <a:pt x="7" y="31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6"/>
                    <a:pt x="110" y="86"/>
                  </a:cubicBezTo>
                  <a:close/>
                </a:path>
              </a:pathLst>
            </a:custGeom>
            <a:solidFill>
              <a:srgbClr val="ACA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6"/>
            <p:cNvSpPr/>
            <p:nvPr/>
          </p:nvSpPr>
          <p:spPr bwMode="auto">
            <a:xfrm>
              <a:off x="5605463" y="3187700"/>
              <a:ext cx="768350" cy="639763"/>
            </a:xfrm>
            <a:custGeom>
              <a:avLst/>
              <a:gdLst>
                <a:gd name="T0" fmla="*/ 120 w 181"/>
                <a:gd name="T1" fmla="*/ 15 h 150"/>
                <a:gd name="T2" fmla="*/ 0 w 181"/>
                <a:gd name="T3" fmla="*/ 102 h 150"/>
                <a:gd name="T4" fmla="*/ 171 w 181"/>
                <a:gd name="T5" fmla="*/ 150 h 150"/>
                <a:gd name="T6" fmla="*/ 120 w 181"/>
                <a:gd name="T7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50">
                  <a:moveTo>
                    <a:pt x="120" y="15"/>
                  </a:moveTo>
                  <a:cubicBezTo>
                    <a:pt x="77" y="0"/>
                    <a:pt x="26" y="39"/>
                    <a:pt x="0" y="102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81" y="86"/>
                    <a:pt x="161" y="29"/>
                    <a:pt x="120" y="15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7"/>
            <p:cNvSpPr/>
            <p:nvPr/>
          </p:nvSpPr>
          <p:spPr bwMode="auto">
            <a:xfrm>
              <a:off x="5711825" y="3346450"/>
              <a:ext cx="555625" cy="455613"/>
            </a:xfrm>
            <a:custGeom>
              <a:avLst/>
              <a:gdLst>
                <a:gd name="T0" fmla="*/ 87 w 131"/>
                <a:gd name="T1" fmla="*/ 11 h 107"/>
                <a:gd name="T2" fmla="*/ 0 w 131"/>
                <a:gd name="T3" fmla="*/ 72 h 107"/>
                <a:gd name="T4" fmla="*/ 126 w 131"/>
                <a:gd name="T5" fmla="*/ 107 h 107"/>
                <a:gd name="T6" fmla="*/ 87 w 131"/>
                <a:gd name="T7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7">
                  <a:moveTo>
                    <a:pt x="87" y="11"/>
                  </a:moveTo>
                  <a:cubicBezTo>
                    <a:pt x="56" y="0"/>
                    <a:pt x="20" y="27"/>
                    <a:pt x="0" y="72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1" y="61"/>
                    <a:pt x="117" y="21"/>
                    <a:pt x="87" y="1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8"/>
            <p:cNvSpPr/>
            <p:nvPr/>
          </p:nvSpPr>
          <p:spPr bwMode="auto">
            <a:xfrm>
              <a:off x="5803900" y="3511550"/>
              <a:ext cx="366713" cy="269875"/>
            </a:xfrm>
            <a:custGeom>
              <a:avLst/>
              <a:gdLst>
                <a:gd name="T0" fmla="*/ 57 w 86"/>
                <a:gd name="T1" fmla="*/ 7 h 63"/>
                <a:gd name="T2" fmla="*/ 0 w 86"/>
                <a:gd name="T3" fmla="*/ 39 h 63"/>
                <a:gd name="T4" fmla="*/ 86 w 86"/>
                <a:gd name="T5" fmla="*/ 63 h 63"/>
                <a:gd name="T6" fmla="*/ 57 w 86"/>
                <a:gd name="T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3">
                  <a:moveTo>
                    <a:pt x="57" y="7"/>
                  </a:moveTo>
                  <a:cubicBezTo>
                    <a:pt x="38" y="0"/>
                    <a:pt x="15" y="14"/>
                    <a:pt x="0" y="39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36"/>
                    <a:pt x="76" y="13"/>
                    <a:pt x="57" y="7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9"/>
            <p:cNvSpPr/>
            <p:nvPr/>
          </p:nvSpPr>
          <p:spPr bwMode="auto">
            <a:xfrm>
              <a:off x="5915025" y="3635375"/>
              <a:ext cx="179388" cy="123825"/>
            </a:xfrm>
            <a:custGeom>
              <a:avLst/>
              <a:gdLst>
                <a:gd name="T0" fmla="*/ 28 w 42"/>
                <a:gd name="T1" fmla="*/ 2 h 29"/>
                <a:gd name="T2" fmla="*/ 0 w 42"/>
                <a:gd name="T3" fmla="*/ 18 h 29"/>
                <a:gd name="T4" fmla="*/ 42 w 42"/>
                <a:gd name="T5" fmla="*/ 29 h 29"/>
                <a:gd name="T6" fmla="*/ 28 w 42"/>
                <a:gd name="T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28" y="2"/>
                  </a:moveTo>
                  <a:cubicBezTo>
                    <a:pt x="19" y="0"/>
                    <a:pt x="9" y="6"/>
                    <a:pt x="0" y="1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15"/>
                    <a:pt x="36" y="5"/>
                    <a:pt x="28" y="2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5184781" y="4731713"/>
            <a:ext cx="6722541" cy="2157155"/>
            <a:chOff x="7275512" y="5344229"/>
            <a:chExt cx="4937126" cy="1544638"/>
          </a:xfrm>
        </p:grpSpPr>
        <p:sp>
          <p:nvSpPr>
            <p:cNvPr id="10" name="Freeform 229"/>
            <p:cNvSpPr/>
            <p:nvPr/>
          </p:nvSpPr>
          <p:spPr bwMode="auto">
            <a:xfrm>
              <a:off x="7275512" y="5344229"/>
              <a:ext cx="4929188" cy="1539875"/>
            </a:xfrm>
            <a:custGeom>
              <a:avLst/>
              <a:gdLst>
                <a:gd name="T0" fmla="*/ 1162 w 1162"/>
                <a:gd name="T1" fmla="*/ 183 h 359"/>
                <a:gd name="T2" fmla="*/ 0 w 1162"/>
                <a:gd name="T3" fmla="*/ 359 h 359"/>
                <a:gd name="T4" fmla="*/ 1158 w 1162"/>
                <a:gd name="T5" fmla="*/ 359 h 359"/>
                <a:gd name="T6" fmla="*/ 1162 w 1162"/>
                <a:gd name="T7" fmla="*/ 18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359">
                  <a:moveTo>
                    <a:pt x="1162" y="183"/>
                  </a:moveTo>
                  <a:cubicBezTo>
                    <a:pt x="1162" y="183"/>
                    <a:pt x="601" y="0"/>
                    <a:pt x="0" y="359"/>
                  </a:cubicBezTo>
                  <a:cubicBezTo>
                    <a:pt x="1158" y="359"/>
                    <a:pt x="1158" y="359"/>
                    <a:pt x="1158" y="359"/>
                  </a:cubicBezTo>
                  <a:lnTo>
                    <a:pt x="1162" y="183"/>
                  </a:lnTo>
                  <a:close/>
                </a:path>
              </a:pathLst>
            </a:custGeom>
            <a:solidFill>
              <a:srgbClr val="F7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30"/>
            <p:cNvSpPr/>
            <p:nvPr/>
          </p:nvSpPr>
          <p:spPr bwMode="auto">
            <a:xfrm>
              <a:off x="8039100" y="5777617"/>
              <a:ext cx="4173538" cy="1106488"/>
            </a:xfrm>
            <a:custGeom>
              <a:avLst/>
              <a:gdLst>
                <a:gd name="T0" fmla="*/ 984 w 984"/>
                <a:gd name="T1" fmla="*/ 136 h 258"/>
                <a:gd name="T2" fmla="*/ 0 w 984"/>
                <a:gd name="T3" fmla="*/ 258 h 258"/>
                <a:gd name="T4" fmla="*/ 979 w 984"/>
                <a:gd name="T5" fmla="*/ 258 h 258"/>
                <a:gd name="T6" fmla="*/ 984 w 984"/>
                <a:gd name="T7" fmla="*/ 1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4" h="258">
                  <a:moveTo>
                    <a:pt x="984" y="136"/>
                  </a:moveTo>
                  <a:cubicBezTo>
                    <a:pt x="984" y="136"/>
                    <a:pt x="508" y="0"/>
                    <a:pt x="0" y="258"/>
                  </a:cubicBezTo>
                  <a:cubicBezTo>
                    <a:pt x="979" y="258"/>
                    <a:pt x="979" y="258"/>
                    <a:pt x="979" y="258"/>
                  </a:cubicBezTo>
                  <a:lnTo>
                    <a:pt x="984" y="136"/>
                  </a:lnTo>
                  <a:close/>
                </a:path>
              </a:pathLst>
            </a:custGeom>
            <a:solidFill>
              <a:srgbClr val="FAE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31"/>
            <p:cNvSpPr/>
            <p:nvPr/>
          </p:nvSpPr>
          <p:spPr bwMode="auto">
            <a:xfrm>
              <a:off x="8870950" y="6163379"/>
              <a:ext cx="3321050" cy="725488"/>
            </a:xfrm>
            <a:custGeom>
              <a:avLst/>
              <a:gdLst>
                <a:gd name="T0" fmla="*/ 780 w 783"/>
                <a:gd name="T1" fmla="*/ 106 h 169"/>
                <a:gd name="T2" fmla="*/ 0 w 783"/>
                <a:gd name="T3" fmla="*/ 169 h 169"/>
                <a:gd name="T4" fmla="*/ 783 w 783"/>
                <a:gd name="T5" fmla="*/ 165 h 169"/>
                <a:gd name="T6" fmla="*/ 780 w 783"/>
                <a:gd name="T7" fmla="*/ 10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69">
                  <a:moveTo>
                    <a:pt x="780" y="106"/>
                  </a:moveTo>
                  <a:cubicBezTo>
                    <a:pt x="780" y="106"/>
                    <a:pt x="402" y="0"/>
                    <a:pt x="0" y="169"/>
                  </a:cubicBezTo>
                  <a:cubicBezTo>
                    <a:pt x="783" y="165"/>
                    <a:pt x="783" y="165"/>
                    <a:pt x="783" y="165"/>
                  </a:cubicBezTo>
                  <a:lnTo>
                    <a:pt x="780" y="106"/>
                  </a:lnTo>
                  <a:close/>
                </a:path>
              </a:pathLst>
            </a:custGeom>
            <a:solidFill>
              <a:srgbClr val="74A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-25503" y="4925161"/>
            <a:ext cx="5709218" cy="1984873"/>
            <a:chOff x="4124326" y="2625725"/>
            <a:chExt cx="3943350" cy="1336676"/>
          </a:xfrm>
        </p:grpSpPr>
        <p:sp>
          <p:nvSpPr>
            <p:cNvPr id="14" name="Freeform 235"/>
            <p:cNvSpPr/>
            <p:nvPr/>
          </p:nvSpPr>
          <p:spPr bwMode="auto">
            <a:xfrm>
              <a:off x="4137026" y="2625725"/>
              <a:ext cx="3930650" cy="1316038"/>
            </a:xfrm>
            <a:custGeom>
              <a:avLst/>
              <a:gdLst>
                <a:gd name="T0" fmla="*/ 1 w 926"/>
                <a:gd name="T1" fmla="*/ 68 h 307"/>
                <a:gd name="T2" fmla="*/ 926 w 926"/>
                <a:gd name="T3" fmla="*/ 307 h 307"/>
                <a:gd name="T4" fmla="*/ 0 w 926"/>
                <a:gd name="T5" fmla="*/ 307 h 307"/>
                <a:gd name="T6" fmla="*/ 1 w 926"/>
                <a:gd name="T7" fmla="*/ 6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6" h="307">
                  <a:moveTo>
                    <a:pt x="1" y="68"/>
                  </a:moveTo>
                  <a:cubicBezTo>
                    <a:pt x="1" y="68"/>
                    <a:pt x="536" y="0"/>
                    <a:pt x="926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1" y="68"/>
                  </a:lnTo>
                  <a:close/>
                </a:path>
              </a:pathLst>
            </a:custGeom>
            <a:solidFill>
              <a:srgbClr val="FF5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36"/>
            <p:cNvSpPr/>
            <p:nvPr/>
          </p:nvSpPr>
          <p:spPr bwMode="auto">
            <a:xfrm>
              <a:off x="4129088" y="2998788"/>
              <a:ext cx="3241675" cy="950913"/>
            </a:xfrm>
            <a:custGeom>
              <a:avLst/>
              <a:gdLst>
                <a:gd name="T0" fmla="*/ 0 w 764"/>
                <a:gd name="T1" fmla="*/ 49 h 222"/>
                <a:gd name="T2" fmla="*/ 764 w 764"/>
                <a:gd name="T3" fmla="*/ 222 h 222"/>
                <a:gd name="T4" fmla="*/ 0 w 764"/>
                <a:gd name="T5" fmla="*/ 222 h 222"/>
                <a:gd name="T6" fmla="*/ 0 w 764"/>
                <a:gd name="T7" fmla="*/ 4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222">
                  <a:moveTo>
                    <a:pt x="0" y="49"/>
                  </a:moveTo>
                  <a:cubicBezTo>
                    <a:pt x="0" y="49"/>
                    <a:pt x="442" y="0"/>
                    <a:pt x="764" y="222"/>
                  </a:cubicBezTo>
                  <a:cubicBezTo>
                    <a:pt x="0" y="222"/>
                    <a:pt x="0" y="222"/>
                    <a:pt x="0" y="222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B3D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37"/>
            <p:cNvSpPr/>
            <p:nvPr/>
          </p:nvSpPr>
          <p:spPr bwMode="auto">
            <a:xfrm>
              <a:off x="4129088" y="3302000"/>
              <a:ext cx="2767013" cy="647700"/>
            </a:xfrm>
            <a:custGeom>
              <a:avLst/>
              <a:gdLst>
                <a:gd name="T0" fmla="*/ 1 w 652"/>
                <a:gd name="T1" fmla="*/ 34 h 151"/>
                <a:gd name="T2" fmla="*/ 652 w 652"/>
                <a:gd name="T3" fmla="*/ 151 h 151"/>
                <a:gd name="T4" fmla="*/ 0 w 652"/>
                <a:gd name="T5" fmla="*/ 151 h 151"/>
                <a:gd name="T6" fmla="*/ 1 w 652"/>
                <a:gd name="T7" fmla="*/ 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2" h="151">
                  <a:moveTo>
                    <a:pt x="1" y="34"/>
                  </a:moveTo>
                  <a:cubicBezTo>
                    <a:pt x="1" y="34"/>
                    <a:pt x="378" y="0"/>
                    <a:pt x="652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B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38"/>
            <p:cNvSpPr/>
            <p:nvPr/>
          </p:nvSpPr>
          <p:spPr bwMode="auto">
            <a:xfrm>
              <a:off x="4124326" y="3576638"/>
              <a:ext cx="1970088" cy="385763"/>
            </a:xfrm>
            <a:custGeom>
              <a:avLst/>
              <a:gdLst>
                <a:gd name="T0" fmla="*/ 0 w 464"/>
                <a:gd name="T1" fmla="*/ 20 h 90"/>
                <a:gd name="T2" fmla="*/ 464 w 464"/>
                <a:gd name="T3" fmla="*/ 90 h 90"/>
                <a:gd name="T4" fmla="*/ 0 w 464"/>
                <a:gd name="T5" fmla="*/ 90 h 90"/>
                <a:gd name="T6" fmla="*/ 0 w 464"/>
                <a:gd name="T7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90">
                  <a:moveTo>
                    <a:pt x="0" y="20"/>
                  </a:moveTo>
                  <a:cubicBezTo>
                    <a:pt x="0" y="20"/>
                    <a:pt x="269" y="0"/>
                    <a:pt x="464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11887200" cy="68580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182748" y="3594068"/>
            <a:ext cx="859036" cy="1447800"/>
            <a:chOff x="5653088" y="2697163"/>
            <a:chExt cx="881063" cy="1447800"/>
          </a:xfrm>
        </p:grpSpPr>
        <p:sp>
          <p:nvSpPr>
            <p:cNvPr id="19" name="Freeform 244"/>
            <p:cNvSpPr/>
            <p:nvPr/>
          </p:nvSpPr>
          <p:spPr bwMode="auto">
            <a:xfrm>
              <a:off x="5653088" y="2697163"/>
              <a:ext cx="881063" cy="965200"/>
            </a:xfrm>
            <a:custGeom>
              <a:avLst/>
              <a:gdLst>
                <a:gd name="T0" fmla="*/ 82 w 205"/>
                <a:gd name="T1" fmla="*/ 209 h 226"/>
                <a:gd name="T2" fmla="*/ 112 w 205"/>
                <a:gd name="T3" fmla="*/ 218 h 226"/>
                <a:gd name="T4" fmla="*/ 132 w 205"/>
                <a:gd name="T5" fmla="*/ 222 h 226"/>
                <a:gd name="T6" fmla="*/ 156 w 205"/>
                <a:gd name="T7" fmla="*/ 189 h 226"/>
                <a:gd name="T8" fmla="*/ 201 w 205"/>
                <a:gd name="T9" fmla="*/ 151 h 226"/>
                <a:gd name="T10" fmla="*/ 178 w 205"/>
                <a:gd name="T11" fmla="*/ 122 h 226"/>
                <a:gd name="T12" fmla="*/ 187 w 205"/>
                <a:gd name="T13" fmla="*/ 83 h 226"/>
                <a:gd name="T14" fmla="*/ 183 w 205"/>
                <a:gd name="T15" fmla="*/ 42 h 226"/>
                <a:gd name="T16" fmla="*/ 146 w 205"/>
                <a:gd name="T17" fmla="*/ 47 h 226"/>
                <a:gd name="T18" fmla="*/ 126 w 205"/>
                <a:gd name="T19" fmla="*/ 34 h 226"/>
                <a:gd name="T20" fmla="*/ 84 w 205"/>
                <a:gd name="T21" fmla="*/ 5 h 226"/>
                <a:gd name="T22" fmla="*/ 57 w 205"/>
                <a:gd name="T23" fmla="*/ 40 h 226"/>
                <a:gd name="T24" fmla="*/ 40 w 205"/>
                <a:gd name="T25" fmla="*/ 56 h 226"/>
                <a:gd name="T26" fmla="*/ 9 w 205"/>
                <a:gd name="T27" fmla="*/ 65 h 226"/>
                <a:gd name="T28" fmla="*/ 12 w 205"/>
                <a:gd name="T29" fmla="*/ 90 h 226"/>
                <a:gd name="T30" fmla="*/ 31 w 205"/>
                <a:gd name="T31" fmla="*/ 119 h 226"/>
                <a:gd name="T32" fmla="*/ 20 w 205"/>
                <a:gd name="T33" fmla="*/ 151 h 226"/>
                <a:gd name="T34" fmla="*/ 70 w 205"/>
                <a:gd name="T35" fmla="*/ 180 h 226"/>
                <a:gd name="T36" fmla="*/ 82 w 205"/>
                <a:gd name="T37" fmla="*/ 20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226">
                  <a:moveTo>
                    <a:pt x="82" y="209"/>
                  </a:moveTo>
                  <a:cubicBezTo>
                    <a:pt x="90" y="215"/>
                    <a:pt x="103" y="215"/>
                    <a:pt x="112" y="218"/>
                  </a:cubicBezTo>
                  <a:cubicBezTo>
                    <a:pt x="120" y="221"/>
                    <a:pt x="123" y="226"/>
                    <a:pt x="132" y="222"/>
                  </a:cubicBezTo>
                  <a:cubicBezTo>
                    <a:pt x="144" y="216"/>
                    <a:pt x="144" y="196"/>
                    <a:pt x="156" y="189"/>
                  </a:cubicBezTo>
                  <a:cubicBezTo>
                    <a:pt x="172" y="179"/>
                    <a:pt x="205" y="178"/>
                    <a:pt x="201" y="151"/>
                  </a:cubicBezTo>
                  <a:cubicBezTo>
                    <a:pt x="198" y="137"/>
                    <a:pt x="183" y="134"/>
                    <a:pt x="178" y="122"/>
                  </a:cubicBezTo>
                  <a:cubicBezTo>
                    <a:pt x="172" y="108"/>
                    <a:pt x="183" y="96"/>
                    <a:pt x="187" y="83"/>
                  </a:cubicBezTo>
                  <a:cubicBezTo>
                    <a:pt x="190" y="72"/>
                    <a:pt x="194" y="51"/>
                    <a:pt x="183" y="42"/>
                  </a:cubicBezTo>
                  <a:cubicBezTo>
                    <a:pt x="168" y="30"/>
                    <a:pt x="160" y="47"/>
                    <a:pt x="146" y="47"/>
                  </a:cubicBezTo>
                  <a:cubicBezTo>
                    <a:pt x="138" y="46"/>
                    <a:pt x="132" y="40"/>
                    <a:pt x="126" y="34"/>
                  </a:cubicBezTo>
                  <a:cubicBezTo>
                    <a:pt x="115" y="21"/>
                    <a:pt x="104" y="0"/>
                    <a:pt x="84" y="5"/>
                  </a:cubicBezTo>
                  <a:cubicBezTo>
                    <a:pt x="67" y="9"/>
                    <a:pt x="63" y="28"/>
                    <a:pt x="57" y="40"/>
                  </a:cubicBezTo>
                  <a:cubicBezTo>
                    <a:pt x="53" y="48"/>
                    <a:pt x="48" y="53"/>
                    <a:pt x="40" y="56"/>
                  </a:cubicBezTo>
                  <a:cubicBezTo>
                    <a:pt x="29" y="60"/>
                    <a:pt x="17" y="56"/>
                    <a:pt x="9" y="65"/>
                  </a:cubicBezTo>
                  <a:cubicBezTo>
                    <a:pt x="0" y="73"/>
                    <a:pt x="4" y="82"/>
                    <a:pt x="12" y="90"/>
                  </a:cubicBezTo>
                  <a:cubicBezTo>
                    <a:pt x="20" y="99"/>
                    <a:pt x="33" y="105"/>
                    <a:pt x="31" y="119"/>
                  </a:cubicBezTo>
                  <a:cubicBezTo>
                    <a:pt x="30" y="130"/>
                    <a:pt x="17" y="138"/>
                    <a:pt x="20" y="151"/>
                  </a:cubicBezTo>
                  <a:cubicBezTo>
                    <a:pt x="26" y="177"/>
                    <a:pt x="57" y="162"/>
                    <a:pt x="70" y="180"/>
                  </a:cubicBezTo>
                  <a:cubicBezTo>
                    <a:pt x="76" y="189"/>
                    <a:pt x="72" y="201"/>
                    <a:pt x="82" y="209"/>
                  </a:cubicBezTo>
                  <a:close/>
                </a:path>
              </a:pathLst>
            </a:custGeom>
            <a:solidFill>
              <a:srgbClr val="479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45"/>
            <p:cNvSpPr/>
            <p:nvPr/>
          </p:nvSpPr>
          <p:spPr bwMode="auto">
            <a:xfrm>
              <a:off x="5967413" y="3162300"/>
              <a:ext cx="339725" cy="982663"/>
            </a:xfrm>
            <a:custGeom>
              <a:avLst/>
              <a:gdLst>
                <a:gd name="T0" fmla="*/ 38 w 79"/>
                <a:gd name="T1" fmla="*/ 230 h 230"/>
                <a:gd name="T2" fmla="*/ 36 w 79"/>
                <a:gd name="T3" fmla="*/ 114 h 230"/>
                <a:gd name="T4" fmla="*/ 12 w 79"/>
                <a:gd name="T5" fmla="*/ 60 h 230"/>
                <a:gd name="T6" fmla="*/ 5 w 79"/>
                <a:gd name="T7" fmla="*/ 4 h 230"/>
                <a:gd name="T8" fmla="*/ 13 w 79"/>
                <a:gd name="T9" fmla="*/ 31 h 230"/>
                <a:gd name="T10" fmla="*/ 24 w 79"/>
                <a:gd name="T11" fmla="*/ 58 h 230"/>
                <a:gd name="T12" fmla="*/ 44 w 79"/>
                <a:gd name="T13" fmla="*/ 65 h 230"/>
                <a:gd name="T14" fmla="*/ 60 w 79"/>
                <a:gd name="T15" fmla="*/ 36 h 230"/>
                <a:gd name="T16" fmla="*/ 78 w 79"/>
                <a:gd name="T17" fmla="*/ 22 h 230"/>
                <a:gd name="T18" fmla="*/ 73 w 79"/>
                <a:gd name="T19" fmla="*/ 31 h 230"/>
                <a:gd name="T20" fmla="*/ 57 w 79"/>
                <a:gd name="T21" fmla="*/ 63 h 230"/>
                <a:gd name="T22" fmla="*/ 51 w 79"/>
                <a:gd name="T23" fmla="*/ 113 h 230"/>
                <a:gd name="T24" fmla="*/ 69 w 79"/>
                <a:gd name="T25" fmla="*/ 2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230">
                  <a:moveTo>
                    <a:pt x="38" y="230"/>
                  </a:moveTo>
                  <a:cubicBezTo>
                    <a:pt x="58" y="195"/>
                    <a:pt x="48" y="150"/>
                    <a:pt x="36" y="114"/>
                  </a:cubicBezTo>
                  <a:cubicBezTo>
                    <a:pt x="30" y="95"/>
                    <a:pt x="20" y="78"/>
                    <a:pt x="12" y="60"/>
                  </a:cubicBezTo>
                  <a:cubicBezTo>
                    <a:pt x="5" y="45"/>
                    <a:pt x="0" y="20"/>
                    <a:pt x="5" y="4"/>
                  </a:cubicBezTo>
                  <a:cubicBezTo>
                    <a:pt x="12" y="0"/>
                    <a:pt x="12" y="26"/>
                    <a:pt x="13" y="31"/>
                  </a:cubicBezTo>
                  <a:cubicBezTo>
                    <a:pt x="16" y="40"/>
                    <a:pt x="20" y="50"/>
                    <a:pt x="24" y="58"/>
                  </a:cubicBezTo>
                  <a:cubicBezTo>
                    <a:pt x="29" y="68"/>
                    <a:pt x="36" y="77"/>
                    <a:pt x="44" y="65"/>
                  </a:cubicBezTo>
                  <a:cubicBezTo>
                    <a:pt x="51" y="56"/>
                    <a:pt x="54" y="45"/>
                    <a:pt x="60" y="36"/>
                  </a:cubicBezTo>
                  <a:cubicBezTo>
                    <a:pt x="62" y="33"/>
                    <a:pt x="76" y="12"/>
                    <a:pt x="78" y="22"/>
                  </a:cubicBezTo>
                  <a:cubicBezTo>
                    <a:pt x="79" y="25"/>
                    <a:pt x="75" y="29"/>
                    <a:pt x="73" y="31"/>
                  </a:cubicBezTo>
                  <a:cubicBezTo>
                    <a:pt x="67" y="42"/>
                    <a:pt x="63" y="53"/>
                    <a:pt x="57" y="63"/>
                  </a:cubicBezTo>
                  <a:cubicBezTo>
                    <a:pt x="49" y="79"/>
                    <a:pt x="47" y="94"/>
                    <a:pt x="51" y="113"/>
                  </a:cubicBezTo>
                  <a:cubicBezTo>
                    <a:pt x="58" y="149"/>
                    <a:pt x="69" y="188"/>
                    <a:pt x="69" y="223"/>
                  </a:cubicBezTo>
                </a:path>
              </a:pathLst>
            </a:custGeom>
            <a:solidFill>
              <a:srgbClr val="95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46"/>
            <p:cNvSpPr/>
            <p:nvPr/>
          </p:nvSpPr>
          <p:spPr bwMode="auto">
            <a:xfrm>
              <a:off x="5902325" y="2906713"/>
              <a:ext cx="112713" cy="109538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1" y="23"/>
                    <a:pt x="11" y="23"/>
                  </a:cubicBezTo>
                  <a:cubicBezTo>
                    <a:pt x="26" y="26"/>
                    <a:pt x="24" y="0"/>
                    <a:pt x="11" y="4"/>
                  </a:cubicBezTo>
                  <a:cubicBezTo>
                    <a:pt x="2" y="7"/>
                    <a:pt x="0" y="20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7"/>
            <p:cNvSpPr/>
            <p:nvPr/>
          </p:nvSpPr>
          <p:spPr bwMode="auto">
            <a:xfrm>
              <a:off x="6015038" y="2722563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26" y="26"/>
                    <a:pt x="25" y="0"/>
                    <a:pt x="11" y="4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8"/>
            <p:cNvSpPr/>
            <p:nvPr/>
          </p:nvSpPr>
          <p:spPr bwMode="auto">
            <a:xfrm>
              <a:off x="6224588" y="2957513"/>
              <a:ext cx="112713" cy="114300"/>
            </a:xfrm>
            <a:custGeom>
              <a:avLst/>
              <a:gdLst>
                <a:gd name="T0" fmla="*/ 10 w 26"/>
                <a:gd name="T1" fmla="*/ 23 h 27"/>
                <a:gd name="T2" fmla="*/ 10 w 26"/>
                <a:gd name="T3" fmla="*/ 23 h 27"/>
                <a:gd name="T4" fmla="*/ 10 w 26"/>
                <a:gd name="T5" fmla="*/ 5 h 27"/>
                <a:gd name="T6" fmla="*/ 10 w 26"/>
                <a:gd name="T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26" y="27"/>
                    <a:pt x="24" y="0"/>
                    <a:pt x="10" y="5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9"/>
            <p:cNvSpPr/>
            <p:nvPr/>
          </p:nvSpPr>
          <p:spPr bwMode="auto">
            <a:xfrm>
              <a:off x="5705475" y="2974975"/>
              <a:ext cx="111125" cy="114300"/>
            </a:xfrm>
            <a:custGeom>
              <a:avLst/>
              <a:gdLst>
                <a:gd name="T0" fmla="*/ 10 w 26"/>
                <a:gd name="T1" fmla="*/ 24 h 27"/>
                <a:gd name="T2" fmla="*/ 10 w 26"/>
                <a:gd name="T3" fmla="*/ 24 h 27"/>
                <a:gd name="T4" fmla="*/ 10 w 26"/>
                <a:gd name="T5" fmla="*/ 5 h 27"/>
                <a:gd name="T6" fmla="*/ 10 w 26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26" y="27"/>
                    <a:pt x="24" y="0"/>
                    <a:pt x="10" y="5"/>
                  </a:cubicBezTo>
                  <a:cubicBezTo>
                    <a:pt x="2" y="7"/>
                    <a:pt x="0" y="21"/>
                    <a:pt x="10" y="24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0"/>
            <p:cNvSpPr/>
            <p:nvPr/>
          </p:nvSpPr>
          <p:spPr bwMode="auto">
            <a:xfrm>
              <a:off x="5811838" y="3243263"/>
              <a:ext cx="112713" cy="111125"/>
            </a:xfrm>
            <a:custGeom>
              <a:avLst/>
              <a:gdLst>
                <a:gd name="T0" fmla="*/ 10 w 26"/>
                <a:gd name="T1" fmla="*/ 23 h 26"/>
                <a:gd name="T2" fmla="*/ 10 w 26"/>
                <a:gd name="T3" fmla="*/ 23 h 26"/>
                <a:gd name="T4" fmla="*/ 10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26" y="26"/>
                    <a:pt x="24" y="0"/>
                    <a:pt x="10" y="4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1"/>
            <p:cNvSpPr/>
            <p:nvPr/>
          </p:nvSpPr>
          <p:spPr bwMode="auto">
            <a:xfrm>
              <a:off x="6100763" y="3154363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1" y="23"/>
                  </a:cubicBezTo>
                  <a:cubicBezTo>
                    <a:pt x="26" y="26"/>
                    <a:pt x="24" y="0"/>
                    <a:pt x="11" y="4"/>
                  </a:cubicBezTo>
                  <a:cubicBezTo>
                    <a:pt x="2" y="7"/>
                    <a:pt x="0" y="20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2"/>
            <p:cNvSpPr/>
            <p:nvPr/>
          </p:nvSpPr>
          <p:spPr bwMode="auto">
            <a:xfrm>
              <a:off x="6357938" y="3303588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5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1" y="23"/>
                  </a:cubicBezTo>
                  <a:cubicBezTo>
                    <a:pt x="26" y="26"/>
                    <a:pt x="24" y="0"/>
                    <a:pt x="11" y="5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3"/>
            <p:cNvSpPr/>
            <p:nvPr/>
          </p:nvSpPr>
          <p:spPr bwMode="auto">
            <a:xfrm>
              <a:off x="6181725" y="3465513"/>
              <a:ext cx="107950" cy="115888"/>
            </a:xfrm>
            <a:custGeom>
              <a:avLst/>
              <a:gdLst>
                <a:gd name="T0" fmla="*/ 9 w 25"/>
                <a:gd name="T1" fmla="*/ 23 h 27"/>
                <a:gd name="T2" fmla="*/ 10 w 25"/>
                <a:gd name="T3" fmla="*/ 24 h 27"/>
                <a:gd name="T4" fmla="*/ 10 w 25"/>
                <a:gd name="T5" fmla="*/ 5 h 27"/>
                <a:gd name="T6" fmla="*/ 9 w 25"/>
                <a:gd name="T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9" y="23"/>
                  </a:moveTo>
                  <a:cubicBezTo>
                    <a:pt x="10" y="23"/>
                    <a:pt x="10" y="24"/>
                    <a:pt x="10" y="24"/>
                  </a:cubicBezTo>
                  <a:cubicBezTo>
                    <a:pt x="25" y="27"/>
                    <a:pt x="24" y="0"/>
                    <a:pt x="10" y="5"/>
                  </a:cubicBezTo>
                  <a:cubicBezTo>
                    <a:pt x="1" y="7"/>
                    <a:pt x="0" y="21"/>
                    <a:pt x="9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9149422" y="5597142"/>
            <a:ext cx="2877383" cy="1681163"/>
            <a:chOff x="4652963" y="2578100"/>
            <a:chExt cx="2951162" cy="1681163"/>
          </a:xfrm>
        </p:grpSpPr>
        <p:sp>
          <p:nvSpPr>
            <p:cNvPr id="30" name="Freeform 257"/>
            <p:cNvSpPr/>
            <p:nvPr/>
          </p:nvSpPr>
          <p:spPr bwMode="auto">
            <a:xfrm>
              <a:off x="4652963" y="2578100"/>
              <a:ext cx="1938338" cy="1271588"/>
            </a:xfrm>
            <a:custGeom>
              <a:avLst/>
              <a:gdLst>
                <a:gd name="T0" fmla="*/ 449 w 456"/>
                <a:gd name="T1" fmla="*/ 297 h 298"/>
                <a:gd name="T2" fmla="*/ 238 w 456"/>
                <a:gd name="T3" fmla="*/ 6 h 298"/>
                <a:gd name="T4" fmla="*/ 0 w 456"/>
                <a:gd name="T5" fmla="*/ 275 h 298"/>
                <a:gd name="T6" fmla="*/ 0 w 456"/>
                <a:gd name="T7" fmla="*/ 276 h 298"/>
                <a:gd name="T8" fmla="*/ 449 w 456"/>
                <a:gd name="T9" fmla="*/ 298 h 298"/>
                <a:gd name="T10" fmla="*/ 449 w 456"/>
                <a:gd name="T11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298">
                  <a:moveTo>
                    <a:pt x="449" y="297"/>
                  </a:moveTo>
                  <a:cubicBezTo>
                    <a:pt x="456" y="142"/>
                    <a:pt x="362" y="13"/>
                    <a:pt x="238" y="6"/>
                  </a:cubicBezTo>
                  <a:cubicBezTo>
                    <a:pt x="114" y="0"/>
                    <a:pt x="8" y="120"/>
                    <a:pt x="0" y="275"/>
                  </a:cubicBezTo>
                  <a:cubicBezTo>
                    <a:pt x="0" y="275"/>
                    <a:pt x="0" y="276"/>
                    <a:pt x="0" y="276"/>
                  </a:cubicBezTo>
                  <a:cubicBezTo>
                    <a:pt x="449" y="298"/>
                    <a:pt x="449" y="298"/>
                    <a:pt x="449" y="298"/>
                  </a:cubicBezTo>
                  <a:cubicBezTo>
                    <a:pt x="449" y="298"/>
                    <a:pt x="449" y="297"/>
                    <a:pt x="449" y="297"/>
                  </a:cubicBezTo>
                  <a:close/>
                </a:path>
              </a:pathLst>
            </a:custGeom>
            <a:solidFill>
              <a:srgbClr val="FF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8"/>
            <p:cNvSpPr/>
            <p:nvPr/>
          </p:nvSpPr>
          <p:spPr bwMode="auto">
            <a:xfrm>
              <a:off x="4818063" y="2782888"/>
              <a:ext cx="1595438" cy="1044575"/>
            </a:xfrm>
            <a:custGeom>
              <a:avLst/>
              <a:gdLst>
                <a:gd name="T0" fmla="*/ 369 w 375"/>
                <a:gd name="T1" fmla="*/ 243 h 245"/>
                <a:gd name="T2" fmla="*/ 195 w 375"/>
                <a:gd name="T3" fmla="*/ 5 h 245"/>
                <a:gd name="T4" fmla="*/ 0 w 375"/>
                <a:gd name="T5" fmla="*/ 225 h 245"/>
                <a:gd name="T6" fmla="*/ 0 w 375"/>
                <a:gd name="T7" fmla="*/ 227 h 245"/>
                <a:gd name="T8" fmla="*/ 368 w 375"/>
                <a:gd name="T9" fmla="*/ 245 h 245"/>
                <a:gd name="T10" fmla="*/ 369 w 375"/>
                <a:gd name="T11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45">
                  <a:moveTo>
                    <a:pt x="369" y="243"/>
                  </a:moveTo>
                  <a:cubicBezTo>
                    <a:pt x="375" y="116"/>
                    <a:pt x="297" y="10"/>
                    <a:pt x="195" y="5"/>
                  </a:cubicBezTo>
                  <a:cubicBezTo>
                    <a:pt x="94" y="0"/>
                    <a:pt x="6" y="98"/>
                    <a:pt x="0" y="225"/>
                  </a:cubicBezTo>
                  <a:cubicBezTo>
                    <a:pt x="0" y="226"/>
                    <a:pt x="0" y="226"/>
                    <a:pt x="0" y="227"/>
                  </a:cubicBezTo>
                  <a:cubicBezTo>
                    <a:pt x="368" y="245"/>
                    <a:pt x="368" y="245"/>
                    <a:pt x="368" y="245"/>
                  </a:cubicBezTo>
                  <a:cubicBezTo>
                    <a:pt x="368" y="244"/>
                    <a:pt x="368" y="244"/>
                    <a:pt x="369" y="24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9"/>
            <p:cNvSpPr/>
            <p:nvPr/>
          </p:nvSpPr>
          <p:spPr bwMode="auto">
            <a:xfrm>
              <a:off x="4992688" y="3017838"/>
              <a:ext cx="1249363" cy="809625"/>
            </a:xfrm>
            <a:custGeom>
              <a:avLst/>
              <a:gdLst>
                <a:gd name="T0" fmla="*/ 289 w 294"/>
                <a:gd name="T1" fmla="*/ 189 h 190"/>
                <a:gd name="T2" fmla="*/ 153 w 294"/>
                <a:gd name="T3" fmla="*/ 4 h 190"/>
                <a:gd name="T4" fmla="*/ 0 w 294"/>
                <a:gd name="T5" fmla="*/ 175 h 190"/>
                <a:gd name="T6" fmla="*/ 0 w 294"/>
                <a:gd name="T7" fmla="*/ 176 h 190"/>
                <a:gd name="T8" fmla="*/ 289 w 294"/>
                <a:gd name="T9" fmla="*/ 190 h 190"/>
                <a:gd name="T10" fmla="*/ 289 w 294"/>
                <a:gd name="T1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0">
                  <a:moveTo>
                    <a:pt x="289" y="189"/>
                  </a:moveTo>
                  <a:cubicBezTo>
                    <a:pt x="294" y="91"/>
                    <a:pt x="233" y="7"/>
                    <a:pt x="153" y="4"/>
                  </a:cubicBezTo>
                  <a:cubicBezTo>
                    <a:pt x="73" y="0"/>
                    <a:pt x="5" y="76"/>
                    <a:pt x="0" y="175"/>
                  </a:cubicBezTo>
                  <a:cubicBezTo>
                    <a:pt x="0" y="175"/>
                    <a:pt x="0" y="176"/>
                    <a:pt x="0" y="176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89"/>
                    <a:pt x="289" y="189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0"/>
            <p:cNvSpPr/>
            <p:nvPr/>
          </p:nvSpPr>
          <p:spPr bwMode="auto">
            <a:xfrm>
              <a:off x="5213350" y="3217863"/>
              <a:ext cx="803275" cy="563563"/>
            </a:xfrm>
            <a:custGeom>
              <a:avLst/>
              <a:gdLst>
                <a:gd name="T0" fmla="*/ 186 w 189"/>
                <a:gd name="T1" fmla="*/ 131 h 132"/>
                <a:gd name="T2" fmla="*/ 99 w 189"/>
                <a:gd name="T3" fmla="*/ 3 h 132"/>
                <a:gd name="T4" fmla="*/ 0 w 189"/>
                <a:gd name="T5" fmla="*/ 122 h 132"/>
                <a:gd name="T6" fmla="*/ 0 w 189"/>
                <a:gd name="T7" fmla="*/ 123 h 132"/>
                <a:gd name="T8" fmla="*/ 186 w 189"/>
                <a:gd name="T9" fmla="*/ 132 h 132"/>
                <a:gd name="T10" fmla="*/ 186 w 189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32">
                  <a:moveTo>
                    <a:pt x="186" y="131"/>
                  </a:moveTo>
                  <a:cubicBezTo>
                    <a:pt x="189" y="63"/>
                    <a:pt x="150" y="5"/>
                    <a:pt x="99" y="3"/>
                  </a:cubicBezTo>
                  <a:cubicBezTo>
                    <a:pt x="47" y="0"/>
                    <a:pt x="3" y="54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6" y="132"/>
                    <a:pt x="186" y="131"/>
                    <a:pt x="186" y="131"/>
                  </a:cubicBezTo>
                  <a:close/>
                </a:path>
              </a:pathLst>
            </a:custGeom>
            <a:solidFill>
              <a:srgbClr val="B1B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1"/>
            <p:cNvSpPr/>
            <p:nvPr/>
          </p:nvSpPr>
          <p:spPr bwMode="auto">
            <a:xfrm>
              <a:off x="5387975" y="3440113"/>
              <a:ext cx="438150" cy="303213"/>
            </a:xfrm>
            <a:custGeom>
              <a:avLst/>
              <a:gdLst>
                <a:gd name="T0" fmla="*/ 101 w 103"/>
                <a:gd name="T1" fmla="*/ 71 h 71"/>
                <a:gd name="T2" fmla="*/ 54 w 103"/>
                <a:gd name="T3" fmla="*/ 1 h 71"/>
                <a:gd name="T4" fmla="*/ 0 w 103"/>
                <a:gd name="T5" fmla="*/ 66 h 71"/>
                <a:gd name="T6" fmla="*/ 0 w 103"/>
                <a:gd name="T7" fmla="*/ 66 h 71"/>
                <a:gd name="T8" fmla="*/ 101 w 103"/>
                <a:gd name="T9" fmla="*/ 71 h 71"/>
                <a:gd name="T10" fmla="*/ 101 w 10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71">
                  <a:moveTo>
                    <a:pt x="101" y="71"/>
                  </a:moveTo>
                  <a:cubicBezTo>
                    <a:pt x="103" y="34"/>
                    <a:pt x="82" y="3"/>
                    <a:pt x="54" y="1"/>
                  </a:cubicBezTo>
                  <a:cubicBezTo>
                    <a:pt x="26" y="0"/>
                    <a:pt x="2" y="29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1"/>
                    <a:pt x="101" y="71"/>
                    <a:pt x="101" y="71"/>
                  </a:cubicBezTo>
                  <a:close/>
                </a:path>
              </a:pathLst>
            </a:custGeom>
            <a:solidFill>
              <a:srgbClr val="607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62"/>
            <p:cNvSpPr/>
            <p:nvPr/>
          </p:nvSpPr>
          <p:spPr bwMode="auto">
            <a:xfrm>
              <a:off x="6229350" y="3294063"/>
              <a:ext cx="1374775" cy="965200"/>
            </a:xfrm>
            <a:custGeom>
              <a:avLst/>
              <a:gdLst>
                <a:gd name="T0" fmla="*/ 306 w 323"/>
                <a:gd name="T1" fmla="*/ 225 h 226"/>
                <a:gd name="T2" fmla="*/ 187 w 323"/>
                <a:gd name="T3" fmla="*/ 16 h 226"/>
                <a:gd name="T4" fmla="*/ 0 w 323"/>
                <a:gd name="T5" fmla="*/ 168 h 226"/>
                <a:gd name="T6" fmla="*/ 0 w 323"/>
                <a:gd name="T7" fmla="*/ 169 h 226"/>
                <a:gd name="T8" fmla="*/ 306 w 323"/>
                <a:gd name="T9" fmla="*/ 226 h 226"/>
                <a:gd name="T10" fmla="*/ 306 w 323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26">
                  <a:moveTo>
                    <a:pt x="306" y="225"/>
                  </a:moveTo>
                  <a:cubicBezTo>
                    <a:pt x="323" y="137"/>
                    <a:pt x="271" y="31"/>
                    <a:pt x="187" y="16"/>
                  </a:cubicBezTo>
                  <a:cubicBezTo>
                    <a:pt x="102" y="0"/>
                    <a:pt x="16" y="80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6" y="225"/>
                    <a:pt x="306" y="225"/>
                    <a:pt x="306" y="225"/>
                  </a:cubicBezTo>
                  <a:close/>
                </a:path>
              </a:pathLst>
            </a:custGeom>
            <a:solidFill>
              <a:srgbClr val="F7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3"/>
            <p:cNvSpPr/>
            <p:nvPr/>
          </p:nvSpPr>
          <p:spPr bwMode="auto">
            <a:xfrm>
              <a:off x="6335713" y="3465513"/>
              <a:ext cx="1127125" cy="788988"/>
            </a:xfrm>
            <a:custGeom>
              <a:avLst/>
              <a:gdLst>
                <a:gd name="T0" fmla="*/ 251 w 265"/>
                <a:gd name="T1" fmla="*/ 184 h 185"/>
                <a:gd name="T2" fmla="*/ 153 w 265"/>
                <a:gd name="T3" fmla="*/ 13 h 185"/>
                <a:gd name="T4" fmla="*/ 1 w 265"/>
                <a:gd name="T5" fmla="*/ 138 h 185"/>
                <a:gd name="T6" fmla="*/ 0 w 265"/>
                <a:gd name="T7" fmla="*/ 139 h 185"/>
                <a:gd name="T8" fmla="*/ 251 w 265"/>
                <a:gd name="T9" fmla="*/ 185 h 185"/>
                <a:gd name="T10" fmla="*/ 251 w 265"/>
                <a:gd name="T11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85">
                  <a:moveTo>
                    <a:pt x="251" y="184"/>
                  </a:moveTo>
                  <a:cubicBezTo>
                    <a:pt x="265" y="112"/>
                    <a:pt x="223" y="26"/>
                    <a:pt x="153" y="13"/>
                  </a:cubicBezTo>
                  <a:cubicBezTo>
                    <a:pt x="84" y="0"/>
                    <a:pt x="14" y="66"/>
                    <a:pt x="1" y="138"/>
                  </a:cubicBezTo>
                  <a:cubicBezTo>
                    <a:pt x="1" y="138"/>
                    <a:pt x="1" y="138"/>
                    <a:pt x="0" y="139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4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64"/>
            <p:cNvSpPr/>
            <p:nvPr/>
          </p:nvSpPr>
          <p:spPr bwMode="auto">
            <a:xfrm>
              <a:off x="6510338" y="3619500"/>
              <a:ext cx="769938" cy="531813"/>
            </a:xfrm>
            <a:custGeom>
              <a:avLst/>
              <a:gdLst>
                <a:gd name="T0" fmla="*/ 172 w 181"/>
                <a:gd name="T1" fmla="*/ 124 h 125"/>
                <a:gd name="T2" fmla="*/ 105 w 181"/>
                <a:gd name="T3" fmla="*/ 9 h 125"/>
                <a:gd name="T4" fmla="*/ 1 w 181"/>
                <a:gd name="T5" fmla="*/ 92 h 125"/>
                <a:gd name="T6" fmla="*/ 0 w 181"/>
                <a:gd name="T7" fmla="*/ 93 h 125"/>
                <a:gd name="T8" fmla="*/ 172 w 181"/>
                <a:gd name="T9" fmla="*/ 125 h 125"/>
                <a:gd name="T10" fmla="*/ 172 w 181"/>
                <a:gd name="T1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25">
                  <a:moveTo>
                    <a:pt x="172" y="124"/>
                  </a:moveTo>
                  <a:cubicBezTo>
                    <a:pt x="181" y="76"/>
                    <a:pt x="152" y="18"/>
                    <a:pt x="105" y="9"/>
                  </a:cubicBezTo>
                  <a:cubicBezTo>
                    <a:pt x="57" y="0"/>
                    <a:pt x="10" y="44"/>
                    <a:pt x="1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886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65"/>
            <p:cNvSpPr/>
            <p:nvPr/>
          </p:nvSpPr>
          <p:spPr bwMode="auto">
            <a:xfrm>
              <a:off x="6638925" y="3756025"/>
              <a:ext cx="496888" cy="369888"/>
            </a:xfrm>
            <a:custGeom>
              <a:avLst/>
              <a:gdLst>
                <a:gd name="T0" fmla="*/ 110 w 117"/>
                <a:gd name="T1" fmla="*/ 86 h 87"/>
                <a:gd name="T2" fmla="*/ 68 w 117"/>
                <a:gd name="T3" fmla="*/ 5 h 87"/>
                <a:gd name="T4" fmla="*/ 0 w 117"/>
                <a:gd name="T5" fmla="*/ 66 h 87"/>
                <a:gd name="T6" fmla="*/ 0 w 117"/>
                <a:gd name="T7" fmla="*/ 66 h 87"/>
                <a:gd name="T8" fmla="*/ 110 w 117"/>
                <a:gd name="T9" fmla="*/ 87 h 87"/>
                <a:gd name="T10" fmla="*/ 110 w 117"/>
                <a:gd name="T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7">
                  <a:moveTo>
                    <a:pt x="110" y="86"/>
                  </a:moveTo>
                  <a:cubicBezTo>
                    <a:pt x="117" y="52"/>
                    <a:pt x="99" y="11"/>
                    <a:pt x="68" y="5"/>
                  </a:cubicBezTo>
                  <a:cubicBezTo>
                    <a:pt x="38" y="0"/>
                    <a:pt x="7" y="31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6"/>
                    <a:pt x="110" y="86"/>
                  </a:cubicBezTo>
                  <a:close/>
                </a:path>
              </a:pathLst>
            </a:custGeom>
            <a:solidFill>
              <a:srgbClr val="ACA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66"/>
            <p:cNvSpPr/>
            <p:nvPr/>
          </p:nvSpPr>
          <p:spPr bwMode="auto">
            <a:xfrm>
              <a:off x="5605463" y="3187700"/>
              <a:ext cx="768350" cy="639763"/>
            </a:xfrm>
            <a:custGeom>
              <a:avLst/>
              <a:gdLst>
                <a:gd name="T0" fmla="*/ 120 w 181"/>
                <a:gd name="T1" fmla="*/ 15 h 150"/>
                <a:gd name="T2" fmla="*/ 0 w 181"/>
                <a:gd name="T3" fmla="*/ 102 h 150"/>
                <a:gd name="T4" fmla="*/ 171 w 181"/>
                <a:gd name="T5" fmla="*/ 150 h 150"/>
                <a:gd name="T6" fmla="*/ 120 w 181"/>
                <a:gd name="T7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50">
                  <a:moveTo>
                    <a:pt x="120" y="15"/>
                  </a:moveTo>
                  <a:cubicBezTo>
                    <a:pt x="77" y="0"/>
                    <a:pt x="26" y="39"/>
                    <a:pt x="0" y="102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81" y="86"/>
                    <a:pt x="161" y="29"/>
                    <a:pt x="120" y="15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67"/>
            <p:cNvSpPr/>
            <p:nvPr/>
          </p:nvSpPr>
          <p:spPr bwMode="auto">
            <a:xfrm>
              <a:off x="5711825" y="3346450"/>
              <a:ext cx="555625" cy="455613"/>
            </a:xfrm>
            <a:custGeom>
              <a:avLst/>
              <a:gdLst>
                <a:gd name="T0" fmla="*/ 87 w 131"/>
                <a:gd name="T1" fmla="*/ 11 h 107"/>
                <a:gd name="T2" fmla="*/ 0 w 131"/>
                <a:gd name="T3" fmla="*/ 72 h 107"/>
                <a:gd name="T4" fmla="*/ 126 w 131"/>
                <a:gd name="T5" fmla="*/ 107 h 107"/>
                <a:gd name="T6" fmla="*/ 87 w 131"/>
                <a:gd name="T7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7">
                  <a:moveTo>
                    <a:pt x="87" y="11"/>
                  </a:moveTo>
                  <a:cubicBezTo>
                    <a:pt x="56" y="0"/>
                    <a:pt x="20" y="27"/>
                    <a:pt x="0" y="72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1" y="61"/>
                    <a:pt x="117" y="21"/>
                    <a:pt x="87" y="1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8"/>
            <p:cNvSpPr/>
            <p:nvPr/>
          </p:nvSpPr>
          <p:spPr bwMode="auto">
            <a:xfrm>
              <a:off x="5803900" y="3511550"/>
              <a:ext cx="366713" cy="269875"/>
            </a:xfrm>
            <a:custGeom>
              <a:avLst/>
              <a:gdLst>
                <a:gd name="T0" fmla="*/ 57 w 86"/>
                <a:gd name="T1" fmla="*/ 7 h 63"/>
                <a:gd name="T2" fmla="*/ 0 w 86"/>
                <a:gd name="T3" fmla="*/ 39 h 63"/>
                <a:gd name="T4" fmla="*/ 86 w 86"/>
                <a:gd name="T5" fmla="*/ 63 h 63"/>
                <a:gd name="T6" fmla="*/ 57 w 86"/>
                <a:gd name="T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3">
                  <a:moveTo>
                    <a:pt x="57" y="7"/>
                  </a:moveTo>
                  <a:cubicBezTo>
                    <a:pt x="38" y="0"/>
                    <a:pt x="15" y="14"/>
                    <a:pt x="0" y="39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36"/>
                    <a:pt x="76" y="13"/>
                    <a:pt x="57" y="7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69"/>
            <p:cNvSpPr/>
            <p:nvPr/>
          </p:nvSpPr>
          <p:spPr bwMode="auto">
            <a:xfrm>
              <a:off x="5915025" y="3635375"/>
              <a:ext cx="179388" cy="123825"/>
            </a:xfrm>
            <a:custGeom>
              <a:avLst/>
              <a:gdLst>
                <a:gd name="T0" fmla="*/ 28 w 42"/>
                <a:gd name="T1" fmla="*/ 2 h 29"/>
                <a:gd name="T2" fmla="*/ 0 w 42"/>
                <a:gd name="T3" fmla="*/ 18 h 29"/>
                <a:gd name="T4" fmla="*/ 42 w 42"/>
                <a:gd name="T5" fmla="*/ 29 h 29"/>
                <a:gd name="T6" fmla="*/ 28 w 42"/>
                <a:gd name="T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28" y="2"/>
                  </a:moveTo>
                  <a:cubicBezTo>
                    <a:pt x="19" y="0"/>
                    <a:pt x="9" y="6"/>
                    <a:pt x="0" y="1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15"/>
                    <a:pt x="36" y="5"/>
                    <a:pt x="28" y="2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 userDrawn="1"/>
        </p:nvGrpSpPr>
        <p:grpSpPr>
          <a:xfrm>
            <a:off x="0" y="4450602"/>
            <a:ext cx="12051711" cy="2750298"/>
            <a:chOff x="2636838" y="2563813"/>
            <a:chExt cx="6913563" cy="1538288"/>
          </a:xfrm>
        </p:grpSpPr>
        <p:sp>
          <p:nvSpPr>
            <p:cNvPr id="44" name="Freeform 273"/>
            <p:cNvSpPr/>
            <p:nvPr/>
          </p:nvSpPr>
          <p:spPr bwMode="auto">
            <a:xfrm>
              <a:off x="2636838" y="2563813"/>
              <a:ext cx="6913563" cy="1538288"/>
            </a:xfrm>
            <a:custGeom>
              <a:avLst/>
              <a:gdLst>
                <a:gd name="T0" fmla="*/ 0 w 1631"/>
                <a:gd name="T1" fmla="*/ 59 h 360"/>
                <a:gd name="T2" fmla="*/ 520 w 1631"/>
                <a:gd name="T3" fmla="*/ 122 h 360"/>
                <a:gd name="T4" fmla="*/ 1631 w 1631"/>
                <a:gd name="T5" fmla="*/ 285 h 360"/>
                <a:gd name="T6" fmla="*/ 1631 w 1631"/>
                <a:gd name="T7" fmla="*/ 360 h 360"/>
                <a:gd name="T8" fmla="*/ 0 w 1631"/>
                <a:gd name="T9" fmla="*/ 360 h 360"/>
                <a:gd name="T10" fmla="*/ 0 w 1631"/>
                <a:gd name="T11" fmla="*/ 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360">
                  <a:moveTo>
                    <a:pt x="0" y="59"/>
                  </a:moveTo>
                  <a:cubicBezTo>
                    <a:pt x="0" y="59"/>
                    <a:pt x="225" y="0"/>
                    <a:pt x="520" y="122"/>
                  </a:cubicBezTo>
                  <a:cubicBezTo>
                    <a:pt x="814" y="244"/>
                    <a:pt x="1278" y="294"/>
                    <a:pt x="1631" y="285"/>
                  </a:cubicBezTo>
                  <a:cubicBezTo>
                    <a:pt x="1631" y="360"/>
                    <a:pt x="1631" y="360"/>
                    <a:pt x="1631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58A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74"/>
            <p:cNvSpPr/>
            <p:nvPr/>
          </p:nvSpPr>
          <p:spPr bwMode="auto">
            <a:xfrm>
              <a:off x="2636838" y="2859088"/>
              <a:ext cx="6884988" cy="1243013"/>
            </a:xfrm>
            <a:custGeom>
              <a:avLst/>
              <a:gdLst>
                <a:gd name="T0" fmla="*/ 0 w 1624"/>
                <a:gd name="T1" fmla="*/ 47 h 291"/>
                <a:gd name="T2" fmla="*/ 585 w 1624"/>
                <a:gd name="T3" fmla="*/ 122 h 291"/>
                <a:gd name="T4" fmla="*/ 1624 w 1624"/>
                <a:gd name="T5" fmla="*/ 250 h 291"/>
                <a:gd name="T6" fmla="*/ 1624 w 1624"/>
                <a:gd name="T7" fmla="*/ 291 h 291"/>
                <a:gd name="T8" fmla="*/ 0 w 1624"/>
                <a:gd name="T9" fmla="*/ 291 h 291"/>
                <a:gd name="T10" fmla="*/ 0 w 1624"/>
                <a:gd name="T11" fmla="*/ 4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4" h="291">
                  <a:moveTo>
                    <a:pt x="0" y="47"/>
                  </a:moveTo>
                  <a:cubicBezTo>
                    <a:pt x="0" y="47"/>
                    <a:pt x="261" y="0"/>
                    <a:pt x="585" y="122"/>
                  </a:cubicBezTo>
                  <a:cubicBezTo>
                    <a:pt x="909" y="244"/>
                    <a:pt x="1435" y="288"/>
                    <a:pt x="1624" y="250"/>
                  </a:cubicBezTo>
                  <a:cubicBezTo>
                    <a:pt x="1624" y="291"/>
                    <a:pt x="1624" y="291"/>
                    <a:pt x="1624" y="291"/>
                  </a:cubicBezTo>
                  <a:cubicBezTo>
                    <a:pt x="0" y="291"/>
                    <a:pt x="0" y="291"/>
                    <a:pt x="0" y="291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75"/>
            <p:cNvSpPr/>
            <p:nvPr/>
          </p:nvSpPr>
          <p:spPr bwMode="auto">
            <a:xfrm>
              <a:off x="2636838" y="3084513"/>
              <a:ext cx="4510088" cy="1004888"/>
            </a:xfrm>
            <a:custGeom>
              <a:avLst/>
              <a:gdLst>
                <a:gd name="T0" fmla="*/ 585 w 1064"/>
                <a:gd name="T1" fmla="*/ 122 h 235"/>
                <a:gd name="T2" fmla="*/ 0 w 1064"/>
                <a:gd name="T3" fmla="*/ 47 h 235"/>
                <a:gd name="T4" fmla="*/ 0 w 1064"/>
                <a:gd name="T5" fmla="*/ 235 h 235"/>
                <a:gd name="T6" fmla="*/ 1064 w 1064"/>
                <a:gd name="T7" fmla="*/ 235 h 235"/>
                <a:gd name="T8" fmla="*/ 585 w 1064"/>
                <a:gd name="T9" fmla="*/ 1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235">
                  <a:moveTo>
                    <a:pt x="585" y="122"/>
                  </a:moveTo>
                  <a:cubicBezTo>
                    <a:pt x="261" y="0"/>
                    <a:pt x="0" y="47"/>
                    <a:pt x="0" y="4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064" y="235"/>
                    <a:pt x="1064" y="235"/>
                    <a:pt x="1064" y="235"/>
                  </a:cubicBezTo>
                  <a:cubicBezTo>
                    <a:pt x="895" y="211"/>
                    <a:pt x="722" y="174"/>
                    <a:pt x="585" y="122"/>
                  </a:cubicBezTo>
                  <a:close/>
                </a:path>
              </a:pathLst>
            </a:custGeom>
            <a:solidFill>
              <a:srgbClr val="F6A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76"/>
            <p:cNvSpPr/>
            <p:nvPr/>
          </p:nvSpPr>
          <p:spPr bwMode="auto">
            <a:xfrm>
              <a:off x="2636838" y="3379788"/>
              <a:ext cx="3733800" cy="704850"/>
            </a:xfrm>
            <a:custGeom>
              <a:avLst/>
              <a:gdLst>
                <a:gd name="T0" fmla="*/ 484 w 881"/>
                <a:gd name="T1" fmla="*/ 86 h 165"/>
                <a:gd name="T2" fmla="*/ 0 w 881"/>
                <a:gd name="T3" fmla="*/ 33 h 165"/>
                <a:gd name="T4" fmla="*/ 0 w 881"/>
                <a:gd name="T5" fmla="*/ 165 h 165"/>
                <a:gd name="T6" fmla="*/ 881 w 881"/>
                <a:gd name="T7" fmla="*/ 165 h 165"/>
                <a:gd name="T8" fmla="*/ 484 w 881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165">
                  <a:moveTo>
                    <a:pt x="484" y="86"/>
                  </a:moveTo>
                  <a:cubicBezTo>
                    <a:pt x="216" y="0"/>
                    <a:pt x="0" y="33"/>
                    <a:pt x="0" y="3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81" y="165"/>
                    <a:pt x="881" y="165"/>
                    <a:pt x="881" y="165"/>
                  </a:cubicBezTo>
                  <a:cubicBezTo>
                    <a:pt x="741" y="148"/>
                    <a:pt x="598" y="122"/>
                    <a:pt x="484" y="86"/>
                  </a:cubicBezTo>
                  <a:close/>
                </a:path>
              </a:pathLst>
            </a:custGeom>
            <a:solidFill>
              <a:srgbClr val="95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77"/>
            <p:cNvSpPr/>
            <p:nvPr/>
          </p:nvSpPr>
          <p:spPr bwMode="auto">
            <a:xfrm>
              <a:off x="2636838" y="3594100"/>
              <a:ext cx="2624138" cy="495300"/>
            </a:xfrm>
            <a:custGeom>
              <a:avLst/>
              <a:gdLst>
                <a:gd name="T0" fmla="*/ 340 w 619"/>
                <a:gd name="T1" fmla="*/ 61 h 116"/>
                <a:gd name="T2" fmla="*/ 0 w 619"/>
                <a:gd name="T3" fmla="*/ 24 h 116"/>
                <a:gd name="T4" fmla="*/ 0 w 619"/>
                <a:gd name="T5" fmla="*/ 116 h 116"/>
                <a:gd name="T6" fmla="*/ 619 w 619"/>
                <a:gd name="T7" fmla="*/ 116 h 116"/>
                <a:gd name="T8" fmla="*/ 340 w 619"/>
                <a:gd name="T9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116">
                  <a:moveTo>
                    <a:pt x="340" y="61"/>
                  </a:moveTo>
                  <a:cubicBezTo>
                    <a:pt x="152" y="0"/>
                    <a:pt x="0" y="24"/>
                    <a:pt x="0" y="2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19" y="116"/>
                    <a:pt x="619" y="116"/>
                    <a:pt x="619" y="116"/>
                  </a:cubicBezTo>
                  <a:cubicBezTo>
                    <a:pt x="521" y="104"/>
                    <a:pt x="420" y="86"/>
                    <a:pt x="340" y="61"/>
                  </a:cubicBezTo>
                  <a:close/>
                </a:path>
              </a:pathLst>
            </a:custGeom>
            <a:solidFill>
              <a:srgbClr val="FFF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F9B7-14F9-4140-AB4D-28FB23D02960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7953" y="655428"/>
            <a:ext cx="11079126" cy="3400028"/>
            <a:chOff x="2209800" y="2973510"/>
            <a:chExt cx="4876800" cy="1351341"/>
          </a:xfrm>
        </p:grpSpPr>
        <p:sp>
          <p:nvSpPr>
            <p:cNvPr id="4" name="TextBox 3"/>
            <p:cNvSpPr txBox="1"/>
            <p:nvPr/>
          </p:nvSpPr>
          <p:spPr>
            <a:xfrm>
              <a:off x="2209800" y="2973510"/>
              <a:ext cx="4876800" cy="28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TRƯỜNG TIỀU HỌC LÊ QUÝ ĐÔN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9">
              <a:extLst>
                <a:ext uri="{FF2B5EF4-FFF2-40B4-BE49-F238E27FC236}">
                  <a16:creationId xmlns="" xmlns:a16="http://schemas.microsoft.com/office/drawing/2014/main" id="{444E6227-4972-4DE6-BEB0-C3FC42991182}"/>
                </a:ext>
              </a:extLst>
            </p:cNvPr>
            <p:cNvSpPr/>
            <p:nvPr/>
          </p:nvSpPr>
          <p:spPr>
            <a:xfrm>
              <a:off x="3106675" y="3369482"/>
              <a:ext cx="239019" cy="250304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8997" y="3380233"/>
              <a:ext cx="2819400" cy="69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MÔN: TIẾNG VIỆT</a:t>
              </a:r>
              <a:endParaRPr lang="en-US" sz="4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ound Same Side Corner Rectangle 20">
              <a:extLst>
                <a:ext uri="{FF2B5EF4-FFF2-40B4-BE49-F238E27FC236}">
                  <a16:creationId xmlns="" xmlns:a16="http://schemas.microsoft.com/office/drawing/2014/main" id="{1CEE5CC5-D0F9-4453-8571-2E4547DB6E62}"/>
                </a:ext>
              </a:extLst>
            </p:cNvPr>
            <p:cNvSpPr/>
            <p:nvPr/>
          </p:nvSpPr>
          <p:spPr>
            <a:xfrm rot="10800000">
              <a:off x="2680977" y="3683275"/>
              <a:ext cx="186166" cy="365788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7586" y="3756385"/>
              <a:ext cx="3868990" cy="56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NGƯỜI DẠY: NGUYỄN THỊ THÙY LINH</a:t>
              </a: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组合 69"/>
          <p:cNvGrpSpPr/>
          <p:nvPr/>
        </p:nvGrpSpPr>
        <p:grpSpPr>
          <a:xfrm>
            <a:off x="17648" y="3753098"/>
            <a:ext cx="11887200" cy="3118245"/>
            <a:chOff x="2927351" y="2571750"/>
            <a:chExt cx="6337300" cy="1620838"/>
          </a:xfrm>
        </p:grpSpPr>
        <p:sp>
          <p:nvSpPr>
            <p:cNvPr id="13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552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ttle girl clipart student - school girl clipart PNG image with  transparent background | TOP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81" r="89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71" y="2175494"/>
            <a:ext cx="2488078" cy="254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0243" y="283777"/>
            <a:ext cx="5407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Bạn nhỏ yêu thích những màu </a:t>
            </a:r>
            <a:endParaRPr lang="en-US" sz="2800" b="1"/>
          </a:p>
        </p:txBody>
      </p:sp>
      <p:grpSp>
        <p:nvGrpSpPr>
          <p:cNvPr id="12" name="Group 11"/>
          <p:cNvGrpSpPr/>
          <p:nvPr/>
        </p:nvGrpSpPr>
        <p:grpSpPr>
          <a:xfrm>
            <a:off x="3436883" y="1560792"/>
            <a:ext cx="7835462" cy="2955538"/>
            <a:chOff x="3436883" y="1634230"/>
            <a:chExt cx="6936827" cy="2677142"/>
          </a:xfrm>
        </p:grpSpPr>
        <p:sp>
          <p:nvSpPr>
            <p:cNvPr id="4" name="Flowchart: Connector 3"/>
            <p:cNvSpPr/>
            <p:nvPr/>
          </p:nvSpPr>
          <p:spPr>
            <a:xfrm>
              <a:off x="3436883" y="1702694"/>
              <a:ext cx="993227" cy="105614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4960883" y="1673717"/>
              <a:ext cx="993227" cy="105614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7874876" y="1634230"/>
              <a:ext cx="993227" cy="1056142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9380483" y="1634230"/>
              <a:ext cx="993227" cy="105614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795345" y="3255230"/>
              <a:ext cx="993227" cy="105614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6787057" y="3255230"/>
              <a:ext cx="993227" cy="1056142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618483" y="3155529"/>
              <a:ext cx="993227" cy="1056142"/>
            </a:xfrm>
            <a:prstGeom prst="flowChartConnector">
              <a:avLst/>
            </a:prstGeom>
            <a:solidFill>
              <a:srgbClr val="7E502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6385036" y="1634230"/>
              <a:ext cx="993227" cy="1056142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组合 330"/>
          <p:cNvGrpSpPr/>
          <p:nvPr/>
        </p:nvGrpSpPr>
        <p:grpSpPr>
          <a:xfrm>
            <a:off x="3485366" y="133862"/>
            <a:ext cx="991922" cy="1093747"/>
            <a:chOff x="3957638" y="1298575"/>
            <a:chExt cx="4251325" cy="4268788"/>
          </a:xfrm>
        </p:grpSpPr>
        <p:grpSp>
          <p:nvGrpSpPr>
            <p:cNvPr id="14" name="Group 205"/>
            <p:cNvGrpSpPr/>
            <p:nvPr/>
          </p:nvGrpSpPr>
          <p:grpSpPr bwMode="auto">
            <a:xfrm>
              <a:off x="3957638" y="1298575"/>
              <a:ext cx="4251325" cy="4268788"/>
              <a:chOff x="2493" y="818"/>
              <a:chExt cx="2678" cy="2689"/>
            </a:xfrm>
          </p:grpSpPr>
          <p:sp>
            <p:nvSpPr>
              <p:cNvPr id="140" name="Freeform 5"/>
              <p:cNvSpPr/>
              <p:nvPr/>
            </p:nvSpPr>
            <p:spPr bwMode="auto">
              <a:xfrm>
                <a:off x="2725" y="1428"/>
                <a:ext cx="225" cy="359"/>
              </a:xfrm>
              <a:custGeom>
                <a:avLst/>
                <a:gdLst>
                  <a:gd name="T0" fmla="*/ 70 w 84"/>
                  <a:gd name="T1" fmla="*/ 1 h 134"/>
                  <a:gd name="T2" fmla="*/ 0 w 84"/>
                  <a:gd name="T3" fmla="*/ 118 h 134"/>
                  <a:gd name="T4" fmla="*/ 8 w 84"/>
                  <a:gd name="T5" fmla="*/ 134 h 134"/>
                  <a:gd name="T6" fmla="*/ 84 w 84"/>
                  <a:gd name="T7" fmla="*/ 1 h 134"/>
                  <a:gd name="T8" fmla="*/ 70 w 84"/>
                  <a:gd name="T9" fmla="*/ 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34">
                    <a:moveTo>
                      <a:pt x="70" y="1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4"/>
                      <a:pt x="5" y="129"/>
                      <a:pt x="8" y="134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79" y="1"/>
                      <a:pt x="74" y="0"/>
                      <a:pt x="70" y="1"/>
                    </a:cubicBezTo>
                    <a:close/>
                  </a:path>
                </a:pathLst>
              </a:custGeom>
              <a:solidFill>
                <a:srgbClr val="FFE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6"/>
              <p:cNvSpPr/>
              <p:nvPr/>
            </p:nvSpPr>
            <p:spPr bwMode="auto">
              <a:xfrm>
                <a:off x="2747" y="1431"/>
                <a:ext cx="286" cy="415"/>
              </a:xfrm>
              <a:custGeom>
                <a:avLst/>
                <a:gdLst>
                  <a:gd name="T0" fmla="*/ 76 w 107"/>
                  <a:gd name="T1" fmla="*/ 0 h 155"/>
                  <a:gd name="T2" fmla="*/ 0 w 107"/>
                  <a:gd name="T3" fmla="*/ 133 h 155"/>
                  <a:gd name="T4" fmla="*/ 18 w 107"/>
                  <a:gd name="T5" fmla="*/ 155 h 155"/>
                  <a:gd name="T6" fmla="*/ 107 w 107"/>
                  <a:gd name="T7" fmla="*/ 8 h 155"/>
                  <a:gd name="T8" fmla="*/ 76 w 107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55">
                    <a:moveTo>
                      <a:pt x="76" y="0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5" y="141"/>
                      <a:pt x="11" y="148"/>
                      <a:pt x="18" y="155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97" y="4"/>
                      <a:pt x="86" y="1"/>
                      <a:pt x="76" y="0"/>
                    </a:cubicBezTo>
                    <a:close/>
                  </a:path>
                </a:pathLst>
              </a:custGeom>
              <a:solidFill>
                <a:srgbClr val="44B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7"/>
              <p:cNvSpPr/>
              <p:nvPr/>
            </p:nvSpPr>
            <p:spPr bwMode="auto">
              <a:xfrm>
                <a:off x="2795" y="1452"/>
                <a:ext cx="267" cy="418"/>
              </a:xfrm>
              <a:custGeom>
                <a:avLst/>
                <a:gdLst>
                  <a:gd name="T0" fmla="*/ 89 w 100"/>
                  <a:gd name="T1" fmla="*/ 0 h 156"/>
                  <a:gd name="T2" fmla="*/ 0 w 100"/>
                  <a:gd name="T3" fmla="*/ 147 h 156"/>
                  <a:gd name="T4" fmla="*/ 9 w 100"/>
                  <a:gd name="T5" fmla="*/ 156 h 156"/>
                  <a:gd name="T6" fmla="*/ 100 w 100"/>
                  <a:gd name="T7" fmla="*/ 5 h 156"/>
                  <a:gd name="T8" fmla="*/ 89 w 100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56">
                    <a:moveTo>
                      <a:pt x="89" y="0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2" y="150"/>
                      <a:pt x="5" y="153"/>
                      <a:pt x="9" y="156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7" y="3"/>
                      <a:pt x="93" y="1"/>
                      <a:pt x="89" y="0"/>
                    </a:cubicBezTo>
                    <a:close/>
                  </a:path>
                </a:pathLst>
              </a:custGeom>
              <a:solidFill>
                <a:srgbClr val="FF44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8"/>
              <p:cNvSpPr/>
              <p:nvPr/>
            </p:nvSpPr>
            <p:spPr bwMode="auto">
              <a:xfrm>
                <a:off x="3137" y="1594"/>
                <a:ext cx="216" cy="190"/>
              </a:xfrm>
              <a:custGeom>
                <a:avLst/>
                <a:gdLst>
                  <a:gd name="T0" fmla="*/ 32 w 81"/>
                  <a:gd name="T1" fmla="*/ 0 h 71"/>
                  <a:gd name="T2" fmla="*/ 0 w 81"/>
                  <a:gd name="T3" fmla="*/ 71 h 71"/>
                  <a:gd name="T4" fmla="*/ 80 w 81"/>
                  <a:gd name="T5" fmla="*/ 65 h 71"/>
                  <a:gd name="T6" fmla="*/ 81 w 81"/>
                  <a:gd name="T7" fmla="*/ 63 h 71"/>
                  <a:gd name="T8" fmla="*/ 32 w 81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32" y="0"/>
                    </a:moveTo>
                    <a:cubicBezTo>
                      <a:pt x="0" y="71"/>
                      <a:pt x="0" y="71"/>
                      <a:pt x="0" y="71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67" y="42"/>
                      <a:pt x="51" y="20"/>
                      <a:pt x="32" y="0"/>
                    </a:cubicBezTo>
                    <a:close/>
                  </a:path>
                </a:pathLst>
              </a:custGeom>
              <a:solidFill>
                <a:srgbClr val="629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9"/>
              <p:cNvSpPr/>
              <p:nvPr/>
            </p:nvSpPr>
            <p:spPr bwMode="auto">
              <a:xfrm>
                <a:off x="3051" y="1784"/>
                <a:ext cx="188" cy="206"/>
              </a:xfrm>
              <a:custGeom>
                <a:avLst/>
                <a:gdLst>
                  <a:gd name="T0" fmla="*/ 70 w 70"/>
                  <a:gd name="T1" fmla="*/ 77 h 77"/>
                  <a:gd name="T2" fmla="*/ 32 w 70"/>
                  <a:gd name="T3" fmla="*/ 0 h 77"/>
                  <a:gd name="T4" fmla="*/ 0 w 70"/>
                  <a:gd name="T5" fmla="*/ 71 h 77"/>
                  <a:gd name="T6" fmla="*/ 70 w 70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77">
                    <a:moveTo>
                      <a:pt x="70" y="77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0" y="75"/>
                      <a:pt x="44" y="77"/>
                      <a:pt x="70" y="77"/>
                    </a:cubicBezTo>
                    <a:close/>
                  </a:path>
                </a:pathLst>
              </a:custGeom>
              <a:solidFill>
                <a:srgbClr val="FF6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0"/>
              <p:cNvSpPr/>
              <p:nvPr/>
            </p:nvSpPr>
            <p:spPr bwMode="auto">
              <a:xfrm>
                <a:off x="3247" y="1768"/>
                <a:ext cx="219" cy="222"/>
              </a:xfrm>
              <a:custGeom>
                <a:avLst/>
                <a:gdLst>
                  <a:gd name="T0" fmla="*/ 41 w 82"/>
                  <a:gd name="T1" fmla="*/ 0 h 83"/>
                  <a:gd name="T2" fmla="*/ 39 w 82"/>
                  <a:gd name="T3" fmla="*/ 0 h 83"/>
                  <a:gd name="T4" fmla="*/ 0 w 82"/>
                  <a:gd name="T5" fmla="*/ 83 h 83"/>
                  <a:gd name="T6" fmla="*/ 82 w 82"/>
                  <a:gd name="T7" fmla="*/ 73 h 83"/>
                  <a:gd name="T8" fmla="*/ 41 w 82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3">
                    <a:moveTo>
                      <a:pt x="41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5" y="82"/>
                      <a:pt x="52" y="79"/>
                      <a:pt x="82" y="73"/>
                    </a:cubicBezTo>
                    <a:cubicBezTo>
                      <a:pt x="82" y="73"/>
                      <a:pt x="67" y="39"/>
                      <a:pt x="41" y="0"/>
                    </a:cubicBezTo>
                    <a:close/>
                  </a:path>
                </a:pathLst>
              </a:custGeom>
              <a:solidFill>
                <a:srgbClr val="97B3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1"/>
              <p:cNvSpPr/>
              <p:nvPr/>
            </p:nvSpPr>
            <p:spPr bwMode="auto">
              <a:xfrm>
                <a:off x="3137" y="1768"/>
                <a:ext cx="214" cy="222"/>
              </a:xfrm>
              <a:custGeom>
                <a:avLst/>
                <a:gdLst>
                  <a:gd name="T0" fmla="*/ 0 w 80"/>
                  <a:gd name="T1" fmla="*/ 6 h 83"/>
                  <a:gd name="T2" fmla="*/ 0 w 80"/>
                  <a:gd name="T3" fmla="*/ 6 h 83"/>
                  <a:gd name="T4" fmla="*/ 38 w 80"/>
                  <a:gd name="T5" fmla="*/ 83 h 83"/>
                  <a:gd name="T6" fmla="*/ 41 w 80"/>
                  <a:gd name="T7" fmla="*/ 83 h 83"/>
                  <a:gd name="T8" fmla="*/ 80 w 80"/>
                  <a:gd name="T9" fmla="*/ 0 h 83"/>
                  <a:gd name="T10" fmla="*/ 0 w 80"/>
                  <a:gd name="T11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83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9" y="83"/>
                      <a:pt x="40" y="83"/>
                      <a:pt x="41" y="83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4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"/>
              <p:cNvSpPr/>
              <p:nvPr/>
            </p:nvSpPr>
            <p:spPr bwMode="auto">
              <a:xfrm>
                <a:off x="2819" y="1466"/>
                <a:ext cx="403" cy="508"/>
              </a:xfrm>
              <a:custGeom>
                <a:avLst/>
                <a:gdLst>
                  <a:gd name="T0" fmla="*/ 91 w 151"/>
                  <a:gd name="T1" fmla="*/ 0 h 190"/>
                  <a:gd name="T2" fmla="*/ 0 w 151"/>
                  <a:gd name="T3" fmla="*/ 151 h 190"/>
                  <a:gd name="T4" fmla="*/ 87 w 151"/>
                  <a:gd name="T5" fmla="*/ 190 h 190"/>
                  <a:gd name="T6" fmla="*/ 151 w 151"/>
                  <a:gd name="T7" fmla="*/ 48 h 190"/>
                  <a:gd name="T8" fmla="*/ 91 w 151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90">
                    <a:moveTo>
                      <a:pt x="91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21" y="168"/>
                      <a:pt x="49" y="183"/>
                      <a:pt x="87" y="190"/>
                    </a:cubicBezTo>
                    <a:cubicBezTo>
                      <a:pt x="151" y="48"/>
                      <a:pt x="151" y="48"/>
                      <a:pt x="151" y="48"/>
                    </a:cubicBezTo>
                    <a:cubicBezTo>
                      <a:pt x="133" y="29"/>
                      <a:pt x="113" y="12"/>
                      <a:pt x="91" y="0"/>
                    </a:cubicBez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3"/>
              <p:cNvSpPr/>
              <p:nvPr/>
            </p:nvSpPr>
            <p:spPr bwMode="auto">
              <a:xfrm>
                <a:off x="2669" y="1431"/>
                <a:ext cx="243" cy="313"/>
              </a:xfrm>
              <a:custGeom>
                <a:avLst/>
                <a:gdLst>
                  <a:gd name="T0" fmla="*/ 75 w 91"/>
                  <a:gd name="T1" fmla="*/ 2 h 117"/>
                  <a:gd name="T2" fmla="*/ 21 w 91"/>
                  <a:gd name="T3" fmla="*/ 117 h 117"/>
                  <a:gd name="T4" fmla="*/ 91 w 91"/>
                  <a:gd name="T5" fmla="*/ 0 h 117"/>
                  <a:gd name="T6" fmla="*/ 75 w 91"/>
                  <a:gd name="T7" fmla="*/ 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17">
                    <a:moveTo>
                      <a:pt x="75" y="2"/>
                    </a:moveTo>
                    <a:cubicBezTo>
                      <a:pt x="20" y="15"/>
                      <a:pt x="0" y="68"/>
                      <a:pt x="21" y="11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80" y="1"/>
                      <a:pt x="75" y="2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14"/>
              <p:cNvSpPr>
                <a:spLocks noChangeArrowheads="1"/>
              </p:cNvSpPr>
              <p:nvPr/>
            </p:nvSpPr>
            <p:spPr bwMode="auto">
              <a:xfrm>
                <a:off x="2741" y="1733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Oval 15"/>
              <p:cNvSpPr>
                <a:spLocks noChangeArrowheads="1"/>
              </p:cNvSpPr>
              <p:nvPr/>
            </p:nvSpPr>
            <p:spPr bwMode="auto">
              <a:xfrm>
                <a:off x="2768" y="1693"/>
                <a:ext cx="13" cy="14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Oval 16"/>
              <p:cNvSpPr>
                <a:spLocks noChangeArrowheads="1"/>
              </p:cNvSpPr>
              <p:nvPr/>
            </p:nvSpPr>
            <p:spPr bwMode="auto">
              <a:xfrm>
                <a:off x="2792" y="1650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Oval 17"/>
              <p:cNvSpPr>
                <a:spLocks noChangeArrowheads="1"/>
              </p:cNvSpPr>
              <p:nvPr/>
            </p:nvSpPr>
            <p:spPr bwMode="auto">
              <a:xfrm>
                <a:off x="2816" y="1608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18"/>
              <p:cNvSpPr>
                <a:spLocks noChangeArrowheads="1"/>
              </p:cNvSpPr>
              <p:nvPr/>
            </p:nvSpPr>
            <p:spPr bwMode="auto">
              <a:xfrm>
                <a:off x="2840" y="1562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Oval 19"/>
              <p:cNvSpPr>
                <a:spLocks noChangeArrowheads="1"/>
              </p:cNvSpPr>
              <p:nvPr/>
            </p:nvSpPr>
            <p:spPr bwMode="auto">
              <a:xfrm>
                <a:off x="2867" y="1519"/>
                <a:ext cx="13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Oval 20"/>
              <p:cNvSpPr>
                <a:spLocks noChangeArrowheads="1"/>
              </p:cNvSpPr>
              <p:nvPr/>
            </p:nvSpPr>
            <p:spPr bwMode="auto">
              <a:xfrm>
                <a:off x="2899" y="1466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Oval 21"/>
              <p:cNvSpPr>
                <a:spLocks noChangeArrowheads="1"/>
              </p:cNvSpPr>
              <p:nvPr/>
            </p:nvSpPr>
            <p:spPr bwMode="auto">
              <a:xfrm>
                <a:off x="2811" y="1832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Oval 22"/>
              <p:cNvSpPr>
                <a:spLocks noChangeArrowheads="1"/>
              </p:cNvSpPr>
              <p:nvPr/>
            </p:nvSpPr>
            <p:spPr bwMode="auto">
              <a:xfrm>
                <a:off x="2838" y="1795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Oval 23"/>
              <p:cNvSpPr>
                <a:spLocks noChangeArrowheads="1"/>
              </p:cNvSpPr>
              <p:nvPr/>
            </p:nvSpPr>
            <p:spPr bwMode="auto">
              <a:xfrm>
                <a:off x="2864" y="1747"/>
                <a:ext cx="14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Oval 24"/>
              <p:cNvSpPr>
                <a:spLocks noChangeArrowheads="1"/>
              </p:cNvSpPr>
              <p:nvPr/>
            </p:nvSpPr>
            <p:spPr bwMode="auto">
              <a:xfrm>
                <a:off x="2888" y="1707"/>
                <a:ext cx="14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Oval 25"/>
              <p:cNvSpPr>
                <a:spLocks noChangeArrowheads="1"/>
              </p:cNvSpPr>
              <p:nvPr/>
            </p:nvSpPr>
            <p:spPr bwMode="auto">
              <a:xfrm>
                <a:off x="2910" y="1656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Oval 26"/>
              <p:cNvSpPr>
                <a:spLocks noChangeArrowheads="1"/>
              </p:cNvSpPr>
              <p:nvPr/>
            </p:nvSpPr>
            <p:spPr bwMode="auto">
              <a:xfrm>
                <a:off x="2936" y="1613"/>
                <a:ext cx="17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Oval 27"/>
              <p:cNvSpPr>
                <a:spLocks noChangeArrowheads="1"/>
              </p:cNvSpPr>
              <p:nvPr/>
            </p:nvSpPr>
            <p:spPr bwMode="auto">
              <a:xfrm>
                <a:off x="2969" y="1570"/>
                <a:ext cx="13" cy="14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28"/>
              <p:cNvSpPr>
                <a:spLocks noChangeArrowheads="1"/>
              </p:cNvSpPr>
              <p:nvPr/>
            </p:nvSpPr>
            <p:spPr bwMode="auto">
              <a:xfrm>
                <a:off x="2995" y="1519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Oval 29"/>
              <p:cNvSpPr>
                <a:spLocks noChangeArrowheads="1"/>
              </p:cNvSpPr>
              <p:nvPr/>
            </p:nvSpPr>
            <p:spPr bwMode="auto">
              <a:xfrm>
                <a:off x="3022" y="1477"/>
                <a:ext cx="16" cy="13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30"/>
              <p:cNvSpPr/>
              <p:nvPr/>
            </p:nvSpPr>
            <p:spPr bwMode="auto">
              <a:xfrm>
                <a:off x="2749" y="1431"/>
                <a:ext cx="284" cy="348"/>
              </a:xfrm>
              <a:custGeom>
                <a:avLst/>
                <a:gdLst>
                  <a:gd name="T0" fmla="*/ 0 w 106"/>
                  <a:gd name="T1" fmla="*/ 130 h 130"/>
                  <a:gd name="T2" fmla="*/ 31 w 106"/>
                  <a:gd name="T3" fmla="*/ 129 h 130"/>
                  <a:gd name="T4" fmla="*/ 14 w 106"/>
                  <a:gd name="T5" fmla="*/ 107 h 130"/>
                  <a:gd name="T6" fmla="*/ 45 w 106"/>
                  <a:gd name="T7" fmla="*/ 107 h 130"/>
                  <a:gd name="T8" fmla="*/ 29 w 106"/>
                  <a:gd name="T9" fmla="*/ 81 h 130"/>
                  <a:gd name="T10" fmla="*/ 61 w 106"/>
                  <a:gd name="T11" fmla="*/ 82 h 130"/>
                  <a:gd name="T12" fmla="*/ 42 w 106"/>
                  <a:gd name="T13" fmla="*/ 58 h 130"/>
                  <a:gd name="T14" fmla="*/ 75 w 106"/>
                  <a:gd name="T15" fmla="*/ 58 h 130"/>
                  <a:gd name="T16" fmla="*/ 56 w 106"/>
                  <a:gd name="T17" fmla="*/ 35 h 130"/>
                  <a:gd name="T18" fmla="*/ 90 w 106"/>
                  <a:gd name="T19" fmla="*/ 35 h 130"/>
                  <a:gd name="T20" fmla="*/ 70 w 106"/>
                  <a:gd name="T21" fmla="*/ 10 h 130"/>
                  <a:gd name="T22" fmla="*/ 106 w 106"/>
                  <a:gd name="T23" fmla="*/ 8 h 130"/>
                  <a:gd name="T24" fmla="*/ 75 w 106"/>
                  <a:gd name="T25" fmla="*/ 0 h 130"/>
                  <a:gd name="T26" fmla="*/ 0 w 106"/>
                  <a:gd name="T2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" h="130">
                    <a:moveTo>
                      <a:pt x="0" y="130"/>
                    </a:moveTo>
                    <a:cubicBezTo>
                      <a:pt x="31" y="129"/>
                      <a:pt x="31" y="129"/>
                      <a:pt x="31" y="129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6" y="8"/>
                      <a:pt x="88" y="2"/>
                      <a:pt x="75" y="0"/>
                    </a:cubicBez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927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Oval 31"/>
              <p:cNvSpPr>
                <a:spLocks noChangeArrowheads="1"/>
              </p:cNvSpPr>
              <p:nvPr/>
            </p:nvSpPr>
            <p:spPr bwMode="auto">
              <a:xfrm>
                <a:off x="2912" y="1699"/>
                <a:ext cx="94" cy="93"/>
              </a:xfrm>
              <a:prstGeom prst="ellipse">
                <a:avLst/>
              </a:pr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Oval 32"/>
              <p:cNvSpPr>
                <a:spLocks noChangeArrowheads="1"/>
              </p:cNvSpPr>
              <p:nvPr/>
            </p:nvSpPr>
            <p:spPr bwMode="auto">
              <a:xfrm>
                <a:off x="2851" y="1808"/>
                <a:ext cx="56" cy="54"/>
              </a:xfrm>
              <a:prstGeom prst="ellipse">
                <a:avLst/>
              </a:pr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33"/>
              <p:cNvSpPr/>
              <p:nvPr/>
            </p:nvSpPr>
            <p:spPr bwMode="auto">
              <a:xfrm>
                <a:off x="2953" y="1573"/>
                <a:ext cx="74" cy="85"/>
              </a:xfrm>
              <a:custGeom>
                <a:avLst/>
                <a:gdLst>
                  <a:gd name="T0" fmla="*/ 17 w 28"/>
                  <a:gd name="T1" fmla="*/ 0 h 32"/>
                  <a:gd name="T2" fmla="*/ 0 w 28"/>
                  <a:gd name="T3" fmla="*/ 28 h 32"/>
                  <a:gd name="T4" fmla="*/ 12 w 28"/>
                  <a:gd name="T5" fmla="*/ 32 h 32"/>
                  <a:gd name="T6" fmla="*/ 28 w 28"/>
                  <a:gd name="T7" fmla="*/ 16 h 32"/>
                  <a:gd name="T8" fmla="*/ 17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7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3" y="30"/>
                      <a:pt x="7" y="32"/>
                      <a:pt x="12" y="32"/>
                    </a:cubicBezTo>
                    <a:cubicBezTo>
                      <a:pt x="21" y="32"/>
                      <a:pt x="28" y="25"/>
                      <a:pt x="28" y="16"/>
                    </a:cubicBezTo>
                    <a:cubicBezTo>
                      <a:pt x="28" y="8"/>
                      <a:pt x="23" y="2"/>
                      <a:pt x="17" y="0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34"/>
              <p:cNvSpPr/>
              <p:nvPr/>
            </p:nvSpPr>
            <p:spPr bwMode="auto">
              <a:xfrm>
                <a:off x="3057" y="1485"/>
                <a:ext cx="131" cy="125"/>
              </a:xfrm>
              <a:custGeom>
                <a:avLst/>
                <a:gdLst>
                  <a:gd name="T0" fmla="*/ 48 w 49"/>
                  <a:gd name="T1" fmla="*/ 26 h 47"/>
                  <a:gd name="T2" fmla="*/ 13 w 49"/>
                  <a:gd name="T3" fmla="*/ 1 h 47"/>
                  <a:gd name="T4" fmla="*/ 48 w 49"/>
                  <a:gd name="T5" fmla="*/ 26 h 47"/>
                  <a:gd name="T6" fmla="*/ 15 w 49"/>
                  <a:gd name="T7" fmla="*/ 0 h 47"/>
                  <a:gd name="T8" fmla="*/ 0 w 49"/>
                  <a:gd name="T9" fmla="*/ 22 h 47"/>
                  <a:gd name="T10" fmla="*/ 25 w 49"/>
                  <a:gd name="T11" fmla="*/ 47 h 47"/>
                  <a:gd name="T12" fmla="*/ 49 w 49"/>
                  <a:gd name="T13" fmla="*/ 28 h 47"/>
                  <a:gd name="T14" fmla="*/ 48 w 49"/>
                  <a:gd name="T15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48" y="26"/>
                    </a:moveTo>
                    <a:cubicBezTo>
                      <a:pt x="38" y="15"/>
                      <a:pt x="26" y="7"/>
                      <a:pt x="13" y="1"/>
                    </a:cubicBezTo>
                    <a:cubicBezTo>
                      <a:pt x="26" y="7"/>
                      <a:pt x="38" y="15"/>
                      <a:pt x="48" y="26"/>
                    </a:cubicBezTo>
                    <a:cubicBezTo>
                      <a:pt x="40" y="14"/>
                      <a:pt x="28" y="5"/>
                      <a:pt x="15" y="0"/>
                    </a:cubicBezTo>
                    <a:cubicBezTo>
                      <a:pt x="6" y="4"/>
                      <a:pt x="0" y="12"/>
                      <a:pt x="0" y="22"/>
                    </a:cubicBezTo>
                    <a:cubicBezTo>
                      <a:pt x="0" y="36"/>
                      <a:pt x="11" y="47"/>
                      <a:pt x="25" y="47"/>
                    </a:cubicBezTo>
                    <a:cubicBezTo>
                      <a:pt x="37" y="47"/>
                      <a:pt x="46" y="39"/>
                      <a:pt x="49" y="28"/>
                    </a:cubicBezTo>
                    <a:cubicBezTo>
                      <a:pt x="49" y="27"/>
                      <a:pt x="48" y="26"/>
                      <a:pt x="48" y="26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35"/>
              <p:cNvSpPr/>
              <p:nvPr/>
            </p:nvSpPr>
            <p:spPr bwMode="auto">
              <a:xfrm>
                <a:off x="3054" y="1760"/>
                <a:ext cx="88" cy="99"/>
              </a:xfrm>
              <a:custGeom>
                <a:avLst/>
                <a:gdLst>
                  <a:gd name="T0" fmla="*/ 19 w 33"/>
                  <a:gd name="T1" fmla="*/ 0 h 37"/>
                  <a:gd name="T2" fmla="*/ 0 w 33"/>
                  <a:gd name="T3" fmla="*/ 19 h 37"/>
                  <a:gd name="T4" fmla="*/ 19 w 33"/>
                  <a:gd name="T5" fmla="*/ 37 h 37"/>
                  <a:gd name="T6" fmla="*/ 33 w 33"/>
                  <a:gd name="T7" fmla="*/ 6 h 37"/>
                  <a:gd name="T8" fmla="*/ 19 w 3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19" y="0"/>
                    </a:moveTo>
                    <a:cubicBezTo>
                      <a:pt x="9" y="0"/>
                      <a:pt x="0" y="9"/>
                      <a:pt x="0" y="19"/>
                    </a:cubicBezTo>
                    <a:cubicBezTo>
                      <a:pt x="0" y="29"/>
                      <a:pt x="8" y="37"/>
                      <a:pt x="19" y="3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Oval 36"/>
              <p:cNvSpPr>
                <a:spLocks noChangeArrowheads="1"/>
              </p:cNvSpPr>
              <p:nvPr/>
            </p:nvSpPr>
            <p:spPr bwMode="auto">
              <a:xfrm>
                <a:off x="3075" y="1653"/>
                <a:ext cx="59" cy="62"/>
              </a:xfrm>
              <a:prstGeom prst="ellipse">
                <a:avLst/>
              </a:pr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37"/>
              <p:cNvSpPr/>
              <p:nvPr/>
            </p:nvSpPr>
            <p:spPr bwMode="auto">
              <a:xfrm>
                <a:off x="2920" y="1880"/>
                <a:ext cx="134" cy="94"/>
              </a:xfrm>
              <a:custGeom>
                <a:avLst/>
                <a:gdLst>
                  <a:gd name="T0" fmla="*/ 49 w 50"/>
                  <a:gd name="T1" fmla="*/ 26 h 35"/>
                  <a:gd name="T2" fmla="*/ 25 w 50"/>
                  <a:gd name="T3" fmla="*/ 1 h 35"/>
                  <a:gd name="T4" fmla="*/ 0 w 50"/>
                  <a:gd name="T5" fmla="*/ 19 h 35"/>
                  <a:gd name="T6" fmla="*/ 47 w 50"/>
                  <a:gd name="T7" fmla="*/ 35 h 35"/>
                  <a:gd name="T8" fmla="*/ 49 w 50"/>
                  <a:gd name="T9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5">
                    <a:moveTo>
                      <a:pt x="49" y="26"/>
                    </a:moveTo>
                    <a:cubicBezTo>
                      <a:pt x="50" y="12"/>
                      <a:pt x="39" y="1"/>
                      <a:pt x="25" y="1"/>
                    </a:cubicBezTo>
                    <a:cubicBezTo>
                      <a:pt x="13" y="0"/>
                      <a:pt x="3" y="8"/>
                      <a:pt x="0" y="19"/>
                    </a:cubicBezTo>
                    <a:cubicBezTo>
                      <a:pt x="15" y="27"/>
                      <a:pt x="31" y="32"/>
                      <a:pt x="47" y="35"/>
                    </a:cubicBezTo>
                    <a:cubicBezTo>
                      <a:pt x="48" y="32"/>
                      <a:pt x="49" y="29"/>
                      <a:pt x="49" y="26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38"/>
              <p:cNvSpPr/>
              <p:nvPr/>
            </p:nvSpPr>
            <p:spPr bwMode="auto">
              <a:xfrm>
                <a:off x="3193" y="1811"/>
                <a:ext cx="94" cy="96"/>
              </a:xfrm>
              <a:custGeom>
                <a:avLst/>
                <a:gdLst>
                  <a:gd name="T0" fmla="*/ 0 w 94"/>
                  <a:gd name="T1" fmla="*/ 3 h 96"/>
                  <a:gd name="T2" fmla="*/ 43 w 94"/>
                  <a:gd name="T3" fmla="*/ 96 h 96"/>
                  <a:gd name="T4" fmla="*/ 94 w 94"/>
                  <a:gd name="T5" fmla="*/ 0 h 96"/>
                  <a:gd name="T6" fmla="*/ 0 w 94"/>
                  <a:gd name="T7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6">
                    <a:moveTo>
                      <a:pt x="0" y="3"/>
                    </a:moveTo>
                    <a:lnTo>
                      <a:pt x="43" y="96"/>
                    </a:lnTo>
                    <a:lnTo>
                      <a:pt x="9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8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39"/>
              <p:cNvSpPr/>
              <p:nvPr/>
            </p:nvSpPr>
            <p:spPr bwMode="auto">
              <a:xfrm>
                <a:off x="3100" y="1859"/>
                <a:ext cx="88" cy="107"/>
              </a:xfrm>
              <a:custGeom>
                <a:avLst/>
                <a:gdLst>
                  <a:gd name="T0" fmla="*/ 0 w 88"/>
                  <a:gd name="T1" fmla="*/ 94 h 107"/>
                  <a:gd name="T2" fmla="*/ 34 w 88"/>
                  <a:gd name="T3" fmla="*/ 0 h 107"/>
                  <a:gd name="T4" fmla="*/ 88 w 88"/>
                  <a:gd name="T5" fmla="*/ 107 h 107"/>
                  <a:gd name="T6" fmla="*/ 0 w 88"/>
                  <a:gd name="T7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07">
                    <a:moveTo>
                      <a:pt x="0" y="94"/>
                    </a:moveTo>
                    <a:lnTo>
                      <a:pt x="34" y="0"/>
                    </a:lnTo>
                    <a:lnTo>
                      <a:pt x="88" y="10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C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40"/>
              <p:cNvSpPr/>
              <p:nvPr/>
            </p:nvSpPr>
            <p:spPr bwMode="auto">
              <a:xfrm>
                <a:off x="3190" y="1664"/>
                <a:ext cx="110" cy="88"/>
              </a:xfrm>
              <a:custGeom>
                <a:avLst/>
                <a:gdLst>
                  <a:gd name="T0" fmla="*/ 15 w 41"/>
                  <a:gd name="T1" fmla="*/ 0 h 33"/>
                  <a:gd name="T2" fmla="*/ 0 w 41"/>
                  <a:gd name="T3" fmla="*/ 33 h 33"/>
                  <a:gd name="T4" fmla="*/ 41 w 41"/>
                  <a:gd name="T5" fmla="*/ 30 h 33"/>
                  <a:gd name="T6" fmla="*/ 15 w 41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3">
                    <a:moveTo>
                      <a:pt x="15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23" y="4"/>
                      <a:pt x="15" y="0"/>
                    </a:cubicBezTo>
                    <a:close/>
                  </a:path>
                </a:pathLst>
              </a:custGeom>
              <a:solidFill>
                <a:srgbClr val="FF6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41"/>
              <p:cNvSpPr/>
              <p:nvPr/>
            </p:nvSpPr>
            <p:spPr bwMode="auto">
              <a:xfrm>
                <a:off x="3305" y="1843"/>
                <a:ext cx="94" cy="107"/>
              </a:xfrm>
              <a:custGeom>
                <a:avLst/>
                <a:gdLst>
                  <a:gd name="T0" fmla="*/ 0 w 94"/>
                  <a:gd name="T1" fmla="*/ 107 h 107"/>
                  <a:gd name="T2" fmla="*/ 51 w 94"/>
                  <a:gd name="T3" fmla="*/ 0 h 107"/>
                  <a:gd name="T4" fmla="*/ 94 w 94"/>
                  <a:gd name="T5" fmla="*/ 56 h 107"/>
                  <a:gd name="T6" fmla="*/ 67 w 94"/>
                  <a:gd name="T7" fmla="*/ 99 h 107"/>
                  <a:gd name="T8" fmla="*/ 0 w 94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07">
                    <a:moveTo>
                      <a:pt x="0" y="107"/>
                    </a:moveTo>
                    <a:lnTo>
                      <a:pt x="51" y="0"/>
                    </a:lnTo>
                    <a:lnTo>
                      <a:pt x="94" y="56"/>
                    </a:lnTo>
                    <a:lnTo>
                      <a:pt x="67" y="9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A2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42"/>
              <p:cNvSpPr/>
              <p:nvPr/>
            </p:nvSpPr>
            <p:spPr bwMode="auto">
              <a:xfrm>
                <a:off x="3351" y="1763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629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43"/>
              <p:cNvSpPr/>
              <p:nvPr/>
            </p:nvSpPr>
            <p:spPr bwMode="auto">
              <a:xfrm>
                <a:off x="3166" y="1016"/>
                <a:ext cx="276" cy="327"/>
              </a:xfrm>
              <a:custGeom>
                <a:avLst/>
                <a:gdLst>
                  <a:gd name="T0" fmla="*/ 46 w 103"/>
                  <a:gd name="T1" fmla="*/ 0 h 122"/>
                  <a:gd name="T2" fmla="*/ 9 w 103"/>
                  <a:gd name="T3" fmla="*/ 111 h 122"/>
                  <a:gd name="T4" fmla="*/ 103 w 103"/>
                  <a:gd name="T5" fmla="*/ 122 h 122"/>
                  <a:gd name="T6" fmla="*/ 46 w 103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122">
                    <a:moveTo>
                      <a:pt x="46" y="0"/>
                    </a:moveTo>
                    <a:cubicBezTo>
                      <a:pt x="17" y="21"/>
                      <a:pt x="0" y="62"/>
                      <a:pt x="9" y="111"/>
                    </a:cubicBezTo>
                    <a:cubicBezTo>
                      <a:pt x="103" y="122"/>
                      <a:pt x="103" y="122"/>
                      <a:pt x="103" y="122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C4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44"/>
              <p:cNvSpPr/>
              <p:nvPr/>
            </p:nvSpPr>
            <p:spPr bwMode="auto">
              <a:xfrm>
                <a:off x="3289" y="960"/>
                <a:ext cx="281" cy="385"/>
              </a:xfrm>
              <a:custGeom>
                <a:avLst/>
                <a:gdLst>
                  <a:gd name="T0" fmla="*/ 85 w 105"/>
                  <a:gd name="T1" fmla="*/ 17 h 144"/>
                  <a:gd name="T2" fmla="*/ 0 w 105"/>
                  <a:gd name="T3" fmla="*/ 21 h 144"/>
                  <a:gd name="T4" fmla="*/ 57 w 105"/>
                  <a:gd name="T5" fmla="*/ 143 h 144"/>
                  <a:gd name="T6" fmla="*/ 64 w 105"/>
                  <a:gd name="T7" fmla="*/ 144 h 144"/>
                  <a:gd name="T8" fmla="*/ 105 w 105"/>
                  <a:gd name="T9" fmla="*/ 32 h 144"/>
                  <a:gd name="T10" fmla="*/ 85 w 105"/>
                  <a:gd name="T11" fmla="*/ 1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44">
                    <a:moveTo>
                      <a:pt x="85" y="17"/>
                    </a:moveTo>
                    <a:cubicBezTo>
                      <a:pt x="54" y="0"/>
                      <a:pt x="23" y="4"/>
                      <a:pt x="0" y="21"/>
                    </a:cubicBezTo>
                    <a:cubicBezTo>
                      <a:pt x="57" y="143"/>
                      <a:pt x="57" y="143"/>
                      <a:pt x="57" y="14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99" y="26"/>
                      <a:pt x="93" y="21"/>
                      <a:pt x="85" y="17"/>
                    </a:cubicBezTo>
                    <a:close/>
                  </a:path>
                </a:pathLst>
              </a:custGeom>
              <a:solidFill>
                <a:srgbClr val="FF6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45"/>
              <p:cNvSpPr/>
              <p:nvPr/>
            </p:nvSpPr>
            <p:spPr bwMode="auto">
              <a:xfrm>
                <a:off x="3460" y="1046"/>
                <a:ext cx="212" cy="326"/>
              </a:xfrm>
              <a:custGeom>
                <a:avLst/>
                <a:gdLst>
                  <a:gd name="T0" fmla="*/ 41 w 79"/>
                  <a:gd name="T1" fmla="*/ 0 h 122"/>
                  <a:gd name="T2" fmla="*/ 0 w 79"/>
                  <a:gd name="T3" fmla="*/ 112 h 122"/>
                  <a:gd name="T4" fmla="*/ 79 w 79"/>
                  <a:gd name="T5" fmla="*/ 122 h 122"/>
                  <a:gd name="T6" fmla="*/ 41 w 79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22">
                    <a:moveTo>
                      <a:pt x="41" y="0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9" y="75"/>
                      <a:pt x="70" y="29"/>
                      <a:pt x="41" y="0"/>
                    </a:cubicBezTo>
                    <a:close/>
                  </a:path>
                </a:pathLst>
              </a:custGeom>
              <a:solidFill>
                <a:srgbClr val="7CA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46"/>
              <p:cNvSpPr/>
              <p:nvPr/>
            </p:nvSpPr>
            <p:spPr bwMode="auto">
              <a:xfrm>
                <a:off x="3190" y="1313"/>
                <a:ext cx="482" cy="99"/>
              </a:xfrm>
              <a:custGeom>
                <a:avLst/>
                <a:gdLst>
                  <a:gd name="T0" fmla="*/ 180 w 180"/>
                  <a:gd name="T1" fmla="*/ 37 h 37"/>
                  <a:gd name="T2" fmla="*/ 180 w 180"/>
                  <a:gd name="T3" fmla="*/ 22 h 37"/>
                  <a:gd name="T4" fmla="*/ 0 w 180"/>
                  <a:gd name="T5" fmla="*/ 0 h 37"/>
                  <a:gd name="T6" fmla="*/ 5 w 180"/>
                  <a:gd name="T7" fmla="*/ 17 h 37"/>
                  <a:gd name="T8" fmla="*/ 180 w 180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37">
                    <a:moveTo>
                      <a:pt x="180" y="37"/>
                    </a:moveTo>
                    <a:cubicBezTo>
                      <a:pt x="180" y="32"/>
                      <a:pt x="180" y="27"/>
                      <a:pt x="18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1"/>
                      <a:pt x="5" y="17"/>
                    </a:cubicBezTo>
                    <a:lnTo>
                      <a:pt x="180" y="37"/>
                    </a:ln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47"/>
              <p:cNvSpPr/>
              <p:nvPr/>
            </p:nvSpPr>
            <p:spPr bwMode="auto">
              <a:xfrm>
                <a:off x="3204" y="1359"/>
                <a:ext cx="468" cy="83"/>
              </a:xfrm>
              <a:custGeom>
                <a:avLst/>
                <a:gdLst>
                  <a:gd name="T0" fmla="*/ 175 w 175"/>
                  <a:gd name="T1" fmla="*/ 31 h 31"/>
                  <a:gd name="T2" fmla="*/ 175 w 175"/>
                  <a:gd name="T3" fmla="*/ 20 h 31"/>
                  <a:gd name="T4" fmla="*/ 0 w 175"/>
                  <a:gd name="T5" fmla="*/ 0 h 31"/>
                  <a:gd name="T6" fmla="*/ 4 w 175"/>
                  <a:gd name="T7" fmla="*/ 13 h 31"/>
                  <a:gd name="T8" fmla="*/ 175 w 175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1">
                    <a:moveTo>
                      <a:pt x="175" y="31"/>
                    </a:moveTo>
                    <a:cubicBezTo>
                      <a:pt x="175" y="27"/>
                      <a:pt x="175" y="24"/>
                      <a:pt x="175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lnTo>
                      <a:pt x="175" y="31"/>
                    </a:lnTo>
                    <a:close/>
                  </a:path>
                </a:pathLst>
              </a:custGeom>
              <a:solidFill>
                <a:srgbClr val="F5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48"/>
              <p:cNvSpPr/>
              <p:nvPr/>
            </p:nvSpPr>
            <p:spPr bwMode="auto">
              <a:xfrm>
                <a:off x="3214" y="1394"/>
                <a:ext cx="458" cy="85"/>
              </a:xfrm>
              <a:custGeom>
                <a:avLst/>
                <a:gdLst>
                  <a:gd name="T0" fmla="*/ 169 w 171"/>
                  <a:gd name="T1" fmla="*/ 32 h 32"/>
                  <a:gd name="T2" fmla="*/ 171 w 171"/>
                  <a:gd name="T3" fmla="*/ 18 h 32"/>
                  <a:gd name="T4" fmla="*/ 0 w 171"/>
                  <a:gd name="T5" fmla="*/ 0 h 32"/>
                  <a:gd name="T6" fmla="*/ 8 w 171"/>
                  <a:gd name="T7" fmla="*/ 17 h 32"/>
                  <a:gd name="T8" fmla="*/ 169 w 17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2">
                    <a:moveTo>
                      <a:pt x="169" y="32"/>
                    </a:moveTo>
                    <a:cubicBezTo>
                      <a:pt x="170" y="28"/>
                      <a:pt x="170" y="23"/>
                      <a:pt x="171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5" y="12"/>
                      <a:pt x="8" y="17"/>
                    </a:cubicBezTo>
                    <a:lnTo>
                      <a:pt x="169" y="32"/>
                    </a:ln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49"/>
              <p:cNvSpPr/>
              <p:nvPr/>
            </p:nvSpPr>
            <p:spPr bwMode="auto">
              <a:xfrm>
                <a:off x="3236" y="1439"/>
                <a:ext cx="430" cy="75"/>
              </a:xfrm>
              <a:custGeom>
                <a:avLst/>
                <a:gdLst>
                  <a:gd name="T0" fmla="*/ 160 w 161"/>
                  <a:gd name="T1" fmla="*/ 28 h 28"/>
                  <a:gd name="T2" fmla="*/ 161 w 161"/>
                  <a:gd name="T3" fmla="*/ 15 h 28"/>
                  <a:gd name="T4" fmla="*/ 0 w 161"/>
                  <a:gd name="T5" fmla="*/ 0 h 28"/>
                  <a:gd name="T6" fmla="*/ 7 w 161"/>
                  <a:gd name="T7" fmla="*/ 14 h 28"/>
                  <a:gd name="T8" fmla="*/ 160 w 16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">
                    <a:moveTo>
                      <a:pt x="160" y="28"/>
                    </a:moveTo>
                    <a:cubicBezTo>
                      <a:pt x="161" y="24"/>
                      <a:pt x="161" y="20"/>
                      <a:pt x="161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5" y="9"/>
                      <a:pt x="7" y="14"/>
                    </a:cubicBezTo>
                    <a:lnTo>
                      <a:pt x="160" y="28"/>
                    </a:lnTo>
                    <a:close/>
                  </a:path>
                </a:pathLst>
              </a:custGeom>
              <a:solidFill>
                <a:srgbClr val="F5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50"/>
              <p:cNvSpPr/>
              <p:nvPr/>
            </p:nvSpPr>
            <p:spPr bwMode="auto">
              <a:xfrm>
                <a:off x="3281" y="1514"/>
                <a:ext cx="380" cy="281"/>
              </a:xfrm>
              <a:custGeom>
                <a:avLst/>
                <a:gdLst>
                  <a:gd name="T0" fmla="*/ 0 w 142"/>
                  <a:gd name="T1" fmla="*/ 0 h 105"/>
                  <a:gd name="T2" fmla="*/ 121 w 142"/>
                  <a:gd name="T3" fmla="*/ 105 h 105"/>
                  <a:gd name="T4" fmla="*/ 142 w 142"/>
                  <a:gd name="T5" fmla="*/ 12 h 105"/>
                  <a:gd name="T6" fmla="*/ 0 w 142"/>
                  <a:gd name="T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5">
                    <a:moveTo>
                      <a:pt x="0" y="0"/>
                    </a:moveTo>
                    <a:cubicBezTo>
                      <a:pt x="25" y="35"/>
                      <a:pt x="64" y="71"/>
                      <a:pt x="121" y="105"/>
                    </a:cubicBezTo>
                    <a:cubicBezTo>
                      <a:pt x="121" y="105"/>
                      <a:pt x="134" y="64"/>
                      <a:pt x="142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51"/>
              <p:cNvSpPr/>
              <p:nvPr/>
            </p:nvSpPr>
            <p:spPr bwMode="auto">
              <a:xfrm>
                <a:off x="3255" y="1477"/>
                <a:ext cx="409" cy="69"/>
              </a:xfrm>
              <a:custGeom>
                <a:avLst/>
                <a:gdLst>
                  <a:gd name="T0" fmla="*/ 153 w 153"/>
                  <a:gd name="T1" fmla="*/ 14 h 26"/>
                  <a:gd name="T2" fmla="*/ 0 w 153"/>
                  <a:gd name="T3" fmla="*/ 0 h 26"/>
                  <a:gd name="T4" fmla="*/ 10 w 153"/>
                  <a:gd name="T5" fmla="*/ 14 h 26"/>
                  <a:gd name="T6" fmla="*/ 152 w 153"/>
                  <a:gd name="T7" fmla="*/ 26 h 26"/>
                  <a:gd name="T8" fmla="*/ 153 w 153"/>
                  <a:gd name="T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6">
                    <a:moveTo>
                      <a:pt x="153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6" y="9"/>
                      <a:pt x="10" y="1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2"/>
                      <a:pt x="153" y="18"/>
                      <a:pt x="153" y="14"/>
                    </a:cubicBez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52"/>
              <p:cNvSpPr/>
              <p:nvPr/>
            </p:nvSpPr>
            <p:spPr bwMode="auto">
              <a:xfrm>
                <a:off x="3720" y="818"/>
                <a:ext cx="467" cy="327"/>
              </a:xfrm>
              <a:custGeom>
                <a:avLst/>
                <a:gdLst>
                  <a:gd name="T0" fmla="*/ 29 w 175"/>
                  <a:gd name="T1" fmla="*/ 51 h 122"/>
                  <a:gd name="T2" fmla="*/ 0 w 175"/>
                  <a:gd name="T3" fmla="*/ 110 h 122"/>
                  <a:gd name="T4" fmla="*/ 175 w 175"/>
                  <a:gd name="T5" fmla="*/ 122 h 122"/>
                  <a:gd name="T6" fmla="*/ 29 w 175"/>
                  <a:gd name="T7" fmla="*/ 5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22">
                    <a:moveTo>
                      <a:pt x="29" y="51"/>
                    </a:moveTo>
                    <a:cubicBezTo>
                      <a:pt x="13" y="67"/>
                      <a:pt x="4" y="88"/>
                      <a:pt x="0" y="11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4" y="37"/>
                      <a:pt x="82" y="0"/>
                      <a:pt x="29" y="51"/>
                    </a:cubicBez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53"/>
              <p:cNvSpPr/>
              <p:nvPr/>
            </p:nvSpPr>
            <p:spPr bwMode="auto">
              <a:xfrm>
                <a:off x="3709" y="1113"/>
                <a:ext cx="486" cy="240"/>
              </a:xfrm>
              <a:custGeom>
                <a:avLst/>
                <a:gdLst>
                  <a:gd name="T0" fmla="*/ 179 w 182"/>
                  <a:gd name="T1" fmla="*/ 12 h 90"/>
                  <a:gd name="T2" fmla="*/ 4 w 182"/>
                  <a:gd name="T3" fmla="*/ 0 h 90"/>
                  <a:gd name="T4" fmla="*/ 12 w 182"/>
                  <a:gd name="T5" fmla="*/ 90 h 90"/>
                  <a:gd name="T6" fmla="*/ 173 w 182"/>
                  <a:gd name="T7" fmla="*/ 85 h 90"/>
                  <a:gd name="T8" fmla="*/ 179 w 182"/>
                  <a:gd name="T9" fmla="*/ 1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90">
                    <a:moveTo>
                      <a:pt x="179" y="1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8"/>
                      <a:pt x="4" y="59"/>
                      <a:pt x="12" y="90"/>
                    </a:cubicBezTo>
                    <a:cubicBezTo>
                      <a:pt x="173" y="85"/>
                      <a:pt x="173" y="85"/>
                      <a:pt x="173" y="85"/>
                    </a:cubicBezTo>
                    <a:cubicBezTo>
                      <a:pt x="181" y="58"/>
                      <a:pt x="182" y="33"/>
                      <a:pt x="179" y="12"/>
                    </a:cubicBezTo>
                    <a:close/>
                  </a:path>
                </a:pathLst>
              </a:custGeom>
              <a:solidFill>
                <a:srgbClr val="88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54"/>
              <p:cNvSpPr/>
              <p:nvPr/>
            </p:nvSpPr>
            <p:spPr bwMode="auto">
              <a:xfrm>
                <a:off x="3741" y="1340"/>
                <a:ext cx="430" cy="64"/>
              </a:xfrm>
              <a:custGeom>
                <a:avLst/>
                <a:gdLst>
                  <a:gd name="T0" fmla="*/ 161 w 161"/>
                  <a:gd name="T1" fmla="*/ 0 h 24"/>
                  <a:gd name="T2" fmla="*/ 0 w 161"/>
                  <a:gd name="T3" fmla="*/ 5 h 24"/>
                  <a:gd name="T4" fmla="*/ 6 w 161"/>
                  <a:gd name="T5" fmla="*/ 24 h 24"/>
                  <a:gd name="T6" fmla="*/ 156 w 161"/>
                  <a:gd name="T7" fmla="*/ 18 h 24"/>
                  <a:gd name="T8" fmla="*/ 161 w 16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4">
                    <a:moveTo>
                      <a:pt x="16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11"/>
                      <a:pt x="4" y="18"/>
                      <a:pt x="6" y="24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58" y="11"/>
                      <a:pt x="160" y="5"/>
                      <a:pt x="161" y="0"/>
                    </a:cubicBezTo>
                    <a:close/>
                  </a:path>
                </a:pathLst>
              </a:custGeom>
              <a:solidFill>
                <a:srgbClr val="954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55"/>
              <p:cNvSpPr/>
              <p:nvPr/>
            </p:nvSpPr>
            <p:spPr bwMode="auto">
              <a:xfrm>
                <a:off x="3795" y="1402"/>
                <a:ext cx="149" cy="107"/>
              </a:xfrm>
              <a:custGeom>
                <a:avLst/>
                <a:gdLst>
                  <a:gd name="T0" fmla="*/ 32 w 56"/>
                  <a:gd name="T1" fmla="*/ 0 h 40"/>
                  <a:gd name="T2" fmla="*/ 0 w 56"/>
                  <a:gd name="T3" fmla="*/ 36 h 40"/>
                  <a:gd name="T4" fmla="*/ 0 w 56"/>
                  <a:gd name="T5" fmla="*/ 37 h 40"/>
                  <a:gd name="T6" fmla="*/ 56 w 56"/>
                  <a:gd name="T7" fmla="*/ 40 h 40"/>
                  <a:gd name="T8" fmla="*/ 32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32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6" y="40"/>
                      <a:pt x="56" y="40"/>
                      <a:pt x="56" y="4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816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56"/>
              <p:cNvSpPr/>
              <p:nvPr/>
            </p:nvSpPr>
            <p:spPr bwMode="auto">
              <a:xfrm>
                <a:off x="4040" y="1391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57"/>
              <p:cNvSpPr/>
              <p:nvPr/>
            </p:nvSpPr>
            <p:spPr bwMode="auto">
              <a:xfrm>
                <a:off x="3880" y="1391"/>
                <a:ext cx="160" cy="118"/>
              </a:xfrm>
              <a:custGeom>
                <a:avLst/>
                <a:gdLst>
                  <a:gd name="T0" fmla="*/ 160 w 160"/>
                  <a:gd name="T1" fmla="*/ 0 h 118"/>
                  <a:gd name="T2" fmla="*/ 3 w 160"/>
                  <a:gd name="T3" fmla="*/ 8 h 118"/>
                  <a:gd name="T4" fmla="*/ 0 w 160"/>
                  <a:gd name="T5" fmla="*/ 11 h 118"/>
                  <a:gd name="T6" fmla="*/ 64 w 160"/>
                  <a:gd name="T7" fmla="*/ 118 h 118"/>
                  <a:gd name="T8" fmla="*/ 80 w 160"/>
                  <a:gd name="T9" fmla="*/ 118 h 118"/>
                  <a:gd name="T10" fmla="*/ 160 w 160"/>
                  <a:gd name="T11" fmla="*/ 5 h 118"/>
                  <a:gd name="T12" fmla="*/ 160 w 160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18">
                    <a:moveTo>
                      <a:pt x="160" y="0"/>
                    </a:moveTo>
                    <a:lnTo>
                      <a:pt x="3" y="8"/>
                    </a:lnTo>
                    <a:lnTo>
                      <a:pt x="0" y="11"/>
                    </a:lnTo>
                    <a:lnTo>
                      <a:pt x="64" y="118"/>
                    </a:lnTo>
                    <a:lnTo>
                      <a:pt x="80" y="118"/>
                    </a:lnTo>
                    <a:lnTo>
                      <a:pt x="160" y="5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0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58"/>
              <p:cNvSpPr/>
              <p:nvPr/>
            </p:nvSpPr>
            <p:spPr bwMode="auto">
              <a:xfrm>
                <a:off x="4040" y="1388"/>
                <a:ext cx="118" cy="126"/>
              </a:xfrm>
              <a:custGeom>
                <a:avLst/>
                <a:gdLst>
                  <a:gd name="T0" fmla="*/ 44 w 44"/>
                  <a:gd name="T1" fmla="*/ 0 h 47"/>
                  <a:gd name="T2" fmla="*/ 1 w 44"/>
                  <a:gd name="T3" fmla="*/ 1 h 47"/>
                  <a:gd name="T4" fmla="*/ 0 w 44"/>
                  <a:gd name="T5" fmla="*/ 3 h 47"/>
                  <a:gd name="T6" fmla="*/ 19 w 44"/>
                  <a:gd name="T7" fmla="*/ 47 h 47"/>
                  <a:gd name="T8" fmla="*/ 21 w 44"/>
                  <a:gd name="T9" fmla="*/ 47 h 47"/>
                  <a:gd name="T10" fmla="*/ 44 w 4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30" y="31"/>
                      <a:pt x="38" y="15"/>
                      <a:pt x="44" y="0"/>
                    </a:cubicBezTo>
                    <a:close/>
                  </a:path>
                </a:pathLst>
              </a:custGeom>
              <a:solidFill>
                <a:srgbClr val="6AA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59"/>
              <p:cNvSpPr/>
              <p:nvPr/>
            </p:nvSpPr>
            <p:spPr bwMode="auto">
              <a:xfrm>
                <a:off x="3960" y="1396"/>
                <a:ext cx="131" cy="118"/>
              </a:xfrm>
              <a:custGeom>
                <a:avLst/>
                <a:gdLst>
                  <a:gd name="T0" fmla="*/ 0 w 131"/>
                  <a:gd name="T1" fmla="*/ 113 h 118"/>
                  <a:gd name="T2" fmla="*/ 131 w 131"/>
                  <a:gd name="T3" fmla="*/ 118 h 118"/>
                  <a:gd name="T4" fmla="*/ 80 w 131"/>
                  <a:gd name="T5" fmla="*/ 0 h 118"/>
                  <a:gd name="T6" fmla="*/ 0 w 131"/>
                  <a:gd name="T7" fmla="*/ 11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18">
                    <a:moveTo>
                      <a:pt x="0" y="113"/>
                    </a:moveTo>
                    <a:lnTo>
                      <a:pt x="131" y="118"/>
                    </a:lnTo>
                    <a:lnTo>
                      <a:pt x="80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4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60"/>
              <p:cNvSpPr/>
              <p:nvPr/>
            </p:nvSpPr>
            <p:spPr bwMode="auto">
              <a:xfrm>
                <a:off x="3880" y="139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61"/>
              <p:cNvSpPr/>
              <p:nvPr/>
            </p:nvSpPr>
            <p:spPr bwMode="auto">
              <a:xfrm>
                <a:off x="3757" y="1399"/>
                <a:ext cx="123" cy="99"/>
              </a:xfrm>
              <a:custGeom>
                <a:avLst/>
                <a:gdLst>
                  <a:gd name="T0" fmla="*/ 46 w 46"/>
                  <a:gd name="T1" fmla="*/ 0 h 37"/>
                  <a:gd name="T2" fmla="*/ 0 w 46"/>
                  <a:gd name="T3" fmla="*/ 2 h 37"/>
                  <a:gd name="T4" fmla="*/ 14 w 46"/>
                  <a:gd name="T5" fmla="*/ 37 h 37"/>
                  <a:gd name="T6" fmla="*/ 46 w 46"/>
                  <a:gd name="T7" fmla="*/ 1 h 37"/>
                  <a:gd name="T8" fmla="*/ 46 w 4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7">
                    <a:moveTo>
                      <a:pt x="46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4"/>
                      <a:pt x="9" y="26"/>
                      <a:pt x="14" y="37"/>
                    </a:cubicBezTo>
                    <a:cubicBezTo>
                      <a:pt x="46" y="1"/>
                      <a:pt x="46" y="1"/>
                      <a:pt x="46" y="1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62"/>
              <p:cNvSpPr/>
              <p:nvPr/>
            </p:nvSpPr>
            <p:spPr bwMode="auto">
              <a:xfrm>
                <a:off x="3795" y="1501"/>
                <a:ext cx="302" cy="61"/>
              </a:xfrm>
              <a:custGeom>
                <a:avLst/>
                <a:gdLst>
                  <a:gd name="T0" fmla="*/ 113 w 113"/>
                  <a:gd name="T1" fmla="*/ 5 h 23"/>
                  <a:gd name="T2" fmla="*/ 0 w 113"/>
                  <a:gd name="T3" fmla="*/ 0 h 23"/>
                  <a:gd name="T4" fmla="*/ 7 w 113"/>
                  <a:gd name="T5" fmla="*/ 17 h 23"/>
                  <a:gd name="T6" fmla="*/ 101 w 113"/>
                  <a:gd name="T7" fmla="*/ 23 h 23"/>
                  <a:gd name="T8" fmla="*/ 113 w 113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3">
                    <a:moveTo>
                      <a:pt x="113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5" y="11"/>
                      <a:pt x="7" y="17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5" y="17"/>
                      <a:pt x="109" y="11"/>
                      <a:pt x="113" y="5"/>
                    </a:cubicBezTo>
                    <a:close/>
                  </a:path>
                </a:pathLst>
              </a:custGeom>
              <a:solidFill>
                <a:srgbClr val="FF7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63"/>
              <p:cNvSpPr/>
              <p:nvPr/>
            </p:nvSpPr>
            <p:spPr bwMode="auto">
              <a:xfrm>
                <a:off x="3813" y="1546"/>
                <a:ext cx="252" cy="195"/>
              </a:xfrm>
              <a:custGeom>
                <a:avLst/>
                <a:gdLst>
                  <a:gd name="T0" fmla="*/ 94 w 94"/>
                  <a:gd name="T1" fmla="*/ 6 h 73"/>
                  <a:gd name="T2" fmla="*/ 0 w 94"/>
                  <a:gd name="T3" fmla="*/ 0 h 73"/>
                  <a:gd name="T4" fmla="*/ 39 w 94"/>
                  <a:gd name="T5" fmla="*/ 73 h 73"/>
                  <a:gd name="T6" fmla="*/ 94 w 94"/>
                  <a:gd name="T7" fmla="*/ 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73">
                    <a:moveTo>
                      <a:pt x="9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9" y="43"/>
                      <a:pt x="39" y="73"/>
                      <a:pt x="39" y="73"/>
                    </a:cubicBezTo>
                    <a:cubicBezTo>
                      <a:pt x="62" y="50"/>
                      <a:pt x="80" y="28"/>
                      <a:pt x="94" y="6"/>
                    </a:cubicBezTo>
                    <a:close/>
                  </a:path>
                </a:pathLst>
              </a:custGeom>
              <a:solidFill>
                <a:srgbClr val="885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64"/>
              <p:cNvSpPr/>
              <p:nvPr/>
            </p:nvSpPr>
            <p:spPr bwMode="auto">
              <a:xfrm>
                <a:off x="4201" y="1380"/>
                <a:ext cx="270" cy="332"/>
              </a:xfrm>
              <a:custGeom>
                <a:avLst/>
                <a:gdLst>
                  <a:gd name="T0" fmla="*/ 6 w 101"/>
                  <a:gd name="T1" fmla="*/ 0 h 124"/>
                  <a:gd name="T2" fmla="*/ 0 w 101"/>
                  <a:gd name="T3" fmla="*/ 11 h 124"/>
                  <a:gd name="T4" fmla="*/ 92 w 101"/>
                  <a:gd name="T5" fmla="*/ 124 h 124"/>
                  <a:gd name="T6" fmla="*/ 101 w 101"/>
                  <a:gd name="T7" fmla="*/ 120 h 124"/>
                  <a:gd name="T8" fmla="*/ 6 w 101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24">
                    <a:moveTo>
                      <a:pt x="6" y="0"/>
                    </a:moveTo>
                    <a:cubicBezTo>
                      <a:pt x="4" y="4"/>
                      <a:pt x="2" y="7"/>
                      <a:pt x="0" y="11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5" y="123"/>
                      <a:pt x="98" y="121"/>
                      <a:pt x="101" y="12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65"/>
              <p:cNvSpPr/>
              <p:nvPr/>
            </p:nvSpPr>
            <p:spPr bwMode="auto">
              <a:xfrm>
                <a:off x="4169" y="1436"/>
                <a:ext cx="246" cy="303"/>
              </a:xfrm>
              <a:custGeom>
                <a:avLst/>
                <a:gdLst>
                  <a:gd name="T0" fmla="*/ 7 w 92"/>
                  <a:gd name="T1" fmla="*/ 0 h 113"/>
                  <a:gd name="T2" fmla="*/ 0 w 92"/>
                  <a:gd name="T3" fmla="*/ 17 h 113"/>
                  <a:gd name="T4" fmla="*/ 77 w 92"/>
                  <a:gd name="T5" fmla="*/ 113 h 113"/>
                  <a:gd name="T6" fmla="*/ 92 w 92"/>
                  <a:gd name="T7" fmla="*/ 108 h 113"/>
                  <a:gd name="T8" fmla="*/ 7 w 92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13">
                    <a:moveTo>
                      <a:pt x="7" y="0"/>
                    </a:moveTo>
                    <a:cubicBezTo>
                      <a:pt x="5" y="6"/>
                      <a:pt x="2" y="11"/>
                      <a:pt x="0" y="17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82" y="111"/>
                      <a:pt x="87" y="109"/>
                      <a:pt x="92" y="108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66"/>
              <p:cNvSpPr/>
              <p:nvPr/>
            </p:nvSpPr>
            <p:spPr bwMode="auto">
              <a:xfrm>
                <a:off x="4155" y="1482"/>
                <a:ext cx="220" cy="267"/>
              </a:xfrm>
              <a:custGeom>
                <a:avLst/>
                <a:gdLst>
                  <a:gd name="T0" fmla="*/ 82 w 82"/>
                  <a:gd name="T1" fmla="*/ 96 h 100"/>
                  <a:gd name="T2" fmla="*/ 5 w 82"/>
                  <a:gd name="T3" fmla="*/ 0 h 100"/>
                  <a:gd name="T4" fmla="*/ 0 w 82"/>
                  <a:gd name="T5" fmla="*/ 15 h 100"/>
                  <a:gd name="T6" fmla="*/ 70 w 82"/>
                  <a:gd name="T7" fmla="*/ 100 h 100"/>
                  <a:gd name="T8" fmla="*/ 82 w 82"/>
                  <a:gd name="T9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0">
                    <a:moveTo>
                      <a:pt x="82" y="9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10"/>
                      <a:pt x="0" y="15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4" y="99"/>
                      <a:pt x="78" y="97"/>
                      <a:pt x="82" y="96"/>
                    </a:cubicBez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67"/>
              <p:cNvSpPr/>
              <p:nvPr/>
            </p:nvSpPr>
            <p:spPr bwMode="auto">
              <a:xfrm>
                <a:off x="4145" y="1522"/>
                <a:ext cx="198" cy="233"/>
              </a:xfrm>
              <a:custGeom>
                <a:avLst/>
                <a:gdLst>
                  <a:gd name="T0" fmla="*/ 74 w 74"/>
                  <a:gd name="T1" fmla="*/ 85 h 87"/>
                  <a:gd name="T2" fmla="*/ 4 w 74"/>
                  <a:gd name="T3" fmla="*/ 0 h 87"/>
                  <a:gd name="T4" fmla="*/ 0 w 74"/>
                  <a:gd name="T5" fmla="*/ 12 h 87"/>
                  <a:gd name="T6" fmla="*/ 67 w 74"/>
                  <a:gd name="T7" fmla="*/ 87 h 87"/>
                  <a:gd name="T8" fmla="*/ 74 w 74"/>
                  <a:gd name="T9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7">
                    <a:moveTo>
                      <a:pt x="74" y="8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4"/>
                      <a:pt x="1" y="8"/>
                      <a:pt x="0" y="12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9" y="86"/>
                      <a:pt x="72" y="86"/>
                      <a:pt x="74" y="85"/>
                    </a:cubicBez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68"/>
              <p:cNvSpPr/>
              <p:nvPr/>
            </p:nvSpPr>
            <p:spPr bwMode="auto">
              <a:xfrm>
                <a:off x="4131" y="1554"/>
                <a:ext cx="193" cy="211"/>
              </a:xfrm>
              <a:custGeom>
                <a:avLst/>
                <a:gdLst>
                  <a:gd name="T0" fmla="*/ 72 w 72"/>
                  <a:gd name="T1" fmla="*/ 75 h 79"/>
                  <a:gd name="T2" fmla="*/ 5 w 72"/>
                  <a:gd name="T3" fmla="*/ 0 h 79"/>
                  <a:gd name="T4" fmla="*/ 0 w 72"/>
                  <a:gd name="T5" fmla="*/ 17 h 79"/>
                  <a:gd name="T6" fmla="*/ 59 w 72"/>
                  <a:gd name="T7" fmla="*/ 79 h 79"/>
                  <a:gd name="T8" fmla="*/ 72 w 72"/>
                  <a:gd name="T9" fmla="*/ 7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9">
                    <a:moveTo>
                      <a:pt x="72" y="7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6"/>
                      <a:pt x="1" y="11"/>
                      <a:pt x="0" y="17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63" y="78"/>
                      <a:pt x="67" y="76"/>
                      <a:pt x="72" y="75"/>
                    </a:cubicBez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69"/>
              <p:cNvSpPr/>
              <p:nvPr/>
            </p:nvSpPr>
            <p:spPr bwMode="auto">
              <a:xfrm>
                <a:off x="4121" y="1600"/>
                <a:ext cx="168" cy="179"/>
              </a:xfrm>
              <a:custGeom>
                <a:avLst/>
                <a:gdLst>
                  <a:gd name="T0" fmla="*/ 63 w 63"/>
                  <a:gd name="T1" fmla="*/ 62 h 67"/>
                  <a:gd name="T2" fmla="*/ 4 w 63"/>
                  <a:gd name="T3" fmla="*/ 0 h 67"/>
                  <a:gd name="T4" fmla="*/ 0 w 63"/>
                  <a:gd name="T5" fmla="*/ 17 h 67"/>
                  <a:gd name="T6" fmla="*/ 45 w 63"/>
                  <a:gd name="T7" fmla="*/ 67 h 67"/>
                  <a:gd name="T8" fmla="*/ 63 w 63"/>
                  <a:gd name="T9" fmla="*/ 6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7">
                    <a:moveTo>
                      <a:pt x="63" y="6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5"/>
                      <a:pt x="1" y="11"/>
                      <a:pt x="0" y="1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50" y="65"/>
                      <a:pt x="56" y="64"/>
                      <a:pt x="63" y="62"/>
                    </a:cubicBez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70"/>
              <p:cNvSpPr/>
              <p:nvPr/>
            </p:nvSpPr>
            <p:spPr bwMode="auto">
              <a:xfrm>
                <a:off x="4097" y="1645"/>
                <a:ext cx="144" cy="161"/>
              </a:xfrm>
              <a:custGeom>
                <a:avLst/>
                <a:gdLst>
                  <a:gd name="T0" fmla="*/ 54 w 54"/>
                  <a:gd name="T1" fmla="*/ 50 h 60"/>
                  <a:gd name="T2" fmla="*/ 9 w 54"/>
                  <a:gd name="T3" fmla="*/ 0 h 60"/>
                  <a:gd name="T4" fmla="*/ 0 w 54"/>
                  <a:gd name="T5" fmla="*/ 60 h 60"/>
                  <a:gd name="T6" fmla="*/ 54 w 54"/>
                  <a:gd name="T7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0">
                    <a:moveTo>
                      <a:pt x="54" y="5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5" y="18"/>
                      <a:pt x="2" y="38"/>
                      <a:pt x="0" y="60"/>
                    </a:cubicBezTo>
                    <a:cubicBezTo>
                      <a:pt x="0" y="60"/>
                      <a:pt x="23" y="57"/>
                      <a:pt x="54" y="50"/>
                    </a:cubicBez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71"/>
              <p:cNvSpPr/>
              <p:nvPr/>
            </p:nvSpPr>
            <p:spPr bwMode="auto">
              <a:xfrm>
                <a:off x="4187" y="1410"/>
                <a:ext cx="260" cy="315"/>
              </a:xfrm>
              <a:custGeom>
                <a:avLst/>
                <a:gdLst>
                  <a:gd name="T0" fmla="*/ 5 w 97"/>
                  <a:gd name="T1" fmla="*/ 0 h 118"/>
                  <a:gd name="T2" fmla="*/ 0 w 97"/>
                  <a:gd name="T3" fmla="*/ 10 h 118"/>
                  <a:gd name="T4" fmla="*/ 85 w 97"/>
                  <a:gd name="T5" fmla="*/ 118 h 118"/>
                  <a:gd name="T6" fmla="*/ 97 w 97"/>
                  <a:gd name="T7" fmla="*/ 113 h 118"/>
                  <a:gd name="T8" fmla="*/ 5 w 97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18">
                    <a:moveTo>
                      <a:pt x="5" y="0"/>
                    </a:moveTo>
                    <a:cubicBezTo>
                      <a:pt x="4" y="3"/>
                      <a:pt x="2" y="7"/>
                      <a:pt x="0" y="10"/>
                    </a:cubicBezTo>
                    <a:cubicBezTo>
                      <a:pt x="85" y="118"/>
                      <a:pt x="85" y="118"/>
                      <a:pt x="85" y="118"/>
                    </a:cubicBezTo>
                    <a:cubicBezTo>
                      <a:pt x="89" y="116"/>
                      <a:pt x="93" y="114"/>
                      <a:pt x="97" y="11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72"/>
              <p:cNvSpPr/>
              <p:nvPr/>
            </p:nvSpPr>
            <p:spPr bwMode="auto">
              <a:xfrm>
                <a:off x="4217" y="1035"/>
                <a:ext cx="569" cy="666"/>
              </a:xfrm>
              <a:custGeom>
                <a:avLst/>
                <a:gdLst>
                  <a:gd name="T0" fmla="*/ 0 w 213"/>
                  <a:gd name="T1" fmla="*/ 129 h 249"/>
                  <a:gd name="T2" fmla="*/ 95 w 213"/>
                  <a:gd name="T3" fmla="*/ 249 h 249"/>
                  <a:gd name="T4" fmla="*/ 207 w 213"/>
                  <a:gd name="T5" fmla="*/ 130 h 249"/>
                  <a:gd name="T6" fmla="*/ 0 w 213"/>
                  <a:gd name="T7" fmla="*/ 12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249">
                    <a:moveTo>
                      <a:pt x="0" y="129"/>
                    </a:moveTo>
                    <a:cubicBezTo>
                      <a:pt x="95" y="249"/>
                      <a:pt x="95" y="249"/>
                      <a:pt x="95" y="249"/>
                    </a:cubicBezTo>
                    <a:cubicBezTo>
                      <a:pt x="151" y="225"/>
                      <a:pt x="204" y="187"/>
                      <a:pt x="207" y="130"/>
                    </a:cubicBezTo>
                    <a:cubicBezTo>
                      <a:pt x="213" y="35"/>
                      <a:pt x="75" y="0"/>
                      <a:pt x="0" y="129"/>
                    </a:cubicBezTo>
                    <a:close/>
                  </a:path>
                </a:pathLst>
              </a:cu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73"/>
              <p:cNvSpPr/>
              <p:nvPr/>
            </p:nvSpPr>
            <p:spPr bwMode="auto">
              <a:xfrm>
                <a:off x="4254" y="1634"/>
                <a:ext cx="500" cy="455"/>
              </a:xfrm>
              <a:custGeom>
                <a:avLst/>
                <a:gdLst>
                  <a:gd name="T0" fmla="*/ 0 w 187"/>
                  <a:gd name="T1" fmla="*/ 133 h 170"/>
                  <a:gd name="T2" fmla="*/ 117 w 187"/>
                  <a:gd name="T3" fmla="*/ 170 h 170"/>
                  <a:gd name="T4" fmla="*/ 187 w 187"/>
                  <a:gd name="T5" fmla="*/ 0 h 170"/>
                  <a:gd name="T6" fmla="*/ 0 w 187"/>
                  <a:gd name="T7" fmla="*/ 13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70">
                    <a:moveTo>
                      <a:pt x="0" y="133"/>
                    </a:moveTo>
                    <a:cubicBezTo>
                      <a:pt x="0" y="133"/>
                      <a:pt x="53" y="157"/>
                      <a:pt x="117" y="170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32" y="7"/>
                      <a:pt x="66" y="45"/>
                      <a:pt x="0" y="133"/>
                    </a:cubicBezTo>
                    <a:close/>
                  </a:path>
                </a:pathLst>
              </a:custGeom>
              <a:solidFill>
                <a:srgbClr val="CC4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74"/>
              <p:cNvSpPr/>
              <p:nvPr/>
            </p:nvSpPr>
            <p:spPr bwMode="auto">
              <a:xfrm>
                <a:off x="4567" y="1600"/>
                <a:ext cx="604" cy="527"/>
              </a:xfrm>
              <a:custGeom>
                <a:avLst/>
                <a:gdLst>
                  <a:gd name="T0" fmla="*/ 70 w 226"/>
                  <a:gd name="T1" fmla="*/ 13 h 197"/>
                  <a:gd name="T2" fmla="*/ 0 w 226"/>
                  <a:gd name="T3" fmla="*/ 183 h 197"/>
                  <a:gd name="T4" fmla="*/ 180 w 226"/>
                  <a:gd name="T5" fmla="*/ 146 h 197"/>
                  <a:gd name="T6" fmla="*/ 70 w 226"/>
                  <a:gd name="T7" fmla="*/ 1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197">
                    <a:moveTo>
                      <a:pt x="70" y="13"/>
                    </a:moveTo>
                    <a:cubicBezTo>
                      <a:pt x="0" y="183"/>
                      <a:pt x="0" y="183"/>
                      <a:pt x="0" y="183"/>
                    </a:cubicBezTo>
                    <a:cubicBezTo>
                      <a:pt x="66" y="196"/>
                      <a:pt x="143" y="197"/>
                      <a:pt x="180" y="146"/>
                    </a:cubicBezTo>
                    <a:cubicBezTo>
                      <a:pt x="226" y="81"/>
                      <a:pt x="167" y="0"/>
                      <a:pt x="70" y="13"/>
                    </a:cubicBez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75"/>
              <p:cNvSpPr/>
              <p:nvPr/>
            </p:nvSpPr>
            <p:spPr bwMode="auto">
              <a:xfrm>
                <a:off x="4869" y="2303"/>
                <a:ext cx="265" cy="367"/>
              </a:xfrm>
              <a:custGeom>
                <a:avLst/>
                <a:gdLst>
                  <a:gd name="T0" fmla="*/ 65 w 99"/>
                  <a:gd name="T1" fmla="*/ 0 h 137"/>
                  <a:gd name="T2" fmla="*/ 0 w 99"/>
                  <a:gd name="T3" fmla="*/ 137 h 137"/>
                  <a:gd name="T4" fmla="*/ 34 w 99"/>
                  <a:gd name="T5" fmla="*/ 130 h 137"/>
                  <a:gd name="T6" fmla="*/ 65 w 99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37">
                    <a:moveTo>
                      <a:pt x="65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2" y="136"/>
                      <a:pt x="23" y="134"/>
                      <a:pt x="34" y="130"/>
                    </a:cubicBezTo>
                    <a:cubicBezTo>
                      <a:pt x="88" y="107"/>
                      <a:pt x="99" y="47"/>
                      <a:pt x="65" y="0"/>
                    </a:cubicBez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76"/>
              <p:cNvSpPr/>
              <p:nvPr/>
            </p:nvSpPr>
            <p:spPr bwMode="auto">
              <a:xfrm>
                <a:off x="4289" y="2159"/>
                <a:ext cx="235" cy="246"/>
              </a:xfrm>
              <a:custGeom>
                <a:avLst/>
                <a:gdLst>
                  <a:gd name="T0" fmla="*/ 0 w 88"/>
                  <a:gd name="T1" fmla="*/ 25 h 92"/>
                  <a:gd name="T2" fmla="*/ 53 w 88"/>
                  <a:gd name="T3" fmla="*/ 92 h 92"/>
                  <a:gd name="T4" fmla="*/ 88 w 88"/>
                  <a:gd name="T5" fmla="*/ 0 h 92"/>
                  <a:gd name="T6" fmla="*/ 0 w 88"/>
                  <a:gd name="T7" fmla="*/ 2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92">
                    <a:moveTo>
                      <a:pt x="0" y="25"/>
                    </a:moveTo>
                    <a:cubicBezTo>
                      <a:pt x="0" y="25"/>
                      <a:pt x="21" y="57"/>
                      <a:pt x="53" y="92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61" y="5"/>
                      <a:pt x="32" y="13"/>
                      <a:pt x="0" y="25"/>
                    </a:cubicBezTo>
                    <a:close/>
                  </a:path>
                </a:pathLst>
              </a:custGeom>
              <a:solidFill>
                <a:srgbClr val="FF4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77"/>
              <p:cNvSpPr/>
              <p:nvPr/>
            </p:nvSpPr>
            <p:spPr bwMode="auto">
              <a:xfrm>
                <a:off x="4431" y="2148"/>
                <a:ext cx="235" cy="361"/>
              </a:xfrm>
              <a:custGeom>
                <a:avLst/>
                <a:gdLst>
                  <a:gd name="T0" fmla="*/ 35 w 88"/>
                  <a:gd name="T1" fmla="*/ 4 h 135"/>
                  <a:gd name="T2" fmla="*/ 0 w 88"/>
                  <a:gd name="T3" fmla="*/ 96 h 135"/>
                  <a:gd name="T4" fmla="*/ 40 w 88"/>
                  <a:gd name="T5" fmla="*/ 135 h 135"/>
                  <a:gd name="T6" fmla="*/ 88 w 88"/>
                  <a:gd name="T7" fmla="*/ 0 h 135"/>
                  <a:gd name="T8" fmla="*/ 35 w 88"/>
                  <a:gd name="T9" fmla="*/ 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5">
                    <a:moveTo>
                      <a:pt x="35" y="4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12" y="109"/>
                      <a:pt x="25" y="123"/>
                      <a:pt x="40" y="135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72" y="0"/>
                      <a:pt x="54" y="1"/>
                      <a:pt x="35" y="4"/>
                    </a:cubicBez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78"/>
              <p:cNvSpPr/>
              <p:nvPr/>
            </p:nvSpPr>
            <p:spPr bwMode="auto">
              <a:xfrm>
                <a:off x="4538" y="2148"/>
                <a:ext cx="264" cy="441"/>
              </a:xfrm>
              <a:custGeom>
                <a:avLst/>
                <a:gdLst>
                  <a:gd name="T0" fmla="*/ 99 w 99"/>
                  <a:gd name="T1" fmla="*/ 5 h 165"/>
                  <a:gd name="T2" fmla="*/ 48 w 99"/>
                  <a:gd name="T3" fmla="*/ 0 h 165"/>
                  <a:gd name="T4" fmla="*/ 0 w 99"/>
                  <a:gd name="T5" fmla="*/ 135 h 165"/>
                  <a:gd name="T6" fmla="*/ 39 w 99"/>
                  <a:gd name="T7" fmla="*/ 165 h 165"/>
                  <a:gd name="T8" fmla="*/ 99 w 99"/>
                  <a:gd name="T9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65">
                    <a:moveTo>
                      <a:pt x="99" y="5"/>
                    </a:moveTo>
                    <a:cubicBezTo>
                      <a:pt x="84" y="1"/>
                      <a:pt x="67" y="0"/>
                      <a:pt x="48" y="0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" y="146"/>
                      <a:pt x="25" y="156"/>
                      <a:pt x="39" y="165"/>
                    </a:cubicBezTo>
                    <a:lnTo>
                      <a:pt x="99" y="5"/>
                    </a:lnTo>
                    <a:close/>
                  </a:path>
                </a:pathLst>
              </a:custGeom>
              <a:solidFill>
                <a:srgbClr val="0A7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79"/>
              <p:cNvSpPr/>
              <p:nvPr/>
            </p:nvSpPr>
            <p:spPr bwMode="auto">
              <a:xfrm>
                <a:off x="4642" y="2161"/>
                <a:ext cx="291" cy="487"/>
              </a:xfrm>
              <a:custGeom>
                <a:avLst/>
                <a:gdLst>
                  <a:gd name="T0" fmla="*/ 60 w 109"/>
                  <a:gd name="T1" fmla="*/ 0 h 182"/>
                  <a:gd name="T2" fmla="*/ 0 w 109"/>
                  <a:gd name="T3" fmla="*/ 160 h 182"/>
                  <a:gd name="T4" fmla="*/ 42 w 109"/>
                  <a:gd name="T5" fmla="*/ 182 h 182"/>
                  <a:gd name="T6" fmla="*/ 109 w 109"/>
                  <a:gd name="T7" fmla="*/ 18 h 182"/>
                  <a:gd name="T8" fmla="*/ 60 w 109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82">
                    <a:moveTo>
                      <a:pt x="60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13" y="169"/>
                      <a:pt x="27" y="177"/>
                      <a:pt x="42" y="182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95" y="10"/>
                      <a:pt x="79" y="4"/>
                      <a:pt x="60" y="0"/>
                    </a:cubicBez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80"/>
              <p:cNvSpPr/>
              <p:nvPr/>
            </p:nvSpPr>
            <p:spPr bwMode="auto">
              <a:xfrm>
                <a:off x="4754" y="2210"/>
                <a:ext cx="289" cy="460"/>
              </a:xfrm>
              <a:custGeom>
                <a:avLst/>
                <a:gdLst>
                  <a:gd name="T0" fmla="*/ 67 w 108"/>
                  <a:gd name="T1" fmla="*/ 0 h 172"/>
                  <a:gd name="T2" fmla="*/ 0 w 108"/>
                  <a:gd name="T3" fmla="*/ 164 h 172"/>
                  <a:gd name="T4" fmla="*/ 43 w 108"/>
                  <a:gd name="T5" fmla="*/ 172 h 172"/>
                  <a:gd name="T6" fmla="*/ 108 w 108"/>
                  <a:gd name="T7" fmla="*/ 35 h 172"/>
                  <a:gd name="T8" fmla="*/ 67 w 108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72">
                    <a:moveTo>
                      <a:pt x="67" y="0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14" y="169"/>
                      <a:pt x="29" y="172"/>
                      <a:pt x="43" y="172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98" y="22"/>
                      <a:pt x="84" y="10"/>
                      <a:pt x="67" y="0"/>
                    </a:cubicBezTo>
                    <a:close/>
                  </a:path>
                </a:pathLst>
              </a:cu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81"/>
              <p:cNvSpPr/>
              <p:nvPr/>
            </p:nvSpPr>
            <p:spPr bwMode="auto">
              <a:xfrm>
                <a:off x="4190" y="2445"/>
                <a:ext cx="797" cy="773"/>
              </a:xfrm>
              <a:custGeom>
                <a:avLst/>
                <a:gdLst>
                  <a:gd name="T0" fmla="*/ 0 w 298"/>
                  <a:gd name="T1" fmla="*/ 0 h 289"/>
                  <a:gd name="T2" fmla="*/ 129 w 298"/>
                  <a:gd name="T3" fmla="*/ 268 h 289"/>
                  <a:gd name="T4" fmla="*/ 0 w 298"/>
                  <a:gd name="T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8" h="289">
                    <a:moveTo>
                      <a:pt x="0" y="0"/>
                    </a:moveTo>
                    <a:cubicBezTo>
                      <a:pt x="0" y="0"/>
                      <a:pt x="7" y="247"/>
                      <a:pt x="129" y="268"/>
                    </a:cubicBezTo>
                    <a:cubicBezTo>
                      <a:pt x="252" y="289"/>
                      <a:pt x="298" y="60"/>
                      <a:pt x="0" y="0"/>
                    </a:cubicBezTo>
                    <a:close/>
                  </a:path>
                </a:pathLst>
              </a:custGeom>
              <a:solidFill>
                <a:srgbClr val="9F51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82"/>
              <p:cNvSpPr/>
              <p:nvPr/>
            </p:nvSpPr>
            <p:spPr bwMode="auto">
              <a:xfrm>
                <a:off x="3856" y="2579"/>
                <a:ext cx="345" cy="313"/>
              </a:xfrm>
              <a:custGeom>
                <a:avLst/>
                <a:gdLst>
                  <a:gd name="T0" fmla="*/ 129 w 129"/>
                  <a:gd name="T1" fmla="*/ 96 h 117"/>
                  <a:gd name="T2" fmla="*/ 51 w 129"/>
                  <a:gd name="T3" fmla="*/ 0 h 117"/>
                  <a:gd name="T4" fmla="*/ 0 w 129"/>
                  <a:gd name="T5" fmla="*/ 117 h 117"/>
                  <a:gd name="T6" fmla="*/ 106 w 129"/>
                  <a:gd name="T7" fmla="*/ 104 h 117"/>
                  <a:gd name="T8" fmla="*/ 129 w 129"/>
                  <a:gd name="T9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7">
                    <a:moveTo>
                      <a:pt x="129" y="96"/>
                    </a:moveTo>
                    <a:cubicBezTo>
                      <a:pt x="112" y="66"/>
                      <a:pt x="86" y="34"/>
                      <a:pt x="51" y="0"/>
                    </a:cubicBezTo>
                    <a:cubicBezTo>
                      <a:pt x="51" y="0"/>
                      <a:pt x="20" y="53"/>
                      <a:pt x="0" y="117"/>
                    </a:cubicBezTo>
                    <a:cubicBezTo>
                      <a:pt x="35" y="113"/>
                      <a:pt x="70" y="112"/>
                      <a:pt x="106" y="104"/>
                    </a:cubicBezTo>
                    <a:cubicBezTo>
                      <a:pt x="114" y="103"/>
                      <a:pt x="122" y="100"/>
                      <a:pt x="129" y="96"/>
                    </a:cubicBezTo>
                    <a:close/>
                  </a:path>
                </a:pathLst>
              </a:custGeom>
              <a:solidFill>
                <a:srgbClr val="9F6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83"/>
              <p:cNvSpPr/>
              <p:nvPr/>
            </p:nvSpPr>
            <p:spPr bwMode="auto">
              <a:xfrm>
                <a:off x="3803" y="2836"/>
                <a:ext cx="489" cy="404"/>
              </a:xfrm>
              <a:custGeom>
                <a:avLst/>
                <a:gdLst>
                  <a:gd name="T0" fmla="*/ 182 w 183"/>
                  <a:gd name="T1" fmla="*/ 117 h 151"/>
                  <a:gd name="T2" fmla="*/ 149 w 183"/>
                  <a:gd name="T3" fmla="*/ 0 h 151"/>
                  <a:gd name="T4" fmla="*/ 126 w 183"/>
                  <a:gd name="T5" fmla="*/ 8 h 151"/>
                  <a:gd name="T6" fmla="*/ 20 w 183"/>
                  <a:gd name="T7" fmla="*/ 21 h 151"/>
                  <a:gd name="T8" fmla="*/ 6 w 183"/>
                  <a:gd name="T9" fmla="*/ 139 h 151"/>
                  <a:gd name="T10" fmla="*/ 182 w 183"/>
                  <a:gd name="T11" fmla="*/ 11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151">
                    <a:moveTo>
                      <a:pt x="182" y="117"/>
                    </a:moveTo>
                    <a:cubicBezTo>
                      <a:pt x="183" y="83"/>
                      <a:pt x="174" y="44"/>
                      <a:pt x="149" y="0"/>
                    </a:cubicBezTo>
                    <a:cubicBezTo>
                      <a:pt x="142" y="4"/>
                      <a:pt x="134" y="7"/>
                      <a:pt x="126" y="8"/>
                    </a:cubicBezTo>
                    <a:cubicBezTo>
                      <a:pt x="90" y="16"/>
                      <a:pt x="55" y="17"/>
                      <a:pt x="20" y="21"/>
                    </a:cubicBezTo>
                    <a:cubicBezTo>
                      <a:pt x="8" y="59"/>
                      <a:pt x="0" y="102"/>
                      <a:pt x="6" y="139"/>
                    </a:cubicBezTo>
                    <a:cubicBezTo>
                      <a:pt x="66" y="151"/>
                      <a:pt x="127" y="142"/>
                      <a:pt x="182" y="117"/>
                    </a:cubicBezTo>
                    <a:close/>
                  </a:path>
                </a:pathLst>
              </a:custGeom>
              <a:solidFill>
                <a:srgbClr val="835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84"/>
              <p:cNvSpPr/>
              <p:nvPr/>
            </p:nvSpPr>
            <p:spPr bwMode="auto">
              <a:xfrm>
                <a:off x="3819" y="3149"/>
                <a:ext cx="470" cy="358"/>
              </a:xfrm>
              <a:custGeom>
                <a:avLst/>
                <a:gdLst>
                  <a:gd name="T0" fmla="*/ 0 w 176"/>
                  <a:gd name="T1" fmla="*/ 22 h 134"/>
                  <a:gd name="T2" fmla="*/ 32 w 176"/>
                  <a:gd name="T3" fmla="*/ 83 h 134"/>
                  <a:gd name="T4" fmla="*/ 176 w 176"/>
                  <a:gd name="T5" fmla="*/ 0 h 134"/>
                  <a:gd name="T6" fmla="*/ 0 w 176"/>
                  <a:gd name="T7" fmla="*/ 2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34">
                    <a:moveTo>
                      <a:pt x="0" y="22"/>
                    </a:moveTo>
                    <a:cubicBezTo>
                      <a:pt x="4" y="45"/>
                      <a:pt x="14" y="67"/>
                      <a:pt x="32" y="83"/>
                    </a:cubicBezTo>
                    <a:cubicBezTo>
                      <a:pt x="88" y="134"/>
                      <a:pt x="171" y="90"/>
                      <a:pt x="176" y="0"/>
                    </a:cubicBezTo>
                    <a:cubicBezTo>
                      <a:pt x="121" y="25"/>
                      <a:pt x="60" y="34"/>
                      <a:pt x="0" y="22"/>
                    </a:cubicBezTo>
                    <a:close/>
                  </a:path>
                </a:pathLst>
              </a:custGeom>
              <a:solidFill>
                <a:srgbClr val="FFD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85"/>
              <p:cNvSpPr/>
              <p:nvPr/>
            </p:nvSpPr>
            <p:spPr bwMode="auto">
              <a:xfrm>
                <a:off x="3412" y="2587"/>
                <a:ext cx="385" cy="321"/>
              </a:xfrm>
              <a:custGeom>
                <a:avLst/>
                <a:gdLst>
                  <a:gd name="T0" fmla="*/ 128 w 144"/>
                  <a:gd name="T1" fmla="*/ 0 h 120"/>
                  <a:gd name="T2" fmla="*/ 0 w 144"/>
                  <a:gd name="T3" fmla="*/ 92 h 120"/>
                  <a:gd name="T4" fmla="*/ 143 w 144"/>
                  <a:gd name="T5" fmla="*/ 120 h 120"/>
                  <a:gd name="T6" fmla="*/ 128 w 14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20">
                    <a:moveTo>
                      <a:pt x="128" y="0"/>
                    </a:moveTo>
                    <a:cubicBezTo>
                      <a:pt x="128" y="0"/>
                      <a:pt x="55" y="38"/>
                      <a:pt x="0" y="92"/>
                    </a:cubicBezTo>
                    <a:cubicBezTo>
                      <a:pt x="143" y="120"/>
                      <a:pt x="143" y="120"/>
                      <a:pt x="143" y="120"/>
                    </a:cubicBezTo>
                    <a:cubicBezTo>
                      <a:pt x="144" y="86"/>
                      <a:pt x="139" y="46"/>
                      <a:pt x="128" y="0"/>
                    </a:cubicBezTo>
                    <a:close/>
                  </a:path>
                </a:pathLst>
              </a:custGeom>
              <a:solidFill>
                <a:srgbClr val="B3C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86"/>
              <p:cNvSpPr/>
              <p:nvPr/>
            </p:nvSpPr>
            <p:spPr bwMode="auto">
              <a:xfrm>
                <a:off x="3247" y="2854"/>
                <a:ext cx="395" cy="460"/>
              </a:xfrm>
              <a:custGeom>
                <a:avLst/>
                <a:gdLst>
                  <a:gd name="T0" fmla="*/ 148 w 148"/>
                  <a:gd name="T1" fmla="*/ 164 h 172"/>
                  <a:gd name="T2" fmla="*/ 54 w 148"/>
                  <a:gd name="T3" fmla="*/ 0 h 172"/>
                  <a:gd name="T4" fmla="*/ 0 w 148"/>
                  <a:gd name="T5" fmla="*/ 107 h 172"/>
                  <a:gd name="T6" fmla="*/ 138 w 148"/>
                  <a:gd name="T7" fmla="*/ 172 h 172"/>
                  <a:gd name="T8" fmla="*/ 148 w 148"/>
                  <a:gd name="T9" fmla="*/ 1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72">
                    <a:moveTo>
                      <a:pt x="148" y="164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24" y="32"/>
                      <a:pt x="0" y="69"/>
                      <a:pt x="0" y="107"/>
                    </a:cubicBezTo>
                    <a:cubicBezTo>
                      <a:pt x="138" y="172"/>
                      <a:pt x="138" y="172"/>
                      <a:pt x="138" y="172"/>
                    </a:cubicBezTo>
                    <a:cubicBezTo>
                      <a:pt x="141" y="169"/>
                      <a:pt x="145" y="167"/>
                      <a:pt x="148" y="164"/>
                    </a:cubicBezTo>
                    <a:close/>
                  </a:path>
                </a:pathLst>
              </a:custGeom>
              <a:solidFill>
                <a:srgbClr val="EB6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87"/>
              <p:cNvSpPr/>
              <p:nvPr/>
            </p:nvSpPr>
            <p:spPr bwMode="auto">
              <a:xfrm>
                <a:off x="3247" y="3141"/>
                <a:ext cx="368" cy="270"/>
              </a:xfrm>
              <a:custGeom>
                <a:avLst/>
                <a:gdLst>
                  <a:gd name="T0" fmla="*/ 0 w 138"/>
                  <a:gd name="T1" fmla="*/ 0 h 101"/>
                  <a:gd name="T2" fmla="*/ 4 w 138"/>
                  <a:gd name="T3" fmla="*/ 26 h 101"/>
                  <a:gd name="T4" fmla="*/ 138 w 138"/>
                  <a:gd name="T5" fmla="*/ 65 h 101"/>
                  <a:gd name="T6" fmla="*/ 0 w 138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01">
                    <a:moveTo>
                      <a:pt x="0" y="0"/>
                    </a:moveTo>
                    <a:cubicBezTo>
                      <a:pt x="0" y="9"/>
                      <a:pt x="2" y="17"/>
                      <a:pt x="4" y="26"/>
                    </a:cubicBezTo>
                    <a:cubicBezTo>
                      <a:pt x="21" y="85"/>
                      <a:pt x="86" y="101"/>
                      <a:pt x="138" y="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88"/>
              <p:cNvSpPr/>
              <p:nvPr/>
            </p:nvSpPr>
            <p:spPr bwMode="auto">
              <a:xfrm>
                <a:off x="3391" y="2833"/>
                <a:ext cx="404" cy="460"/>
              </a:xfrm>
              <a:custGeom>
                <a:avLst/>
                <a:gdLst>
                  <a:gd name="T0" fmla="*/ 151 w 151"/>
                  <a:gd name="T1" fmla="*/ 28 h 172"/>
                  <a:gd name="T2" fmla="*/ 8 w 151"/>
                  <a:gd name="T3" fmla="*/ 0 h 172"/>
                  <a:gd name="T4" fmla="*/ 0 w 151"/>
                  <a:gd name="T5" fmla="*/ 8 h 172"/>
                  <a:gd name="T6" fmla="*/ 94 w 151"/>
                  <a:gd name="T7" fmla="*/ 172 h 172"/>
                  <a:gd name="T8" fmla="*/ 151 w 151"/>
                  <a:gd name="T9" fmla="*/ 2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72">
                    <a:moveTo>
                      <a:pt x="151" y="28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3"/>
                      <a:pt x="3" y="5"/>
                      <a:pt x="0" y="8"/>
                    </a:cubicBezTo>
                    <a:cubicBezTo>
                      <a:pt x="94" y="172"/>
                      <a:pt x="94" y="172"/>
                      <a:pt x="94" y="172"/>
                    </a:cubicBezTo>
                    <a:cubicBezTo>
                      <a:pt x="125" y="145"/>
                      <a:pt x="149" y="98"/>
                      <a:pt x="151" y="28"/>
                    </a:cubicBezTo>
                    <a:close/>
                  </a:path>
                </a:pathLst>
              </a:custGeom>
              <a:solidFill>
                <a:srgbClr val="83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89"/>
              <p:cNvSpPr/>
              <p:nvPr/>
            </p:nvSpPr>
            <p:spPr bwMode="auto">
              <a:xfrm>
                <a:off x="2787" y="2688"/>
                <a:ext cx="83" cy="99"/>
              </a:xfrm>
              <a:custGeom>
                <a:avLst/>
                <a:gdLst>
                  <a:gd name="T0" fmla="*/ 10 w 31"/>
                  <a:gd name="T1" fmla="*/ 0 h 37"/>
                  <a:gd name="T2" fmla="*/ 3 w 31"/>
                  <a:gd name="T3" fmla="*/ 15 h 37"/>
                  <a:gd name="T4" fmla="*/ 0 w 31"/>
                  <a:gd name="T5" fmla="*/ 37 h 37"/>
                  <a:gd name="T6" fmla="*/ 31 w 31"/>
                  <a:gd name="T7" fmla="*/ 26 h 37"/>
                  <a:gd name="T8" fmla="*/ 10 w 31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7">
                    <a:moveTo>
                      <a:pt x="10" y="0"/>
                    </a:moveTo>
                    <a:cubicBezTo>
                      <a:pt x="7" y="5"/>
                      <a:pt x="5" y="10"/>
                      <a:pt x="3" y="15"/>
                    </a:cubicBezTo>
                    <a:cubicBezTo>
                      <a:pt x="1" y="23"/>
                      <a:pt x="0" y="30"/>
                      <a:pt x="0" y="37"/>
                    </a:cubicBezTo>
                    <a:cubicBezTo>
                      <a:pt x="31" y="26"/>
                      <a:pt x="31" y="26"/>
                      <a:pt x="31" y="26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6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90"/>
              <p:cNvSpPr/>
              <p:nvPr/>
            </p:nvSpPr>
            <p:spPr bwMode="auto">
              <a:xfrm>
                <a:off x="2784" y="2758"/>
                <a:ext cx="112" cy="110"/>
              </a:xfrm>
              <a:custGeom>
                <a:avLst/>
                <a:gdLst>
                  <a:gd name="T0" fmla="*/ 32 w 42"/>
                  <a:gd name="T1" fmla="*/ 0 h 41"/>
                  <a:gd name="T2" fmla="*/ 1 w 42"/>
                  <a:gd name="T3" fmla="*/ 11 h 41"/>
                  <a:gd name="T4" fmla="*/ 6 w 42"/>
                  <a:gd name="T5" fmla="*/ 41 h 41"/>
                  <a:gd name="T6" fmla="*/ 42 w 42"/>
                  <a:gd name="T7" fmla="*/ 11 h 41"/>
                  <a:gd name="T8" fmla="*/ 32 w 42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32" y="0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21"/>
                      <a:pt x="2" y="31"/>
                      <a:pt x="6" y="41"/>
                    </a:cubicBezTo>
                    <a:cubicBezTo>
                      <a:pt x="42" y="11"/>
                      <a:pt x="42" y="11"/>
                      <a:pt x="42" y="11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D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91"/>
              <p:cNvSpPr/>
              <p:nvPr/>
            </p:nvSpPr>
            <p:spPr bwMode="auto">
              <a:xfrm>
                <a:off x="2800" y="2787"/>
                <a:ext cx="139" cy="148"/>
              </a:xfrm>
              <a:custGeom>
                <a:avLst/>
                <a:gdLst>
                  <a:gd name="T0" fmla="*/ 36 w 52"/>
                  <a:gd name="T1" fmla="*/ 0 h 55"/>
                  <a:gd name="T2" fmla="*/ 0 w 52"/>
                  <a:gd name="T3" fmla="*/ 30 h 55"/>
                  <a:gd name="T4" fmla="*/ 15 w 52"/>
                  <a:gd name="T5" fmla="*/ 55 h 55"/>
                  <a:gd name="T6" fmla="*/ 52 w 52"/>
                  <a:gd name="T7" fmla="*/ 20 h 55"/>
                  <a:gd name="T8" fmla="*/ 36 w 52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5">
                    <a:moveTo>
                      <a:pt x="36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3" y="39"/>
                      <a:pt x="9" y="47"/>
                      <a:pt x="15" y="55"/>
                    </a:cubicBezTo>
                    <a:cubicBezTo>
                      <a:pt x="52" y="20"/>
                      <a:pt x="52" y="20"/>
                      <a:pt x="52" y="2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C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92"/>
              <p:cNvSpPr/>
              <p:nvPr/>
            </p:nvSpPr>
            <p:spPr bwMode="auto">
              <a:xfrm>
                <a:off x="2902" y="2935"/>
                <a:ext cx="171" cy="80"/>
              </a:xfrm>
              <a:custGeom>
                <a:avLst/>
                <a:gdLst>
                  <a:gd name="T0" fmla="*/ 0 w 64"/>
                  <a:gd name="T1" fmla="*/ 17 h 30"/>
                  <a:gd name="T2" fmla="*/ 64 w 64"/>
                  <a:gd name="T3" fmla="*/ 27 h 30"/>
                  <a:gd name="T4" fmla="*/ 42 w 64"/>
                  <a:gd name="T5" fmla="*/ 0 h 30"/>
                  <a:gd name="T6" fmla="*/ 0 w 64"/>
                  <a:gd name="T7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30">
                    <a:moveTo>
                      <a:pt x="0" y="17"/>
                    </a:moveTo>
                    <a:cubicBezTo>
                      <a:pt x="18" y="26"/>
                      <a:pt x="40" y="30"/>
                      <a:pt x="64" y="27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6C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93"/>
              <p:cNvSpPr/>
              <p:nvPr/>
            </p:nvSpPr>
            <p:spPr bwMode="auto">
              <a:xfrm>
                <a:off x="2840" y="2841"/>
                <a:ext cx="174" cy="139"/>
              </a:xfrm>
              <a:custGeom>
                <a:avLst/>
                <a:gdLst>
                  <a:gd name="T0" fmla="*/ 37 w 65"/>
                  <a:gd name="T1" fmla="*/ 0 h 52"/>
                  <a:gd name="T2" fmla="*/ 0 w 65"/>
                  <a:gd name="T3" fmla="*/ 35 h 52"/>
                  <a:gd name="T4" fmla="*/ 23 w 65"/>
                  <a:gd name="T5" fmla="*/ 52 h 52"/>
                  <a:gd name="T6" fmla="*/ 65 w 65"/>
                  <a:gd name="T7" fmla="*/ 35 h 52"/>
                  <a:gd name="T8" fmla="*/ 37 w 65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52">
                    <a:moveTo>
                      <a:pt x="37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7" y="41"/>
                      <a:pt x="14" y="47"/>
                      <a:pt x="23" y="52"/>
                    </a:cubicBezTo>
                    <a:cubicBezTo>
                      <a:pt x="65" y="35"/>
                      <a:pt x="65" y="35"/>
                      <a:pt x="65" y="35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6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94"/>
              <p:cNvSpPr/>
              <p:nvPr/>
            </p:nvSpPr>
            <p:spPr bwMode="auto">
              <a:xfrm>
                <a:off x="2870" y="2528"/>
                <a:ext cx="433" cy="452"/>
              </a:xfrm>
              <a:custGeom>
                <a:avLst/>
                <a:gdLst>
                  <a:gd name="T0" fmla="*/ 0 w 162"/>
                  <a:gd name="T1" fmla="*/ 31 h 169"/>
                  <a:gd name="T2" fmla="*/ 110 w 162"/>
                  <a:gd name="T3" fmla="*/ 169 h 169"/>
                  <a:gd name="T4" fmla="*/ 162 w 162"/>
                  <a:gd name="T5" fmla="*/ 135 h 169"/>
                  <a:gd name="T6" fmla="*/ 53 w 162"/>
                  <a:gd name="T7" fmla="*/ 0 h 169"/>
                  <a:gd name="T8" fmla="*/ 0 w 162"/>
                  <a:gd name="T9" fmla="*/ 3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69">
                    <a:moveTo>
                      <a:pt x="0" y="31"/>
                    </a:move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27" y="162"/>
                      <a:pt x="144" y="151"/>
                      <a:pt x="162" y="135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3" y="8"/>
                      <a:pt x="14" y="18"/>
                      <a:pt x="0" y="31"/>
                    </a:cubicBezTo>
                    <a:close/>
                  </a:path>
                </a:pathLst>
              </a:custGeom>
              <a:solidFill>
                <a:srgbClr val="885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5"/>
              <p:cNvSpPr/>
              <p:nvPr/>
            </p:nvSpPr>
            <p:spPr bwMode="auto">
              <a:xfrm>
                <a:off x="3011" y="2496"/>
                <a:ext cx="353" cy="393"/>
              </a:xfrm>
              <a:custGeom>
                <a:avLst/>
                <a:gdLst>
                  <a:gd name="T0" fmla="*/ 0 w 132"/>
                  <a:gd name="T1" fmla="*/ 12 h 147"/>
                  <a:gd name="T2" fmla="*/ 109 w 132"/>
                  <a:gd name="T3" fmla="*/ 147 h 147"/>
                  <a:gd name="T4" fmla="*/ 132 w 132"/>
                  <a:gd name="T5" fmla="*/ 123 h 147"/>
                  <a:gd name="T6" fmla="*/ 38 w 132"/>
                  <a:gd name="T7" fmla="*/ 0 h 147"/>
                  <a:gd name="T8" fmla="*/ 0 w 132"/>
                  <a:gd name="T9" fmla="*/ 1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47">
                    <a:moveTo>
                      <a:pt x="0" y="12"/>
                    </a:moveTo>
                    <a:cubicBezTo>
                      <a:pt x="109" y="147"/>
                      <a:pt x="109" y="147"/>
                      <a:pt x="109" y="147"/>
                    </a:cubicBezTo>
                    <a:cubicBezTo>
                      <a:pt x="116" y="140"/>
                      <a:pt x="124" y="132"/>
                      <a:pt x="132" y="12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5" y="3"/>
                      <a:pt x="12" y="7"/>
                      <a:pt x="0" y="12"/>
                    </a:cubicBezTo>
                    <a:close/>
                  </a:path>
                </a:pathLst>
              </a:custGeom>
              <a:solidFill>
                <a:srgbClr val="9D8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96"/>
              <p:cNvSpPr/>
              <p:nvPr/>
            </p:nvSpPr>
            <p:spPr bwMode="auto">
              <a:xfrm>
                <a:off x="3113" y="2448"/>
                <a:ext cx="433" cy="377"/>
              </a:xfrm>
              <a:custGeom>
                <a:avLst/>
                <a:gdLst>
                  <a:gd name="T0" fmla="*/ 0 w 162"/>
                  <a:gd name="T1" fmla="*/ 18 h 141"/>
                  <a:gd name="T2" fmla="*/ 94 w 162"/>
                  <a:gd name="T3" fmla="*/ 141 h 141"/>
                  <a:gd name="T4" fmla="*/ 162 w 162"/>
                  <a:gd name="T5" fmla="*/ 7 h 141"/>
                  <a:gd name="T6" fmla="*/ 0 w 162"/>
                  <a:gd name="T7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41">
                    <a:moveTo>
                      <a:pt x="0" y="18"/>
                    </a:moveTo>
                    <a:cubicBezTo>
                      <a:pt x="94" y="141"/>
                      <a:pt x="94" y="141"/>
                      <a:pt x="94" y="141"/>
                    </a:cubicBezTo>
                    <a:cubicBezTo>
                      <a:pt x="120" y="109"/>
                      <a:pt x="144" y="65"/>
                      <a:pt x="162" y="7"/>
                    </a:cubicBezTo>
                    <a:cubicBezTo>
                      <a:pt x="162" y="7"/>
                      <a:pt x="77" y="0"/>
                      <a:pt x="0" y="18"/>
                    </a:cubicBezTo>
                    <a:close/>
                  </a:path>
                </a:pathLst>
              </a:custGeom>
              <a:solidFill>
                <a:srgbClr val="B6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97"/>
              <p:cNvSpPr/>
              <p:nvPr/>
            </p:nvSpPr>
            <p:spPr bwMode="auto">
              <a:xfrm>
                <a:off x="2814" y="2611"/>
                <a:ext cx="350" cy="396"/>
              </a:xfrm>
              <a:custGeom>
                <a:avLst/>
                <a:gdLst>
                  <a:gd name="T0" fmla="*/ 0 w 131"/>
                  <a:gd name="T1" fmla="*/ 29 h 148"/>
                  <a:gd name="T2" fmla="*/ 97 w 131"/>
                  <a:gd name="T3" fmla="*/ 148 h 148"/>
                  <a:gd name="T4" fmla="*/ 131 w 131"/>
                  <a:gd name="T5" fmla="*/ 138 h 148"/>
                  <a:gd name="T6" fmla="*/ 21 w 131"/>
                  <a:gd name="T7" fmla="*/ 0 h 148"/>
                  <a:gd name="T8" fmla="*/ 0 w 131"/>
                  <a:gd name="T9" fmla="*/ 2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48">
                    <a:moveTo>
                      <a:pt x="0" y="29"/>
                    </a:moveTo>
                    <a:cubicBezTo>
                      <a:pt x="97" y="148"/>
                      <a:pt x="97" y="148"/>
                      <a:pt x="97" y="148"/>
                    </a:cubicBezTo>
                    <a:cubicBezTo>
                      <a:pt x="108" y="146"/>
                      <a:pt x="119" y="143"/>
                      <a:pt x="131" y="13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2" y="9"/>
                      <a:pt x="5" y="18"/>
                      <a:pt x="0" y="29"/>
                    </a:cubicBezTo>
                    <a:close/>
                  </a:path>
                </a:pathLst>
              </a:custGeom>
              <a:solidFill>
                <a:srgbClr val="C2B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98"/>
              <p:cNvSpPr/>
              <p:nvPr/>
            </p:nvSpPr>
            <p:spPr bwMode="auto">
              <a:xfrm>
                <a:off x="2493" y="2022"/>
                <a:ext cx="427" cy="468"/>
              </a:xfrm>
              <a:custGeom>
                <a:avLst/>
                <a:gdLst>
                  <a:gd name="T0" fmla="*/ 63 w 160"/>
                  <a:gd name="T1" fmla="*/ 18 h 175"/>
                  <a:gd name="T2" fmla="*/ 160 w 160"/>
                  <a:gd name="T3" fmla="*/ 172 h 175"/>
                  <a:gd name="T4" fmla="*/ 91 w 160"/>
                  <a:gd name="T5" fmla="*/ 0 h 175"/>
                  <a:gd name="T6" fmla="*/ 63 w 160"/>
                  <a:gd name="T7" fmla="*/ 1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" h="175">
                    <a:moveTo>
                      <a:pt x="63" y="18"/>
                    </a:moveTo>
                    <a:cubicBezTo>
                      <a:pt x="0" y="74"/>
                      <a:pt x="49" y="175"/>
                      <a:pt x="160" y="172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1" y="4"/>
                      <a:pt x="71" y="10"/>
                      <a:pt x="63" y="18"/>
                    </a:cubicBezTo>
                    <a:close/>
                  </a:path>
                </a:pathLst>
              </a:custGeom>
              <a:solidFill>
                <a:srgbClr val="995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99"/>
              <p:cNvSpPr/>
              <p:nvPr/>
            </p:nvSpPr>
            <p:spPr bwMode="auto">
              <a:xfrm>
                <a:off x="2822" y="2228"/>
                <a:ext cx="82" cy="62"/>
              </a:xfrm>
              <a:custGeom>
                <a:avLst/>
                <a:gdLst>
                  <a:gd name="T0" fmla="*/ 0 w 82"/>
                  <a:gd name="T1" fmla="*/ 8 h 62"/>
                  <a:gd name="T2" fmla="*/ 21 w 82"/>
                  <a:gd name="T3" fmla="*/ 62 h 62"/>
                  <a:gd name="T4" fmla="*/ 82 w 82"/>
                  <a:gd name="T5" fmla="*/ 56 h 62"/>
                  <a:gd name="T6" fmla="*/ 58 w 82"/>
                  <a:gd name="T7" fmla="*/ 0 h 62"/>
                  <a:gd name="T8" fmla="*/ 0 w 82"/>
                  <a:gd name="T9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2">
                    <a:moveTo>
                      <a:pt x="0" y="8"/>
                    </a:moveTo>
                    <a:lnTo>
                      <a:pt x="21" y="62"/>
                    </a:lnTo>
                    <a:lnTo>
                      <a:pt x="82" y="56"/>
                    </a:lnTo>
                    <a:lnTo>
                      <a:pt x="5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00"/>
              <p:cNvSpPr/>
              <p:nvPr/>
            </p:nvSpPr>
            <p:spPr bwMode="auto">
              <a:xfrm>
                <a:off x="2736" y="2009"/>
                <a:ext cx="72" cy="51"/>
              </a:xfrm>
              <a:custGeom>
                <a:avLst/>
                <a:gdLst>
                  <a:gd name="T0" fmla="*/ 20 w 27"/>
                  <a:gd name="T1" fmla="*/ 0 h 19"/>
                  <a:gd name="T2" fmla="*/ 0 w 27"/>
                  <a:gd name="T3" fmla="*/ 5 h 19"/>
                  <a:gd name="T4" fmla="*/ 5 w 27"/>
                  <a:gd name="T5" fmla="*/ 19 h 19"/>
                  <a:gd name="T6" fmla="*/ 27 w 27"/>
                  <a:gd name="T7" fmla="*/ 16 h 19"/>
                  <a:gd name="T8" fmla="*/ 20 w 2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0" y="0"/>
                    </a:moveTo>
                    <a:cubicBezTo>
                      <a:pt x="13" y="1"/>
                      <a:pt x="6" y="3"/>
                      <a:pt x="0" y="5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7" y="16"/>
                      <a:pt x="27" y="16"/>
                      <a:pt x="27" y="16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01"/>
              <p:cNvSpPr/>
              <p:nvPr/>
            </p:nvSpPr>
            <p:spPr bwMode="auto">
              <a:xfrm>
                <a:off x="2749" y="2052"/>
                <a:ext cx="78" cy="51"/>
              </a:xfrm>
              <a:custGeom>
                <a:avLst/>
                <a:gdLst>
                  <a:gd name="T0" fmla="*/ 0 w 78"/>
                  <a:gd name="T1" fmla="*/ 8 h 51"/>
                  <a:gd name="T2" fmla="*/ 19 w 78"/>
                  <a:gd name="T3" fmla="*/ 51 h 51"/>
                  <a:gd name="T4" fmla="*/ 78 w 78"/>
                  <a:gd name="T5" fmla="*/ 43 h 51"/>
                  <a:gd name="T6" fmla="*/ 59 w 78"/>
                  <a:gd name="T7" fmla="*/ 0 h 51"/>
                  <a:gd name="T8" fmla="*/ 0 w 78"/>
                  <a:gd name="T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1">
                    <a:moveTo>
                      <a:pt x="0" y="8"/>
                    </a:moveTo>
                    <a:lnTo>
                      <a:pt x="19" y="51"/>
                    </a:lnTo>
                    <a:lnTo>
                      <a:pt x="78" y="43"/>
                    </a:lnTo>
                    <a:lnTo>
                      <a:pt x="5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02"/>
              <p:cNvSpPr/>
              <p:nvPr/>
            </p:nvSpPr>
            <p:spPr bwMode="auto">
              <a:xfrm>
                <a:off x="2768" y="2095"/>
                <a:ext cx="78" cy="53"/>
              </a:xfrm>
              <a:custGeom>
                <a:avLst/>
                <a:gdLst>
                  <a:gd name="T0" fmla="*/ 0 w 78"/>
                  <a:gd name="T1" fmla="*/ 8 h 53"/>
                  <a:gd name="T2" fmla="*/ 19 w 78"/>
                  <a:gd name="T3" fmla="*/ 53 h 53"/>
                  <a:gd name="T4" fmla="*/ 78 w 78"/>
                  <a:gd name="T5" fmla="*/ 45 h 53"/>
                  <a:gd name="T6" fmla="*/ 59 w 78"/>
                  <a:gd name="T7" fmla="*/ 0 h 53"/>
                  <a:gd name="T8" fmla="*/ 0 w 78"/>
                  <a:gd name="T9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3">
                    <a:moveTo>
                      <a:pt x="0" y="8"/>
                    </a:moveTo>
                    <a:lnTo>
                      <a:pt x="19" y="53"/>
                    </a:lnTo>
                    <a:lnTo>
                      <a:pt x="78" y="45"/>
                    </a:lnTo>
                    <a:lnTo>
                      <a:pt x="5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03"/>
              <p:cNvSpPr/>
              <p:nvPr/>
            </p:nvSpPr>
            <p:spPr bwMode="auto">
              <a:xfrm>
                <a:off x="2787" y="2140"/>
                <a:ext cx="75" cy="48"/>
              </a:xfrm>
              <a:custGeom>
                <a:avLst/>
                <a:gdLst>
                  <a:gd name="T0" fmla="*/ 0 w 75"/>
                  <a:gd name="T1" fmla="*/ 8 h 48"/>
                  <a:gd name="T2" fmla="*/ 16 w 75"/>
                  <a:gd name="T3" fmla="*/ 48 h 48"/>
                  <a:gd name="T4" fmla="*/ 75 w 75"/>
                  <a:gd name="T5" fmla="*/ 43 h 48"/>
                  <a:gd name="T6" fmla="*/ 59 w 75"/>
                  <a:gd name="T7" fmla="*/ 0 h 48"/>
                  <a:gd name="T8" fmla="*/ 0 w 75"/>
                  <a:gd name="T9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8">
                    <a:moveTo>
                      <a:pt x="0" y="8"/>
                    </a:moveTo>
                    <a:lnTo>
                      <a:pt x="16" y="48"/>
                    </a:lnTo>
                    <a:lnTo>
                      <a:pt x="75" y="43"/>
                    </a:lnTo>
                    <a:lnTo>
                      <a:pt x="5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04"/>
              <p:cNvSpPr/>
              <p:nvPr/>
            </p:nvSpPr>
            <p:spPr bwMode="auto">
              <a:xfrm>
                <a:off x="2803" y="2183"/>
                <a:ext cx="77" cy="53"/>
              </a:xfrm>
              <a:custGeom>
                <a:avLst/>
                <a:gdLst>
                  <a:gd name="T0" fmla="*/ 0 w 77"/>
                  <a:gd name="T1" fmla="*/ 5 h 53"/>
                  <a:gd name="T2" fmla="*/ 19 w 77"/>
                  <a:gd name="T3" fmla="*/ 53 h 53"/>
                  <a:gd name="T4" fmla="*/ 77 w 77"/>
                  <a:gd name="T5" fmla="*/ 45 h 53"/>
                  <a:gd name="T6" fmla="*/ 59 w 77"/>
                  <a:gd name="T7" fmla="*/ 0 h 53"/>
                  <a:gd name="T8" fmla="*/ 0 w 77"/>
                  <a:gd name="T9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53">
                    <a:moveTo>
                      <a:pt x="0" y="5"/>
                    </a:moveTo>
                    <a:lnTo>
                      <a:pt x="19" y="53"/>
                    </a:lnTo>
                    <a:lnTo>
                      <a:pt x="77" y="45"/>
                    </a:lnTo>
                    <a:lnTo>
                      <a:pt x="5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05"/>
              <p:cNvSpPr/>
              <p:nvPr/>
            </p:nvSpPr>
            <p:spPr bwMode="auto">
              <a:xfrm>
                <a:off x="2843" y="2284"/>
                <a:ext cx="85" cy="59"/>
              </a:xfrm>
              <a:custGeom>
                <a:avLst/>
                <a:gdLst>
                  <a:gd name="T0" fmla="*/ 0 w 85"/>
                  <a:gd name="T1" fmla="*/ 6 h 59"/>
                  <a:gd name="T2" fmla="*/ 21 w 85"/>
                  <a:gd name="T3" fmla="*/ 59 h 59"/>
                  <a:gd name="T4" fmla="*/ 85 w 85"/>
                  <a:gd name="T5" fmla="*/ 54 h 59"/>
                  <a:gd name="T6" fmla="*/ 61 w 85"/>
                  <a:gd name="T7" fmla="*/ 0 h 59"/>
                  <a:gd name="T8" fmla="*/ 0 w 85"/>
                  <a:gd name="T9" fmla="*/ 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59">
                    <a:moveTo>
                      <a:pt x="0" y="6"/>
                    </a:moveTo>
                    <a:lnTo>
                      <a:pt x="21" y="59"/>
                    </a:lnTo>
                    <a:lnTo>
                      <a:pt x="85" y="54"/>
                    </a:lnTo>
                    <a:lnTo>
                      <a:pt x="6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06"/>
              <p:cNvSpPr/>
              <p:nvPr/>
            </p:nvSpPr>
            <p:spPr bwMode="auto">
              <a:xfrm>
                <a:off x="2864" y="2338"/>
                <a:ext cx="80" cy="45"/>
              </a:xfrm>
              <a:custGeom>
                <a:avLst/>
                <a:gdLst>
                  <a:gd name="T0" fmla="*/ 0 w 80"/>
                  <a:gd name="T1" fmla="*/ 5 h 45"/>
                  <a:gd name="T2" fmla="*/ 16 w 80"/>
                  <a:gd name="T3" fmla="*/ 45 h 45"/>
                  <a:gd name="T4" fmla="*/ 80 w 80"/>
                  <a:gd name="T5" fmla="*/ 37 h 45"/>
                  <a:gd name="T6" fmla="*/ 64 w 80"/>
                  <a:gd name="T7" fmla="*/ 0 h 45"/>
                  <a:gd name="T8" fmla="*/ 0 w 80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5">
                    <a:moveTo>
                      <a:pt x="0" y="5"/>
                    </a:moveTo>
                    <a:lnTo>
                      <a:pt x="16" y="45"/>
                    </a:lnTo>
                    <a:lnTo>
                      <a:pt x="80" y="37"/>
                    </a:lnTo>
                    <a:lnTo>
                      <a:pt x="6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07"/>
              <p:cNvSpPr/>
              <p:nvPr/>
            </p:nvSpPr>
            <p:spPr bwMode="auto">
              <a:xfrm>
                <a:off x="2880" y="2375"/>
                <a:ext cx="83" cy="57"/>
              </a:xfrm>
              <a:custGeom>
                <a:avLst/>
                <a:gdLst>
                  <a:gd name="T0" fmla="*/ 0 w 83"/>
                  <a:gd name="T1" fmla="*/ 8 h 57"/>
                  <a:gd name="T2" fmla="*/ 19 w 83"/>
                  <a:gd name="T3" fmla="*/ 57 h 57"/>
                  <a:gd name="T4" fmla="*/ 83 w 83"/>
                  <a:gd name="T5" fmla="*/ 46 h 57"/>
                  <a:gd name="T6" fmla="*/ 64 w 83"/>
                  <a:gd name="T7" fmla="*/ 0 h 57"/>
                  <a:gd name="T8" fmla="*/ 0 w 83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7">
                    <a:moveTo>
                      <a:pt x="0" y="8"/>
                    </a:moveTo>
                    <a:lnTo>
                      <a:pt x="19" y="57"/>
                    </a:lnTo>
                    <a:lnTo>
                      <a:pt x="83" y="46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08"/>
              <p:cNvSpPr/>
              <p:nvPr/>
            </p:nvSpPr>
            <p:spPr bwMode="auto">
              <a:xfrm>
                <a:off x="2899" y="2421"/>
                <a:ext cx="86" cy="61"/>
              </a:xfrm>
              <a:custGeom>
                <a:avLst/>
                <a:gdLst>
                  <a:gd name="T0" fmla="*/ 0 w 32"/>
                  <a:gd name="T1" fmla="*/ 4 h 23"/>
                  <a:gd name="T2" fmla="*/ 8 w 32"/>
                  <a:gd name="T3" fmla="*/ 23 h 23"/>
                  <a:gd name="T4" fmla="*/ 32 w 32"/>
                  <a:gd name="T5" fmla="*/ 21 h 23"/>
                  <a:gd name="T6" fmla="*/ 24 w 32"/>
                  <a:gd name="T7" fmla="*/ 0 h 23"/>
                  <a:gd name="T8" fmla="*/ 0 w 3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3">
                    <a:moveTo>
                      <a:pt x="0" y="4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6" y="23"/>
                      <a:pt x="24" y="22"/>
                      <a:pt x="32" y="21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09"/>
              <p:cNvSpPr/>
              <p:nvPr/>
            </p:nvSpPr>
            <p:spPr bwMode="auto">
              <a:xfrm>
                <a:off x="2789" y="1988"/>
                <a:ext cx="383" cy="489"/>
              </a:xfrm>
              <a:custGeom>
                <a:avLst/>
                <a:gdLst>
                  <a:gd name="T0" fmla="*/ 0 w 143"/>
                  <a:gd name="T1" fmla="*/ 8 h 183"/>
                  <a:gd name="T2" fmla="*/ 73 w 143"/>
                  <a:gd name="T3" fmla="*/ 183 h 183"/>
                  <a:gd name="T4" fmla="*/ 133 w 143"/>
                  <a:gd name="T5" fmla="*/ 165 h 183"/>
                  <a:gd name="T6" fmla="*/ 143 w 143"/>
                  <a:gd name="T7" fmla="*/ 38 h 183"/>
                  <a:gd name="T8" fmla="*/ 0 w 143"/>
                  <a:gd name="T9" fmla="*/ 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83">
                    <a:moveTo>
                      <a:pt x="0" y="8"/>
                    </a:moveTo>
                    <a:cubicBezTo>
                      <a:pt x="73" y="183"/>
                      <a:pt x="73" y="183"/>
                      <a:pt x="73" y="183"/>
                    </a:cubicBezTo>
                    <a:cubicBezTo>
                      <a:pt x="92" y="180"/>
                      <a:pt x="112" y="174"/>
                      <a:pt x="133" y="165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98" y="17"/>
                      <a:pt x="45" y="0"/>
                      <a:pt x="0" y="8"/>
                    </a:cubicBezTo>
                    <a:close/>
                  </a:path>
                </a:pathLst>
              </a:custGeom>
              <a:solidFill>
                <a:srgbClr val="8D5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10"/>
              <p:cNvSpPr/>
              <p:nvPr/>
            </p:nvSpPr>
            <p:spPr bwMode="auto">
              <a:xfrm>
                <a:off x="3164" y="2089"/>
                <a:ext cx="117" cy="113"/>
              </a:xfrm>
              <a:custGeom>
                <a:avLst/>
                <a:gdLst>
                  <a:gd name="T0" fmla="*/ 3 w 44"/>
                  <a:gd name="T1" fmla="*/ 0 h 42"/>
                  <a:gd name="T2" fmla="*/ 0 w 44"/>
                  <a:gd name="T3" fmla="*/ 42 h 42"/>
                  <a:gd name="T4" fmla="*/ 44 w 44"/>
                  <a:gd name="T5" fmla="*/ 22 h 42"/>
                  <a:gd name="T6" fmla="*/ 3 w 4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2">
                    <a:moveTo>
                      <a:pt x="3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32" y="14"/>
                      <a:pt x="18" y="7"/>
                      <a:pt x="3" y="0"/>
                    </a:cubicBezTo>
                    <a:close/>
                  </a:path>
                </a:pathLst>
              </a:custGeom>
              <a:solidFill>
                <a:srgbClr val="A9B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11"/>
              <p:cNvSpPr/>
              <p:nvPr/>
            </p:nvSpPr>
            <p:spPr bwMode="auto">
              <a:xfrm>
                <a:off x="3164" y="2148"/>
                <a:ext cx="272" cy="163"/>
              </a:xfrm>
              <a:custGeom>
                <a:avLst/>
                <a:gdLst>
                  <a:gd name="T0" fmla="*/ 44 w 102"/>
                  <a:gd name="T1" fmla="*/ 0 h 61"/>
                  <a:gd name="T2" fmla="*/ 0 w 102"/>
                  <a:gd name="T3" fmla="*/ 20 h 61"/>
                  <a:gd name="T4" fmla="*/ 0 w 102"/>
                  <a:gd name="T5" fmla="*/ 22 h 61"/>
                  <a:gd name="T6" fmla="*/ 71 w 102"/>
                  <a:gd name="T7" fmla="*/ 61 h 61"/>
                  <a:gd name="T8" fmla="*/ 102 w 102"/>
                  <a:gd name="T9" fmla="*/ 37 h 61"/>
                  <a:gd name="T10" fmla="*/ 44 w 102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61">
                    <a:moveTo>
                      <a:pt x="4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81" y="54"/>
                      <a:pt x="91" y="46"/>
                      <a:pt x="102" y="37"/>
                    </a:cubicBezTo>
                    <a:cubicBezTo>
                      <a:pt x="102" y="37"/>
                      <a:pt x="78" y="19"/>
                      <a:pt x="44" y="0"/>
                    </a:cubicBezTo>
                    <a:close/>
                  </a:path>
                </a:pathLst>
              </a:custGeom>
              <a:solidFill>
                <a:srgbClr val="47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12"/>
              <p:cNvSpPr/>
              <p:nvPr/>
            </p:nvSpPr>
            <p:spPr bwMode="auto">
              <a:xfrm>
                <a:off x="3145" y="2223"/>
                <a:ext cx="104" cy="206"/>
              </a:xfrm>
              <a:custGeom>
                <a:avLst/>
                <a:gdLst>
                  <a:gd name="T0" fmla="*/ 0 w 39"/>
                  <a:gd name="T1" fmla="*/ 77 h 77"/>
                  <a:gd name="T2" fmla="*/ 39 w 39"/>
                  <a:gd name="T3" fmla="*/ 58 h 77"/>
                  <a:gd name="T4" fmla="*/ 6 w 39"/>
                  <a:gd name="T5" fmla="*/ 0 h 77"/>
                  <a:gd name="T6" fmla="*/ 0 w 39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7">
                    <a:moveTo>
                      <a:pt x="0" y="77"/>
                    </a:moveTo>
                    <a:cubicBezTo>
                      <a:pt x="13" y="72"/>
                      <a:pt x="26" y="66"/>
                      <a:pt x="39" y="58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9D5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13"/>
              <p:cNvSpPr/>
              <p:nvPr/>
            </p:nvSpPr>
            <p:spPr bwMode="auto">
              <a:xfrm>
                <a:off x="3161" y="2207"/>
                <a:ext cx="192" cy="171"/>
              </a:xfrm>
              <a:custGeom>
                <a:avLst/>
                <a:gdLst>
                  <a:gd name="T0" fmla="*/ 1 w 72"/>
                  <a:gd name="T1" fmla="*/ 0 h 64"/>
                  <a:gd name="T2" fmla="*/ 0 w 72"/>
                  <a:gd name="T3" fmla="*/ 6 h 64"/>
                  <a:gd name="T4" fmla="*/ 33 w 72"/>
                  <a:gd name="T5" fmla="*/ 64 h 64"/>
                  <a:gd name="T6" fmla="*/ 72 w 72"/>
                  <a:gd name="T7" fmla="*/ 39 h 64"/>
                  <a:gd name="T8" fmla="*/ 1 w 7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4">
                    <a:moveTo>
                      <a:pt x="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46" y="57"/>
                      <a:pt x="59" y="48"/>
                      <a:pt x="72" y="3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74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Oval 114"/>
              <p:cNvSpPr>
                <a:spLocks noChangeArrowheads="1"/>
              </p:cNvSpPr>
              <p:nvPr/>
            </p:nvSpPr>
            <p:spPr bwMode="auto">
              <a:xfrm>
                <a:off x="2608" y="2151"/>
                <a:ext cx="21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Oval 115"/>
              <p:cNvSpPr>
                <a:spLocks noChangeArrowheads="1"/>
              </p:cNvSpPr>
              <p:nvPr/>
            </p:nvSpPr>
            <p:spPr bwMode="auto">
              <a:xfrm>
                <a:off x="2683" y="2121"/>
                <a:ext cx="24" cy="22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Oval 116"/>
              <p:cNvSpPr>
                <a:spLocks noChangeArrowheads="1"/>
              </p:cNvSpPr>
              <p:nvPr/>
            </p:nvSpPr>
            <p:spPr bwMode="auto">
              <a:xfrm>
                <a:off x="2838" y="2367"/>
                <a:ext cx="21" cy="22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Oval 117"/>
              <p:cNvSpPr>
                <a:spLocks noChangeArrowheads="1"/>
              </p:cNvSpPr>
              <p:nvPr/>
            </p:nvSpPr>
            <p:spPr bwMode="auto">
              <a:xfrm>
                <a:off x="2773" y="2416"/>
                <a:ext cx="24" cy="21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Oval 118"/>
              <p:cNvSpPr>
                <a:spLocks noChangeArrowheads="1"/>
              </p:cNvSpPr>
              <p:nvPr/>
            </p:nvSpPr>
            <p:spPr bwMode="auto">
              <a:xfrm>
                <a:off x="2862" y="2445"/>
                <a:ext cx="24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Oval 119"/>
              <p:cNvSpPr>
                <a:spLocks noChangeArrowheads="1"/>
              </p:cNvSpPr>
              <p:nvPr/>
            </p:nvSpPr>
            <p:spPr bwMode="auto">
              <a:xfrm>
                <a:off x="2749" y="2156"/>
                <a:ext cx="22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Oval 120"/>
              <p:cNvSpPr>
                <a:spLocks noChangeArrowheads="1"/>
              </p:cNvSpPr>
              <p:nvPr/>
            </p:nvSpPr>
            <p:spPr bwMode="auto">
              <a:xfrm>
                <a:off x="2661" y="2215"/>
                <a:ext cx="22" cy="21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Oval 121"/>
              <p:cNvSpPr>
                <a:spLocks noChangeArrowheads="1"/>
              </p:cNvSpPr>
              <p:nvPr/>
            </p:nvSpPr>
            <p:spPr bwMode="auto">
              <a:xfrm>
                <a:off x="2616" y="2292"/>
                <a:ext cx="21" cy="22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Oval 122"/>
              <p:cNvSpPr>
                <a:spLocks noChangeArrowheads="1"/>
              </p:cNvSpPr>
              <p:nvPr/>
            </p:nvSpPr>
            <p:spPr bwMode="auto">
              <a:xfrm>
                <a:off x="2704" y="2343"/>
                <a:ext cx="21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Oval 123"/>
              <p:cNvSpPr>
                <a:spLocks noChangeArrowheads="1"/>
              </p:cNvSpPr>
              <p:nvPr/>
            </p:nvSpPr>
            <p:spPr bwMode="auto">
              <a:xfrm>
                <a:off x="2757" y="2250"/>
                <a:ext cx="22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Oval 124"/>
              <p:cNvSpPr>
                <a:spLocks noChangeArrowheads="1"/>
              </p:cNvSpPr>
              <p:nvPr/>
            </p:nvSpPr>
            <p:spPr bwMode="auto">
              <a:xfrm>
                <a:off x="2717" y="2052"/>
                <a:ext cx="22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25"/>
              <p:cNvSpPr/>
              <p:nvPr/>
            </p:nvSpPr>
            <p:spPr bwMode="auto">
              <a:xfrm>
                <a:off x="2792" y="2014"/>
                <a:ext cx="241" cy="463"/>
              </a:xfrm>
              <a:custGeom>
                <a:avLst/>
                <a:gdLst>
                  <a:gd name="T0" fmla="*/ 0 w 241"/>
                  <a:gd name="T1" fmla="*/ 0 h 463"/>
                  <a:gd name="T2" fmla="*/ 94 w 241"/>
                  <a:gd name="T3" fmla="*/ 19 h 463"/>
                  <a:gd name="T4" fmla="*/ 40 w 241"/>
                  <a:gd name="T5" fmla="*/ 91 h 463"/>
                  <a:gd name="T6" fmla="*/ 123 w 241"/>
                  <a:gd name="T7" fmla="*/ 118 h 463"/>
                  <a:gd name="T8" fmla="*/ 78 w 241"/>
                  <a:gd name="T9" fmla="*/ 188 h 463"/>
                  <a:gd name="T10" fmla="*/ 163 w 241"/>
                  <a:gd name="T11" fmla="*/ 212 h 463"/>
                  <a:gd name="T12" fmla="*/ 118 w 241"/>
                  <a:gd name="T13" fmla="*/ 287 h 463"/>
                  <a:gd name="T14" fmla="*/ 201 w 241"/>
                  <a:gd name="T15" fmla="*/ 311 h 463"/>
                  <a:gd name="T16" fmla="*/ 158 w 241"/>
                  <a:gd name="T17" fmla="*/ 369 h 463"/>
                  <a:gd name="T18" fmla="*/ 241 w 241"/>
                  <a:gd name="T19" fmla="*/ 388 h 463"/>
                  <a:gd name="T20" fmla="*/ 193 w 241"/>
                  <a:gd name="T21" fmla="*/ 463 h 463"/>
                  <a:gd name="T22" fmla="*/ 0 w 241"/>
                  <a:gd name="T23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1" h="463">
                    <a:moveTo>
                      <a:pt x="0" y="0"/>
                    </a:moveTo>
                    <a:lnTo>
                      <a:pt x="94" y="19"/>
                    </a:lnTo>
                    <a:lnTo>
                      <a:pt x="40" y="91"/>
                    </a:lnTo>
                    <a:lnTo>
                      <a:pt x="123" y="118"/>
                    </a:lnTo>
                    <a:lnTo>
                      <a:pt x="78" y="188"/>
                    </a:lnTo>
                    <a:lnTo>
                      <a:pt x="163" y="212"/>
                    </a:lnTo>
                    <a:lnTo>
                      <a:pt x="118" y="287"/>
                    </a:lnTo>
                    <a:lnTo>
                      <a:pt x="201" y="311"/>
                    </a:lnTo>
                    <a:lnTo>
                      <a:pt x="158" y="369"/>
                    </a:lnTo>
                    <a:lnTo>
                      <a:pt x="241" y="388"/>
                    </a:lnTo>
                    <a:lnTo>
                      <a:pt x="193" y="4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26"/>
              <p:cNvSpPr/>
              <p:nvPr/>
            </p:nvSpPr>
            <p:spPr bwMode="auto">
              <a:xfrm>
                <a:off x="2910" y="2012"/>
                <a:ext cx="230" cy="454"/>
              </a:xfrm>
              <a:custGeom>
                <a:avLst/>
                <a:gdLst>
                  <a:gd name="T0" fmla="*/ 37 w 230"/>
                  <a:gd name="T1" fmla="*/ 0 h 454"/>
                  <a:gd name="T2" fmla="*/ 0 w 230"/>
                  <a:gd name="T3" fmla="*/ 61 h 454"/>
                  <a:gd name="T4" fmla="*/ 77 w 230"/>
                  <a:gd name="T5" fmla="*/ 96 h 454"/>
                  <a:gd name="T6" fmla="*/ 32 w 230"/>
                  <a:gd name="T7" fmla="*/ 171 h 454"/>
                  <a:gd name="T8" fmla="*/ 107 w 230"/>
                  <a:gd name="T9" fmla="*/ 184 h 454"/>
                  <a:gd name="T10" fmla="*/ 61 w 230"/>
                  <a:gd name="T11" fmla="*/ 272 h 454"/>
                  <a:gd name="T12" fmla="*/ 144 w 230"/>
                  <a:gd name="T13" fmla="*/ 297 h 454"/>
                  <a:gd name="T14" fmla="*/ 96 w 230"/>
                  <a:gd name="T15" fmla="*/ 361 h 454"/>
                  <a:gd name="T16" fmla="*/ 171 w 230"/>
                  <a:gd name="T17" fmla="*/ 371 h 454"/>
                  <a:gd name="T18" fmla="*/ 131 w 230"/>
                  <a:gd name="T19" fmla="*/ 454 h 454"/>
                  <a:gd name="T20" fmla="*/ 176 w 230"/>
                  <a:gd name="T21" fmla="*/ 441 h 454"/>
                  <a:gd name="T22" fmla="*/ 230 w 230"/>
                  <a:gd name="T23" fmla="*/ 345 h 454"/>
                  <a:gd name="T24" fmla="*/ 157 w 230"/>
                  <a:gd name="T25" fmla="*/ 337 h 454"/>
                  <a:gd name="T26" fmla="*/ 200 w 230"/>
                  <a:gd name="T27" fmla="*/ 272 h 454"/>
                  <a:gd name="T28" fmla="*/ 107 w 230"/>
                  <a:gd name="T29" fmla="*/ 246 h 454"/>
                  <a:gd name="T30" fmla="*/ 160 w 230"/>
                  <a:gd name="T31" fmla="*/ 165 h 454"/>
                  <a:gd name="T32" fmla="*/ 80 w 230"/>
                  <a:gd name="T33" fmla="*/ 147 h 454"/>
                  <a:gd name="T34" fmla="*/ 125 w 230"/>
                  <a:gd name="T35" fmla="*/ 77 h 454"/>
                  <a:gd name="T36" fmla="*/ 45 w 230"/>
                  <a:gd name="T37" fmla="*/ 42 h 454"/>
                  <a:gd name="T38" fmla="*/ 75 w 230"/>
                  <a:gd name="T39" fmla="*/ 5 h 454"/>
                  <a:gd name="T40" fmla="*/ 37 w 230"/>
                  <a:gd name="T4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0" h="454">
                    <a:moveTo>
                      <a:pt x="37" y="0"/>
                    </a:moveTo>
                    <a:lnTo>
                      <a:pt x="0" y="61"/>
                    </a:lnTo>
                    <a:lnTo>
                      <a:pt x="77" y="96"/>
                    </a:lnTo>
                    <a:lnTo>
                      <a:pt x="32" y="171"/>
                    </a:lnTo>
                    <a:lnTo>
                      <a:pt x="107" y="184"/>
                    </a:lnTo>
                    <a:lnTo>
                      <a:pt x="61" y="272"/>
                    </a:lnTo>
                    <a:lnTo>
                      <a:pt x="144" y="297"/>
                    </a:lnTo>
                    <a:lnTo>
                      <a:pt x="96" y="361"/>
                    </a:lnTo>
                    <a:lnTo>
                      <a:pt x="171" y="371"/>
                    </a:lnTo>
                    <a:lnTo>
                      <a:pt x="131" y="454"/>
                    </a:lnTo>
                    <a:lnTo>
                      <a:pt x="176" y="441"/>
                    </a:lnTo>
                    <a:lnTo>
                      <a:pt x="230" y="345"/>
                    </a:lnTo>
                    <a:lnTo>
                      <a:pt x="157" y="337"/>
                    </a:lnTo>
                    <a:lnTo>
                      <a:pt x="200" y="272"/>
                    </a:lnTo>
                    <a:lnTo>
                      <a:pt x="107" y="246"/>
                    </a:lnTo>
                    <a:lnTo>
                      <a:pt x="160" y="165"/>
                    </a:lnTo>
                    <a:lnTo>
                      <a:pt x="80" y="147"/>
                    </a:lnTo>
                    <a:lnTo>
                      <a:pt x="125" y="77"/>
                    </a:lnTo>
                    <a:lnTo>
                      <a:pt x="45" y="42"/>
                    </a:lnTo>
                    <a:lnTo>
                      <a:pt x="75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27"/>
              <p:cNvSpPr/>
              <p:nvPr/>
            </p:nvSpPr>
            <p:spPr bwMode="auto">
              <a:xfrm>
                <a:off x="3116" y="2274"/>
                <a:ext cx="40" cy="59"/>
              </a:xfrm>
              <a:custGeom>
                <a:avLst/>
                <a:gdLst>
                  <a:gd name="T0" fmla="*/ 0 w 40"/>
                  <a:gd name="T1" fmla="*/ 53 h 59"/>
                  <a:gd name="T2" fmla="*/ 37 w 40"/>
                  <a:gd name="T3" fmla="*/ 59 h 59"/>
                  <a:gd name="T4" fmla="*/ 40 w 40"/>
                  <a:gd name="T5" fmla="*/ 0 h 59"/>
                  <a:gd name="T6" fmla="*/ 0 w 40"/>
                  <a:gd name="T7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59">
                    <a:moveTo>
                      <a:pt x="0" y="53"/>
                    </a:moveTo>
                    <a:lnTo>
                      <a:pt x="37" y="59"/>
                    </a:lnTo>
                    <a:lnTo>
                      <a:pt x="4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28"/>
              <p:cNvSpPr/>
              <p:nvPr/>
            </p:nvSpPr>
            <p:spPr bwMode="auto">
              <a:xfrm>
                <a:off x="3049" y="2041"/>
                <a:ext cx="117" cy="219"/>
              </a:xfrm>
              <a:custGeom>
                <a:avLst/>
                <a:gdLst>
                  <a:gd name="T0" fmla="*/ 0 w 44"/>
                  <a:gd name="T1" fmla="*/ 0 h 82"/>
                  <a:gd name="T2" fmla="*/ 19 w 44"/>
                  <a:gd name="T3" fmla="*/ 8 h 82"/>
                  <a:gd name="T4" fmla="*/ 2 w 44"/>
                  <a:gd name="T5" fmla="*/ 36 h 82"/>
                  <a:gd name="T6" fmla="*/ 30 w 44"/>
                  <a:gd name="T7" fmla="*/ 41 h 82"/>
                  <a:gd name="T8" fmla="*/ 12 w 44"/>
                  <a:gd name="T9" fmla="*/ 74 h 82"/>
                  <a:gd name="T10" fmla="*/ 41 w 44"/>
                  <a:gd name="T11" fmla="*/ 82 h 82"/>
                  <a:gd name="T12" fmla="*/ 42 w 44"/>
                  <a:gd name="T13" fmla="*/ 68 h 82"/>
                  <a:gd name="T14" fmla="*/ 30 w 44"/>
                  <a:gd name="T15" fmla="*/ 64 h 82"/>
                  <a:gd name="T16" fmla="*/ 44 w 44"/>
                  <a:gd name="T17" fmla="*/ 44 h 82"/>
                  <a:gd name="T18" fmla="*/ 44 w 44"/>
                  <a:gd name="T19" fmla="*/ 32 h 82"/>
                  <a:gd name="T20" fmla="*/ 19 w 44"/>
                  <a:gd name="T21" fmla="*/ 27 h 82"/>
                  <a:gd name="T22" fmla="*/ 30 w 44"/>
                  <a:gd name="T23" fmla="*/ 10 h 82"/>
                  <a:gd name="T24" fmla="*/ 0 w 44"/>
                  <a:gd name="T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2">
                    <a:moveTo>
                      <a:pt x="0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1" y="6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29"/>
              <p:cNvSpPr/>
              <p:nvPr/>
            </p:nvSpPr>
            <p:spPr bwMode="auto">
              <a:xfrm>
                <a:off x="2840" y="2611"/>
                <a:ext cx="324" cy="396"/>
              </a:xfrm>
              <a:custGeom>
                <a:avLst/>
                <a:gdLst>
                  <a:gd name="T0" fmla="*/ 11 w 121"/>
                  <a:gd name="T1" fmla="*/ 0 h 148"/>
                  <a:gd name="T2" fmla="*/ 0 w 121"/>
                  <a:gd name="T3" fmla="*/ 41 h 148"/>
                  <a:gd name="T4" fmla="*/ 38 w 121"/>
                  <a:gd name="T5" fmla="*/ 34 h 148"/>
                  <a:gd name="T6" fmla="*/ 28 w 121"/>
                  <a:gd name="T7" fmla="*/ 74 h 148"/>
                  <a:gd name="T8" fmla="*/ 68 w 121"/>
                  <a:gd name="T9" fmla="*/ 72 h 148"/>
                  <a:gd name="T10" fmla="*/ 56 w 121"/>
                  <a:gd name="T11" fmla="*/ 110 h 148"/>
                  <a:gd name="T12" fmla="*/ 97 w 121"/>
                  <a:gd name="T13" fmla="*/ 107 h 148"/>
                  <a:gd name="T14" fmla="*/ 87 w 121"/>
                  <a:gd name="T15" fmla="*/ 148 h 148"/>
                  <a:gd name="T16" fmla="*/ 121 w 121"/>
                  <a:gd name="T17" fmla="*/ 138 h 148"/>
                  <a:gd name="T18" fmla="*/ 11 w 121"/>
                  <a:gd name="T1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48">
                    <a:moveTo>
                      <a:pt x="11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117" y="140"/>
                      <a:pt x="121" y="138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17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30"/>
              <p:cNvSpPr/>
              <p:nvPr/>
            </p:nvSpPr>
            <p:spPr bwMode="auto">
              <a:xfrm>
                <a:off x="3022" y="2531"/>
                <a:ext cx="297" cy="350"/>
              </a:xfrm>
              <a:custGeom>
                <a:avLst/>
                <a:gdLst>
                  <a:gd name="T0" fmla="*/ 0 w 297"/>
                  <a:gd name="T1" fmla="*/ 2 h 350"/>
                  <a:gd name="T2" fmla="*/ 112 w 297"/>
                  <a:gd name="T3" fmla="*/ 0 h 350"/>
                  <a:gd name="T4" fmla="*/ 61 w 297"/>
                  <a:gd name="T5" fmla="*/ 77 h 350"/>
                  <a:gd name="T6" fmla="*/ 174 w 297"/>
                  <a:gd name="T7" fmla="*/ 83 h 350"/>
                  <a:gd name="T8" fmla="*/ 128 w 297"/>
                  <a:gd name="T9" fmla="*/ 168 h 350"/>
                  <a:gd name="T10" fmla="*/ 235 w 297"/>
                  <a:gd name="T11" fmla="*/ 163 h 350"/>
                  <a:gd name="T12" fmla="*/ 198 w 297"/>
                  <a:gd name="T13" fmla="*/ 259 h 350"/>
                  <a:gd name="T14" fmla="*/ 297 w 297"/>
                  <a:gd name="T15" fmla="*/ 246 h 350"/>
                  <a:gd name="T16" fmla="*/ 275 w 297"/>
                  <a:gd name="T17" fmla="*/ 350 h 350"/>
                  <a:gd name="T18" fmla="*/ 0 w 297"/>
                  <a:gd name="T19" fmla="*/ 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7" h="350">
                    <a:moveTo>
                      <a:pt x="0" y="2"/>
                    </a:moveTo>
                    <a:lnTo>
                      <a:pt x="112" y="0"/>
                    </a:lnTo>
                    <a:lnTo>
                      <a:pt x="61" y="77"/>
                    </a:lnTo>
                    <a:lnTo>
                      <a:pt x="174" y="83"/>
                    </a:lnTo>
                    <a:lnTo>
                      <a:pt x="128" y="168"/>
                    </a:lnTo>
                    <a:lnTo>
                      <a:pt x="235" y="163"/>
                    </a:lnTo>
                    <a:lnTo>
                      <a:pt x="198" y="259"/>
                    </a:lnTo>
                    <a:lnTo>
                      <a:pt x="297" y="246"/>
                    </a:lnTo>
                    <a:lnTo>
                      <a:pt x="275" y="3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5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131"/>
              <p:cNvSpPr>
                <a:spLocks noChangeArrowheads="1"/>
              </p:cNvSpPr>
              <p:nvPr/>
            </p:nvSpPr>
            <p:spPr bwMode="auto">
              <a:xfrm>
                <a:off x="2934" y="2638"/>
                <a:ext cx="37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Oval 132"/>
              <p:cNvSpPr>
                <a:spLocks noChangeArrowheads="1"/>
              </p:cNvSpPr>
              <p:nvPr/>
            </p:nvSpPr>
            <p:spPr bwMode="auto">
              <a:xfrm>
                <a:off x="3054" y="2632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Oval 133"/>
              <p:cNvSpPr>
                <a:spLocks noChangeArrowheads="1"/>
              </p:cNvSpPr>
              <p:nvPr/>
            </p:nvSpPr>
            <p:spPr bwMode="auto">
              <a:xfrm>
                <a:off x="3006" y="2726"/>
                <a:ext cx="37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Oval 134"/>
              <p:cNvSpPr>
                <a:spLocks noChangeArrowheads="1"/>
              </p:cNvSpPr>
              <p:nvPr/>
            </p:nvSpPr>
            <p:spPr bwMode="auto">
              <a:xfrm>
                <a:off x="3134" y="2747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Oval 135"/>
              <p:cNvSpPr>
                <a:spLocks noChangeArrowheads="1"/>
              </p:cNvSpPr>
              <p:nvPr/>
            </p:nvSpPr>
            <p:spPr bwMode="auto">
              <a:xfrm>
                <a:off x="3105" y="2825"/>
                <a:ext cx="37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Oval 136"/>
              <p:cNvSpPr>
                <a:spLocks noChangeArrowheads="1"/>
              </p:cNvSpPr>
              <p:nvPr/>
            </p:nvSpPr>
            <p:spPr bwMode="auto">
              <a:xfrm>
                <a:off x="3231" y="2841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Oval 137"/>
              <p:cNvSpPr>
                <a:spLocks noChangeArrowheads="1"/>
              </p:cNvSpPr>
              <p:nvPr/>
            </p:nvSpPr>
            <p:spPr bwMode="auto">
              <a:xfrm>
                <a:off x="3161" y="2902"/>
                <a:ext cx="40" cy="38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Oval 138"/>
              <p:cNvSpPr>
                <a:spLocks noChangeArrowheads="1"/>
              </p:cNvSpPr>
              <p:nvPr/>
            </p:nvSpPr>
            <p:spPr bwMode="auto">
              <a:xfrm>
                <a:off x="2969" y="2549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Oval 139"/>
              <p:cNvSpPr>
                <a:spLocks noChangeArrowheads="1"/>
              </p:cNvSpPr>
              <p:nvPr/>
            </p:nvSpPr>
            <p:spPr bwMode="auto">
              <a:xfrm>
                <a:off x="3351" y="1543"/>
                <a:ext cx="24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Oval 140"/>
              <p:cNvSpPr>
                <a:spLocks noChangeArrowheads="1"/>
              </p:cNvSpPr>
              <p:nvPr/>
            </p:nvSpPr>
            <p:spPr bwMode="auto">
              <a:xfrm>
                <a:off x="3474" y="1554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Oval 141"/>
              <p:cNvSpPr>
                <a:spLocks noChangeArrowheads="1"/>
              </p:cNvSpPr>
              <p:nvPr/>
            </p:nvSpPr>
            <p:spPr bwMode="auto">
              <a:xfrm>
                <a:off x="3428" y="1613"/>
                <a:ext cx="22" cy="21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Oval 142"/>
              <p:cNvSpPr>
                <a:spLocks noChangeArrowheads="1"/>
              </p:cNvSpPr>
              <p:nvPr/>
            </p:nvSpPr>
            <p:spPr bwMode="auto">
              <a:xfrm>
                <a:off x="3578" y="1562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Oval 143"/>
              <p:cNvSpPr>
                <a:spLocks noChangeArrowheads="1"/>
              </p:cNvSpPr>
              <p:nvPr/>
            </p:nvSpPr>
            <p:spPr bwMode="auto">
              <a:xfrm>
                <a:off x="3522" y="1626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Oval 144"/>
              <p:cNvSpPr>
                <a:spLocks noChangeArrowheads="1"/>
              </p:cNvSpPr>
              <p:nvPr/>
            </p:nvSpPr>
            <p:spPr bwMode="auto">
              <a:xfrm>
                <a:off x="3605" y="1626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Oval 145"/>
              <p:cNvSpPr>
                <a:spLocks noChangeArrowheads="1"/>
              </p:cNvSpPr>
              <p:nvPr/>
            </p:nvSpPr>
            <p:spPr bwMode="auto">
              <a:xfrm>
                <a:off x="3503" y="1699"/>
                <a:ext cx="22" cy="21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46"/>
              <p:cNvSpPr/>
              <p:nvPr/>
            </p:nvSpPr>
            <p:spPr bwMode="auto">
              <a:xfrm>
                <a:off x="3214" y="1094"/>
                <a:ext cx="180" cy="217"/>
              </a:xfrm>
              <a:custGeom>
                <a:avLst/>
                <a:gdLst>
                  <a:gd name="T0" fmla="*/ 20 w 67"/>
                  <a:gd name="T1" fmla="*/ 0 h 81"/>
                  <a:gd name="T2" fmla="*/ 0 w 67"/>
                  <a:gd name="T3" fmla="*/ 69 h 81"/>
                  <a:gd name="T4" fmla="*/ 67 w 67"/>
                  <a:gd name="T5" fmla="*/ 81 h 81"/>
                  <a:gd name="T6" fmla="*/ 20 w 67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81">
                    <a:moveTo>
                      <a:pt x="20" y="0"/>
                    </a:moveTo>
                    <a:cubicBezTo>
                      <a:pt x="20" y="0"/>
                      <a:pt x="0" y="21"/>
                      <a:pt x="0" y="69"/>
                    </a:cubicBezTo>
                    <a:cubicBezTo>
                      <a:pt x="67" y="81"/>
                      <a:pt x="67" y="81"/>
                      <a:pt x="67" y="81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Oval 147"/>
              <p:cNvSpPr>
                <a:spLocks noChangeArrowheads="1"/>
              </p:cNvSpPr>
              <p:nvPr/>
            </p:nvSpPr>
            <p:spPr bwMode="auto">
              <a:xfrm>
                <a:off x="3268" y="1220"/>
                <a:ext cx="27" cy="26"/>
              </a:xfrm>
              <a:prstGeom prst="ellipse">
                <a:avLst/>
              </a:prstGeom>
              <a:solidFill>
                <a:srgbClr val="975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Oval 148"/>
              <p:cNvSpPr>
                <a:spLocks noChangeArrowheads="1"/>
              </p:cNvSpPr>
              <p:nvPr/>
            </p:nvSpPr>
            <p:spPr bwMode="auto">
              <a:xfrm>
                <a:off x="3423" y="1118"/>
                <a:ext cx="27" cy="27"/>
              </a:xfrm>
              <a:prstGeom prst="ellipse">
                <a:avLst/>
              </a:prstGeom>
              <a:solidFill>
                <a:srgbClr val="7C5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49"/>
              <p:cNvSpPr/>
              <p:nvPr/>
            </p:nvSpPr>
            <p:spPr bwMode="auto">
              <a:xfrm>
                <a:off x="3335" y="990"/>
                <a:ext cx="192" cy="302"/>
              </a:xfrm>
              <a:custGeom>
                <a:avLst/>
                <a:gdLst>
                  <a:gd name="T0" fmla="*/ 41 w 72"/>
                  <a:gd name="T1" fmla="*/ 113 h 113"/>
                  <a:gd name="T2" fmla="*/ 40 w 72"/>
                  <a:gd name="T3" fmla="*/ 111 h 113"/>
                  <a:gd name="T4" fmla="*/ 0 w 72"/>
                  <a:gd name="T5" fmla="*/ 15 h 113"/>
                  <a:gd name="T6" fmla="*/ 72 w 72"/>
                  <a:gd name="T7" fmla="*/ 2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13">
                    <a:moveTo>
                      <a:pt x="41" y="113"/>
                    </a:moveTo>
                    <a:cubicBezTo>
                      <a:pt x="40" y="111"/>
                      <a:pt x="40" y="111"/>
                      <a:pt x="40" y="1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41" y="0"/>
                      <a:pt x="72" y="24"/>
                    </a:cubicBezTo>
                  </a:path>
                </a:pathLst>
              </a:custGeom>
              <a:solidFill>
                <a:srgbClr val="FFD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Oval 150"/>
              <p:cNvSpPr>
                <a:spLocks noChangeArrowheads="1"/>
              </p:cNvSpPr>
              <p:nvPr/>
            </p:nvSpPr>
            <p:spPr bwMode="auto">
              <a:xfrm>
                <a:off x="3423" y="1121"/>
                <a:ext cx="27" cy="26"/>
              </a:xfrm>
              <a:prstGeom prst="ellipse">
                <a:avLst/>
              </a:prstGeom>
              <a:solidFill>
                <a:srgbClr val="975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51"/>
              <p:cNvSpPr/>
              <p:nvPr/>
            </p:nvSpPr>
            <p:spPr bwMode="auto">
              <a:xfrm>
                <a:off x="3503" y="1118"/>
                <a:ext cx="145" cy="211"/>
              </a:xfrm>
              <a:custGeom>
                <a:avLst/>
                <a:gdLst>
                  <a:gd name="T0" fmla="*/ 0 w 54"/>
                  <a:gd name="T1" fmla="*/ 74 h 79"/>
                  <a:gd name="T2" fmla="*/ 29 w 54"/>
                  <a:gd name="T3" fmla="*/ 0 h 79"/>
                  <a:gd name="T4" fmla="*/ 51 w 54"/>
                  <a:gd name="T5" fmla="*/ 79 h 79"/>
                  <a:gd name="T6" fmla="*/ 0 w 54"/>
                  <a:gd name="T7" fmla="*/ 7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79">
                    <a:moveTo>
                      <a:pt x="0" y="74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54" y="44"/>
                      <a:pt x="51" y="79"/>
                    </a:cubicBez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7C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Oval 152"/>
              <p:cNvSpPr>
                <a:spLocks noChangeArrowheads="1"/>
              </p:cNvSpPr>
              <p:nvPr/>
            </p:nvSpPr>
            <p:spPr bwMode="auto">
              <a:xfrm>
                <a:off x="3565" y="1236"/>
                <a:ext cx="26" cy="26"/>
              </a:xfrm>
              <a:prstGeom prst="ellipse">
                <a:avLst/>
              </a:prstGeom>
              <a:solidFill>
                <a:srgbClr val="CD5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53"/>
              <p:cNvSpPr/>
              <p:nvPr/>
            </p:nvSpPr>
            <p:spPr bwMode="auto">
              <a:xfrm>
                <a:off x="3736" y="976"/>
                <a:ext cx="147" cy="147"/>
              </a:xfrm>
              <a:custGeom>
                <a:avLst/>
                <a:gdLst>
                  <a:gd name="T0" fmla="*/ 147 w 147"/>
                  <a:gd name="T1" fmla="*/ 72 h 147"/>
                  <a:gd name="T2" fmla="*/ 72 w 147"/>
                  <a:gd name="T3" fmla="*/ 0 h 147"/>
                  <a:gd name="T4" fmla="*/ 0 w 147"/>
                  <a:gd name="T5" fmla="*/ 72 h 147"/>
                  <a:gd name="T6" fmla="*/ 0 w 147"/>
                  <a:gd name="T7" fmla="*/ 75 h 147"/>
                  <a:gd name="T8" fmla="*/ 75 w 147"/>
                  <a:gd name="T9" fmla="*/ 147 h 147"/>
                  <a:gd name="T10" fmla="*/ 147 w 147"/>
                  <a:gd name="T11" fmla="*/ 7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47">
                    <a:moveTo>
                      <a:pt x="147" y="72"/>
                    </a:moveTo>
                    <a:lnTo>
                      <a:pt x="72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5" y="147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54"/>
              <p:cNvSpPr/>
              <p:nvPr/>
            </p:nvSpPr>
            <p:spPr bwMode="auto">
              <a:xfrm>
                <a:off x="3776" y="1014"/>
                <a:ext cx="72" cy="72"/>
              </a:xfrm>
              <a:custGeom>
                <a:avLst/>
                <a:gdLst>
                  <a:gd name="T0" fmla="*/ 35 w 72"/>
                  <a:gd name="T1" fmla="*/ 0 h 72"/>
                  <a:gd name="T2" fmla="*/ 0 w 72"/>
                  <a:gd name="T3" fmla="*/ 34 h 72"/>
                  <a:gd name="T4" fmla="*/ 37 w 72"/>
                  <a:gd name="T5" fmla="*/ 72 h 72"/>
                  <a:gd name="T6" fmla="*/ 72 w 72"/>
                  <a:gd name="T7" fmla="*/ 34 h 72"/>
                  <a:gd name="T8" fmla="*/ 35 w 72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35" y="0"/>
                    </a:moveTo>
                    <a:lnTo>
                      <a:pt x="0" y="34"/>
                    </a:lnTo>
                    <a:lnTo>
                      <a:pt x="37" y="72"/>
                    </a:lnTo>
                    <a:lnTo>
                      <a:pt x="72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1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Oval 155"/>
              <p:cNvSpPr>
                <a:spLocks noChangeArrowheads="1"/>
              </p:cNvSpPr>
              <p:nvPr/>
            </p:nvSpPr>
            <p:spPr bwMode="auto">
              <a:xfrm>
                <a:off x="3805" y="1043"/>
                <a:ext cx="14" cy="13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56"/>
              <p:cNvSpPr/>
              <p:nvPr/>
            </p:nvSpPr>
            <p:spPr bwMode="auto">
              <a:xfrm>
                <a:off x="3811" y="904"/>
                <a:ext cx="147" cy="150"/>
              </a:xfrm>
              <a:custGeom>
                <a:avLst/>
                <a:gdLst>
                  <a:gd name="T0" fmla="*/ 147 w 147"/>
                  <a:gd name="T1" fmla="*/ 72 h 150"/>
                  <a:gd name="T2" fmla="*/ 72 w 147"/>
                  <a:gd name="T3" fmla="*/ 0 h 150"/>
                  <a:gd name="T4" fmla="*/ 0 w 147"/>
                  <a:gd name="T5" fmla="*/ 72 h 150"/>
                  <a:gd name="T6" fmla="*/ 0 w 147"/>
                  <a:gd name="T7" fmla="*/ 75 h 150"/>
                  <a:gd name="T8" fmla="*/ 74 w 147"/>
                  <a:gd name="T9" fmla="*/ 150 h 150"/>
                  <a:gd name="T10" fmla="*/ 147 w 147"/>
                  <a:gd name="T11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50">
                    <a:moveTo>
                      <a:pt x="147" y="72"/>
                    </a:moveTo>
                    <a:lnTo>
                      <a:pt x="72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4" y="150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FFF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57"/>
              <p:cNvSpPr/>
              <p:nvPr/>
            </p:nvSpPr>
            <p:spPr bwMode="auto">
              <a:xfrm>
                <a:off x="3848" y="941"/>
                <a:ext cx="75" cy="75"/>
              </a:xfrm>
              <a:custGeom>
                <a:avLst/>
                <a:gdLst>
                  <a:gd name="T0" fmla="*/ 37 w 75"/>
                  <a:gd name="T1" fmla="*/ 0 h 75"/>
                  <a:gd name="T2" fmla="*/ 0 w 75"/>
                  <a:gd name="T3" fmla="*/ 38 h 75"/>
                  <a:gd name="T4" fmla="*/ 37 w 75"/>
                  <a:gd name="T5" fmla="*/ 75 h 75"/>
                  <a:gd name="T6" fmla="*/ 75 w 75"/>
                  <a:gd name="T7" fmla="*/ 35 h 75"/>
                  <a:gd name="T8" fmla="*/ 37 w 75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37" y="0"/>
                    </a:moveTo>
                    <a:lnTo>
                      <a:pt x="0" y="38"/>
                    </a:lnTo>
                    <a:lnTo>
                      <a:pt x="37" y="75"/>
                    </a:lnTo>
                    <a:lnTo>
                      <a:pt x="75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97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Oval 158"/>
              <p:cNvSpPr>
                <a:spLocks noChangeArrowheads="1"/>
              </p:cNvSpPr>
              <p:nvPr/>
            </p:nvSpPr>
            <p:spPr bwMode="auto">
              <a:xfrm>
                <a:off x="3877" y="971"/>
                <a:ext cx="16" cy="13"/>
              </a:xfrm>
              <a:prstGeom prst="ellipse">
                <a:avLst/>
              </a:prstGeom>
              <a:solidFill>
                <a:srgbClr val="6DA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59"/>
              <p:cNvSpPr/>
              <p:nvPr/>
            </p:nvSpPr>
            <p:spPr bwMode="auto">
              <a:xfrm>
                <a:off x="3952" y="907"/>
                <a:ext cx="147" cy="149"/>
              </a:xfrm>
              <a:custGeom>
                <a:avLst/>
                <a:gdLst>
                  <a:gd name="T0" fmla="*/ 147 w 147"/>
                  <a:gd name="T1" fmla="*/ 72 h 149"/>
                  <a:gd name="T2" fmla="*/ 70 w 147"/>
                  <a:gd name="T3" fmla="*/ 0 h 149"/>
                  <a:gd name="T4" fmla="*/ 0 w 147"/>
                  <a:gd name="T5" fmla="*/ 72 h 149"/>
                  <a:gd name="T6" fmla="*/ 0 w 147"/>
                  <a:gd name="T7" fmla="*/ 75 h 149"/>
                  <a:gd name="T8" fmla="*/ 72 w 147"/>
                  <a:gd name="T9" fmla="*/ 149 h 149"/>
                  <a:gd name="T10" fmla="*/ 147 w 147"/>
                  <a:gd name="T11" fmla="*/ 7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49">
                    <a:moveTo>
                      <a:pt x="147" y="72"/>
                    </a:moveTo>
                    <a:lnTo>
                      <a:pt x="70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2" y="149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FFF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60"/>
              <p:cNvSpPr/>
              <p:nvPr/>
            </p:nvSpPr>
            <p:spPr bwMode="auto">
              <a:xfrm>
                <a:off x="3990" y="944"/>
                <a:ext cx="72" cy="75"/>
              </a:xfrm>
              <a:custGeom>
                <a:avLst/>
                <a:gdLst>
                  <a:gd name="T0" fmla="*/ 34 w 72"/>
                  <a:gd name="T1" fmla="*/ 0 h 75"/>
                  <a:gd name="T2" fmla="*/ 0 w 72"/>
                  <a:gd name="T3" fmla="*/ 38 h 75"/>
                  <a:gd name="T4" fmla="*/ 37 w 72"/>
                  <a:gd name="T5" fmla="*/ 75 h 75"/>
                  <a:gd name="T6" fmla="*/ 72 w 72"/>
                  <a:gd name="T7" fmla="*/ 35 h 75"/>
                  <a:gd name="T8" fmla="*/ 34 w 7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5">
                    <a:moveTo>
                      <a:pt x="34" y="0"/>
                    </a:moveTo>
                    <a:lnTo>
                      <a:pt x="0" y="38"/>
                    </a:lnTo>
                    <a:lnTo>
                      <a:pt x="37" y="75"/>
                    </a:lnTo>
                    <a:lnTo>
                      <a:pt x="72" y="3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A97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Oval 161"/>
              <p:cNvSpPr>
                <a:spLocks noChangeArrowheads="1"/>
              </p:cNvSpPr>
              <p:nvPr/>
            </p:nvSpPr>
            <p:spPr bwMode="auto">
              <a:xfrm>
                <a:off x="4019" y="974"/>
                <a:ext cx="13" cy="13"/>
              </a:xfrm>
              <a:prstGeom prst="ellipse">
                <a:avLst/>
              </a:prstGeom>
              <a:solidFill>
                <a:srgbClr val="6DA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62"/>
              <p:cNvSpPr/>
              <p:nvPr/>
            </p:nvSpPr>
            <p:spPr bwMode="auto">
              <a:xfrm>
                <a:off x="3885" y="982"/>
                <a:ext cx="147" cy="147"/>
              </a:xfrm>
              <a:custGeom>
                <a:avLst/>
                <a:gdLst>
                  <a:gd name="T0" fmla="*/ 147 w 147"/>
                  <a:gd name="T1" fmla="*/ 72 h 147"/>
                  <a:gd name="T2" fmla="*/ 73 w 147"/>
                  <a:gd name="T3" fmla="*/ 0 h 147"/>
                  <a:gd name="T4" fmla="*/ 0 w 147"/>
                  <a:gd name="T5" fmla="*/ 72 h 147"/>
                  <a:gd name="T6" fmla="*/ 0 w 147"/>
                  <a:gd name="T7" fmla="*/ 74 h 147"/>
                  <a:gd name="T8" fmla="*/ 75 w 147"/>
                  <a:gd name="T9" fmla="*/ 147 h 147"/>
                  <a:gd name="T10" fmla="*/ 147 w 147"/>
                  <a:gd name="T11" fmla="*/ 7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47">
                    <a:moveTo>
                      <a:pt x="147" y="72"/>
                    </a:moveTo>
                    <a:lnTo>
                      <a:pt x="73" y="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75" y="147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63"/>
              <p:cNvSpPr/>
              <p:nvPr/>
            </p:nvSpPr>
            <p:spPr bwMode="auto">
              <a:xfrm>
                <a:off x="3923" y="1019"/>
                <a:ext cx="75" cy="75"/>
              </a:xfrm>
              <a:custGeom>
                <a:avLst/>
                <a:gdLst>
                  <a:gd name="T0" fmla="*/ 37 w 75"/>
                  <a:gd name="T1" fmla="*/ 0 h 75"/>
                  <a:gd name="T2" fmla="*/ 0 w 75"/>
                  <a:gd name="T3" fmla="*/ 37 h 75"/>
                  <a:gd name="T4" fmla="*/ 37 w 75"/>
                  <a:gd name="T5" fmla="*/ 75 h 75"/>
                  <a:gd name="T6" fmla="*/ 75 w 75"/>
                  <a:gd name="T7" fmla="*/ 35 h 75"/>
                  <a:gd name="T8" fmla="*/ 37 w 75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37" y="0"/>
                    </a:moveTo>
                    <a:lnTo>
                      <a:pt x="0" y="37"/>
                    </a:lnTo>
                    <a:lnTo>
                      <a:pt x="37" y="75"/>
                    </a:lnTo>
                    <a:lnTo>
                      <a:pt x="75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1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Oval 164"/>
              <p:cNvSpPr>
                <a:spLocks noChangeArrowheads="1"/>
              </p:cNvSpPr>
              <p:nvPr/>
            </p:nvSpPr>
            <p:spPr bwMode="auto">
              <a:xfrm>
                <a:off x="3952" y="1048"/>
                <a:ext cx="16" cy="14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65"/>
              <p:cNvSpPr/>
              <p:nvPr/>
            </p:nvSpPr>
            <p:spPr bwMode="auto">
              <a:xfrm>
                <a:off x="4019" y="987"/>
                <a:ext cx="147" cy="150"/>
              </a:xfrm>
              <a:custGeom>
                <a:avLst/>
                <a:gdLst>
                  <a:gd name="T0" fmla="*/ 147 w 147"/>
                  <a:gd name="T1" fmla="*/ 72 h 150"/>
                  <a:gd name="T2" fmla="*/ 70 w 147"/>
                  <a:gd name="T3" fmla="*/ 0 h 150"/>
                  <a:gd name="T4" fmla="*/ 0 w 147"/>
                  <a:gd name="T5" fmla="*/ 72 h 150"/>
                  <a:gd name="T6" fmla="*/ 0 w 147"/>
                  <a:gd name="T7" fmla="*/ 75 h 150"/>
                  <a:gd name="T8" fmla="*/ 72 w 147"/>
                  <a:gd name="T9" fmla="*/ 150 h 150"/>
                  <a:gd name="T10" fmla="*/ 147 w 147"/>
                  <a:gd name="T11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50">
                    <a:moveTo>
                      <a:pt x="147" y="72"/>
                    </a:moveTo>
                    <a:lnTo>
                      <a:pt x="70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2" y="150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66"/>
              <p:cNvSpPr/>
              <p:nvPr/>
            </p:nvSpPr>
            <p:spPr bwMode="auto">
              <a:xfrm>
                <a:off x="4056" y="1024"/>
                <a:ext cx="73" cy="75"/>
              </a:xfrm>
              <a:custGeom>
                <a:avLst/>
                <a:gdLst>
                  <a:gd name="T0" fmla="*/ 35 w 73"/>
                  <a:gd name="T1" fmla="*/ 0 h 75"/>
                  <a:gd name="T2" fmla="*/ 0 w 73"/>
                  <a:gd name="T3" fmla="*/ 38 h 75"/>
                  <a:gd name="T4" fmla="*/ 38 w 73"/>
                  <a:gd name="T5" fmla="*/ 75 h 75"/>
                  <a:gd name="T6" fmla="*/ 73 w 73"/>
                  <a:gd name="T7" fmla="*/ 38 h 75"/>
                  <a:gd name="T8" fmla="*/ 35 w 73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35" y="0"/>
                    </a:moveTo>
                    <a:lnTo>
                      <a:pt x="0" y="38"/>
                    </a:lnTo>
                    <a:lnTo>
                      <a:pt x="38" y="75"/>
                    </a:lnTo>
                    <a:lnTo>
                      <a:pt x="73" y="3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1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Oval 167"/>
              <p:cNvSpPr>
                <a:spLocks noChangeArrowheads="1"/>
              </p:cNvSpPr>
              <p:nvPr/>
            </p:nvSpPr>
            <p:spPr bwMode="auto">
              <a:xfrm>
                <a:off x="4086" y="1054"/>
                <a:ext cx="13" cy="13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68"/>
              <p:cNvSpPr/>
              <p:nvPr/>
            </p:nvSpPr>
            <p:spPr bwMode="auto">
              <a:xfrm>
                <a:off x="3720" y="1113"/>
                <a:ext cx="467" cy="131"/>
              </a:xfrm>
              <a:custGeom>
                <a:avLst/>
                <a:gdLst>
                  <a:gd name="T0" fmla="*/ 0 w 467"/>
                  <a:gd name="T1" fmla="*/ 0 h 131"/>
                  <a:gd name="T2" fmla="*/ 80 w 467"/>
                  <a:gd name="T3" fmla="*/ 115 h 131"/>
                  <a:gd name="T4" fmla="*/ 147 w 467"/>
                  <a:gd name="T5" fmla="*/ 13 h 131"/>
                  <a:gd name="T6" fmla="*/ 235 w 467"/>
                  <a:gd name="T7" fmla="*/ 117 h 131"/>
                  <a:gd name="T8" fmla="*/ 307 w 467"/>
                  <a:gd name="T9" fmla="*/ 21 h 131"/>
                  <a:gd name="T10" fmla="*/ 379 w 467"/>
                  <a:gd name="T11" fmla="*/ 131 h 131"/>
                  <a:gd name="T12" fmla="*/ 467 w 467"/>
                  <a:gd name="T13" fmla="*/ 32 h 131"/>
                  <a:gd name="T14" fmla="*/ 427 w 467"/>
                  <a:gd name="T15" fmla="*/ 32 h 131"/>
                  <a:gd name="T16" fmla="*/ 385 w 467"/>
                  <a:gd name="T17" fmla="*/ 80 h 131"/>
                  <a:gd name="T18" fmla="*/ 350 w 467"/>
                  <a:gd name="T19" fmla="*/ 26 h 131"/>
                  <a:gd name="T20" fmla="*/ 270 w 467"/>
                  <a:gd name="T21" fmla="*/ 18 h 131"/>
                  <a:gd name="T22" fmla="*/ 232 w 467"/>
                  <a:gd name="T23" fmla="*/ 72 h 131"/>
                  <a:gd name="T24" fmla="*/ 187 w 467"/>
                  <a:gd name="T25" fmla="*/ 13 h 131"/>
                  <a:gd name="T26" fmla="*/ 107 w 467"/>
                  <a:gd name="T27" fmla="*/ 10 h 131"/>
                  <a:gd name="T28" fmla="*/ 77 w 467"/>
                  <a:gd name="T29" fmla="*/ 69 h 131"/>
                  <a:gd name="T30" fmla="*/ 34 w 467"/>
                  <a:gd name="T31" fmla="*/ 2 h 131"/>
                  <a:gd name="T32" fmla="*/ 0 w 467"/>
                  <a:gd name="T3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7" h="131">
                    <a:moveTo>
                      <a:pt x="0" y="0"/>
                    </a:moveTo>
                    <a:lnTo>
                      <a:pt x="80" y="115"/>
                    </a:lnTo>
                    <a:lnTo>
                      <a:pt x="147" y="13"/>
                    </a:lnTo>
                    <a:lnTo>
                      <a:pt x="235" y="117"/>
                    </a:lnTo>
                    <a:lnTo>
                      <a:pt x="307" y="21"/>
                    </a:lnTo>
                    <a:lnTo>
                      <a:pt x="379" y="131"/>
                    </a:lnTo>
                    <a:lnTo>
                      <a:pt x="467" y="32"/>
                    </a:lnTo>
                    <a:lnTo>
                      <a:pt x="427" y="32"/>
                    </a:lnTo>
                    <a:lnTo>
                      <a:pt x="385" y="80"/>
                    </a:lnTo>
                    <a:lnTo>
                      <a:pt x="350" y="26"/>
                    </a:lnTo>
                    <a:lnTo>
                      <a:pt x="270" y="18"/>
                    </a:lnTo>
                    <a:lnTo>
                      <a:pt x="232" y="72"/>
                    </a:lnTo>
                    <a:lnTo>
                      <a:pt x="187" y="13"/>
                    </a:lnTo>
                    <a:lnTo>
                      <a:pt x="107" y="10"/>
                    </a:lnTo>
                    <a:lnTo>
                      <a:pt x="77" y="69"/>
                    </a:lnTo>
                    <a:lnTo>
                      <a:pt x="3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69"/>
              <p:cNvSpPr/>
              <p:nvPr/>
            </p:nvSpPr>
            <p:spPr bwMode="auto">
              <a:xfrm>
                <a:off x="3121" y="2504"/>
                <a:ext cx="267" cy="321"/>
              </a:xfrm>
              <a:custGeom>
                <a:avLst/>
                <a:gdLst>
                  <a:gd name="T0" fmla="*/ 238 w 267"/>
                  <a:gd name="T1" fmla="*/ 321 h 321"/>
                  <a:gd name="T2" fmla="*/ 267 w 267"/>
                  <a:gd name="T3" fmla="*/ 206 h 321"/>
                  <a:gd name="T4" fmla="*/ 166 w 267"/>
                  <a:gd name="T5" fmla="*/ 219 h 321"/>
                  <a:gd name="T6" fmla="*/ 184 w 267"/>
                  <a:gd name="T7" fmla="*/ 107 h 321"/>
                  <a:gd name="T8" fmla="*/ 80 w 267"/>
                  <a:gd name="T9" fmla="*/ 110 h 321"/>
                  <a:gd name="T10" fmla="*/ 112 w 267"/>
                  <a:gd name="T11" fmla="*/ 3 h 321"/>
                  <a:gd name="T12" fmla="*/ 0 w 267"/>
                  <a:gd name="T13" fmla="*/ 0 h 321"/>
                  <a:gd name="T14" fmla="*/ 24 w 267"/>
                  <a:gd name="T15" fmla="*/ 27 h 321"/>
                  <a:gd name="T16" fmla="*/ 77 w 267"/>
                  <a:gd name="T17" fmla="*/ 27 h 321"/>
                  <a:gd name="T18" fmla="*/ 61 w 267"/>
                  <a:gd name="T19" fmla="*/ 80 h 321"/>
                  <a:gd name="T20" fmla="*/ 101 w 267"/>
                  <a:gd name="T21" fmla="*/ 136 h 321"/>
                  <a:gd name="T22" fmla="*/ 158 w 267"/>
                  <a:gd name="T23" fmla="*/ 131 h 321"/>
                  <a:gd name="T24" fmla="*/ 142 w 267"/>
                  <a:gd name="T25" fmla="*/ 192 h 321"/>
                  <a:gd name="T26" fmla="*/ 184 w 267"/>
                  <a:gd name="T27" fmla="*/ 246 h 321"/>
                  <a:gd name="T28" fmla="*/ 240 w 267"/>
                  <a:gd name="T29" fmla="*/ 233 h 321"/>
                  <a:gd name="T30" fmla="*/ 219 w 267"/>
                  <a:gd name="T31" fmla="*/ 299 h 321"/>
                  <a:gd name="T32" fmla="*/ 238 w 267"/>
                  <a:gd name="T33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321">
                    <a:moveTo>
                      <a:pt x="238" y="321"/>
                    </a:moveTo>
                    <a:lnTo>
                      <a:pt x="267" y="206"/>
                    </a:lnTo>
                    <a:lnTo>
                      <a:pt x="166" y="219"/>
                    </a:lnTo>
                    <a:lnTo>
                      <a:pt x="184" y="107"/>
                    </a:lnTo>
                    <a:lnTo>
                      <a:pt x="80" y="110"/>
                    </a:lnTo>
                    <a:lnTo>
                      <a:pt x="112" y="3"/>
                    </a:lnTo>
                    <a:lnTo>
                      <a:pt x="0" y="0"/>
                    </a:lnTo>
                    <a:lnTo>
                      <a:pt x="24" y="27"/>
                    </a:lnTo>
                    <a:lnTo>
                      <a:pt x="77" y="27"/>
                    </a:lnTo>
                    <a:lnTo>
                      <a:pt x="61" y="80"/>
                    </a:lnTo>
                    <a:lnTo>
                      <a:pt x="101" y="136"/>
                    </a:lnTo>
                    <a:lnTo>
                      <a:pt x="158" y="131"/>
                    </a:lnTo>
                    <a:lnTo>
                      <a:pt x="142" y="192"/>
                    </a:lnTo>
                    <a:lnTo>
                      <a:pt x="184" y="246"/>
                    </a:lnTo>
                    <a:lnTo>
                      <a:pt x="240" y="233"/>
                    </a:lnTo>
                    <a:lnTo>
                      <a:pt x="219" y="299"/>
                    </a:lnTo>
                    <a:lnTo>
                      <a:pt x="238" y="321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70"/>
              <p:cNvSpPr/>
              <p:nvPr/>
            </p:nvSpPr>
            <p:spPr bwMode="auto">
              <a:xfrm>
                <a:off x="3260" y="2474"/>
                <a:ext cx="110" cy="99"/>
              </a:xfrm>
              <a:custGeom>
                <a:avLst/>
                <a:gdLst>
                  <a:gd name="T0" fmla="*/ 10 w 41"/>
                  <a:gd name="T1" fmla="*/ 0 h 37"/>
                  <a:gd name="T2" fmla="*/ 0 w 41"/>
                  <a:gd name="T3" fmla="*/ 37 h 37"/>
                  <a:gd name="T4" fmla="*/ 41 w 41"/>
                  <a:gd name="T5" fmla="*/ 37 h 37"/>
                  <a:gd name="T6" fmla="*/ 33 w 41"/>
                  <a:gd name="T7" fmla="*/ 27 h 37"/>
                  <a:gd name="T8" fmla="*/ 12 w 41"/>
                  <a:gd name="T9" fmla="*/ 27 h 37"/>
                  <a:gd name="T10" fmla="*/ 18 w 41"/>
                  <a:gd name="T11" fmla="*/ 8 h 37"/>
                  <a:gd name="T12" fmla="*/ 13 w 41"/>
                  <a:gd name="T13" fmla="*/ 0 h 37"/>
                  <a:gd name="T14" fmla="*/ 10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1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71"/>
              <p:cNvSpPr/>
              <p:nvPr/>
            </p:nvSpPr>
            <p:spPr bwMode="auto">
              <a:xfrm>
                <a:off x="3340" y="2573"/>
                <a:ext cx="115" cy="118"/>
              </a:xfrm>
              <a:custGeom>
                <a:avLst/>
                <a:gdLst>
                  <a:gd name="T0" fmla="*/ 35 w 43"/>
                  <a:gd name="T1" fmla="*/ 30 h 44"/>
                  <a:gd name="T2" fmla="*/ 12 w 43"/>
                  <a:gd name="T3" fmla="*/ 29 h 44"/>
                  <a:gd name="T4" fmla="*/ 19 w 43"/>
                  <a:gd name="T5" fmla="*/ 10 h 44"/>
                  <a:gd name="T6" fmla="*/ 12 w 43"/>
                  <a:gd name="T7" fmla="*/ 0 h 44"/>
                  <a:gd name="T8" fmla="*/ 0 w 43"/>
                  <a:gd name="T9" fmla="*/ 36 h 44"/>
                  <a:gd name="T10" fmla="*/ 43 w 43"/>
                  <a:gd name="T11" fmla="*/ 41 h 44"/>
                  <a:gd name="T12" fmla="*/ 42 w 43"/>
                  <a:gd name="T13" fmla="*/ 44 h 44"/>
                  <a:gd name="T14" fmla="*/ 43 w 43"/>
                  <a:gd name="T15" fmla="*/ 41 h 44"/>
                  <a:gd name="T16" fmla="*/ 35 w 43"/>
                  <a:gd name="T17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35" y="30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3" y="42"/>
                      <a:pt x="43" y="41"/>
                    </a:cubicBez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72"/>
              <p:cNvSpPr/>
              <p:nvPr/>
            </p:nvSpPr>
            <p:spPr bwMode="auto">
              <a:xfrm>
                <a:off x="3343" y="2466"/>
                <a:ext cx="109" cy="57"/>
              </a:xfrm>
              <a:custGeom>
                <a:avLst/>
                <a:gdLst>
                  <a:gd name="T0" fmla="*/ 12 w 41"/>
                  <a:gd name="T1" fmla="*/ 11 h 21"/>
                  <a:gd name="T2" fmla="*/ 15 w 41"/>
                  <a:gd name="T3" fmla="*/ 0 h 21"/>
                  <a:gd name="T4" fmla="*/ 5 w 41"/>
                  <a:gd name="T5" fmla="*/ 1 h 21"/>
                  <a:gd name="T6" fmla="*/ 0 w 41"/>
                  <a:gd name="T7" fmla="*/ 21 h 21"/>
                  <a:gd name="T8" fmla="*/ 41 w 41"/>
                  <a:gd name="T9" fmla="*/ 20 h 21"/>
                  <a:gd name="T10" fmla="*/ 33 w 41"/>
                  <a:gd name="T11" fmla="*/ 10 h 21"/>
                  <a:gd name="T12" fmla="*/ 12 w 41"/>
                  <a:gd name="T1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1">
                    <a:moveTo>
                      <a:pt x="12" y="11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8" y="1"/>
                      <a:pt x="5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73"/>
              <p:cNvSpPr/>
              <p:nvPr/>
            </p:nvSpPr>
            <p:spPr bwMode="auto">
              <a:xfrm>
                <a:off x="3420" y="2523"/>
                <a:ext cx="72" cy="101"/>
              </a:xfrm>
              <a:custGeom>
                <a:avLst/>
                <a:gdLst>
                  <a:gd name="T0" fmla="*/ 13 w 27"/>
                  <a:gd name="T1" fmla="*/ 29 h 38"/>
                  <a:gd name="T2" fmla="*/ 20 w 27"/>
                  <a:gd name="T3" fmla="*/ 9 h 38"/>
                  <a:gd name="T4" fmla="*/ 13 w 27"/>
                  <a:gd name="T5" fmla="*/ 0 h 38"/>
                  <a:gd name="T6" fmla="*/ 0 w 27"/>
                  <a:gd name="T7" fmla="*/ 36 h 38"/>
                  <a:gd name="T8" fmla="*/ 23 w 27"/>
                  <a:gd name="T9" fmla="*/ 38 h 38"/>
                  <a:gd name="T10" fmla="*/ 27 w 27"/>
                  <a:gd name="T11" fmla="*/ 29 h 38"/>
                  <a:gd name="T12" fmla="*/ 13 w 27"/>
                  <a:gd name="T13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8">
                    <a:moveTo>
                      <a:pt x="13" y="2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5"/>
                      <a:pt x="25" y="32"/>
                      <a:pt x="27" y="29"/>
                    </a:cubicBez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74"/>
              <p:cNvSpPr/>
              <p:nvPr/>
            </p:nvSpPr>
            <p:spPr bwMode="auto">
              <a:xfrm>
                <a:off x="4022" y="1236"/>
                <a:ext cx="152" cy="104"/>
              </a:xfrm>
              <a:custGeom>
                <a:avLst/>
                <a:gdLst>
                  <a:gd name="T0" fmla="*/ 69 w 152"/>
                  <a:gd name="T1" fmla="*/ 0 h 104"/>
                  <a:gd name="T2" fmla="*/ 0 w 152"/>
                  <a:gd name="T3" fmla="*/ 104 h 104"/>
                  <a:gd name="T4" fmla="*/ 37 w 152"/>
                  <a:gd name="T5" fmla="*/ 99 h 104"/>
                  <a:gd name="T6" fmla="*/ 75 w 152"/>
                  <a:gd name="T7" fmla="*/ 48 h 104"/>
                  <a:gd name="T8" fmla="*/ 112 w 152"/>
                  <a:gd name="T9" fmla="*/ 96 h 104"/>
                  <a:gd name="T10" fmla="*/ 152 w 152"/>
                  <a:gd name="T11" fmla="*/ 96 h 104"/>
                  <a:gd name="T12" fmla="*/ 69 w 152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104">
                    <a:moveTo>
                      <a:pt x="69" y="0"/>
                    </a:moveTo>
                    <a:lnTo>
                      <a:pt x="0" y="104"/>
                    </a:lnTo>
                    <a:lnTo>
                      <a:pt x="37" y="99"/>
                    </a:lnTo>
                    <a:lnTo>
                      <a:pt x="75" y="48"/>
                    </a:lnTo>
                    <a:lnTo>
                      <a:pt x="112" y="96"/>
                    </a:lnTo>
                    <a:lnTo>
                      <a:pt x="152" y="9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75"/>
              <p:cNvSpPr/>
              <p:nvPr/>
            </p:nvSpPr>
            <p:spPr bwMode="auto">
              <a:xfrm>
                <a:off x="3738" y="1246"/>
                <a:ext cx="281" cy="107"/>
              </a:xfrm>
              <a:custGeom>
                <a:avLst/>
                <a:gdLst>
                  <a:gd name="T0" fmla="*/ 129 w 281"/>
                  <a:gd name="T1" fmla="*/ 99 h 107"/>
                  <a:gd name="T2" fmla="*/ 67 w 281"/>
                  <a:gd name="T3" fmla="*/ 0 h 107"/>
                  <a:gd name="T4" fmla="*/ 0 w 281"/>
                  <a:gd name="T5" fmla="*/ 91 h 107"/>
                  <a:gd name="T6" fmla="*/ 6 w 281"/>
                  <a:gd name="T7" fmla="*/ 107 h 107"/>
                  <a:gd name="T8" fmla="*/ 22 w 281"/>
                  <a:gd name="T9" fmla="*/ 107 h 107"/>
                  <a:gd name="T10" fmla="*/ 65 w 281"/>
                  <a:gd name="T11" fmla="*/ 43 h 107"/>
                  <a:gd name="T12" fmla="*/ 91 w 281"/>
                  <a:gd name="T13" fmla="*/ 99 h 107"/>
                  <a:gd name="T14" fmla="*/ 166 w 281"/>
                  <a:gd name="T15" fmla="*/ 99 h 107"/>
                  <a:gd name="T16" fmla="*/ 212 w 281"/>
                  <a:gd name="T17" fmla="*/ 43 h 107"/>
                  <a:gd name="T18" fmla="*/ 246 w 281"/>
                  <a:gd name="T19" fmla="*/ 97 h 107"/>
                  <a:gd name="T20" fmla="*/ 281 w 281"/>
                  <a:gd name="T21" fmla="*/ 94 h 107"/>
                  <a:gd name="T22" fmla="*/ 214 w 281"/>
                  <a:gd name="T23" fmla="*/ 0 h 107"/>
                  <a:gd name="T24" fmla="*/ 129 w 281"/>
                  <a:gd name="T25" fmla="*/ 9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1" h="107">
                    <a:moveTo>
                      <a:pt x="129" y="99"/>
                    </a:moveTo>
                    <a:lnTo>
                      <a:pt x="67" y="0"/>
                    </a:lnTo>
                    <a:lnTo>
                      <a:pt x="0" y="91"/>
                    </a:lnTo>
                    <a:lnTo>
                      <a:pt x="6" y="107"/>
                    </a:lnTo>
                    <a:lnTo>
                      <a:pt x="22" y="107"/>
                    </a:lnTo>
                    <a:lnTo>
                      <a:pt x="65" y="43"/>
                    </a:lnTo>
                    <a:lnTo>
                      <a:pt x="91" y="99"/>
                    </a:lnTo>
                    <a:lnTo>
                      <a:pt x="166" y="99"/>
                    </a:lnTo>
                    <a:lnTo>
                      <a:pt x="212" y="43"/>
                    </a:lnTo>
                    <a:lnTo>
                      <a:pt x="246" y="97"/>
                    </a:lnTo>
                    <a:lnTo>
                      <a:pt x="281" y="94"/>
                    </a:lnTo>
                    <a:lnTo>
                      <a:pt x="214" y="0"/>
                    </a:lnTo>
                    <a:lnTo>
                      <a:pt x="129" y="99"/>
                    </a:lnTo>
                    <a:close/>
                  </a:path>
                </a:pathLst>
              </a:cu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Oval 176"/>
              <p:cNvSpPr>
                <a:spLocks noChangeArrowheads="1"/>
              </p:cNvSpPr>
              <p:nvPr/>
            </p:nvSpPr>
            <p:spPr bwMode="auto">
              <a:xfrm>
                <a:off x="3733" y="1225"/>
                <a:ext cx="24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Oval 177"/>
              <p:cNvSpPr>
                <a:spLocks noChangeArrowheads="1"/>
              </p:cNvSpPr>
              <p:nvPr/>
            </p:nvSpPr>
            <p:spPr bwMode="auto">
              <a:xfrm>
                <a:off x="3867" y="1233"/>
                <a:ext cx="21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Oval 178"/>
              <p:cNvSpPr>
                <a:spLocks noChangeArrowheads="1"/>
              </p:cNvSpPr>
              <p:nvPr/>
            </p:nvSpPr>
            <p:spPr bwMode="auto">
              <a:xfrm>
                <a:off x="4014" y="1236"/>
                <a:ext cx="21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Oval 179"/>
              <p:cNvSpPr>
                <a:spLocks noChangeArrowheads="1"/>
              </p:cNvSpPr>
              <p:nvPr/>
            </p:nvSpPr>
            <p:spPr bwMode="auto">
              <a:xfrm>
                <a:off x="4150" y="1236"/>
                <a:ext cx="21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Oval 180"/>
              <p:cNvSpPr>
                <a:spLocks noChangeArrowheads="1"/>
              </p:cNvSpPr>
              <p:nvPr/>
            </p:nvSpPr>
            <p:spPr bwMode="auto">
              <a:xfrm>
                <a:off x="3781" y="1364"/>
                <a:ext cx="16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Oval 181"/>
              <p:cNvSpPr>
                <a:spLocks noChangeArrowheads="1"/>
              </p:cNvSpPr>
              <p:nvPr/>
            </p:nvSpPr>
            <p:spPr bwMode="auto">
              <a:xfrm>
                <a:off x="3813" y="1514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Oval 182"/>
              <p:cNvSpPr>
                <a:spLocks noChangeArrowheads="1"/>
              </p:cNvSpPr>
              <p:nvPr/>
            </p:nvSpPr>
            <p:spPr bwMode="auto">
              <a:xfrm>
                <a:off x="3877" y="1522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Oval 183"/>
              <p:cNvSpPr>
                <a:spLocks noChangeArrowheads="1"/>
              </p:cNvSpPr>
              <p:nvPr/>
            </p:nvSpPr>
            <p:spPr bwMode="auto">
              <a:xfrm>
                <a:off x="3950" y="1525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Oval 184"/>
              <p:cNvSpPr>
                <a:spLocks noChangeArrowheads="1"/>
              </p:cNvSpPr>
              <p:nvPr/>
            </p:nvSpPr>
            <p:spPr bwMode="auto">
              <a:xfrm>
                <a:off x="4022" y="1533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Oval 185"/>
              <p:cNvSpPr>
                <a:spLocks noChangeArrowheads="1"/>
              </p:cNvSpPr>
              <p:nvPr/>
            </p:nvSpPr>
            <p:spPr bwMode="auto">
              <a:xfrm>
                <a:off x="3861" y="1364"/>
                <a:ext cx="16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Oval 186"/>
              <p:cNvSpPr>
                <a:spLocks noChangeArrowheads="1"/>
              </p:cNvSpPr>
              <p:nvPr/>
            </p:nvSpPr>
            <p:spPr bwMode="auto">
              <a:xfrm>
                <a:off x="3958" y="1364"/>
                <a:ext cx="16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Oval 187"/>
              <p:cNvSpPr>
                <a:spLocks noChangeArrowheads="1"/>
              </p:cNvSpPr>
              <p:nvPr/>
            </p:nvSpPr>
            <p:spPr bwMode="auto">
              <a:xfrm>
                <a:off x="4056" y="1359"/>
                <a:ext cx="17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Oval 188"/>
              <p:cNvSpPr>
                <a:spLocks noChangeArrowheads="1"/>
              </p:cNvSpPr>
              <p:nvPr/>
            </p:nvSpPr>
            <p:spPr bwMode="auto">
              <a:xfrm>
                <a:off x="4129" y="1359"/>
                <a:ext cx="18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Line 189"/>
              <p:cNvSpPr>
                <a:spLocks noChangeShapeType="1"/>
              </p:cNvSpPr>
              <p:nvPr/>
            </p:nvSpPr>
            <p:spPr bwMode="auto">
              <a:xfrm>
                <a:off x="3765" y="140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Line 190"/>
              <p:cNvSpPr>
                <a:spLocks noChangeShapeType="1"/>
              </p:cNvSpPr>
              <p:nvPr/>
            </p:nvSpPr>
            <p:spPr bwMode="auto">
              <a:xfrm>
                <a:off x="3765" y="140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Oval 191"/>
              <p:cNvSpPr>
                <a:spLocks noChangeArrowheads="1"/>
              </p:cNvSpPr>
              <p:nvPr/>
            </p:nvSpPr>
            <p:spPr bwMode="auto">
              <a:xfrm>
                <a:off x="3845" y="1567"/>
                <a:ext cx="14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Oval 192"/>
              <p:cNvSpPr>
                <a:spLocks noChangeArrowheads="1"/>
              </p:cNvSpPr>
              <p:nvPr/>
            </p:nvSpPr>
            <p:spPr bwMode="auto">
              <a:xfrm>
                <a:off x="3939" y="1570"/>
                <a:ext cx="13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Oval 193"/>
              <p:cNvSpPr>
                <a:spLocks noChangeArrowheads="1"/>
              </p:cNvSpPr>
              <p:nvPr/>
            </p:nvSpPr>
            <p:spPr bwMode="auto">
              <a:xfrm>
                <a:off x="3899" y="1594"/>
                <a:ext cx="13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Oval 194"/>
              <p:cNvSpPr>
                <a:spLocks noChangeArrowheads="1"/>
              </p:cNvSpPr>
              <p:nvPr/>
            </p:nvSpPr>
            <p:spPr bwMode="auto">
              <a:xfrm>
                <a:off x="3984" y="1610"/>
                <a:ext cx="16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Oval 195"/>
              <p:cNvSpPr>
                <a:spLocks noChangeArrowheads="1"/>
              </p:cNvSpPr>
              <p:nvPr/>
            </p:nvSpPr>
            <p:spPr bwMode="auto">
              <a:xfrm>
                <a:off x="4027" y="1570"/>
                <a:ext cx="13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96"/>
              <p:cNvSpPr/>
              <p:nvPr/>
            </p:nvSpPr>
            <p:spPr bwMode="auto">
              <a:xfrm>
                <a:off x="3765" y="1420"/>
                <a:ext cx="64" cy="59"/>
              </a:xfrm>
              <a:custGeom>
                <a:avLst/>
                <a:gdLst>
                  <a:gd name="T0" fmla="*/ 0 w 64"/>
                  <a:gd name="T1" fmla="*/ 11 h 59"/>
                  <a:gd name="T2" fmla="*/ 64 w 64"/>
                  <a:gd name="T3" fmla="*/ 0 h 59"/>
                  <a:gd name="T4" fmla="*/ 27 w 64"/>
                  <a:gd name="T5" fmla="*/ 59 h 59"/>
                  <a:gd name="T6" fmla="*/ 0 w 64"/>
                  <a:gd name="T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59">
                    <a:moveTo>
                      <a:pt x="0" y="11"/>
                    </a:moveTo>
                    <a:lnTo>
                      <a:pt x="64" y="0"/>
                    </a:lnTo>
                    <a:lnTo>
                      <a:pt x="27" y="5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6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97"/>
              <p:cNvSpPr/>
              <p:nvPr/>
            </p:nvSpPr>
            <p:spPr bwMode="auto">
              <a:xfrm>
                <a:off x="3840" y="1444"/>
                <a:ext cx="67" cy="43"/>
              </a:xfrm>
              <a:custGeom>
                <a:avLst/>
                <a:gdLst>
                  <a:gd name="T0" fmla="*/ 0 w 67"/>
                  <a:gd name="T1" fmla="*/ 41 h 43"/>
                  <a:gd name="T2" fmla="*/ 35 w 67"/>
                  <a:gd name="T3" fmla="*/ 0 h 43"/>
                  <a:gd name="T4" fmla="*/ 67 w 67"/>
                  <a:gd name="T5" fmla="*/ 43 h 43"/>
                  <a:gd name="T6" fmla="*/ 0 w 67"/>
                  <a:gd name="T7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3">
                    <a:moveTo>
                      <a:pt x="0" y="41"/>
                    </a:moveTo>
                    <a:lnTo>
                      <a:pt x="35" y="0"/>
                    </a:lnTo>
                    <a:lnTo>
                      <a:pt x="67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8A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98"/>
              <p:cNvSpPr/>
              <p:nvPr/>
            </p:nvSpPr>
            <p:spPr bwMode="auto">
              <a:xfrm>
                <a:off x="3917" y="1412"/>
                <a:ext cx="83" cy="67"/>
              </a:xfrm>
              <a:custGeom>
                <a:avLst/>
                <a:gdLst>
                  <a:gd name="T0" fmla="*/ 0 w 83"/>
                  <a:gd name="T1" fmla="*/ 11 h 67"/>
                  <a:gd name="T2" fmla="*/ 35 w 83"/>
                  <a:gd name="T3" fmla="*/ 67 h 67"/>
                  <a:gd name="T4" fmla="*/ 83 w 83"/>
                  <a:gd name="T5" fmla="*/ 0 h 67"/>
                  <a:gd name="T6" fmla="*/ 0 w 83"/>
                  <a:gd name="T7" fmla="*/ 1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67">
                    <a:moveTo>
                      <a:pt x="0" y="11"/>
                    </a:moveTo>
                    <a:lnTo>
                      <a:pt x="35" y="67"/>
                    </a:lnTo>
                    <a:lnTo>
                      <a:pt x="8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4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99"/>
              <p:cNvSpPr/>
              <p:nvPr/>
            </p:nvSpPr>
            <p:spPr bwMode="auto">
              <a:xfrm>
                <a:off x="4003" y="1442"/>
                <a:ext cx="56" cy="53"/>
              </a:xfrm>
              <a:custGeom>
                <a:avLst/>
                <a:gdLst>
                  <a:gd name="T0" fmla="*/ 0 w 56"/>
                  <a:gd name="T1" fmla="*/ 53 h 53"/>
                  <a:gd name="T2" fmla="*/ 35 w 56"/>
                  <a:gd name="T3" fmla="*/ 0 h 53"/>
                  <a:gd name="T4" fmla="*/ 56 w 56"/>
                  <a:gd name="T5" fmla="*/ 53 h 53"/>
                  <a:gd name="T6" fmla="*/ 0 w 56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0" y="53"/>
                    </a:moveTo>
                    <a:lnTo>
                      <a:pt x="35" y="0"/>
                    </a:lnTo>
                    <a:lnTo>
                      <a:pt x="56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D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200"/>
              <p:cNvSpPr/>
              <p:nvPr/>
            </p:nvSpPr>
            <p:spPr bwMode="auto">
              <a:xfrm>
                <a:off x="4075" y="1407"/>
                <a:ext cx="70" cy="67"/>
              </a:xfrm>
              <a:custGeom>
                <a:avLst/>
                <a:gdLst>
                  <a:gd name="T0" fmla="*/ 10 w 26"/>
                  <a:gd name="T1" fmla="*/ 25 h 25"/>
                  <a:gd name="T2" fmla="*/ 0 w 26"/>
                  <a:gd name="T3" fmla="*/ 3 h 25"/>
                  <a:gd name="T4" fmla="*/ 26 w 26"/>
                  <a:gd name="T5" fmla="*/ 0 h 25"/>
                  <a:gd name="T6" fmla="*/ 10 w 26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10" y="2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8" y="21"/>
                      <a:pt x="10" y="25"/>
                    </a:cubicBezTo>
                    <a:close/>
                  </a:path>
                </a:pathLst>
              </a:custGeom>
              <a:solidFill>
                <a:srgbClr val="FFD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201"/>
              <p:cNvSpPr/>
              <p:nvPr/>
            </p:nvSpPr>
            <p:spPr bwMode="auto">
              <a:xfrm>
                <a:off x="4383" y="1158"/>
                <a:ext cx="136" cy="104"/>
              </a:xfrm>
              <a:custGeom>
                <a:avLst/>
                <a:gdLst>
                  <a:gd name="T0" fmla="*/ 25 w 51"/>
                  <a:gd name="T1" fmla="*/ 39 h 39"/>
                  <a:gd name="T2" fmla="*/ 51 w 51"/>
                  <a:gd name="T3" fmla="*/ 13 h 39"/>
                  <a:gd name="T4" fmla="*/ 47 w 51"/>
                  <a:gd name="T5" fmla="*/ 0 h 39"/>
                  <a:gd name="T6" fmla="*/ 0 w 51"/>
                  <a:gd name="T7" fmla="*/ 16 h 39"/>
                  <a:gd name="T8" fmla="*/ 25 w 51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9">
                    <a:moveTo>
                      <a:pt x="25" y="39"/>
                    </a:moveTo>
                    <a:cubicBezTo>
                      <a:pt x="40" y="39"/>
                      <a:pt x="51" y="28"/>
                      <a:pt x="51" y="13"/>
                    </a:cubicBezTo>
                    <a:cubicBezTo>
                      <a:pt x="51" y="9"/>
                      <a:pt x="50" y="4"/>
                      <a:pt x="47" y="0"/>
                    </a:cubicBezTo>
                    <a:cubicBezTo>
                      <a:pt x="31" y="3"/>
                      <a:pt x="15" y="9"/>
                      <a:pt x="0" y="16"/>
                    </a:cubicBezTo>
                    <a:cubicBezTo>
                      <a:pt x="1" y="29"/>
                      <a:pt x="12" y="39"/>
                      <a:pt x="25" y="39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202"/>
              <p:cNvSpPr/>
              <p:nvPr/>
            </p:nvSpPr>
            <p:spPr bwMode="auto">
              <a:xfrm>
                <a:off x="4404" y="1164"/>
                <a:ext cx="96" cy="77"/>
              </a:xfrm>
              <a:custGeom>
                <a:avLst/>
                <a:gdLst>
                  <a:gd name="T0" fmla="*/ 0 w 36"/>
                  <a:gd name="T1" fmla="*/ 11 h 29"/>
                  <a:gd name="T2" fmla="*/ 18 w 36"/>
                  <a:gd name="T3" fmla="*/ 29 h 29"/>
                  <a:gd name="T4" fmla="*/ 36 w 36"/>
                  <a:gd name="T5" fmla="*/ 11 h 29"/>
                  <a:gd name="T6" fmla="*/ 31 w 36"/>
                  <a:gd name="T7" fmla="*/ 0 h 29"/>
                  <a:gd name="T8" fmla="*/ 0 w 36"/>
                  <a:gd name="T9" fmla="*/ 10 h 29"/>
                  <a:gd name="T10" fmla="*/ 0 w 36"/>
                  <a:gd name="T11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9">
                    <a:moveTo>
                      <a:pt x="0" y="11"/>
                    </a:moveTo>
                    <a:cubicBezTo>
                      <a:pt x="0" y="21"/>
                      <a:pt x="8" y="29"/>
                      <a:pt x="18" y="29"/>
                    </a:cubicBezTo>
                    <a:cubicBezTo>
                      <a:pt x="28" y="29"/>
                      <a:pt x="36" y="21"/>
                      <a:pt x="36" y="11"/>
                    </a:cubicBezTo>
                    <a:cubicBezTo>
                      <a:pt x="36" y="7"/>
                      <a:pt x="34" y="3"/>
                      <a:pt x="31" y="0"/>
                    </a:cubicBezTo>
                    <a:cubicBezTo>
                      <a:pt x="20" y="2"/>
                      <a:pt x="10" y="6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203"/>
              <p:cNvSpPr/>
              <p:nvPr/>
            </p:nvSpPr>
            <p:spPr bwMode="auto">
              <a:xfrm>
                <a:off x="4417" y="1166"/>
                <a:ext cx="70" cy="64"/>
              </a:xfrm>
              <a:custGeom>
                <a:avLst/>
                <a:gdLst>
                  <a:gd name="T0" fmla="*/ 0 w 26"/>
                  <a:gd name="T1" fmla="*/ 12 h 24"/>
                  <a:gd name="T2" fmla="*/ 14 w 26"/>
                  <a:gd name="T3" fmla="*/ 24 h 24"/>
                  <a:gd name="T4" fmla="*/ 26 w 26"/>
                  <a:gd name="T5" fmla="*/ 10 h 24"/>
                  <a:gd name="T6" fmla="*/ 20 w 26"/>
                  <a:gd name="T7" fmla="*/ 0 h 24"/>
                  <a:gd name="T8" fmla="*/ 1 w 26"/>
                  <a:gd name="T9" fmla="*/ 7 h 24"/>
                  <a:gd name="T10" fmla="*/ 0 w 26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0" y="12"/>
                    </a:moveTo>
                    <a:cubicBezTo>
                      <a:pt x="1" y="19"/>
                      <a:pt x="7" y="24"/>
                      <a:pt x="14" y="24"/>
                    </a:cubicBezTo>
                    <a:cubicBezTo>
                      <a:pt x="21" y="23"/>
                      <a:pt x="26" y="17"/>
                      <a:pt x="26" y="10"/>
                    </a:cubicBezTo>
                    <a:cubicBezTo>
                      <a:pt x="26" y="6"/>
                      <a:pt x="23" y="2"/>
                      <a:pt x="20" y="0"/>
                    </a:cubicBezTo>
                    <a:cubicBezTo>
                      <a:pt x="14" y="2"/>
                      <a:pt x="7" y="4"/>
                      <a:pt x="1" y="7"/>
                    </a:cubicBezTo>
                    <a:cubicBezTo>
                      <a:pt x="0" y="8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204"/>
              <p:cNvSpPr/>
              <p:nvPr/>
            </p:nvSpPr>
            <p:spPr bwMode="auto">
              <a:xfrm>
                <a:off x="4433" y="1177"/>
                <a:ext cx="38" cy="37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3 h 14"/>
                  <a:gd name="T6" fmla="*/ 14 w 14"/>
                  <a:gd name="T7" fmla="*/ 6 h 14"/>
                  <a:gd name="T8" fmla="*/ 7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1" y="11"/>
                      <a:pt x="4" y="14"/>
                      <a:pt x="7" y="13"/>
                    </a:cubicBezTo>
                    <a:cubicBezTo>
                      <a:pt x="11" y="13"/>
                      <a:pt x="14" y="10"/>
                      <a:pt x="14" y="6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" name="Freeform 206"/>
            <p:cNvSpPr/>
            <p:nvPr/>
          </p:nvSpPr>
          <p:spPr bwMode="auto">
            <a:xfrm>
              <a:off x="7361238" y="1868488"/>
              <a:ext cx="165100" cy="169863"/>
            </a:xfrm>
            <a:custGeom>
              <a:avLst/>
              <a:gdLst>
                <a:gd name="T0" fmla="*/ 16 w 39"/>
                <a:gd name="T1" fmla="*/ 8 h 40"/>
                <a:gd name="T2" fmla="*/ 4 w 39"/>
                <a:gd name="T3" fmla="*/ 0 h 40"/>
                <a:gd name="T4" fmla="*/ 0 w 39"/>
                <a:gd name="T5" fmla="*/ 14 h 40"/>
                <a:gd name="T6" fmla="*/ 26 w 39"/>
                <a:gd name="T7" fmla="*/ 40 h 40"/>
                <a:gd name="T8" fmla="*/ 39 w 39"/>
                <a:gd name="T9" fmla="*/ 36 h 40"/>
                <a:gd name="T10" fmla="*/ 16 w 39"/>
                <a:gd name="T1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16" y="8"/>
                  </a:moveTo>
                  <a:cubicBezTo>
                    <a:pt x="12" y="5"/>
                    <a:pt x="8" y="3"/>
                    <a:pt x="4" y="0"/>
                  </a:cubicBezTo>
                  <a:cubicBezTo>
                    <a:pt x="2" y="4"/>
                    <a:pt x="0" y="9"/>
                    <a:pt x="0" y="14"/>
                  </a:cubicBezTo>
                  <a:cubicBezTo>
                    <a:pt x="0" y="28"/>
                    <a:pt x="12" y="40"/>
                    <a:pt x="26" y="40"/>
                  </a:cubicBezTo>
                  <a:cubicBezTo>
                    <a:pt x="31" y="40"/>
                    <a:pt x="35" y="39"/>
                    <a:pt x="39" y="36"/>
                  </a:cubicBezTo>
                  <a:cubicBezTo>
                    <a:pt x="33" y="26"/>
                    <a:pt x="26" y="15"/>
                    <a:pt x="16" y="8"/>
                  </a:cubicBezTo>
                  <a:close/>
                </a:path>
              </a:pathLst>
            </a:cu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7"/>
            <p:cNvSpPr/>
            <p:nvPr/>
          </p:nvSpPr>
          <p:spPr bwMode="auto">
            <a:xfrm>
              <a:off x="7399338" y="1889125"/>
              <a:ext cx="109538" cy="114300"/>
            </a:xfrm>
            <a:custGeom>
              <a:avLst/>
              <a:gdLst>
                <a:gd name="T0" fmla="*/ 7 w 26"/>
                <a:gd name="T1" fmla="*/ 3 h 27"/>
                <a:gd name="T2" fmla="*/ 2 w 26"/>
                <a:gd name="T3" fmla="*/ 0 h 27"/>
                <a:gd name="T4" fmla="*/ 0 w 26"/>
                <a:gd name="T5" fmla="*/ 9 h 27"/>
                <a:gd name="T6" fmla="*/ 17 w 26"/>
                <a:gd name="T7" fmla="*/ 27 h 27"/>
                <a:gd name="T8" fmla="*/ 26 w 26"/>
                <a:gd name="T9" fmla="*/ 25 h 27"/>
                <a:gd name="T10" fmla="*/ 7 w 26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7" y="3"/>
                  </a:moveTo>
                  <a:cubicBezTo>
                    <a:pt x="6" y="2"/>
                    <a:pt x="4" y="1"/>
                    <a:pt x="2" y="0"/>
                  </a:cubicBezTo>
                  <a:cubicBezTo>
                    <a:pt x="1" y="2"/>
                    <a:pt x="0" y="6"/>
                    <a:pt x="0" y="9"/>
                  </a:cubicBezTo>
                  <a:cubicBezTo>
                    <a:pt x="0" y="19"/>
                    <a:pt x="8" y="27"/>
                    <a:pt x="17" y="27"/>
                  </a:cubicBezTo>
                  <a:cubicBezTo>
                    <a:pt x="21" y="27"/>
                    <a:pt x="24" y="26"/>
                    <a:pt x="26" y="25"/>
                  </a:cubicBezTo>
                  <a:cubicBezTo>
                    <a:pt x="21" y="16"/>
                    <a:pt x="15" y="9"/>
                    <a:pt x="7" y="3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08"/>
            <p:cNvSpPr/>
            <p:nvPr/>
          </p:nvSpPr>
          <p:spPr bwMode="auto">
            <a:xfrm>
              <a:off x="7419976" y="1901825"/>
              <a:ext cx="80963" cy="85725"/>
            </a:xfrm>
            <a:custGeom>
              <a:avLst/>
              <a:gdLst>
                <a:gd name="T0" fmla="*/ 2 w 19"/>
                <a:gd name="T1" fmla="*/ 0 h 20"/>
                <a:gd name="T2" fmla="*/ 2 w 19"/>
                <a:gd name="T3" fmla="*/ 0 h 20"/>
                <a:gd name="T4" fmla="*/ 0 w 19"/>
                <a:gd name="T5" fmla="*/ 7 h 20"/>
                <a:gd name="T6" fmla="*/ 13 w 19"/>
                <a:gd name="T7" fmla="*/ 19 h 20"/>
                <a:gd name="T8" fmla="*/ 19 w 19"/>
                <a:gd name="T9" fmla="*/ 18 h 20"/>
                <a:gd name="T10" fmla="*/ 2 w 1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0" y="14"/>
                    <a:pt x="6" y="20"/>
                    <a:pt x="13" y="19"/>
                  </a:cubicBezTo>
                  <a:cubicBezTo>
                    <a:pt x="15" y="19"/>
                    <a:pt x="17" y="19"/>
                    <a:pt x="19" y="18"/>
                  </a:cubicBezTo>
                  <a:cubicBezTo>
                    <a:pt x="14" y="11"/>
                    <a:pt x="9" y="5"/>
                    <a:pt x="2" y="0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9"/>
            <p:cNvSpPr/>
            <p:nvPr/>
          </p:nvSpPr>
          <p:spPr bwMode="auto">
            <a:xfrm>
              <a:off x="7445376" y="1919288"/>
              <a:ext cx="38100" cy="38100"/>
            </a:xfrm>
            <a:custGeom>
              <a:avLst/>
              <a:gdLst>
                <a:gd name="T0" fmla="*/ 1 w 9"/>
                <a:gd name="T1" fmla="*/ 0 h 9"/>
                <a:gd name="T2" fmla="*/ 0 w 9"/>
                <a:gd name="T3" fmla="*/ 3 h 9"/>
                <a:gd name="T4" fmla="*/ 7 w 9"/>
                <a:gd name="T5" fmla="*/ 9 h 9"/>
                <a:gd name="T6" fmla="*/ 9 w 9"/>
                <a:gd name="T7" fmla="*/ 9 h 9"/>
                <a:gd name="T8" fmla="*/ 1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3" y="9"/>
                    <a:pt x="7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6" y="5"/>
                    <a:pt x="4" y="2"/>
                    <a:pt x="1" y="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10"/>
            <p:cNvSpPr>
              <a:spLocks noChangeArrowheads="1"/>
            </p:cNvSpPr>
            <p:nvPr/>
          </p:nvSpPr>
          <p:spPr bwMode="auto">
            <a:xfrm>
              <a:off x="7165976" y="2046288"/>
              <a:ext cx="220663" cy="220663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11"/>
            <p:cNvSpPr>
              <a:spLocks noChangeArrowheads="1"/>
            </p:cNvSpPr>
            <p:nvPr/>
          </p:nvSpPr>
          <p:spPr bwMode="auto">
            <a:xfrm>
              <a:off x="7199313" y="2081213"/>
              <a:ext cx="152400" cy="152400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2"/>
            <p:cNvSpPr/>
            <p:nvPr/>
          </p:nvSpPr>
          <p:spPr bwMode="auto">
            <a:xfrm>
              <a:off x="7219951" y="2101850"/>
              <a:ext cx="115888" cy="114300"/>
            </a:xfrm>
            <a:custGeom>
              <a:avLst/>
              <a:gdLst>
                <a:gd name="T0" fmla="*/ 14 w 27"/>
                <a:gd name="T1" fmla="*/ 26 h 27"/>
                <a:gd name="T2" fmla="*/ 26 w 27"/>
                <a:gd name="T3" fmla="*/ 13 h 27"/>
                <a:gd name="T4" fmla="*/ 13 w 27"/>
                <a:gd name="T5" fmla="*/ 1 h 27"/>
                <a:gd name="T6" fmla="*/ 1 w 27"/>
                <a:gd name="T7" fmla="*/ 14 h 27"/>
                <a:gd name="T8" fmla="*/ 14 w 27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26"/>
                  </a:moveTo>
                  <a:cubicBezTo>
                    <a:pt x="21" y="26"/>
                    <a:pt x="27" y="20"/>
                    <a:pt x="26" y="13"/>
                  </a:cubicBezTo>
                  <a:cubicBezTo>
                    <a:pt x="26" y="6"/>
                    <a:pt x="20" y="0"/>
                    <a:pt x="13" y="1"/>
                  </a:cubicBezTo>
                  <a:cubicBezTo>
                    <a:pt x="6" y="1"/>
                    <a:pt x="0" y="7"/>
                    <a:pt x="1" y="14"/>
                  </a:cubicBezTo>
                  <a:cubicBezTo>
                    <a:pt x="1" y="21"/>
                    <a:pt x="7" y="27"/>
                    <a:pt x="14" y="26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3"/>
            <p:cNvSpPr/>
            <p:nvPr/>
          </p:nvSpPr>
          <p:spPr bwMode="auto">
            <a:xfrm>
              <a:off x="7245351" y="2132013"/>
              <a:ext cx="60325" cy="55563"/>
            </a:xfrm>
            <a:custGeom>
              <a:avLst/>
              <a:gdLst>
                <a:gd name="T0" fmla="*/ 8 w 14"/>
                <a:gd name="T1" fmla="*/ 13 h 13"/>
                <a:gd name="T2" fmla="*/ 14 w 14"/>
                <a:gd name="T3" fmla="*/ 6 h 13"/>
                <a:gd name="T4" fmla="*/ 7 w 14"/>
                <a:gd name="T5" fmla="*/ 0 h 13"/>
                <a:gd name="T6" fmla="*/ 1 w 14"/>
                <a:gd name="T7" fmla="*/ 7 h 13"/>
                <a:gd name="T8" fmla="*/ 8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cubicBezTo>
                    <a:pt x="11" y="13"/>
                    <a:pt x="14" y="10"/>
                    <a:pt x="14" y="6"/>
                  </a:cubicBezTo>
                  <a:cubicBezTo>
                    <a:pt x="14" y="2"/>
                    <a:pt x="11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1" y="11"/>
                    <a:pt x="4" y="13"/>
                    <a:pt x="8" y="13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14"/>
            <p:cNvSpPr>
              <a:spLocks noChangeArrowheads="1"/>
            </p:cNvSpPr>
            <p:nvPr/>
          </p:nvSpPr>
          <p:spPr bwMode="auto">
            <a:xfrm>
              <a:off x="6788151" y="2089150"/>
              <a:ext cx="215900" cy="2159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15"/>
            <p:cNvSpPr>
              <a:spLocks noChangeArrowheads="1"/>
            </p:cNvSpPr>
            <p:nvPr/>
          </p:nvSpPr>
          <p:spPr bwMode="auto">
            <a:xfrm>
              <a:off x="6821488" y="2122488"/>
              <a:ext cx="152400" cy="149225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6"/>
            <p:cNvSpPr/>
            <p:nvPr/>
          </p:nvSpPr>
          <p:spPr bwMode="auto">
            <a:xfrm>
              <a:off x="6842126" y="2144713"/>
              <a:ext cx="111125" cy="109538"/>
            </a:xfrm>
            <a:custGeom>
              <a:avLst/>
              <a:gdLst>
                <a:gd name="T0" fmla="*/ 14 w 26"/>
                <a:gd name="T1" fmla="*/ 26 h 26"/>
                <a:gd name="T2" fmla="*/ 26 w 26"/>
                <a:gd name="T3" fmla="*/ 12 h 26"/>
                <a:gd name="T4" fmla="*/ 12 w 26"/>
                <a:gd name="T5" fmla="*/ 0 h 26"/>
                <a:gd name="T6" fmla="*/ 0 w 26"/>
                <a:gd name="T7" fmla="*/ 14 h 26"/>
                <a:gd name="T8" fmla="*/ 14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cubicBezTo>
                    <a:pt x="21" y="25"/>
                    <a:pt x="26" y="19"/>
                    <a:pt x="26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21"/>
                    <a:pt x="7" y="26"/>
                    <a:pt x="14" y="26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7"/>
            <p:cNvSpPr/>
            <p:nvPr/>
          </p:nvSpPr>
          <p:spPr bwMode="auto">
            <a:xfrm>
              <a:off x="6867526" y="2170113"/>
              <a:ext cx="60325" cy="58738"/>
            </a:xfrm>
            <a:custGeom>
              <a:avLst/>
              <a:gdLst>
                <a:gd name="T0" fmla="*/ 7 w 14"/>
                <a:gd name="T1" fmla="*/ 13 h 14"/>
                <a:gd name="T2" fmla="*/ 14 w 14"/>
                <a:gd name="T3" fmla="*/ 6 h 14"/>
                <a:gd name="T4" fmla="*/ 6 w 14"/>
                <a:gd name="T5" fmla="*/ 0 h 14"/>
                <a:gd name="T6" fmla="*/ 0 w 14"/>
                <a:gd name="T7" fmla="*/ 7 h 14"/>
                <a:gd name="T8" fmla="*/ 7 w 14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3"/>
                  </a:moveTo>
                  <a:cubicBezTo>
                    <a:pt x="11" y="13"/>
                    <a:pt x="14" y="10"/>
                    <a:pt x="14" y="6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4" y="14"/>
                    <a:pt x="7" y="13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18"/>
            <p:cNvSpPr>
              <a:spLocks noChangeArrowheads="1"/>
            </p:cNvSpPr>
            <p:nvPr/>
          </p:nvSpPr>
          <p:spPr bwMode="auto">
            <a:xfrm>
              <a:off x="7004051" y="2347913"/>
              <a:ext cx="215900" cy="220663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19"/>
            <p:cNvSpPr>
              <a:spLocks noChangeArrowheads="1"/>
            </p:cNvSpPr>
            <p:nvPr/>
          </p:nvSpPr>
          <p:spPr bwMode="auto">
            <a:xfrm>
              <a:off x="7037388" y="2382838"/>
              <a:ext cx="149225" cy="152400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0"/>
            <p:cNvSpPr/>
            <p:nvPr/>
          </p:nvSpPr>
          <p:spPr bwMode="auto">
            <a:xfrm>
              <a:off x="7059613" y="2403475"/>
              <a:ext cx="109538" cy="114300"/>
            </a:xfrm>
            <a:custGeom>
              <a:avLst/>
              <a:gdLst>
                <a:gd name="T0" fmla="*/ 14 w 26"/>
                <a:gd name="T1" fmla="*/ 26 h 27"/>
                <a:gd name="T2" fmla="*/ 26 w 26"/>
                <a:gd name="T3" fmla="*/ 13 h 27"/>
                <a:gd name="T4" fmla="*/ 12 w 26"/>
                <a:gd name="T5" fmla="*/ 1 h 27"/>
                <a:gd name="T6" fmla="*/ 0 w 26"/>
                <a:gd name="T7" fmla="*/ 14 h 27"/>
                <a:gd name="T8" fmla="*/ 14 w 26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4" y="26"/>
                  </a:moveTo>
                  <a:cubicBezTo>
                    <a:pt x="21" y="26"/>
                    <a:pt x="26" y="20"/>
                    <a:pt x="26" y="13"/>
                  </a:cubicBezTo>
                  <a:cubicBezTo>
                    <a:pt x="25" y="6"/>
                    <a:pt x="19" y="0"/>
                    <a:pt x="12" y="1"/>
                  </a:cubicBezTo>
                  <a:cubicBezTo>
                    <a:pt x="5" y="1"/>
                    <a:pt x="0" y="7"/>
                    <a:pt x="0" y="14"/>
                  </a:cubicBezTo>
                  <a:cubicBezTo>
                    <a:pt x="0" y="21"/>
                    <a:pt x="6" y="27"/>
                    <a:pt x="14" y="26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1"/>
            <p:cNvSpPr/>
            <p:nvPr/>
          </p:nvSpPr>
          <p:spPr bwMode="auto">
            <a:xfrm>
              <a:off x="7085013" y="2433638"/>
              <a:ext cx="58738" cy="53975"/>
            </a:xfrm>
            <a:custGeom>
              <a:avLst/>
              <a:gdLst>
                <a:gd name="T0" fmla="*/ 7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7 h 13"/>
                <a:gd name="T8" fmla="*/ 7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cubicBezTo>
                    <a:pt x="11" y="13"/>
                    <a:pt x="14" y="10"/>
                    <a:pt x="14" y="6"/>
                  </a:cubicBezTo>
                  <a:cubicBezTo>
                    <a:pt x="13" y="2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3"/>
                    <a:pt x="7" y="13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2"/>
            <p:cNvSpPr/>
            <p:nvPr/>
          </p:nvSpPr>
          <p:spPr bwMode="auto">
            <a:xfrm>
              <a:off x="7373938" y="2309813"/>
              <a:ext cx="160338" cy="187325"/>
            </a:xfrm>
            <a:custGeom>
              <a:avLst/>
              <a:gdLst>
                <a:gd name="T0" fmla="*/ 38 w 38"/>
                <a:gd name="T1" fmla="*/ 3 h 44"/>
                <a:gd name="T2" fmla="*/ 26 w 38"/>
                <a:gd name="T3" fmla="*/ 0 h 44"/>
                <a:gd name="T4" fmla="*/ 0 w 38"/>
                <a:gd name="T5" fmla="*/ 26 h 44"/>
                <a:gd name="T6" fmla="*/ 9 w 38"/>
                <a:gd name="T7" fmla="*/ 44 h 44"/>
                <a:gd name="T8" fmla="*/ 38 w 38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4">
                  <a:moveTo>
                    <a:pt x="38" y="3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3"/>
                    <a:pt x="4" y="40"/>
                    <a:pt x="9" y="44"/>
                  </a:cubicBezTo>
                  <a:cubicBezTo>
                    <a:pt x="21" y="36"/>
                    <a:pt x="31" y="17"/>
                    <a:pt x="38" y="3"/>
                  </a:cubicBezTo>
                  <a:close/>
                </a:path>
              </a:pathLst>
            </a:cu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3"/>
            <p:cNvSpPr/>
            <p:nvPr/>
          </p:nvSpPr>
          <p:spPr bwMode="auto">
            <a:xfrm>
              <a:off x="7412038" y="2344738"/>
              <a:ext cx="109538" cy="130175"/>
            </a:xfrm>
            <a:custGeom>
              <a:avLst/>
              <a:gdLst>
                <a:gd name="T0" fmla="*/ 26 w 26"/>
                <a:gd name="T1" fmla="*/ 2 h 31"/>
                <a:gd name="T2" fmla="*/ 18 w 26"/>
                <a:gd name="T3" fmla="*/ 0 h 31"/>
                <a:gd name="T4" fmla="*/ 0 w 26"/>
                <a:gd name="T5" fmla="*/ 18 h 31"/>
                <a:gd name="T6" fmla="*/ 6 w 26"/>
                <a:gd name="T7" fmla="*/ 31 h 31"/>
                <a:gd name="T8" fmla="*/ 26 w 26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26" y="2"/>
                  </a:moveTo>
                  <a:cubicBezTo>
                    <a:pt x="23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14" y="24"/>
                    <a:pt x="20" y="12"/>
                    <a:pt x="26" y="2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4"/>
            <p:cNvSpPr/>
            <p:nvPr/>
          </p:nvSpPr>
          <p:spPr bwMode="auto">
            <a:xfrm>
              <a:off x="7427913" y="2365375"/>
              <a:ext cx="80963" cy="96838"/>
            </a:xfrm>
            <a:custGeom>
              <a:avLst/>
              <a:gdLst>
                <a:gd name="T0" fmla="*/ 13 w 19"/>
                <a:gd name="T1" fmla="*/ 0 h 23"/>
                <a:gd name="T2" fmla="*/ 1 w 19"/>
                <a:gd name="T3" fmla="*/ 14 h 23"/>
                <a:gd name="T4" fmla="*/ 5 w 19"/>
                <a:gd name="T5" fmla="*/ 23 h 23"/>
                <a:gd name="T6" fmla="*/ 19 w 19"/>
                <a:gd name="T7" fmla="*/ 2 h 23"/>
                <a:gd name="T8" fmla="*/ 13 w 1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3" y="0"/>
                  </a:moveTo>
                  <a:cubicBezTo>
                    <a:pt x="6" y="1"/>
                    <a:pt x="0" y="7"/>
                    <a:pt x="1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11" y="17"/>
                    <a:pt x="15" y="9"/>
                    <a:pt x="19" y="2"/>
                  </a:cubicBezTo>
                  <a:cubicBezTo>
                    <a:pt x="17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25"/>
            <p:cNvSpPr>
              <a:spLocks noChangeArrowheads="1"/>
            </p:cNvSpPr>
            <p:nvPr/>
          </p:nvSpPr>
          <p:spPr bwMode="auto">
            <a:xfrm>
              <a:off x="7848601" y="3605213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26"/>
            <p:cNvSpPr>
              <a:spLocks noChangeArrowheads="1"/>
            </p:cNvSpPr>
            <p:nvPr/>
          </p:nvSpPr>
          <p:spPr bwMode="auto">
            <a:xfrm>
              <a:off x="7789863" y="3783013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27"/>
            <p:cNvSpPr>
              <a:spLocks noChangeArrowheads="1"/>
            </p:cNvSpPr>
            <p:nvPr/>
          </p:nvSpPr>
          <p:spPr bwMode="auto">
            <a:xfrm>
              <a:off x="7721601" y="3957638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228"/>
            <p:cNvSpPr>
              <a:spLocks noChangeArrowheads="1"/>
            </p:cNvSpPr>
            <p:nvPr/>
          </p:nvSpPr>
          <p:spPr bwMode="auto">
            <a:xfrm>
              <a:off x="7632701" y="4114800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229"/>
            <p:cNvSpPr>
              <a:spLocks noChangeArrowheads="1"/>
            </p:cNvSpPr>
            <p:nvPr/>
          </p:nvSpPr>
          <p:spPr bwMode="auto">
            <a:xfrm>
              <a:off x="7280276" y="3919538"/>
              <a:ext cx="58738" cy="60325"/>
            </a:xfrm>
            <a:prstGeom prst="ellipse">
              <a:avLst/>
            </a:prstGeom>
            <a:solidFill>
              <a:srgbClr val="FFE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230"/>
            <p:cNvSpPr>
              <a:spLocks noChangeArrowheads="1"/>
            </p:cNvSpPr>
            <p:nvPr/>
          </p:nvSpPr>
          <p:spPr bwMode="auto">
            <a:xfrm>
              <a:off x="7356476" y="3732213"/>
              <a:ext cx="58738" cy="60325"/>
            </a:xfrm>
            <a:prstGeom prst="ellipse">
              <a:avLst/>
            </a:prstGeom>
            <a:solidFill>
              <a:srgbClr val="FFE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231"/>
            <p:cNvSpPr>
              <a:spLocks noChangeArrowheads="1"/>
            </p:cNvSpPr>
            <p:nvPr/>
          </p:nvSpPr>
          <p:spPr bwMode="auto">
            <a:xfrm>
              <a:off x="7424738" y="3529013"/>
              <a:ext cx="58738" cy="58738"/>
            </a:xfrm>
            <a:prstGeom prst="ellipse">
              <a:avLst/>
            </a:prstGeom>
            <a:solidFill>
              <a:srgbClr val="FFE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2"/>
            <p:cNvSpPr/>
            <p:nvPr/>
          </p:nvSpPr>
          <p:spPr bwMode="auto">
            <a:xfrm>
              <a:off x="7585076" y="2590800"/>
              <a:ext cx="233363" cy="152400"/>
            </a:xfrm>
            <a:custGeom>
              <a:avLst/>
              <a:gdLst>
                <a:gd name="T0" fmla="*/ 0 w 55"/>
                <a:gd name="T1" fmla="*/ 2 h 36"/>
                <a:gd name="T2" fmla="*/ 0 w 55"/>
                <a:gd name="T3" fmla="*/ 8 h 36"/>
                <a:gd name="T4" fmla="*/ 27 w 55"/>
                <a:gd name="T5" fmla="*/ 36 h 36"/>
                <a:gd name="T6" fmla="*/ 55 w 55"/>
                <a:gd name="T7" fmla="*/ 8 h 36"/>
                <a:gd name="T8" fmla="*/ 55 w 55"/>
                <a:gd name="T9" fmla="*/ 4 h 36"/>
                <a:gd name="T10" fmla="*/ 0 w 55"/>
                <a:gd name="T1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6">
                  <a:moveTo>
                    <a:pt x="0" y="2"/>
                  </a:moveTo>
                  <a:cubicBezTo>
                    <a:pt x="0" y="4"/>
                    <a:pt x="0" y="6"/>
                    <a:pt x="0" y="8"/>
                  </a:cubicBezTo>
                  <a:cubicBezTo>
                    <a:pt x="0" y="23"/>
                    <a:pt x="12" y="36"/>
                    <a:pt x="27" y="36"/>
                  </a:cubicBezTo>
                  <a:cubicBezTo>
                    <a:pt x="43" y="36"/>
                    <a:pt x="55" y="23"/>
                    <a:pt x="55" y="8"/>
                  </a:cubicBezTo>
                  <a:cubicBezTo>
                    <a:pt x="55" y="7"/>
                    <a:pt x="55" y="6"/>
                    <a:pt x="55" y="4"/>
                  </a:cubicBezTo>
                  <a:cubicBezTo>
                    <a:pt x="38" y="0"/>
                    <a:pt x="18" y="1"/>
                    <a:pt x="0" y="2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233"/>
            <p:cNvSpPr>
              <a:spLocks noChangeArrowheads="1"/>
            </p:cNvSpPr>
            <p:nvPr/>
          </p:nvSpPr>
          <p:spPr bwMode="auto">
            <a:xfrm>
              <a:off x="7797801" y="2811463"/>
              <a:ext cx="157163" cy="157163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34"/>
            <p:cNvSpPr/>
            <p:nvPr/>
          </p:nvSpPr>
          <p:spPr bwMode="auto">
            <a:xfrm>
              <a:off x="7373938" y="2819400"/>
              <a:ext cx="168275" cy="217488"/>
            </a:xfrm>
            <a:custGeom>
              <a:avLst/>
              <a:gdLst>
                <a:gd name="T0" fmla="*/ 20 w 40"/>
                <a:gd name="T1" fmla="*/ 0 h 51"/>
                <a:gd name="T2" fmla="*/ 0 w 40"/>
                <a:gd name="T3" fmla="*/ 46 h 51"/>
                <a:gd name="T4" fmla="*/ 15 w 40"/>
                <a:gd name="T5" fmla="*/ 51 h 51"/>
                <a:gd name="T6" fmla="*/ 40 w 40"/>
                <a:gd name="T7" fmla="*/ 25 h 51"/>
                <a:gd name="T8" fmla="*/ 20 w 40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1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" y="49"/>
                    <a:pt x="9" y="51"/>
                    <a:pt x="15" y="51"/>
                  </a:cubicBezTo>
                  <a:cubicBezTo>
                    <a:pt x="29" y="51"/>
                    <a:pt x="40" y="40"/>
                    <a:pt x="40" y="25"/>
                  </a:cubicBezTo>
                  <a:cubicBezTo>
                    <a:pt x="40" y="13"/>
                    <a:pt x="31" y="3"/>
                    <a:pt x="20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235"/>
            <p:cNvSpPr>
              <a:spLocks noChangeArrowheads="1"/>
            </p:cNvSpPr>
            <p:nvPr/>
          </p:nvSpPr>
          <p:spPr bwMode="auto">
            <a:xfrm>
              <a:off x="7640638" y="3074988"/>
              <a:ext cx="101600" cy="96838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6"/>
            <p:cNvSpPr/>
            <p:nvPr/>
          </p:nvSpPr>
          <p:spPr bwMode="auto">
            <a:xfrm>
              <a:off x="7389813" y="3197225"/>
              <a:ext cx="169863" cy="153988"/>
            </a:xfrm>
            <a:custGeom>
              <a:avLst/>
              <a:gdLst>
                <a:gd name="T0" fmla="*/ 40 w 40"/>
                <a:gd name="T1" fmla="*/ 20 h 36"/>
                <a:gd name="T2" fmla="*/ 20 w 40"/>
                <a:gd name="T3" fmla="*/ 0 h 36"/>
                <a:gd name="T4" fmla="*/ 0 w 40"/>
                <a:gd name="T5" fmla="*/ 20 h 36"/>
                <a:gd name="T6" fmla="*/ 5 w 40"/>
                <a:gd name="T7" fmla="*/ 33 h 36"/>
                <a:gd name="T8" fmla="*/ 32 w 40"/>
                <a:gd name="T9" fmla="*/ 36 h 36"/>
                <a:gd name="T10" fmla="*/ 40 w 40"/>
                <a:gd name="T11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6">
                  <a:moveTo>
                    <a:pt x="40" y="20"/>
                  </a:move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5"/>
                    <a:pt x="2" y="29"/>
                    <a:pt x="5" y="33"/>
                  </a:cubicBezTo>
                  <a:cubicBezTo>
                    <a:pt x="14" y="35"/>
                    <a:pt x="23" y="36"/>
                    <a:pt x="32" y="36"/>
                  </a:cubicBezTo>
                  <a:cubicBezTo>
                    <a:pt x="37" y="32"/>
                    <a:pt x="40" y="26"/>
                    <a:pt x="40" y="2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7"/>
            <p:cNvSpPr/>
            <p:nvPr/>
          </p:nvSpPr>
          <p:spPr bwMode="auto">
            <a:xfrm>
              <a:off x="7853363" y="3027363"/>
              <a:ext cx="207963" cy="238125"/>
            </a:xfrm>
            <a:custGeom>
              <a:avLst/>
              <a:gdLst>
                <a:gd name="T0" fmla="*/ 49 w 49"/>
                <a:gd name="T1" fmla="*/ 5 h 56"/>
                <a:gd name="T2" fmla="*/ 31 w 49"/>
                <a:gd name="T3" fmla="*/ 0 h 56"/>
                <a:gd name="T4" fmla="*/ 0 w 49"/>
                <a:gd name="T5" fmla="*/ 32 h 56"/>
                <a:gd name="T6" fmla="*/ 11 w 49"/>
                <a:gd name="T7" fmla="*/ 56 h 56"/>
                <a:gd name="T8" fmla="*/ 49 w 49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49" y="5"/>
                  </a:moveTo>
                  <a:cubicBezTo>
                    <a:pt x="44" y="2"/>
                    <a:pt x="38" y="0"/>
                    <a:pt x="31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2"/>
                    <a:pt x="4" y="51"/>
                    <a:pt x="11" y="56"/>
                  </a:cubicBezTo>
                  <a:cubicBezTo>
                    <a:pt x="29" y="43"/>
                    <a:pt x="44" y="26"/>
                    <a:pt x="49" y="5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238"/>
            <p:cNvSpPr>
              <a:spLocks noChangeArrowheads="1"/>
            </p:cNvSpPr>
            <p:nvPr/>
          </p:nvSpPr>
          <p:spPr bwMode="auto">
            <a:xfrm>
              <a:off x="7097713" y="2832100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239"/>
            <p:cNvSpPr>
              <a:spLocks noChangeArrowheads="1"/>
            </p:cNvSpPr>
            <p:nvPr/>
          </p:nvSpPr>
          <p:spPr bwMode="auto">
            <a:xfrm>
              <a:off x="7254876" y="2755900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240"/>
            <p:cNvSpPr>
              <a:spLocks noChangeArrowheads="1"/>
            </p:cNvSpPr>
            <p:nvPr/>
          </p:nvSpPr>
          <p:spPr bwMode="auto">
            <a:xfrm>
              <a:off x="7292976" y="2892425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241"/>
            <p:cNvSpPr>
              <a:spLocks noChangeArrowheads="1"/>
            </p:cNvSpPr>
            <p:nvPr/>
          </p:nvSpPr>
          <p:spPr bwMode="auto">
            <a:xfrm>
              <a:off x="7427913" y="2644775"/>
              <a:ext cx="50800" cy="52388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242"/>
            <p:cNvSpPr>
              <a:spLocks noChangeArrowheads="1"/>
            </p:cNvSpPr>
            <p:nvPr/>
          </p:nvSpPr>
          <p:spPr bwMode="auto">
            <a:xfrm>
              <a:off x="7194551" y="3176588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243"/>
            <p:cNvSpPr>
              <a:spLocks noChangeArrowheads="1"/>
            </p:cNvSpPr>
            <p:nvPr/>
          </p:nvSpPr>
          <p:spPr bwMode="auto">
            <a:xfrm>
              <a:off x="6970713" y="2971800"/>
              <a:ext cx="50800" cy="52388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244"/>
            <p:cNvSpPr>
              <a:spLocks noChangeArrowheads="1"/>
            </p:cNvSpPr>
            <p:nvPr/>
          </p:nvSpPr>
          <p:spPr bwMode="auto">
            <a:xfrm>
              <a:off x="7143751" y="3001963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245"/>
            <p:cNvSpPr>
              <a:spLocks noChangeArrowheads="1"/>
            </p:cNvSpPr>
            <p:nvPr/>
          </p:nvSpPr>
          <p:spPr bwMode="auto">
            <a:xfrm>
              <a:off x="7008813" y="3176588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6"/>
            <p:cNvSpPr/>
            <p:nvPr/>
          </p:nvSpPr>
          <p:spPr bwMode="auto">
            <a:xfrm>
              <a:off x="6867526" y="3940175"/>
              <a:ext cx="823913" cy="935038"/>
            </a:xfrm>
            <a:custGeom>
              <a:avLst/>
              <a:gdLst>
                <a:gd name="T0" fmla="*/ 4 w 194"/>
                <a:gd name="T1" fmla="*/ 0 h 220"/>
                <a:gd name="T2" fmla="*/ 0 w 194"/>
                <a:gd name="T3" fmla="*/ 60 h 220"/>
                <a:gd name="T4" fmla="*/ 74 w 194"/>
                <a:gd name="T5" fmla="*/ 30 h 220"/>
                <a:gd name="T6" fmla="*/ 55 w 194"/>
                <a:gd name="T7" fmla="*/ 99 h 220"/>
                <a:gd name="T8" fmla="*/ 136 w 194"/>
                <a:gd name="T9" fmla="*/ 83 h 220"/>
                <a:gd name="T10" fmla="*/ 104 w 194"/>
                <a:gd name="T11" fmla="*/ 146 h 220"/>
                <a:gd name="T12" fmla="*/ 171 w 194"/>
                <a:gd name="T13" fmla="*/ 143 h 220"/>
                <a:gd name="T14" fmla="*/ 120 w 194"/>
                <a:gd name="T15" fmla="*/ 199 h 220"/>
                <a:gd name="T16" fmla="*/ 159 w 194"/>
                <a:gd name="T17" fmla="*/ 220 h 220"/>
                <a:gd name="T18" fmla="*/ 152 w 194"/>
                <a:gd name="T19" fmla="*/ 102 h 220"/>
                <a:gd name="T20" fmla="*/ 4 w 194"/>
                <a:gd name="T2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20">
                  <a:moveTo>
                    <a:pt x="4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20" y="199"/>
                    <a:pt x="120" y="199"/>
                    <a:pt x="120" y="199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59" y="220"/>
                    <a:pt x="194" y="166"/>
                    <a:pt x="152" y="102"/>
                  </a:cubicBezTo>
                  <a:cubicBezTo>
                    <a:pt x="111" y="37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7"/>
            <p:cNvSpPr/>
            <p:nvPr/>
          </p:nvSpPr>
          <p:spPr bwMode="auto">
            <a:xfrm>
              <a:off x="6669088" y="4165600"/>
              <a:ext cx="708025" cy="942975"/>
            </a:xfrm>
            <a:custGeom>
              <a:avLst/>
              <a:gdLst>
                <a:gd name="T0" fmla="*/ 0 w 167"/>
                <a:gd name="T1" fmla="*/ 0 h 222"/>
                <a:gd name="T2" fmla="*/ 47 w 167"/>
                <a:gd name="T3" fmla="*/ 7 h 222"/>
                <a:gd name="T4" fmla="*/ 17 w 167"/>
                <a:gd name="T5" fmla="*/ 65 h 222"/>
                <a:gd name="T6" fmla="*/ 104 w 167"/>
                <a:gd name="T7" fmla="*/ 39 h 222"/>
                <a:gd name="T8" fmla="*/ 54 w 167"/>
                <a:gd name="T9" fmla="*/ 127 h 222"/>
                <a:gd name="T10" fmla="*/ 151 w 167"/>
                <a:gd name="T11" fmla="*/ 93 h 222"/>
                <a:gd name="T12" fmla="*/ 102 w 167"/>
                <a:gd name="T13" fmla="*/ 153 h 222"/>
                <a:gd name="T14" fmla="*/ 167 w 167"/>
                <a:gd name="T15" fmla="*/ 146 h 222"/>
                <a:gd name="T16" fmla="*/ 141 w 167"/>
                <a:gd name="T17" fmla="*/ 206 h 222"/>
                <a:gd name="T18" fmla="*/ 0 w 167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222">
                  <a:moveTo>
                    <a:pt x="0" y="0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41" y="206"/>
                    <a:pt x="141" y="206"/>
                    <a:pt x="141" y="206"/>
                  </a:cubicBezTo>
                  <a:cubicBezTo>
                    <a:pt x="141" y="206"/>
                    <a:pt x="30" y="222"/>
                    <a:pt x="0" y="0"/>
                  </a:cubicBezTo>
                  <a:close/>
                </a:path>
              </a:pathLst>
            </a:custGeom>
            <a:solidFill>
              <a:srgbClr val="FF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248"/>
            <p:cNvSpPr>
              <a:spLocks noChangeArrowheads="1"/>
            </p:cNvSpPr>
            <p:nvPr/>
          </p:nvSpPr>
          <p:spPr bwMode="auto">
            <a:xfrm>
              <a:off x="6945313" y="4233863"/>
              <a:ext cx="58738" cy="60325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249"/>
            <p:cNvSpPr>
              <a:spLocks noChangeArrowheads="1"/>
            </p:cNvSpPr>
            <p:nvPr/>
          </p:nvSpPr>
          <p:spPr bwMode="auto">
            <a:xfrm>
              <a:off x="7161213" y="4459288"/>
              <a:ext cx="58738" cy="58738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250"/>
            <p:cNvSpPr>
              <a:spLocks noChangeArrowheads="1"/>
            </p:cNvSpPr>
            <p:nvPr/>
          </p:nvSpPr>
          <p:spPr bwMode="auto">
            <a:xfrm>
              <a:off x="7296151" y="4667250"/>
              <a:ext cx="60325" cy="58738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251"/>
            <p:cNvSpPr>
              <a:spLocks noChangeArrowheads="1"/>
            </p:cNvSpPr>
            <p:nvPr/>
          </p:nvSpPr>
          <p:spPr bwMode="auto">
            <a:xfrm>
              <a:off x="7377113" y="4875213"/>
              <a:ext cx="60325" cy="55563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52"/>
            <p:cNvSpPr/>
            <p:nvPr/>
          </p:nvSpPr>
          <p:spPr bwMode="auto">
            <a:xfrm>
              <a:off x="6062663" y="4999038"/>
              <a:ext cx="746125" cy="355600"/>
            </a:xfrm>
            <a:custGeom>
              <a:avLst/>
              <a:gdLst>
                <a:gd name="T0" fmla="*/ 0 w 176"/>
                <a:gd name="T1" fmla="*/ 22 h 84"/>
                <a:gd name="T2" fmla="*/ 39 w 176"/>
                <a:gd name="T3" fmla="*/ 84 h 84"/>
                <a:gd name="T4" fmla="*/ 58 w 176"/>
                <a:gd name="T5" fmla="*/ 33 h 84"/>
                <a:gd name="T6" fmla="*/ 102 w 176"/>
                <a:gd name="T7" fmla="*/ 84 h 84"/>
                <a:gd name="T8" fmla="*/ 116 w 176"/>
                <a:gd name="T9" fmla="*/ 19 h 84"/>
                <a:gd name="T10" fmla="*/ 153 w 176"/>
                <a:gd name="T11" fmla="*/ 65 h 84"/>
                <a:gd name="T12" fmla="*/ 176 w 176"/>
                <a:gd name="T13" fmla="*/ 0 h 84"/>
                <a:gd name="T14" fmla="*/ 0 w 176"/>
                <a:gd name="T15" fmla="*/ 2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4">
                  <a:moveTo>
                    <a:pt x="0" y="22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65"/>
                    <a:pt x="176" y="34"/>
                    <a:pt x="176" y="0"/>
                  </a:cubicBezTo>
                  <a:cubicBezTo>
                    <a:pt x="176" y="0"/>
                    <a:pt x="58" y="43"/>
                    <a:pt x="0" y="22"/>
                  </a:cubicBezTo>
                  <a:close/>
                </a:path>
              </a:pathLst>
            </a:custGeom>
            <a:solidFill>
              <a:srgbClr val="FF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53"/>
            <p:cNvSpPr/>
            <p:nvPr/>
          </p:nvSpPr>
          <p:spPr bwMode="auto">
            <a:xfrm>
              <a:off x="6151563" y="4314825"/>
              <a:ext cx="517525" cy="301625"/>
            </a:xfrm>
            <a:custGeom>
              <a:avLst/>
              <a:gdLst>
                <a:gd name="T0" fmla="*/ 0 w 122"/>
                <a:gd name="T1" fmla="*/ 64 h 71"/>
                <a:gd name="T2" fmla="*/ 25 w 122"/>
                <a:gd name="T3" fmla="*/ 9 h 71"/>
                <a:gd name="T4" fmla="*/ 53 w 122"/>
                <a:gd name="T5" fmla="*/ 58 h 71"/>
                <a:gd name="T6" fmla="*/ 69 w 122"/>
                <a:gd name="T7" fmla="*/ 0 h 71"/>
                <a:gd name="T8" fmla="*/ 122 w 122"/>
                <a:gd name="T9" fmla="*/ 44 h 71"/>
                <a:gd name="T10" fmla="*/ 0 w 122"/>
                <a:gd name="T11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71">
                  <a:moveTo>
                    <a:pt x="0" y="64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37" y="71"/>
                    <a:pt x="0" y="64"/>
                  </a:cubicBezTo>
                  <a:close/>
                </a:path>
              </a:pathLst>
            </a:custGeom>
            <a:solidFill>
              <a:srgbClr val="ACC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254"/>
            <p:cNvSpPr>
              <a:spLocks noChangeArrowheads="1"/>
            </p:cNvSpPr>
            <p:nvPr/>
          </p:nvSpPr>
          <p:spPr bwMode="auto">
            <a:xfrm>
              <a:off x="6167438" y="4725988"/>
              <a:ext cx="60325" cy="60325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255"/>
            <p:cNvSpPr>
              <a:spLocks noChangeArrowheads="1"/>
            </p:cNvSpPr>
            <p:nvPr/>
          </p:nvSpPr>
          <p:spPr bwMode="auto">
            <a:xfrm>
              <a:off x="6524626" y="4646613"/>
              <a:ext cx="58738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256"/>
            <p:cNvSpPr>
              <a:spLocks noChangeArrowheads="1"/>
            </p:cNvSpPr>
            <p:nvPr/>
          </p:nvSpPr>
          <p:spPr bwMode="auto">
            <a:xfrm>
              <a:off x="6375401" y="4803775"/>
              <a:ext cx="60325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257"/>
            <p:cNvSpPr>
              <a:spLocks noChangeArrowheads="1"/>
            </p:cNvSpPr>
            <p:nvPr/>
          </p:nvSpPr>
          <p:spPr bwMode="auto">
            <a:xfrm>
              <a:off x="6681788" y="4832350"/>
              <a:ext cx="58738" cy="60325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258"/>
            <p:cNvSpPr>
              <a:spLocks noChangeArrowheads="1"/>
            </p:cNvSpPr>
            <p:nvPr/>
          </p:nvSpPr>
          <p:spPr bwMode="auto">
            <a:xfrm>
              <a:off x="6524626" y="4960938"/>
              <a:ext cx="58738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259"/>
            <p:cNvSpPr>
              <a:spLocks noChangeArrowheads="1"/>
            </p:cNvSpPr>
            <p:nvPr/>
          </p:nvSpPr>
          <p:spPr bwMode="auto">
            <a:xfrm>
              <a:off x="6248401" y="4960938"/>
              <a:ext cx="60325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260"/>
            <p:cNvSpPr>
              <a:spLocks noChangeArrowheads="1"/>
            </p:cNvSpPr>
            <p:nvPr/>
          </p:nvSpPr>
          <p:spPr bwMode="auto">
            <a:xfrm>
              <a:off x="6083301" y="4892675"/>
              <a:ext cx="55563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61"/>
            <p:cNvSpPr/>
            <p:nvPr/>
          </p:nvSpPr>
          <p:spPr bwMode="auto">
            <a:xfrm>
              <a:off x="5226051" y="4667250"/>
              <a:ext cx="411163" cy="463550"/>
            </a:xfrm>
            <a:custGeom>
              <a:avLst/>
              <a:gdLst>
                <a:gd name="T0" fmla="*/ 7 w 97"/>
                <a:gd name="T1" fmla="*/ 58 h 109"/>
                <a:gd name="T2" fmla="*/ 97 w 97"/>
                <a:gd name="T3" fmla="*/ 109 h 109"/>
                <a:gd name="T4" fmla="*/ 30 w 97"/>
                <a:gd name="T5" fmla="*/ 0 h 109"/>
                <a:gd name="T6" fmla="*/ 7 w 97"/>
                <a:gd name="T7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9">
                  <a:moveTo>
                    <a:pt x="7" y="58"/>
                  </a:moveTo>
                  <a:cubicBezTo>
                    <a:pt x="97" y="109"/>
                    <a:pt x="97" y="109"/>
                    <a:pt x="97" y="10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0" y="53"/>
                    <a:pt x="7" y="58"/>
                  </a:cubicBezTo>
                  <a:close/>
                </a:path>
              </a:pathLst>
            </a:custGeom>
            <a:solidFill>
              <a:srgbClr val="A9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2"/>
            <p:cNvSpPr/>
            <p:nvPr/>
          </p:nvSpPr>
          <p:spPr bwMode="auto">
            <a:xfrm>
              <a:off x="5561013" y="4637088"/>
              <a:ext cx="382588" cy="450850"/>
            </a:xfrm>
            <a:custGeom>
              <a:avLst/>
              <a:gdLst>
                <a:gd name="T0" fmla="*/ 0 w 90"/>
                <a:gd name="T1" fmla="*/ 0 h 106"/>
                <a:gd name="T2" fmla="*/ 60 w 90"/>
                <a:gd name="T3" fmla="*/ 106 h 106"/>
                <a:gd name="T4" fmla="*/ 88 w 90"/>
                <a:gd name="T5" fmla="*/ 23 h 106"/>
                <a:gd name="T6" fmla="*/ 0 w 90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06">
                  <a:moveTo>
                    <a:pt x="0" y="0"/>
                  </a:move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90" y="46"/>
                    <a:pt x="88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63"/>
            <p:cNvSpPr/>
            <p:nvPr/>
          </p:nvSpPr>
          <p:spPr bwMode="auto">
            <a:xfrm>
              <a:off x="5170488" y="5095875"/>
              <a:ext cx="466725" cy="288925"/>
            </a:xfrm>
            <a:custGeom>
              <a:avLst/>
              <a:gdLst>
                <a:gd name="T0" fmla="*/ 110 w 110"/>
                <a:gd name="T1" fmla="*/ 49 h 68"/>
                <a:gd name="T2" fmla="*/ 0 w 110"/>
                <a:gd name="T3" fmla="*/ 0 h 68"/>
                <a:gd name="T4" fmla="*/ 39 w 110"/>
                <a:gd name="T5" fmla="*/ 47 h 68"/>
                <a:gd name="T6" fmla="*/ 110 w 110"/>
                <a:gd name="T7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68">
                  <a:moveTo>
                    <a:pt x="110" y="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" y="26"/>
                    <a:pt x="39" y="47"/>
                  </a:cubicBezTo>
                  <a:cubicBezTo>
                    <a:pt x="69" y="68"/>
                    <a:pt x="106" y="52"/>
                    <a:pt x="110" y="49"/>
                  </a:cubicBezTo>
                  <a:close/>
                </a:path>
              </a:pathLst>
            </a:custGeom>
            <a:solidFill>
              <a:srgbClr val="47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64"/>
            <p:cNvSpPr/>
            <p:nvPr/>
          </p:nvSpPr>
          <p:spPr bwMode="auto">
            <a:xfrm>
              <a:off x="5561013" y="4264025"/>
              <a:ext cx="382588" cy="284163"/>
            </a:xfrm>
            <a:custGeom>
              <a:avLst/>
              <a:gdLst>
                <a:gd name="T0" fmla="*/ 90 w 90"/>
                <a:gd name="T1" fmla="*/ 65 h 67"/>
                <a:gd name="T2" fmla="*/ 0 w 90"/>
                <a:gd name="T3" fmla="*/ 42 h 67"/>
                <a:gd name="T4" fmla="*/ 53 w 90"/>
                <a:gd name="T5" fmla="*/ 0 h 67"/>
                <a:gd name="T6" fmla="*/ 90 w 90"/>
                <a:gd name="T7" fmla="*/ 12 h 67"/>
                <a:gd name="T8" fmla="*/ 90 w 90"/>
                <a:gd name="T9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7">
                  <a:moveTo>
                    <a:pt x="90" y="65"/>
                  </a:moveTo>
                  <a:cubicBezTo>
                    <a:pt x="85" y="67"/>
                    <a:pt x="0" y="42"/>
                    <a:pt x="0" y="4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0" y="12"/>
                    <a:pt x="90" y="12"/>
                    <a:pt x="90" y="12"/>
                  </a:cubicBezTo>
                  <a:lnTo>
                    <a:pt x="90" y="65"/>
                  </a:lnTo>
                  <a:close/>
                </a:path>
              </a:pathLst>
            </a:custGeom>
            <a:solidFill>
              <a:srgbClr val="FF6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65"/>
            <p:cNvSpPr>
              <a:spLocks noChangeArrowheads="1"/>
            </p:cNvSpPr>
            <p:nvPr/>
          </p:nvSpPr>
          <p:spPr bwMode="auto">
            <a:xfrm>
              <a:off x="5238751" y="2565400"/>
              <a:ext cx="1773238" cy="1774825"/>
            </a:xfrm>
            <a:prstGeom prst="ellipse">
              <a:avLst/>
            </a:prstGeom>
            <a:solidFill>
              <a:srgbClr val="FFD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66"/>
            <p:cNvSpPr>
              <a:spLocks noChangeArrowheads="1"/>
            </p:cNvSpPr>
            <p:nvPr/>
          </p:nvSpPr>
          <p:spPr bwMode="auto">
            <a:xfrm>
              <a:off x="5603876" y="2925763"/>
              <a:ext cx="1047750" cy="1049338"/>
            </a:xfrm>
            <a:prstGeom prst="ellipse">
              <a:avLst/>
            </a:prstGeom>
            <a:solidFill>
              <a:srgbClr val="FF9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7"/>
            <p:cNvSpPr/>
            <p:nvPr/>
          </p:nvSpPr>
          <p:spPr bwMode="auto">
            <a:xfrm>
              <a:off x="6100763" y="2743200"/>
              <a:ext cx="254000" cy="212725"/>
            </a:xfrm>
            <a:custGeom>
              <a:avLst/>
              <a:gdLst>
                <a:gd name="T0" fmla="*/ 6 w 60"/>
                <a:gd name="T1" fmla="*/ 43 h 50"/>
                <a:gd name="T2" fmla="*/ 47 w 60"/>
                <a:gd name="T3" fmla="*/ 50 h 50"/>
                <a:gd name="T4" fmla="*/ 60 w 60"/>
                <a:gd name="T5" fmla="*/ 9 h 50"/>
                <a:gd name="T6" fmla="*/ 6 w 60"/>
                <a:gd name="T7" fmla="*/ 0 h 50"/>
                <a:gd name="T8" fmla="*/ 0 w 60"/>
                <a:gd name="T9" fmla="*/ 0 h 50"/>
                <a:gd name="T10" fmla="*/ 1 w 60"/>
                <a:gd name="T11" fmla="*/ 44 h 50"/>
                <a:gd name="T12" fmla="*/ 6 w 60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0">
                  <a:moveTo>
                    <a:pt x="6" y="43"/>
                  </a:moveTo>
                  <a:cubicBezTo>
                    <a:pt x="21" y="43"/>
                    <a:pt x="34" y="46"/>
                    <a:pt x="47" y="5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3" y="3"/>
                    <a:pt x="25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4" y="43"/>
                    <a:pt x="6" y="43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8"/>
            <p:cNvSpPr/>
            <p:nvPr/>
          </p:nvSpPr>
          <p:spPr bwMode="auto">
            <a:xfrm>
              <a:off x="6299201" y="2781300"/>
              <a:ext cx="263525" cy="263525"/>
            </a:xfrm>
            <a:custGeom>
              <a:avLst/>
              <a:gdLst>
                <a:gd name="T0" fmla="*/ 13 w 62"/>
                <a:gd name="T1" fmla="*/ 0 h 62"/>
                <a:gd name="T2" fmla="*/ 0 w 62"/>
                <a:gd name="T3" fmla="*/ 41 h 62"/>
                <a:gd name="T4" fmla="*/ 37 w 62"/>
                <a:gd name="T5" fmla="*/ 62 h 62"/>
                <a:gd name="T6" fmla="*/ 62 w 62"/>
                <a:gd name="T7" fmla="*/ 27 h 62"/>
                <a:gd name="T8" fmla="*/ 13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13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4" y="46"/>
                    <a:pt x="26" y="53"/>
                    <a:pt x="37" y="62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48" y="15"/>
                    <a:pt x="31" y="6"/>
                    <a:pt x="13" y="0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9"/>
            <p:cNvSpPr/>
            <p:nvPr/>
          </p:nvSpPr>
          <p:spPr bwMode="auto">
            <a:xfrm>
              <a:off x="6456363" y="2895600"/>
              <a:ext cx="280988" cy="263525"/>
            </a:xfrm>
            <a:custGeom>
              <a:avLst/>
              <a:gdLst>
                <a:gd name="T0" fmla="*/ 25 w 66"/>
                <a:gd name="T1" fmla="*/ 0 h 62"/>
                <a:gd name="T2" fmla="*/ 0 w 66"/>
                <a:gd name="T3" fmla="*/ 35 h 62"/>
                <a:gd name="T4" fmla="*/ 25 w 66"/>
                <a:gd name="T5" fmla="*/ 62 h 62"/>
                <a:gd name="T6" fmla="*/ 66 w 66"/>
                <a:gd name="T7" fmla="*/ 47 h 62"/>
                <a:gd name="T8" fmla="*/ 25 w 6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2">
                  <a:moveTo>
                    <a:pt x="25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9" y="42"/>
                    <a:pt x="18" y="52"/>
                    <a:pt x="25" y="62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56" y="28"/>
                    <a:pt x="42" y="12"/>
                    <a:pt x="25" y="0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0"/>
            <p:cNvSpPr/>
            <p:nvPr/>
          </p:nvSpPr>
          <p:spPr bwMode="auto">
            <a:xfrm>
              <a:off x="6562726" y="3095625"/>
              <a:ext cx="258763" cy="233363"/>
            </a:xfrm>
            <a:custGeom>
              <a:avLst/>
              <a:gdLst>
                <a:gd name="T0" fmla="*/ 41 w 61"/>
                <a:gd name="T1" fmla="*/ 0 h 55"/>
                <a:gd name="T2" fmla="*/ 0 w 61"/>
                <a:gd name="T3" fmla="*/ 15 h 55"/>
                <a:gd name="T4" fmla="*/ 17 w 61"/>
                <a:gd name="T5" fmla="*/ 55 h 55"/>
                <a:gd name="T6" fmla="*/ 61 w 61"/>
                <a:gd name="T7" fmla="*/ 48 h 55"/>
                <a:gd name="T8" fmla="*/ 41 w 6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5">
                  <a:moveTo>
                    <a:pt x="4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8" y="27"/>
                    <a:pt x="14" y="40"/>
                    <a:pt x="17" y="5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7" y="31"/>
                    <a:pt x="50" y="14"/>
                    <a:pt x="41" y="0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1"/>
            <p:cNvSpPr/>
            <p:nvPr/>
          </p:nvSpPr>
          <p:spPr bwMode="auto">
            <a:xfrm>
              <a:off x="6634163" y="3298825"/>
              <a:ext cx="200025" cy="222250"/>
            </a:xfrm>
            <a:custGeom>
              <a:avLst/>
              <a:gdLst>
                <a:gd name="T0" fmla="*/ 47 w 47"/>
                <a:gd name="T1" fmla="*/ 36 h 52"/>
                <a:gd name="T2" fmla="*/ 44 w 47"/>
                <a:gd name="T3" fmla="*/ 0 h 52"/>
                <a:gd name="T4" fmla="*/ 0 w 47"/>
                <a:gd name="T5" fmla="*/ 7 h 52"/>
                <a:gd name="T6" fmla="*/ 4 w 47"/>
                <a:gd name="T7" fmla="*/ 36 h 52"/>
                <a:gd name="T8" fmla="*/ 3 w 47"/>
                <a:gd name="T9" fmla="*/ 50 h 52"/>
                <a:gd name="T10" fmla="*/ 47 w 47"/>
                <a:gd name="T11" fmla="*/ 52 h 52"/>
                <a:gd name="T12" fmla="*/ 47 w 47"/>
                <a:gd name="T13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2">
                  <a:moveTo>
                    <a:pt x="47" y="36"/>
                  </a:moveTo>
                  <a:cubicBezTo>
                    <a:pt x="47" y="24"/>
                    <a:pt x="46" y="12"/>
                    <a:pt x="4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16"/>
                    <a:pt x="4" y="26"/>
                    <a:pt x="4" y="36"/>
                  </a:cubicBezTo>
                  <a:cubicBezTo>
                    <a:pt x="4" y="41"/>
                    <a:pt x="3" y="45"/>
                    <a:pt x="3" y="50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46"/>
                    <a:pt x="47" y="41"/>
                    <a:pt x="47" y="36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72"/>
            <p:cNvSpPr/>
            <p:nvPr/>
          </p:nvSpPr>
          <p:spPr bwMode="auto">
            <a:xfrm>
              <a:off x="6600826" y="3511550"/>
              <a:ext cx="233363" cy="212725"/>
            </a:xfrm>
            <a:custGeom>
              <a:avLst/>
              <a:gdLst>
                <a:gd name="T0" fmla="*/ 55 w 55"/>
                <a:gd name="T1" fmla="*/ 2 h 50"/>
                <a:gd name="T2" fmla="*/ 11 w 55"/>
                <a:gd name="T3" fmla="*/ 0 h 50"/>
                <a:gd name="T4" fmla="*/ 0 w 55"/>
                <a:gd name="T5" fmla="*/ 39 h 50"/>
                <a:gd name="T6" fmla="*/ 43 w 55"/>
                <a:gd name="T7" fmla="*/ 50 h 50"/>
                <a:gd name="T8" fmla="*/ 55 w 55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55" y="2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13"/>
                    <a:pt x="6" y="27"/>
                    <a:pt x="0" y="3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9" y="35"/>
                    <a:pt x="53" y="19"/>
                    <a:pt x="55" y="2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73"/>
            <p:cNvSpPr/>
            <p:nvPr/>
          </p:nvSpPr>
          <p:spPr bwMode="auto">
            <a:xfrm>
              <a:off x="5438776" y="3592513"/>
              <a:ext cx="236538" cy="225425"/>
            </a:xfrm>
            <a:custGeom>
              <a:avLst/>
              <a:gdLst>
                <a:gd name="T0" fmla="*/ 19 w 56"/>
                <a:gd name="T1" fmla="*/ 53 h 53"/>
                <a:gd name="T2" fmla="*/ 56 w 56"/>
                <a:gd name="T3" fmla="*/ 30 h 53"/>
                <a:gd name="T4" fmla="*/ 43 w 56"/>
                <a:gd name="T5" fmla="*/ 0 h 53"/>
                <a:gd name="T6" fmla="*/ 0 w 56"/>
                <a:gd name="T7" fmla="*/ 9 h 53"/>
                <a:gd name="T8" fmla="*/ 19 w 56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3">
                  <a:moveTo>
                    <a:pt x="19" y="53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1" y="21"/>
                    <a:pt x="46" y="11"/>
                    <a:pt x="43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25"/>
                    <a:pt x="11" y="39"/>
                    <a:pt x="19" y="53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74"/>
            <p:cNvSpPr/>
            <p:nvPr/>
          </p:nvSpPr>
          <p:spPr bwMode="auto">
            <a:xfrm>
              <a:off x="5416551" y="3244850"/>
              <a:ext cx="204788" cy="203200"/>
            </a:xfrm>
            <a:custGeom>
              <a:avLst/>
              <a:gdLst>
                <a:gd name="T0" fmla="*/ 0 w 48"/>
                <a:gd name="T1" fmla="*/ 44 h 48"/>
                <a:gd name="T2" fmla="*/ 44 w 48"/>
                <a:gd name="T3" fmla="*/ 48 h 48"/>
                <a:gd name="T4" fmla="*/ 48 w 48"/>
                <a:gd name="T5" fmla="*/ 15 h 48"/>
                <a:gd name="T6" fmla="*/ 7 w 48"/>
                <a:gd name="T7" fmla="*/ 0 h 48"/>
                <a:gd name="T8" fmla="*/ 0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44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36"/>
                    <a:pt x="45" y="25"/>
                    <a:pt x="48" y="1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4"/>
                    <a:pt x="0" y="29"/>
                    <a:pt x="0" y="44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5"/>
            <p:cNvSpPr/>
            <p:nvPr/>
          </p:nvSpPr>
          <p:spPr bwMode="auto">
            <a:xfrm>
              <a:off x="5662613" y="2789238"/>
              <a:ext cx="280988" cy="263525"/>
            </a:xfrm>
            <a:custGeom>
              <a:avLst/>
              <a:gdLst>
                <a:gd name="T0" fmla="*/ 0 w 66"/>
                <a:gd name="T1" fmla="*/ 29 h 62"/>
                <a:gd name="T2" fmla="*/ 28 w 66"/>
                <a:gd name="T3" fmla="*/ 62 h 62"/>
                <a:gd name="T4" fmla="*/ 66 w 66"/>
                <a:gd name="T5" fmla="*/ 40 h 62"/>
                <a:gd name="T6" fmla="*/ 48 w 66"/>
                <a:gd name="T7" fmla="*/ 0 h 62"/>
                <a:gd name="T8" fmla="*/ 0 w 66"/>
                <a:gd name="T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2">
                  <a:moveTo>
                    <a:pt x="0" y="29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40" y="53"/>
                    <a:pt x="52" y="45"/>
                    <a:pt x="66" y="4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0" y="7"/>
                    <a:pt x="14" y="17"/>
                    <a:pt x="0" y="29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6"/>
            <p:cNvSpPr/>
            <p:nvPr/>
          </p:nvSpPr>
          <p:spPr bwMode="auto">
            <a:xfrm>
              <a:off x="5867401" y="2743200"/>
              <a:ext cx="236538" cy="215900"/>
            </a:xfrm>
            <a:custGeom>
              <a:avLst/>
              <a:gdLst>
                <a:gd name="T0" fmla="*/ 55 w 56"/>
                <a:gd name="T1" fmla="*/ 0 h 51"/>
                <a:gd name="T2" fmla="*/ 0 w 56"/>
                <a:gd name="T3" fmla="*/ 11 h 51"/>
                <a:gd name="T4" fmla="*/ 18 w 56"/>
                <a:gd name="T5" fmla="*/ 51 h 51"/>
                <a:gd name="T6" fmla="*/ 56 w 56"/>
                <a:gd name="T7" fmla="*/ 44 h 51"/>
                <a:gd name="T8" fmla="*/ 55 w 5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55" y="0"/>
                  </a:moveTo>
                  <a:cubicBezTo>
                    <a:pt x="36" y="1"/>
                    <a:pt x="17" y="5"/>
                    <a:pt x="0" y="1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0" y="47"/>
                    <a:pt x="43" y="44"/>
                    <a:pt x="56" y="44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7"/>
            <p:cNvSpPr/>
            <p:nvPr/>
          </p:nvSpPr>
          <p:spPr bwMode="auto">
            <a:xfrm>
              <a:off x="5527676" y="2913063"/>
              <a:ext cx="254000" cy="276225"/>
            </a:xfrm>
            <a:custGeom>
              <a:avLst/>
              <a:gdLst>
                <a:gd name="T0" fmla="*/ 0 w 60"/>
                <a:gd name="T1" fmla="*/ 37 h 65"/>
                <a:gd name="T2" fmla="*/ 35 w 60"/>
                <a:gd name="T3" fmla="*/ 65 h 65"/>
                <a:gd name="T4" fmla="*/ 60 w 60"/>
                <a:gd name="T5" fmla="*/ 33 h 65"/>
                <a:gd name="T6" fmla="*/ 32 w 60"/>
                <a:gd name="T7" fmla="*/ 0 h 65"/>
                <a:gd name="T8" fmla="*/ 0 w 60"/>
                <a:gd name="T9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5">
                  <a:moveTo>
                    <a:pt x="0" y="37"/>
                  </a:moveTo>
                  <a:cubicBezTo>
                    <a:pt x="35" y="65"/>
                    <a:pt x="35" y="65"/>
                    <a:pt x="35" y="65"/>
                  </a:cubicBezTo>
                  <a:cubicBezTo>
                    <a:pt x="41" y="53"/>
                    <a:pt x="50" y="42"/>
                    <a:pt x="60" y="3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0" y="11"/>
                    <a:pt x="9" y="23"/>
                    <a:pt x="0" y="37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8"/>
            <p:cNvSpPr/>
            <p:nvPr/>
          </p:nvSpPr>
          <p:spPr bwMode="auto">
            <a:xfrm>
              <a:off x="5446713" y="3070225"/>
              <a:ext cx="228600" cy="238125"/>
            </a:xfrm>
            <a:custGeom>
              <a:avLst/>
              <a:gdLst>
                <a:gd name="T0" fmla="*/ 0 w 54"/>
                <a:gd name="T1" fmla="*/ 41 h 56"/>
                <a:gd name="T2" fmla="*/ 41 w 54"/>
                <a:gd name="T3" fmla="*/ 56 h 56"/>
                <a:gd name="T4" fmla="*/ 54 w 54"/>
                <a:gd name="T5" fmla="*/ 28 h 56"/>
                <a:gd name="T6" fmla="*/ 19 w 54"/>
                <a:gd name="T7" fmla="*/ 0 h 56"/>
                <a:gd name="T8" fmla="*/ 0 w 54"/>
                <a:gd name="T9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0" y="41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4" y="46"/>
                    <a:pt x="48" y="36"/>
                    <a:pt x="54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3"/>
                    <a:pt x="5" y="26"/>
                    <a:pt x="0" y="41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9"/>
            <p:cNvSpPr/>
            <p:nvPr/>
          </p:nvSpPr>
          <p:spPr bwMode="auto">
            <a:xfrm>
              <a:off x="5416551" y="3430588"/>
              <a:ext cx="204788" cy="200025"/>
            </a:xfrm>
            <a:custGeom>
              <a:avLst/>
              <a:gdLst>
                <a:gd name="T0" fmla="*/ 0 w 48"/>
                <a:gd name="T1" fmla="*/ 0 h 47"/>
                <a:gd name="T2" fmla="*/ 0 w 48"/>
                <a:gd name="T3" fmla="*/ 5 h 47"/>
                <a:gd name="T4" fmla="*/ 5 w 48"/>
                <a:gd name="T5" fmla="*/ 47 h 47"/>
                <a:gd name="T6" fmla="*/ 48 w 48"/>
                <a:gd name="T7" fmla="*/ 38 h 47"/>
                <a:gd name="T8" fmla="*/ 44 w 48"/>
                <a:gd name="T9" fmla="*/ 5 h 47"/>
                <a:gd name="T10" fmla="*/ 44 w 48"/>
                <a:gd name="T11" fmla="*/ 4 h 47"/>
                <a:gd name="T12" fmla="*/ 0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20"/>
                    <a:pt x="2" y="34"/>
                    <a:pt x="5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28"/>
                    <a:pt x="44" y="16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0"/>
            <p:cNvSpPr/>
            <p:nvPr/>
          </p:nvSpPr>
          <p:spPr bwMode="auto">
            <a:xfrm>
              <a:off x="5518151" y="3719513"/>
              <a:ext cx="250825" cy="238125"/>
            </a:xfrm>
            <a:custGeom>
              <a:avLst/>
              <a:gdLst>
                <a:gd name="T0" fmla="*/ 26 w 59"/>
                <a:gd name="T1" fmla="*/ 56 h 56"/>
                <a:gd name="T2" fmla="*/ 59 w 59"/>
                <a:gd name="T3" fmla="*/ 27 h 56"/>
                <a:gd name="T4" fmla="*/ 37 w 59"/>
                <a:gd name="T5" fmla="*/ 0 h 56"/>
                <a:gd name="T6" fmla="*/ 0 w 59"/>
                <a:gd name="T7" fmla="*/ 23 h 56"/>
                <a:gd name="T8" fmla="*/ 26 w 5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6">
                  <a:moveTo>
                    <a:pt x="26" y="56"/>
                  </a:moveTo>
                  <a:cubicBezTo>
                    <a:pt x="59" y="27"/>
                    <a:pt x="59" y="27"/>
                    <a:pt x="59" y="27"/>
                  </a:cubicBezTo>
                  <a:cubicBezTo>
                    <a:pt x="50" y="19"/>
                    <a:pt x="43" y="10"/>
                    <a:pt x="3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35"/>
                    <a:pt x="16" y="46"/>
                    <a:pt x="26" y="56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1"/>
            <p:cNvSpPr/>
            <p:nvPr/>
          </p:nvSpPr>
          <p:spPr bwMode="auto">
            <a:xfrm>
              <a:off x="5629276" y="3835400"/>
              <a:ext cx="254000" cy="246063"/>
            </a:xfrm>
            <a:custGeom>
              <a:avLst/>
              <a:gdLst>
                <a:gd name="T0" fmla="*/ 33 w 60"/>
                <a:gd name="T1" fmla="*/ 0 h 58"/>
                <a:gd name="T2" fmla="*/ 0 w 60"/>
                <a:gd name="T3" fmla="*/ 29 h 58"/>
                <a:gd name="T4" fmla="*/ 39 w 60"/>
                <a:gd name="T5" fmla="*/ 58 h 58"/>
                <a:gd name="T6" fmla="*/ 60 w 60"/>
                <a:gd name="T7" fmla="*/ 19 h 58"/>
                <a:gd name="T8" fmla="*/ 33 w 6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8">
                  <a:moveTo>
                    <a:pt x="33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2" y="40"/>
                    <a:pt x="25" y="50"/>
                    <a:pt x="39" y="5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0" y="14"/>
                    <a:pt x="41" y="8"/>
                    <a:pt x="33" y="0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82"/>
            <p:cNvSpPr/>
            <p:nvPr/>
          </p:nvSpPr>
          <p:spPr bwMode="auto">
            <a:xfrm>
              <a:off x="5794376" y="3914775"/>
              <a:ext cx="242888" cy="238125"/>
            </a:xfrm>
            <a:custGeom>
              <a:avLst/>
              <a:gdLst>
                <a:gd name="T0" fmla="*/ 21 w 57"/>
                <a:gd name="T1" fmla="*/ 0 h 56"/>
                <a:gd name="T2" fmla="*/ 0 w 57"/>
                <a:gd name="T3" fmla="*/ 39 h 56"/>
                <a:gd name="T4" fmla="*/ 50 w 57"/>
                <a:gd name="T5" fmla="*/ 56 h 56"/>
                <a:gd name="T6" fmla="*/ 57 w 57"/>
                <a:gd name="T7" fmla="*/ 13 h 56"/>
                <a:gd name="T8" fmla="*/ 21 w 5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2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5" y="47"/>
                    <a:pt x="32" y="53"/>
                    <a:pt x="50" y="56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44" y="10"/>
                    <a:pt x="32" y="6"/>
                    <a:pt x="21" y="0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83"/>
            <p:cNvSpPr/>
            <p:nvPr/>
          </p:nvSpPr>
          <p:spPr bwMode="auto">
            <a:xfrm>
              <a:off x="6007101" y="3970338"/>
              <a:ext cx="241300" cy="192088"/>
            </a:xfrm>
            <a:custGeom>
              <a:avLst/>
              <a:gdLst>
                <a:gd name="T0" fmla="*/ 57 w 57"/>
                <a:gd name="T1" fmla="*/ 43 h 45"/>
                <a:gd name="T2" fmla="*/ 46 w 57"/>
                <a:gd name="T3" fmla="*/ 0 h 45"/>
                <a:gd name="T4" fmla="*/ 28 w 57"/>
                <a:gd name="T5" fmla="*/ 1 h 45"/>
                <a:gd name="T6" fmla="*/ 7 w 57"/>
                <a:gd name="T7" fmla="*/ 0 h 45"/>
                <a:gd name="T8" fmla="*/ 0 w 57"/>
                <a:gd name="T9" fmla="*/ 43 h 45"/>
                <a:gd name="T10" fmla="*/ 28 w 57"/>
                <a:gd name="T11" fmla="*/ 45 h 45"/>
                <a:gd name="T12" fmla="*/ 57 w 57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5">
                  <a:moveTo>
                    <a:pt x="57" y="43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0" y="1"/>
                    <a:pt x="34" y="1"/>
                    <a:pt x="28" y="1"/>
                  </a:cubicBezTo>
                  <a:cubicBezTo>
                    <a:pt x="21" y="1"/>
                    <a:pt x="14" y="1"/>
                    <a:pt x="7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" y="44"/>
                    <a:pt x="18" y="45"/>
                    <a:pt x="28" y="45"/>
                  </a:cubicBezTo>
                  <a:cubicBezTo>
                    <a:pt x="38" y="45"/>
                    <a:pt x="47" y="44"/>
                    <a:pt x="57" y="43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84"/>
            <p:cNvSpPr/>
            <p:nvPr/>
          </p:nvSpPr>
          <p:spPr bwMode="auto">
            <a:xfrm>
              <a:off x="6202363" y="3914775"/>
              <a:ext cx="279400" cy="238125"/>
            </a:xfrm>
            <a:custGeom>
              <a:avLst/>
              <a:gdLst>
                <a:gd name="T0" fmla="*/ 40 w 66"/>
                <a:gd name="T1" fmla="*/ 0 h 56"/>
                <a:gd name="T2" fmla="*/ 0 w 66"/>
                <a:gd name="T3" fmla="*/ 13 h 56"/>
                <a:gd name="T4" fmla="*/ 11 w 66"/>
                <a:gd name="T5" fmla="*/ 56 h 56"/>
                <a:gd name="T6" fmla="*/ 66 w 66"/>
                <a:gd name="T7" fmla="*/ 35 h 56"/>
                <a:gd name="T8" fmla="*/ 40 w 6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6">
                  <a:moveTo>
                    <a:pt x="40" y="0"/>
                  </a:moveTo>
                  <a:cubicBezTo>
                    <a:pt x="28" y="7"/>
                    <a:pt x="14" y="11"/>
                    <a:pt x="0" y="13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31" y="52"/>
                    <a:pt x="49" y="45"/>
                    <a:pt x="66" y="35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5"/>
            <p:cNvSpPr/>
            <p:nvPr/>
          </p:nvSpPr>
          <p:spPr bwMode="auto">
            <a:xfrm>
              <a:off x="6372226" y="3817938"/>
              <a:ext cx="279400" cy="246063"/>
            </a:xfrm>
            <a:custGeom>
              <a:avLst/>
              <a:gdLst>
                <a:gd name="T0" fmla="*/ 66 w 66"/>
                <a:gd name="T1" fmla="*/ 27 h 58"/>
                <a:gd name="T2" fmla="*/ 31 w 66"/>
                <a:gd name="T3" fmla="*/ 0 h 58"/>
                <a:gd name="T4" fmla="*/ 0 w 66"/>
                <a:gd name="T5" fmla="*/ 23 h 58"/>
                <a:gd name="T6" fmla="*/ 26 w 66"/>
                <a:gd name="T7" fmla="*/ 58 h 58"/>
                <a:gd name="T8" fmla="*/ 66 w 66"/>
                <a:gd name="T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8">
                  <a:moveTo>
                    <a:pt x="66" y="27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2" y="9"/>
                    <a:pt x="12" y="17"/>
                    <a:pt x="0" y="2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1" y="50"/>
                    <a:pt x="54" y="39"/>
                    <a:pt x="66" y="27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6"/>
            <p:cNvSpPr/>
            <p:nvPr/>
          </p:nvSpPr>
          <p:spPr bwMode="auto">
            <a:xfrm>
              <a:off x="6503988" y="3678238"/>
              <a:ext cx="279400" cy="254000"/>
            </a:xfrm>
            <a:custGeom>
              <a:avLst/>
              <a:gdLst>
                <a:gd name="T0" fmla="*/ 23 w 66"/>
                <a:gd name="T1" fmla="*/ 0 h 60"/>
                <a:gd name="T2" fmla="*/ 0 w 66"/>
                <a:gd name="T3" fmla="*/ 33 h 60"/>
                <a:gd name="T4" fmla="*/ 35 w 66"/>
                <a:gd name="T5" fmla="*/ 60 h 60"/>
                <a:gd name="T6" fmla="*/ 66 w 66"/>
                <a:gd name="T7" fmla="*/ 11 h 60"/>
                <a:gd name="T8" fmla="*/ 23 w 6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0">
                  <a:moveTo>
                    <a:pt x="23" y="0"/>
                  </a:moveTo>
                  <a:cubicBezTo>
                    <a:pt x="17" y="12"/>
                    <a:pt x="9" y="23"/>
                    <a:pt x="0" y="3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48" y="45"/>
                    <a:pt x="58" y="29"/>
                    <a:pt x="66" y="11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287"/>
            <p:cNvSpPr>
              <a:spLocks noChangeArrowheads="1"/>
            </p:cNvSpPr>
            <p:nvPr/>
          </p:nvSpPr>
          <p:spPr bwMode="auto">
            <a:xfrm>
              <a:off x="5926138" y="3252788"/>
              <a:ext cx="398463" cy="400050"/>
            </a:xfrm>
            <a:prstGeom prst="ellipse">
              <a:avLst/>
            </a:prstGeom>
            <a:solidFill>
              <a:srgbClr val="865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288"/>
            <p:cNvSpPr>
              <a:spLocks noChangeArrowheads="1"/>
            </p:cNvSpPr>
            <p:nvPr/>
          </p:nvSpPr>
          <p:spPr bwMode="auto">
            <a:xfrm>
              <a:off x="5969001" y="2628900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289"/>
            <p:cNvSpPr>
              <a:spLocks noChangeArrowheads="1"/>
            </p:cNvSpPr>
            <p:nvPr/>
          </p:nvSpPr>
          <p:spPr bwMode="auto">
            <a:xfrm>
              <a:off x="5735638" y="2713038"/>
              <a:ext cx="63500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290"/>
            <p:cNvSpPr>
              <a:spLocks noChangeArrowheads="1"/>
            </p:cNvSpPr>
            <p:nvPr/>
          </p:nvSpPr>
          <p:spPr bwMode="auto">
            <a:xfrm>
              <a:off x="5522913" y="2867025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291"/>
            <p:cNvSpPr>
              <a:spLocks noChangeArrowheads="1"/>
            </p:cNvSpPr>
            <p:nvPr/>
          </p:nvSpPr>
          <p:spPr bwMode="auto">
            <a:xfrm>
              <a:off x="5378451" y="3040063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292"/>
            <p:cNvSpPr>
              <a:spLocks noChangeArrowheads="1"/>
            </p:cNvSpPr>
            <p:nvPr/>
          </p:nvSpPr>
          <p:spPr bwMode="auto">
            <a:xfrm>
              <a:off x="5302251" y="3282950"/>
              <a:ext cx="63500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293"/>
            <p:cNvSpPr>
              <a:spLocks noChangeArrowheads="1"/>
            </p:cNvSpPr>
            <p:nvPr/>
          </p:nvSpPr>
          <p:spPr bwMode="auto">
            <a:xfrm>
              <a:off x="5302251" y="3546475"/>
              <a:ext cx="63500" cy="66675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294"/>
            <p:cNvSpPr>
              <a:spLocks noChangeArrowheads="1"/>
            </p:cNvSpPr>
            <p:nvPr/>
          </p:nvSpPr>
          <p:spPr bwMode="auto">
            <a:xfrm>
              <a:off x="5387976" y="3813175"/>
              <a:ext cx="63500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295"/>
            <p:cNvSpPr>
              <a:spLocks noChangeArrowheads="1"/>
            </p:cNvSpPr>
            <p:nvPr/>
          </p:nvSpPr>
          <p:spPr bwMode="auto">
            <a:xfrm>
              <a:off x="5530851" y="4000500"/>
              <a:ext cx="65088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296"/>
            <p:cNvSpPr>
              <a:spLocks noChangeArrowheads="1"/>
            </p:cNvSpPr>
            <p:nvPr/>
          </p:nvSpPr>
          <p:spPr bwMode="auto">
            <a:xfrm>
              <a:off x="5726113" y="4127500"/>
              <a:ext cx="65088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297"/>
            <p:cNvSpPr>
              <a:spLocks noChangeArrowheads="1"/>
            </p:cNvSpPr>
            <p:nvPr/>
          </p:nvSpPr>
          <p:spPr bwMode="auto">
            <a:xfrm>
              <a:off x="5981701" y="4195763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298"/>
            <p:cNvSpPr>
              <a:spLocks noChangeArrowheads="1"/>
            </p:cNvSpPr>
            <p:nvPr/>
          </p:nvSpPr>
          <p:spPr bwMode="auto">
            <a:xfrm>
              <a:off x="6270626" y="4187825"/>
              <a:ext cx="63500" cy="66675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299"/>
            <p:cNvSpPr>
              <a:spLocks noChangeArrowheads="1"/>
            </p:cNvSpPr>
            <p:nvPr/>
          </p:nvSpPr>
          <p:spPr bwMode="auto">
            <a:xfrm>
              <a:off x="6537326" y="4076700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300"/>
            <p:cNvSpPr>
              <a:spLocks noChangeArrowheads="1"/>
            </p:cNvSpPr>
            <p:nvPr/>
          </p:nvSpPr>
          <p:spPr bwMode="auto">
            <a:xfrm>
              <a:off x="6753226" y="3868738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301"/>
            <p:cNvSpPr>
              <a:spLocks noChangeArrowheads="1"/>
            </p:cNvSpPr>
            <p:nvPr/>
          </p:nvSpPr>
          <p:spPr bwMode="auto">
            <a:xfrm>
              <a:off x="6864351" y="3605213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302"/>
            <p:cNvSpPr>
              <a:spLocks noChangeArrowheads="1"/>
            </p:cNvSpPr>
            <p:nvPr/>
          </p:nvSpPr>
          <p:spPr bwMode="auto">
            <a:xfrm>
              <a:off x="6872288" y="3290888"/>
              <a:ext cx="63500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303"/>
            <p:cNvSpPr>
              <a:spLocks noChangeArrowheads="1"/>
            </p:cNvSpPr>
            <p:nvPr/>
          </p:nvSpPr>
          <p:spPr bwMode="auto">
            <a:xfrm>
              <a:off x="6753226" y="3001963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304"/>
            <p:cNvSpPr>
              <a:spLocks noChangeArrowheads="1"/>
            </p:cNvSpPr>
            <p:nvPr/>
          </p:nvSpPr>
          <p:spPr bwMode="auto">
            <a:xfrm>
              <a:off x="6524626" y="2747963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305"/>
            <p:cNvSpPr>
              <a:spLocks noChangeArrowheads="1"/>
            </p:cNvSpPr>
            <p:nvPr/>
          </p:nvSpPr>
          <p:spPr bwMode="auto">
            <a:xfrm>
              <a:off x="6235701" y="2636838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6"/>
            <p:cNvSpPr/>
            <p:nvPr/>
          </p:nvSpPr>
          <p:spPr bwMode="auto">
            <a:xfrm>
              <a:off x="5616576" y="2925763"/>
              <a:ext cx="1039813" cy="1054100"/>
            </a:xfrm>
            <a:custGeom>
              <a:avLst/>
              <a:gdLst>
                <a:gd name="T0" fmla="*/ 184 w 655"/>
                <a:gd name="T1" fmla="*/ 27 h 664"/>
                <a:gd name="T2" fmla="*/ 291 w 655"/>
                <a:gd name="T3" fmla="*/ 115 h 664"/>
                <a:gd name="T4" fmla="*/ 366 w 655"/>
                <a:gd name="T5" fmla="*/ 0 h 664"/>
                <a:gd name="T6" fmla="*/ 396 w 655"/>
                <a:gd name="T7" fmla="*/ 131 h 664"/>
                <a:gd name="T8" fmla="*/ 502 w 655"/>
                <a:gd name="T9" fmla="*/ 48 h 664"/>
                <a:gd name="T10" fmla="*/ 486 w 655"/>
                <a:gd name="T11" fmla="*/ 190 h 664"/>
                <a:gd name="T12" fmla="*/ 607 w 655"/>
                <a:gd name="T13" fmla="*/ 171 h 664"/>
                <a:gd name="T14" fmla="*/ 535 w 655"/>
                <a:gd name="T15" fmla="*/ 276 h 664"/>
                <a:gd name="T16" fmla="*/ 655 w 655"/>
                <a:gd name="T17" fmla="*/ 345 h 664"/>
                <a:gd name="T18" fmla="*/ 527 w 655"/>
                <a:gd name="T19" fmla="*/ 388 h 664"/>
                <a:gd name="T20" fmla="*/ 615 w 655"/>
                <a:gd name="T21" fmla="*/ 490 h 664"/>
                <a:gd name="T22" fmla="*/ 473 w 655"/>
                <a:gd name="T23" fmla="*/ 490 h 664"/>
                <a:gd name="T24" fmla="*/ 502 w 655"/>
                <a:gd name="T25" fmla="*/ 613 h 664"/>
                <a:gd name="T26" fmla="*/ 382 w 655"/>
                <a:gd name="T27" fmla="*/ 535 h 664"/>
                <a:gd name="T28" fmla="*/ 345 w 655"/>
                <a:gd name="T29" fmla="*/ 664 h 664"/>
                <a:gd name="T30" fmla="*/ 281 w 655"/>
                <a:gd name="T31" fmla="*/ 540 h 664"/>
                <a:gd name="T32" fmla="*/ 190 w 655"/>
                <a:gd name="T33" fmla="*/ 634 h 664"/>
                <a:gd name="T34" fmla="*/ 182 w 655"/>
                <a:gd name="T35" fmla="*/ 487 h 664"/>
                <a:gd name="T36" fmla="*/ 61 w 655"/>
                <a:gd name="T37" fmla="*/ 535 h 664"/>
                <a:gd name="T38" fmla="*/ 120 w 655"/>
                <a:gd name="T39" fmla="*/ 404 h 664"/>
                <a:gd name="T40" fmla="*/ 0 w 655"/>
                <a:gd name="T41" fmla="*/ 388 h 664"/>
                <a:gd name="T42" fmla="*/ 115 w 655"/>
                <a:gd name="T43" fmla="*/ 316 h 664"/>
                <a:gd name="T44" fmla="*/ 11 w 655"/>
                <a:gd name="T45" fmla="*/ 238 h 664"/>
                <a:gd name="T46" fmla="*/ 136 w 655"/>
                <a:gd name="T47" fmla="*/ 230 h 664"/>
                <a:gd name="T48" fmla="*/ 64 w 655"/>
                <a:gd name="T49" fmla="*/ 118 h 664"/>
                <a:gd name="T50" fmla="*/ 192 w 655"/>
                <a:gd name="T51" fmla="*/ 163 h 664"/>
                <a:gd name="T52" fmla="*/ 184 w 655"/>
                <a:gd name="T53" fmla="*/ 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5" h="664">
                  <a:moveTo>
                    <a:pt x="184" y="27"/>
                  </a:moveTo>
                  <a:lnTo>
                    <a:pt x="291" y="115"/>
                  </a:lnTo>
                  <a:lnTo>
                    <a:pt x="366" y="0"/>
                  </a:lnTo>
                  <a:lnTo>
                    <a:pt x="396" y="131"/>
                  </a:lnTo>
                  <a:lnTo>
                    <a:pt x="502" y="48"/>
                  </a:lnTo>
                  <a:lnTo>
                    <a:pt x="486" y="190"/>
                  </a:lnTo>
                  <a:lnTo>
                    <a:pt x="607" y="171"/>
                  </a:lnTo>
                  <a:lnTo>
                    <a:pt x="535" y="276"/>
                  </a:lnTo>
                  <a:lnTo>
                    <a:pt x="655" y="345"/>
                  </a:lnTo>
                  <a:lnTo>
                    <a:pt x="527" y="388"/>
                  </a:lnTo>
                  <a:lnTo>
                    <a:pt x="615" y="490"/>
                  </a:lnTo>
                  <a:lnTo>
                    <a:pt x="473" y="490"/>
                  </a:lnTo>
                  <a:lnTo>
                    <a:pt x="502" y="613"/>
                  </a:lnTo>
                  <a:lnTo>
                    <a:pt x="382" y="535"/>
                  </a:lnTo>
                  <a:lnTo>
                    <a:pt x="345" y="664"/>
                  </a:lnTo>
                  <a:lnTo>
                    <a:pt x="281" y="540"/>
                  </a:lnTo>
                  <a:lnTo>
                    <a:pt x="190" y="634"/>
                  </a:lnTo>
                  <a:lnTo>
                    <a:pt x="182" y="487"/>
                  </a:lnTo>
                  <a:lnTo>
                    <a:pt x="61" y="535"/>
                  </a:lnTo>
                  <a:lnTo>
                    <a:pt x="120" y="404"/>
                  </a:lnTo>
                  <a:lnTo>
                    <a:pt x="0" y="388"/>
                  </a:lnTo>
                  <a:lnTo>
                    <a:pt x="115" y="316"/>
                  </a:lnTo>
                  <a:lnTo>
                    <a:pt x="11" y="238"/>
                  </a:lnTo>
                  <a:lnTo>
                    <a:pt x="136" y="230"/>
                  </a:lnTo>
                  <a:lnTo>
                    <a:pt x="64" y="118"/>
                  </a:lnTo>
                  <a:lnTo>
                    <a:pt x="192" y="163"/>
                  </a:lnTo>
                  <a:lnTo>
                    <a:pt x="184" y="27"/>
                  </a:lnTo>
                  <a:close/>
                </a:path>
              </a:pathLst>
            </a:custGeom>
            <a:solidFill>
              <a:srgbClr val="865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307"/>
            <p:cNvSpPr>
              <a:spLocks noChangeArrowheads="1"/>
            </p:cNvSpPr>
            <p:nvPr/>
          </p:nvSpPr>
          <p:spPr bwMode="auto">
            <a:xfrm>
              <a:off x="5781676" y="3108325"/>
              <a:ext cx="687388" cy="687388"/>
            </a:xfrm>
            <a:prstGeom prst="ellipse">
              <a:avLst/>
            </a:prstGeom>
            <a:solidFill>
              <a:srgbClr val="97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308"/>
            <p:cNvSpPr>
              <a:spLocks noChangeArrowheads="1"/>
            </p:cNvSpPr>
            <p:nvPr/>
          </p:nvSpPr>
          <p:spPr bwMode="auto">
            <a:xfrm>
              <a:off x="5900738" y="3227388"/>
              <a:ext cx="436563" cy="438150"/>
            </a:xfrm>
            <a:prstGeom prst="ellipse">
              <a:avLst/>
            </a:prstGeom>
            <a:solidFill>
              <a:srgbClr val="A46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309"/>
            <p:cNvSpPr>
              <a:spLocks noChangeArrowheads="1"/>
            </p:cNvSpPr>
            <p:nvPr/>
          </p:nvSpPr>
          <p:spPr bwMode="auto">
            <a:xfrm>
              <a:off x="5662613" y="3397250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310"/>
            <p:cNvSpPr>
              <a:spLocks noChangeArrowheads="1"/>
            </p:cNvSpPr>
            <p:nvPr/>
          </p:nvSpPr>
          <p:spPr bwMode="auto">
            <a:xfrm>
              <a:off x="5692776" y="3613150"/>
              <a:ext cx="42863" cy="39688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311"/>
            <p:cNvSpPr>
              <a:spLocks noChangeArrowheads="1"/>
            </p:cNvSpPr>
            <p:nvPr/>
          </p:nvSpPr>
          <p:spPr bwMode="auto">
            <a:xfrm>
              <a:off x="5819776" y="3800475"/>
              <a:ext cx="38100" cy="42863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312"/>
            <p:cNvSpPr>
              <a:spLocks noChangeArrowheads="1"/>
            </p:cNvSpPr>
            <p:nvPr/>
          </p:nvSpPr>
          <p:spPr bwMode="auto">
            <a:xfrm>
              <a:off x="6019801" y="3894138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313"/>
            <p:cNvSpPr>
              <a:spLocks noChangeArrowheads="1"/>
            </p:cNvSpPr>
            <p:nvPr/>
          </p:nvSpPr>
          <p:spPr bwMode="auto">
            <a:xfrm>
              <a:off x="6248401" y="3856038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314"/>
            <p:cNvSpPr>
              <a:spLocks noChangeArrowheads="1"/>
            </p:cNvSpPr>
            <p:nvPr/>
          </p:nvSpPr>
          <p:spPr bwMode="auto">
            <a:xfrm>
              <a:off x="6435726" y="3741738"/>
              <a:ext cx="38100" cy="41275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315"/>
            <p:cNvSpPr>
              <a:spLocks noChangeArrowheads="1"/>
            </p:cNvSpPr>
            <p:nvPr/>
          </p:nvSpPr>
          <p:spPr bwMode="auto">
            <a:xfrm>
              <a:off x="6545263" y="3554413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316"/>
            <p:cNvSpPr>
              <a:spLocks noChangeArrowheads="1"/>
            </p:cNvSpPr>
            <p:nvPr/>
          </p:nvSpPr>
          <p:spPr bwMode="auto">
            <a:xfrm>
              <a:off x="6537326" y="3325813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317"/>
            <p:cNvSpPr>
              <a:spLocks noChangeArrowheads="1"/>
            </p:cNvSpPr>
            <p:nvPr/>
          </p:nvSpPr>
          <p:spPr bwMode="auto">
            <a:xfrm>
              <a:off x="6435726" y="3108325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318"/>
            <p:cNvSpPr>
              <a:spLocks noChangeArrowheads="1"/>
            </p:cNvSpPr>
            <p:nvPr/>
          </p:nvSpPr>
          <p:spPr bwMode="auto">
            <a:xfrm>
              <a:off x="6248401" y="3024188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319"/>
            <p:cNvSpPr>
              <a:spLocks noChangeArrowheads="1"/>
            </p:cNvSpPr>
            <p:nvPr/>
          </p:nvSpPr>
          <p:spPr bwMode="auto">
            <a:xfrm>
              <a:off x="6040438" y="2998788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320"/>
            <p:cNvSpPr>
              <a:spLocks noChangeArrowheads="1"/>
            </p:cNvSpPr>
            <p:nvPr/>
          </p:nvSpPr>
          <p:spPr bwMode="auto">
            <a:xfrm>
              <a:off x="5837238" y="3095625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321"/>
            <p:cNvSpPr>
              <a:spLocks noChangeArrowheads="1"/>
            </p:cNvSpPr>
            <p:nvPr/>
          </p:nvSpPr>
          <p:spPr bwMode="auto">
            <a:xfrm>
              <a:off x="5726113" y="3227388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322"/>
            <p:cNvSpPr>
              <a:spLocks noChangeArrowheads="1"/>
            </p:cNvSpPr>
            <p:nvPr/>
          </p:nvSpPr>
          <p:spPr bwMode="auto">
            <a:xfrm>
              <a:off x="6070601" y="3155950"/>
              <a:ext cx="46038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323"/>
            <p:cNvSpPr>
              <a:spLocks noChangeArrowheads="1"/>
            </p:cNvSpPr>
            <p:nvPr/>
          </p:nvSpPr>
          <p:spPr bwMode="auto">
            <a:xfrm>
              <a:off x="5883276" y="3240088"/>
              <a:ext cx="50800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324"/>
            <p:cNvSpPr>
              <a:spLocks noChangeArrowheads="1"/>
            </p:cNvSpPr>
            <p:nvPr/>
          </p:nvSpPr>
          <p:spPr bwMode="auto">
            <a:xfrm>
              <a:off x="5811838" y="3409950"/>
              <a:ext cx="50800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325"/>
            <p:cNvSpPr>
              <a:spLocks noChangeArrowheads="1"/>
            </p:cNvSpPr>
            <p:nvPr/>
          </p:nvSpPr>
          <p:spPr bwMode="auto">
            <a:xfrm>
              <a:off x="5867401" y="3600450"/>
              <a:ext cx="46038" cy="47625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326"/>
            <p:cNvSpPr>
              <a:spLocks noChangeArrowheads="1"/>
            </p:cNvSpPr>
            <p:nvPr/>
          </p:nvSpPr>
          <p:spPr bwMode="auto">
            <a:xfrm>
              <a:off x="6024563" y="3698875"/>
              <a:ext cx="46038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327"/>
            <p:cNvSpPr>
              <a:spLocks noChangeArrowheads="1"/>
            </p:cNvSpPr>
            <p:nvPr/>
          </p:nvSpPr>
          <p:spPr bwMode="auto">
            <a:xfrm>
              <a:off x="6232526" y="3686175"/>
              <a:ext cx="50800" cy="46038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328"/>
            <p:cNvSpPr>
              <a:spLocks noChangeArrowheads="1"/>
            </p:cNvSpPr>
            <p:nvPr/>
          </p:nvSpPr>
          <p:spPr bwMode="auto">
            <a:xfrm>
              <a:off x="6342063" y="3575050"/>
              <a:ext cx="50800" cy="47625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329"/>
            <p:cNvSpPr>
              <a:spLocks noChangeArrowheads="1"/>
            </p:cNvSpPr>
            <p:nvPr/>
          </p:nvSpPr>
          <p:spPr bwMode="auto">
            <a:xfrm>
              <a:off x="6265863" y="3206750"/>
              <a:ext cx="46038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330"/>
            <p:cNvSpPr>
              <a:spLocks noChangeArrowheads="1"/>
            </p:cNvSpPr>
            <p:nvPr/>
          </p:nvSpPr>
          <p:spPr bwMode="auto">
            <a:xfrm>
              <a:off x="6354763" y="3359150"/>
              <a:ext cx="50800" cy="46038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044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ình ảnh Vector Khóa Khăn đỏ đỏ, Phim Hoạt Hình, Học Sinh, Khăn Quàng đỏ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74" y="65760"/>
            <a:ext cx="2549845" cy="256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THÔNG TƯ CỦA BỘ Y TẾ SỐ 04/2009/TT-BYT - Surprised W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41" y="576413"/>
            <a:ext cx="2139680" cy="15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Biển và núi - Hai sắc cảnh làm nên bức tranh Phú Yên đẹp không tưởng - Kỳ 2  | Mytour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01" y="2459301"/>
            <a:ext cx="2806318" cy="18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anh dán trần khổ lớn bầu trời x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277" y="2416713"/>
            <a:ext cx="2874676" cy="19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Nghi lễ của lúa vàng | Nhà thơ Nguyễn Quang Thiề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24" y="4632031"/>
            <a:ext cx="3299738" cy="199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Ảnh miễn phí trên Pixabay - Fall, Tree, Bản Chất, Vườn, Hoa Cúc | Hoa, Hoa  cúc, Thực vậ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62105" y="4302203"/>
            <a:ext cx="1978970" cy="26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199912" y="209541"/>
            <a:ext cx="2688020" cy="2207172"/>
            <a:chOff x="646386" y="1405829"/>
            <a:chExt cx="3153103" cy="2207172"/>
          </a:xfrm>
        </p:grpSpPr>
        <p:sp>
          <p:nvSpPr>
            <p:cNvPr id="10" name="Explosion 1 9"/>
            <p:cNvSpPr/>
            <p:nvPr/>
          </p:nvSpPr>
          <p:spPr>
            <a:xfrm>
              <a:off x="646386" y="1405829"/>
              <a:ext cx="3153103" cy="2207172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3692" y="2093547"/>
              <a:ext cx="2002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</a:rPr>
                <a:t>Màu đỏ</a:t>
              </a:r>
              <a:endParaRPr lang="en-US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8550" y="1919169"/>
            <a:ext cx="3224280" cy="2207172"/>
            <a:chOff x="646386" y="1405829"/>
            <a:chExt cx="3153103" cy="2207172"/>
          </a:xfrm>
        </p:grpSpPr>
        <p:sp>
          <p:nvSpPr>
            <p:cNvPr id="15" name="Explosion 1 14"/>
            <p:cNvSpPr/>
            <p:nvPr/>
          </p:nvSpPr>
          <p:spPr>
            <a:xfrm>
              <a:off x="646386" y="1405829"/>
              <a:ext cx="3153103" cy="2207172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8891" y="2093547"/>
              <a:ext cx="2353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chemeClr val="accent1">
                      <a:lumMod val="50000"/>
                    </a:schemeClr>
                  </a:solidFill>
                </a:rPr>
                <a:t>Màu xanh</a:t>
              </a:r>
              <a:endParaRPr lang="en-US" sz="36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851" y="4403829"/>
            <a:ext cx="3224280" cy="2207172"/>
            <a:chOff x="646386" y="1405829"/>
            <a:chExt cx="3153103" cy="2207172"/>
          </a:xfrm>
        </p:grpSpPr>
        <p:sp>
          <p:nvSpPr>
            <p:cNvPr id="18" name="Explosion 1 17"/>
            <p:cNvSpPr/>
            <p:nvPr/>
          </p:nvSpPr>
          <p:spPr>
            <a:xfrm>
              <a:off x="646386" y="1405829"/>
              <a:ext cx="3153103" cy="2207172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8891" y="2093547"/>
              <a:ext cx="2353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rgbClr val="FFC000"/>
                  </a:solidFill>
                </a:rPr>
                <a:t>Màu vàng</a:t>
              </a:r>
              <a:endParaRPr lang="en-US" sz="3600" b="1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06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38138" y="789536"/>
            <a:ext cx="2686272" cy="106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Màu trắng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20" name="Picture 36" descr="Ký ức về bà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r="29394" b="6526"/>
          <a:stretch/>
        </p:blipFill>
        <p:spPr bwMode="auto">
          <a:xfrm>
            <a:off x="3437540" y="1093716"/>
            <a:ext cx="1773740" cy="18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8" descr="Latar Belakang Desktop Kertas - Gambar gratis di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7" y="1190861"/>
            <a:ext cx="2251305" cy="169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05" y="945930"/>
            <a:ext cx="3207250" cy="2134280"/>
          </a:xfrm>
          <a:prstGeom prst="rect">
            <a:avLst/>
          </a:prstGeom>
        </p:spPr>
      </p:pic>
      <p:sp>
        <p:nvSpPr>
          <p:cNvPr id="2" name="Flowchart: Connector 1"/>
          <p:cNvSpPr/>
          <p:nvPr/>
        </p:nvSpPr>
        <p:spPr>
          <a:xfrm>
            <a:off x="1213945" y="343935"/>
            <a:ext cx="2490951" cy="60199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Màu trắng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808055" y="264067"/>
            <a:ext cx="1926042" cy="52546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Màu đen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977054" y="3562601"/>
            <a:ext cx="2137745" cy="536437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Màu tím</a:t>
            </a:r>
            <a:endParaRPr lang="en-US" sz="2400" b="1">
              <a:solidFill>
                <a:srgbClr val="7030A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1" y="4493341"/>
            <a:ext cx="2690424" cy="2017818"/>
          </a:xfrm>
          <a:prstGeom prst="rect">
            <a:avLst/>
          </a:prstGeom>
        </p:spPr>
      </p:pic>
      <p:pic>
        <p:nvPicPr>
          <p:cNvPr id="25" name="Picture 58" descr="Lọ mực học sinh và nền sản xuất Việt Nam | Cấn Đình Việ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56" y="4493341"/>
            <a:ext cx="3104220" cy="20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owchart: Connector 25"/>
          <p:cNvSpPr/>
          <p:nvPr/>
        </p:nvSpPr>
        <p:spPr>
          <a:xfrm>
            <a:off x="8300901" y="3436442"/>
            <a:ext cx="2050207" cy="66219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E502A"/>
                </a:solidFill>
              </a:rPr>
              <a:t>Màu nâu</a:t>
            </a:r>
            <a:endParaRPr lang="en-US" sz="2400" b="1">
              <a:solidFill>
                <a:srgbClr val="7E502A"/>
              </a:solidFill>
            </a:endParaRPr>
          </a:p>
        </p:txBody>
      </p:sp>
      <p:pic>
        <p:nvPicPr>
          <p:cNvPr id="27" name="Picture 60" descr="Tăng cường quản lý khai thác gỗ rừng tự nhiên - Đài Phát thanh và Truyền  hình Điện Biê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63" y="4208881"/>
            <a:ext cx="2992884" cy="22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17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 animBg="1"/>
      <p:bldP spid="7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3766390"/>
            <a:ext cx="11887200" cy="3118245"/>
            <a:chOff x="2927351" y="2571750"/>
            <a:chExt cx="6337300" cy="1620838"/>
          </a:xfrm>
        </p:grpSpPr>
        <p:sp>
          <p:nvSpPr>
            <p:cNvPr id="5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43509" y="593533"/>
            <a:ext cx="8885623" cy="2811819"/>
            <a:chOff x="270975" y="593533"/>
            <a:chExt cx="7816609" cy="2149667"/>
          </a:xfrm>
        </p:grpSpPr>
        <p:sp>
          <p:nvSpPr>
            <p:cNvPr id="71" name="Cloud Callout 70"/>
            <p:cNvSpPr/>
            <p:nvPr/>
          </p:nvSpPr>
          <p:spPr>
            <a:xfrm>
              <a:off x="270975" y="593533"/>
              <a:ext cx="7816609" cy="2149667"/>
            </a:xfrm>
            <a:prstGeom prst="cloudCallout">
              <a:avLst/>
            </a:prstGeom>
            <a:solidFill>
              <a:srgbClr val="7F9E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95322" y="880858"/>
              <a:ext cx="6298461" cy="1576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Bạn nhỏ yêu những màu sắc đó vì chúng đều là những màu sắc gắn liền với các cảnh vật và những người thân, xung quanh bạn nhỏ.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96203" y="594784"/>
            <a:ext cx="6872570" cy="3425586"/>
            <a:chOff x="2796203" y="1036232"/>
            <a:chExt cx="6872570" cy="3425586"/>
          </a:xfrm>
        </p:grpSpPr>
        <p:sp>
          <p:nvSpPr>
            <p:cNvPr id="73" name="Rounded Rectangle 72"/>
            <p:cNvSpPr/>
            <p:nvPr/>
          </p:nvSpPr>
          <p:spPr>
            <a:xfrm>
              <a:off x="2796203" y="1036232"/>
              <a:ext cx="6872570" cy="3425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44757" y="1308226"/>
              <a:ext cx="6490016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/>
                <a:t>NỘI DUNG BÀI HỌC</a:t>
              </a:r>
            </a:p>
            <a:p>
              <a:pPr algn="just"/>
              <a:r>
                <a:rPr lang="en-US" sz="3200" smtClean="0"/>
                <a:t>Bài </a:t>
              </a:r>
              <a:r>
                <a:rPr lang="en-US" sz="3200"/>
                <a:t>thơ nói lên tình cảm của bạn nhỏ với những sắc màu, những con người và sự vật xung quanh, </a:t>
              </a:r>
              <a:r>
                <a:rPr lang="en-US" sz="3200" smtClean="0"/>
                <a:t>qua </a:t>
              </a:r>
              <a:r>
                <a:rPr lang="en-US" sz="3200"/>
                <a:t>đó thể hiện tình yêu của bạn với quê hương, đất nước.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249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069" y="1292772"/>
            <a:ext cx="386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831693" y="703839"/>
            <a:ext cx="6081423" cy="6537767"/>
            <a:chOff x="1340069" y="743841"/>
            <a:chExt cx="6785401" cy="6537767"/>
          </a:xfrm>
        </p:grpSpPr>
        <p:sp>
          <p:nvSpPr>
            <p:cNvPr id="9" name="TextBox 8"/>
            <p:cNvSpPr txBox="1"/>
            <p:nvPr/>
          </p:nvSpPr>
          <p:spPr>
            <a:xfrm>
              <a:off x="1340069" y="756745"/>
              <a:ext cx="2711668" cy="652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smtClean="0"/>
                <a:t>Em </a:t>
              </a:r>
              <a:r>
                <a:rPr lang="vi-VN" sz="2000"/>
                <a:t>yêu màu đỏ:</a:t>
              </a:r>
            </a:p>
            <a:p>
              <a:r>
                <a:rPr lang="vi-VN" sz="2000"/>
                <a:t>Như </a:t>
              </a:r>
              <a:r>
                <a:rPr lang="vi-VN" sz="2000" u="sng"/>
                <a:t>máu</a:t>
              </a:r>
              <a:r>
                <a:rPr lang="vi-VN" sz="2000"/>
                <a:t> con tim,</a:t>
              </a:r>
            </a:p>
            <a:p>
              <a:r>
                <a:rPr lang="vi-VN" sz="2000" u="sng"/>
                <a:t>Lá cờ </a:t>
              </a:r>
              <a:r>
                <a:rPr lang="vi-VN" sz="2000"/>
                <a:t>Tổ quốc,</a:t>
              </a:r>
            </a:p>
            <a:p>
              <a:r>
                <a:rPr lang="vi-VN" sz="2000" u="sng"/>
                <a:t>Khăn quàng </a:t>
              </a:r>
              <a:r>
                <a:rPr lang="vi-VN" sz="2000"/>
                <a:t>đội viên.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xanh:</a:t>
              </a:r>
            </a:p>
            <a:p>
              <a:r>
                <a:rPr lang="vi-VN" sz="2000" u="sng"/>
                <a:t>Đồng bằng rừng núi</a:t>
              </a:r>
              <a:r>
                <a:rPr lang="vi-VN" sz="2000"/>
                <a:t>,</a:t>
              </a:r>
            </a:p>
            <a:p>
              <a:r>
                <a:rPr lang="vi-VN" sz="2000" u="sng"/>
                <a:t>Biển</a:t>
              </a:r>
              <a:r>
                <a:rPr lang="vi-VN" sz="2000"/>
                <a:t> đầy cá tôm,</a:t>
              </a:r>
            </a:p>
            <a:p>
              <a:r>
                <a:rPr lang="vi-VN" sz="2000" u="sng"/>
                <a:t>Bầu trời </a:t>
              </a:r>
              <a:r>
                <a:rPr lang="vi-VN" sz="2000"/>
                <a:t>cao vợi.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vàng :</a:t>
              </a:r>
            </a:p>
            <a:p>
              <a:r>
                <a:rPr lang="vi-VN" sz="2000"/>
                <a:t>Lúa đồng chín rộ,</a:t>
              </a:r>
            </a:p>
            <a:p>
              <a:r>
                <a:rPr lang="vi-VN" sz="2000"/>
                <a:t>Hoa cúc mùa thu,</a:t>
              </a:r>
            </a:p>
            <a:p>
              <a:r>
                <a:rPr lang="vi-VN" sz="2000"/>
                <a:t>Nắng trời rực rỡ</a:t>
              </a:r>
              <a:r>
                <a:rPr lang="vi-VN" sz="2000" smtClean="0"/>
                <a:t>.</a:t>
              </a:r>
              <a:endParaRPr lang="en-US" sz="2000" smtClean="0"/>
            </a:p>
            <a:p>
              <a:endParaRPr lang="en-US" sz="2000"/>
            </a:p>
            <a:p>
              <a:r>
                <a:rPr lang="vi-VN" sz="2000" smtClean="0"/>
                <a:t> </a:t>
              </a:r>
              <a:r>
                <a:rPr lang="vi-VN" sz="2000"/>
                <a:t>Em yêu màu trắng:</a:t>
              </a:r>
            </a:p>
            <a:p>
              <a:r>
                <a:rPr lang="vi-VN" sz="2000"/>
                <a:t>Trang giấy tuổi thơ,</a:t>
              </a:r>
            </a:p>
            <a:p>
              <a:r>
                <a:rPr lang="vi-VN" sz="2000"/>
                <a:t>Đoá hoa hồng bạch,</a:t>
              </a:r>
            </a:p>
            <a:p>
              <a:r>
                <a:rPr lang="vi-VN" sz="2000"/>
                <a:t>Mái tóc của bà.</a:t>
              </a:r>
              <a:endParaRPr lang="en-US" sz="2000"/>
            </a:p>
            <a:p>
              <a:endParaRPr lang="vi-VN" sz="2000"/>
            </a:p>
            <a:p>
              <a:endParaRPr lang="en-US" sz="200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2399" y="743841"/>
              <a:ext cx="3343071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000" smtClean="0"/>
                <a:t>Em </a:t>
              </a:r>
              <a:r>
                <a:rPr lang="vi-VN" sz="2000"/>
                <a:t>yêu màu đen:</a:t>
              </a:r>
            </a:p>
            <a:p>
              <a:r>
                <a:rPr lang="vi-VN" sz="2000"/>
                <a:t>Hòn than óng ánh,</a:t>
              </a:r>
            </a:p>
            <a:p>
              <a:r>
                <a:rPr lang="vi-VN" sz="2000"/>
                <a:t>Đôi mắt bé ngoan,</a:t>
              </a:r>
            </a:p>
            <a:p>
              <a:r>
                <a:rPr lang="vi-VN" sz="2000"/>
                <a:t>Màn đêm yên tĩnh.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tím:</a:t>
              </a:r>
            </a:p>
            <a:p>
              <a:r>
                <a:rPr lang="vi-VN" sz="2000"/>
                <a:t>Hoa cà, hoa sim,</a:t>
              </a:r>
            </a:p>
            <a:p>
              <a:r>
                <a:rPr lang="vi-VN" sz="2000"/>
                <a:t>Chiếc khăn của chị,</a:t>
              </a:r>
            </a:p>
            <a:p>
              <a:r>
                <a:rPr lang="vi-VN" sz="2000"/>
                <a:t>Nét mực chữ em.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nâu:</a:t>
              </a:r>
            </a:p>
            <a:p>
              <a:r>
                <a:rPr lang="vi-VN" sz="2000"/>
                <a:t>Áo mẹ sờn bạc,</a:t>
              </a:r>
            </a:p>
            <a:p>
              <a:r>
                <a:rPr lang="vi-VN" sz="2000"/>
                <a:t>Đất đai cần cù,</a:t>
              </a:r>
            </a:p>
            <a:p>
              <a:r>
                <a:rPr lang="vi-VN" sz="2000"/>
                <a:t>Gỗ rừng bát ngát.</a:t>
              </a:r>
            </a:p>
            <a:p>
              <a:endParaRPr lang="en-US" sz="2000" smtClean="0"/>
            </a:p>
            <a:p>
              <a:r>
                <a:rPr lang="vi-VN" sz="2000" smtClean="0"/>
                <a:t>Trăm </a:t>
              </a:r>
              <a:r>
                <a:rPr lang="vi-VN" sz="2000"/>
                <a:t>nghìn cảnh đẹp</a:t>
              </a:r>
            </a:p>
            <a:p>
              <a:r>
                <a:rPr lang="vi-VN" sz="2000"/>
                <a:t>Dành cho em ngoan,</a:t>
              </a:r>
            </a:p>
            <a:p>
              <a:r>
                <a:rPr lang="vi-VN" sz="2000"/>
                <a:t>Em yêu tất cả</a:t>
              </a:r>
            </a:p>
            <a:p>
              <a:r>
                <a:rPr lang="vi-VN" sz="2000"/>
                <a:t>Sắc màu Việt Nam</a:t>
              </a:r>
              <a:r>
                <a:rPr lang="vi-VN" sz="2000" smtClean="0"/>
                <a:t>.</a:t>
              </a:r>
              <a:endParaRPr lang="vi-VN" sz="200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936501" y="194876"/>
            <a:ext cx="290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SẮC MÀU EM YÊU</a:t>
            </a:r>
          </a:p>
        </p:txBody>
      </p:sp>
      <p:grpSp>
        <p:nvGrpSpPr>
          <p:cNvPr id="128" name="组合 585"/>
          <p:cNvGrpSpPr/>
          <p:nvPr/>
        </p:nvGrpSpPr>
        <p:grpSpPr>
          <a:xfrm flipH="1">
            <a:off x="722015" y="426771"/>
            <a:ext cx="3063416" cy="2331082"/>
            <a:chOff x="2986088" y="1955800"/>
            <a:chExt cx="6224588" cy="4919663"/>
          </a:xfrm>
        </p:grpSpPr>
        <p:grpSp>
          <p:nvGrpSpPr>
            <p:cNvPr id="129" name="Group 528"/>
            <p:cNvGrpSpPr/>
            <p:nvPr/>
          </p:nvGrpSpPr>
          <p:grpSpPr bwMode="auto">
            <a:xfrm>
              <a:off x="2986088" y="1955800"/>
              <a:ext cx="6224588" cy="4919663"/>
              <a:chOff x="1881" y="1232"/>
              <a:chExt cx="3921" cy="3099"/>
            </a:xfrm>
          </p:grpSpPr>
          <p:sp>
            <p:nvSpPr>
              <p:cNvPr id="185" name="Freeform 328"/>
              <p:cNvSpPr/>
              <p:nvPr/>
            </p:nvSpPr>
            <p:spPr bwMode="auto">
              <a:xfrm>
                <a:off x="3887" y="1323"/>
                <a:ext cx="782" cy="627"/>
              </a:xfrm>
              <a:custGeom>
                <a:avLst/>
                <a:gdLst>
                  <a:gd name="T0" fmla="*/ 296 w 782"/>
                  <a:gd name="T1" fmla="*/ 0 h 627"/>
                  <a:gd name="T2" fmla="*/ 0 w 782"/>
                  <a:gd name="T3" fmla="*/ 455 h 627"/>
                  <a:gd name="T4" fmla="*/ 782 w 782"/>
                  <a:gd name="T5" fmla="*/ 627 h 627"/>
                  <a:gd name="T6" fmla="*/ 296 w 782"/>
                  <a:gd name="T7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2" h="627">
                    <a:moveTo>
                      <a:pt x="296" y="0"/>
                    </a:moveTo>
                    <a:lnTo>
                      <a:pt x="0" y="455"/>
                    </a:lnTo>
                    <a:lnTo>
                      <a:pt x="782" y="627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329"/>
              <p:cNvSpPr/>
              <p:nvPr/>
            </p:nvSpPr>
            <p:spPr bwMode="auto">
              <a:xfrm>
                <a:off x="3951" y="1792"/>
                <a:ext cx="160" cy="198"/>
              </a:xfrm>
              <a:custGeom>
                <a:avLst/>
                <a:gdLst>
                  <a:gd name="T0" fmla="*/ 0 w 160"/>
                  <a:gd name="T1" fmla="*/ 0 h 198"/>
                  <a:gd name="T2" fmla="*/ 5 w 160"/>
                  <a:gd name="T3" fmla="*/ 193 h 198"/>
                  <a:gd name="T4" fmla="*/ 133 w 160"/>
                  <a:gd name="T5" fmla="*/ 198 h 198"/>
                  <a:gd name="T6" fmla="*/ 160 w 160"/>
                  <a:gd name="T7" fmla="*/ 35 h 198"/>
                  <a:gd name="T8" fmla="*/ 0 w 160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98">
                    <a:moveTo>
                      <a:pt x="0" y="0"/>
                    </a:moveTo>
                    <a:lnTo>
                      <a:pt x="5" y="193"/>
                    </a:lnTo>
                    <a:lnTo>
                      <a:pt x="133" y="198"/>
                    </a:lnTo>
                    <a:lnTo>
                      <a:pt x="16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330"/>
              <p:cNvSpPr/>
              <p:nvPr/>
            </p:nvSpPr>
            <p:spPr bwMode="auto">
              <a:xfrm>
                <a:off x="4084" y="1827"/>
                <a:ext cx="169" cy="168"/>
              </a:xfrm>
              <a:custGeom>
                <a:avLst/>
                <a:gdLst>
                  <a:gd name="T0" fmla="*/ 139 w 169"/>
                  <a:gd name="T1" fmla="*/ 24 h 168"/>
                  <a:gd name="T2" fmla="*/ 27 w 169"/>
                  <a:gd name="T3" fmla="*/ 0 h 168"/>
                  <a:gd name="T4" fmla="*/ 0 w 169"/>
                  <a:gd name="T5" fmla="*/ 163 h 168"/>
                  <a:gd name="T6" fmla="*/ 169 w 169"/>
                  <a:gd name="T7" fmla="*/ 168 h 168"/>
                  <a:gd name="T8" fmla="*/ 139 w 169"/>
                  <a:gd name="T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8">
                    <a:moveTo>
                      <a:pt x="139" y="24"/>
                    </a:moveTo>
                    <a:lnTo>
                      <a:pt x="27" y="0"/>
                    </a:lnTo>
                    <a:lnTo>
                      <a:pt x="0" y="163"/>
                    </a:lnTo>
                    <a:lnTo>
                      <a:pt x="169" y="168"/>
                    </a:lnTo>
                    <a:lnTo>
                      <a:pt x="139" y="24"/>
                    </a:lnTo>
                    <a:close/>
                  </a:path>
                </a:pathLst>
              </a:custGeom>
              <a:solidFill>
                <a:srgbClr val="F54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331"/>
              <p:cNvSpPr/>
              <p:nvPr/>
            </p:nvSpPr>
            <p:spPr bwMode="auto">
              <a:xfrm>
                <a:off x="3759" y="1778"/>
                <a:ext cx="197" cy="207"/>
              </a:xfrm>
              <a:custGeom>
                <a:avLst/>
                <a:gdLst>
                  <a:gd name="T0" fmla="*/ 128 w 197"/>
                  <a:gd name="T1" fmla="*/ 0 h 207"/>
                  <a:gd name="T2" fmla="*/ 0 w 197"/>
                  <a:gd name="T3" fmla="*/ 199 h 207"/>
                  <a:gd name="T4" fmla="*/ 197 w 197"/>
                  <a:gd name="T5" fmla="*/ 207 h 207"/>
                  <a:gd name="T6" fmla="*/ 192 w 197"/>
                  <a:gd name="T7" fmla="*/ 14 h 207"/>
                  <a:gd name="T8" fmla="*/ 128 w 19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07">
                    <a:moveTo>
                      <a:pt x="128" y="0"/>
                    </a:moveTo>
                    <a:lnTo>
                      <a:pt x="0" y="199"/>
                    </a:lnTo>
                    <a:lnTo>
                      <a:pt x="197" y="207"/>
                    </a:lnTo>
                    <a:lnTo>
                      <a:pt x="192" y="14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3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332"/>
              <p:cNvSpPr/>
              <p:nvPr/>
            </p:nvSpPr>
            <p:spPr bwMode="auto">
              <a:xfrm>
                <a:off x="3815" y="1982"/>
                <a:ext cx="227" cy="225"/>
              </a:xfrm>
              <a:custGeom>
                <a:avLst/>
                <a:gdLst>
                  <a:gd name="T0" fmla="*/ 29 w 227"/>
                  <a:gd name="T1" fmla="*/ 0 h 225"/>
                  <a:gd name="T2" fmla="*/ 0 w 227"/>
                  <a:gd name="T3" fmla="*/ 225 h 225"/>
                  <a:gd name="T4" fmla="*/ 227 w 227"/>
                  <a:gd name="T5" fmla="*/ 225 h 225"/>
                  <a:gd name="T6" fmla="*/ 176 w 227"/>
                  <a:gd name="T7" fmla="*/ 5 h 225"/>
                  <a:gd name="T8" fmla="*/ 29 w 227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25">
                    <a:moveTo>
                      <a:pt x="29" y="0"/>
                    </a:moveTo>
                    <a:lnTo>
                      <a:pt x="0" y="225"/>
                    </a:lnTo>
                    <a:lnTo>
                      <a:pt x="227" y="225"/>
                    </a:lnTo>
                    <a:lnTo>
                      <a:pt x="176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03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333"/>
              <p:cNvSpPr/>
              <p:nvPr/>
            </p:nvSpPr>
            <p:spPr bwMode="auto">
              <a:xfrm>
                <a:off x="3991" y="1987"/>
                <a:ext cx="168" cy="220"/>
              </a:xfrm>
              <a:custGeom>
                <a:avLst/>
                <a:gdLst>
                  <a:gd name="T0" fmla="*/ 0 w 168"/>
                  <a:gd name="T1" fmla="*/ 0 h 220"/>
                  <a:gd name="T2" fmla="*/ 51 w 168"/>
                  <a:gd name="T3" fmla="*/ 220 h 220"/>
                  <a:gd name="T4" fmla="*/ 160 w 168"/>
                  <a:gd name="T5" fmla="*/ 220 h 220"/>
                  <a:gd name="T6" fmla="*/ 168 w 168"/>
                  <a:gd name="T7" fmla="*/ 6 h 220"/>
                  <a:gd name="T8" fmla="*/ 0 w 168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20">
                    <a:moveTo>
                      <a:pt x="0" y="0"/>
                    </a:moveTo>
                    <a:lnTo>
                      <a:pt x="51" y="220"/>
                    </a:lnTo>
                    <a:lnTo>
                      <a:pt x="160" y="220"/>
                    </a:lnTo>
                    <a:lnTo>
                      <a:pt x="16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C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334"/>
              <p:cNvSpPr/>
              <p:nvPr/>
            </p:nvSpPr>
            <p:spPr bwMode="auto">
              <a:xfrm>
                <a:off x="4151" y="1993"/>
                <a:ext cx="139" cy="214"/>
              </a:xfrm>
              <a:custGeom>
                <a:avLst/>
                <a:gdLst>
                  <a:gd name="T0" fmla="*/ 102 w 139"/>
                  <a:gd name="T1" fmla="*/ 2 h 214"/>
                  <a:gd name="T2" fmla="*/ 8 w 139"/>
                  <a:gd name="T3" fmla="*/ 0 h 214"/>
                  <a:gd name="T4" fmla="*/ 0 w 139"/>
                  <a:gd name="T5" fmla="*/ 214 h 214"/>
                  <a:gd name="T6" fmla="*/ 139 w 139"/>
                  <a:gd name="T7" fmla="*/ 214 h 214"/>
                  <a:gd name="T8" fmla="*/ 102 w 139"/>
                  <a:gd name="T9" fmla="*/ 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14">
                    <a:moveTo>
                      <a:pt x="102" y="2"/>
                    </a:moveTo>
                    <a:lnTo>
                      <a:pt x="8" y="0"/>
                    </a:lnTo>
                    <a:lnTo>
                      <a:pt x="0" y="214"/>
                    </a:lnTo>
                    <a:lnTo>
                      <a:pt x="139" y="214"/>
                    </a:lnTo>
                    <a:lnTo>
                      <a:pt x="102" y="2"/>
                    </a:lnTo>
                    <a:close/>
                  </a:path>
                </a:pathLst>
              </a:custGeom>
              <a:solidFill>
                <a:srgbClr val="975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335"/>
              <p:cNvSpPr/>
              <p:nvPr/>
            </p:nvSpPr>
            <p:spPr bwMode="auto">
              <a:xfrm>
                <a:off x="3609" y="1977"/>
                <a:ext cx="235" cy="230"/>
              </a:xfrm>
              <a:custGeom>
                <a:avLst/>
                <a:gdLst>
                  <a:gd name="T0" fmla="*/ 150 w 235"/>
                  <a:gd name="T1" fmla="*/ 0 h 230"/>
                  <a:gd name="T2" fmla="*/ 0 w 235"/>
                  <a:gd name="T3" fmla="*/ 230 h 230"/>
                  <a:gd name="T4" fmla="*/ 206 w 235"/>
                  <a:gd name="T5" fmla="*/ 230 h 230"/>
                  <a:gd name="T6" fmla="*/ 235 w 235"/>
                  <a:gd name="T7" fmla="*/ 5 h 230"/>
                  <a:gd name="T8" fmla="*/ 150 w 235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30">
                    <a:moveTo>
                      <a:pt x="150" y="0"/>
                    </a:moveTo>
                    <a:lnTo>
                      <a:pt x="0" y="230"/>
                    </a:lnTo>
                    <a:lnTo>
                      <a:pt x="206" y="230"/>
                    </a:lnTo>
                    <a:lnTo>
                      <a:pt x="235" y="5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74B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336"/>
              <p:cNvSpPr/>
              <p:nvPr/>
            </p:nvSpPr>
            <p:spPr bwMode="auto">
              <a:xfrm>
                <a:off x="4231" y="1859"/>
                <a:ext cx="40" cy="59"/>
              </a:xfrm>
              <a:custGeom>
                <a:avLst/>
                <a:gdLst>
                  <a:gd name="T0" fmla="*/ 22 w 40"/>
                  <a:gd name="T1" fmla="*/ 0 h 59"/>
                  <a:gd name="T2" fmla="*/ 0 w 40"/>
                  <a:gd name="T3" fmla="*/ 21 h 59"/>
                  <a:gd name="T4" fmla="*/ 6 w 40"/>
                  <a:gd name="T5" fmla="*/ 59 h 59"/>
                  <a:gd name="T6" fmla="*/ 40 w 40"/>
                  <a:gd name="T7" fmla="*/ 2 h 59"/>
                  <a:gd name="T8" fmla="*/ 22 w 40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9">
                    <a:moveTo>
                      <a:pt x="22" y="0"/>
                    </a:moveTo>
                    <a:lnTo>
                      <a:pt x="0" y="21"/>
                    </a:lnTo>
                    <a:lnTo>
                      <a:pt x="6" y="59"/>
                    </a:lnTo>
                    <a:lnTo>
                      <a:pt x="4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337"/>
              <p:cNvSpPr/>
              <p:nvPr/>
            </p:nvSpPr>
            <p:spPr bwMode="auto">
              <a:xfrm>
                <a:off x="4237" y="1861"/>
                <a:ext cx="61" cy="102"/>
              </a:xfrm>
              <a:custGeom>
                <a:avLst/>
                <a:gdLst>
                  <a:gd name="T0" fmla="*/ 34 w 61"/>
                  <a:gd name="T1" fmla="*/ 0 h 102"/>
                  <a:gd name="T2" fmla="*/ 0 w 61"/>
                  <a:gd name="T3" fmla="*/ 57 h 102"/>
                  <a:gd name="T4" fmla="*/ 8 w 61"/>
                  <a:gd name="T5" fmla="*/ 102 h 102"/>
                  <a:gd name="T6" fmla="*/ 61 w 61"/>
                  <a:gd name="T7" fmla="*/ 6 h 102"/>
                  <a:gd name="T8" fmla="*/ 34 w 61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2">
                    <a:moveTo>
                      <a:pt x="34" y="0"/>
                    </a:moveTo>
                    <a:lnTo>
                      <a:pt x="0" y="57"/>
                    </a:lnTo>
                    <a:lnTo>
                      <a:pt x="8" y="102"/>
                    </a:lnTo>
                    <a:lnTo>
                      <a:pt x="61" y="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338"/>
              <p:cNvSpPr/>
              <p:nvPr/>
            </p:nvSpPr>
            <p:spPr bwMode="auto">
              <a:xfrm>
                <a:off x="4245" y="1867"/>
                <a:ext cx="77" cy="134"/>
              </a:xfrm>
              <a:custGeom>
                <a:avLst/>
                <a:gdLst>
                  <a:gd name="T0" fmla="*/ 53 w 77"/>
                  <a:gd name="T1" fmla="*/ 0 h 134"/>
                  <a:gd name="T2" fmla="*/ 0 w 77"/>
                  <a:gd name="T3" fmla="*/ 96 h 134"/>
                  <a:gd name="T4" fmla="*/ 8 w 77"/>
                  <a:gd name="T5" fmla="*/ 134 h 134"/>
                  <a:gd name="T6" fmla="*/ 77 w 77"/>
                  <a:gd name="T7" fmla="*/ 5 h 134"/>
                  <a:gd name="T8" fmla="*/ 53 w 77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4">
                    <a:moveTo>
                      <a:pt x="53" y="0"/>
                    </a:moveTo>
                    <a:lnTo>
                      <a:pt x="0" y="96"/>
                    </a:lnTo>
                    <a:lnTo>
                      <a:pt x="8" y="134"/>
                    </a:lnTo>
                    <a:lnTo>
                      <a:pt x="77" y="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339"/>
              <p:cNvSpPr/>
              <p:nvPr/>
            </p:nvSpPr>
            <p:spPr bwMode="auto">
              <a:xfrm>
                <a:off x="4253" y="1872"/>
                <a:ext cx="98" cy="177"/>
              </a:xfrm>
              <a:custGeom>
                <a:avLst/>
                <a:gdLst>
                  <a:gd name="T0" fmla="*/ 69 w 98"/>
                  <a:gd name="T1" fmla="*/ 0 h 177"/>
                  <a:gd name="T2" fmla="*/ 0 w 98"/>
                  <a:gd name="T3" fmla="*/ 129 h 177"/>
                  <a:gd name="T4" fmla="*/ 8 w 98"/>
                  <a:gd name="T5" fmla="*/ 177 h 177"/>
                  <a:gd name="T6" fmla="*/ 98 w 98"/>
                  <a:gd name="T7" fmla="*/ 8 h 177"/>
                  <a:gd name="T8" fmla="*/ 69 w 98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77">
                    <a:moveTo>
                      <a:pt x="69" y="0"/>
                    </a:moveTo>
                    <a:lnTo>
                      <a:pt x="0" y="129"/>
                    </a:lnTo>
                    <a:lnTo>
                      <a:pt x="8" y="177"/>
                    </a:lnTo>
                    <a:lnTo>
                      <a:pt x="98" y="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340"/>
              <p:cNvSpPr/>
              <p:nvPr/>
            </p:nvSpPr>
            <p:spPr bwMode="auto">
              <a:xfrm>
                <a:off x="4261" y="1880"/>
                <a:ext cx="120" cy="225"/>
              </a:xfrm>
              <a:custGeom>
                <a:avLst/>
                <a:gdLst>
                  <a:gd name="T0" fmla="*/ 90 w 120"/>
                  <a:gd name="T1" fmla="*/ 0 h 225"/>
                  <a:gd name="T2" fmla="*/ 0 w 120"/>
                  <a:gd name="T3" fmla="*/ 169 h 225"/>
                  <a:gd name="T4" fmla="*/ 10 w 120"/>
                  <a:gd name="T5" fmla="*/ 225 h 225"/>
                  <a:gd name="T6" fmla="*/ 120 w 120"/>
                  <a:gd name="T7" fmla="*/ 5 h 225"/>
                  <a:gd name="T8" fmla="*/ 90 w 120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225">
                    <a:moveTo>
                      <a:pt x="90" y="0"/>
                    </a:moveTo>
                    <a:lnTo>
                      <a:pt x="0" y="169"/>
                    </a:lnTo>
                    <a:lnTo>
                      <a:pt x="10" y="225"/>
                    </a:lnTo>
                    <a:lnTo>
                      <a:pt x="120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341"/>
              <p:cNvSpPr/>
              <p:nvPr/>
            </p:nvSpPr>
            <p:spPr bwMode="auto">
              <a:xfrm>
                <a:off x="4271" y="1885"/>
                <a:ext cx="134" cy="263"/>
              </a:xfrm>
              <a:custGeom>
                <a:avLst/>
                <a:gdLst>
                  <a:gd name="T0" fmla="*/ 110 w 134"/>
                  <a:gd name="T1" fmla="*/ 0 h 263"/>
                  <a:gd name="T2" fmla="*/ 0 w 134"/>
                  <a:gd name="T3" fmla="*/ 220 h 263"/>
                  <a:gd name="T4" fmla="*/ 8 w 134"/>
                  <a:gd name="T5" fmla="*/ 263 h 263"/>
                  <a:gd name="T6" fmla="*/ 134 w 134"/>
                  <a:gd name="T7" fmla="*/ 6 h 263"/>
                  <a:gd name="T8" fmla="*/ 110 w 134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63">
                    <a:moveTo>
                      <a:pt x="110" y="0"/>
                    </a:moveTo>
                    <a:lnTo>
                      <a:pt x="0" y="220"/>
                    </a:lnTo>
                    <a:lnTo>
                      <a:pt x="8" y="263"/>
                    </a:lnTo>
                    <a:lnTo>
                      <a:pt x="134" y="6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342"/>
              <p:cNvSpPr/>
              <p:nvPr/>
            </p:nvSpPr>
            <p:spPr bwMode="auto">
              <a:xfrm>
                <a:off x="4279" y="1891"/>
                <a:ext cx="150" cy="297"/>
              </a:xfrm>
              <a:custGeom>
                <a:avLst/>
                <a:gdLst>
                  <a:gd name="T0" fmla="*/ 126 w 150"/>
                  <a:gd name="T1" fmla="*/ 0 h 297"/>
                  <a:gd name="T2" fmla="*/ 0 w 150"/>
                  <a:gd name="T3" fmla="*/ 257 h 297"/>
                  <a:gd name="T4" fmla="*/ 8 w 150"/>
                  <a:gd name="T5" fmla="*/ 297 h 297"/>
                  <a:gd name="T6" fmla="*/ 150 w 150"/>
                  <a:gd name="T7" fmla="*/ 5 h 297"/>
                  <a:gd name="T8" fmla="*/ 126 w 150"/>
                  <a:gd name="T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97">
                    <a:moveTo>
                      <a:pt x="126" y="0"/>
                    </a:moveTo>
                    <a:lnTo>
                      <a:pt x="0" y="257"/>
                    </a:lnTo>
                    <a:lnTo>
                      <a:pt x="8" y="297"/>
                    </a:lnTo>
                    <a:lnTo>
                      <a:pt x="150" y="5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343"/>
              <p:cNvSpPr/>
              <p:nvPr/>
            </p:nvSpPr>
            <p:spPr bwMode="auto">
              <a:xfrm>
                <a:off x="4287" y="1896"/>
                <a:ext cx="169" cy="311"/>
              </a:xfrm>
              <a:custGeom>
                <a:avLst/>
                <a:gdLst>
                  <a:gd name="T0" fmla="*/ 53 w 63"/>
                  <a:gd name="T1" fmla="*/ 0 h 116"/>
                  <a:gd name="T2" fmla="*/ 0 w 63"/>
                  <a:gd name="T3" fmla="*/ 109 h 116"/>
                  <a:gd name="T4" fmla="*/ 1 w 63"/>
                  <a:gd name="T5" fmla="*/ 116 h 116"/>
                  <a:gd name="T6" fmla="*/ 7 w 63"/>
                  <a:gd name="T7" fmla="*/ 116 h 116"/>
                  <a:gd name="T8" fmla="*/ 63 w 63"/>
                  <a:gd name="T9" fmla="*/ 2 h 116"/>
                  <a:gd name="T10" fmla="*/ 53 w 63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16">
                    <a:moveTo>
                      <a:pt x="53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4" y="77"/>
                      <a:pt x="45" y="40"/>
                      <a:pt x="63" y="2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344"/>
              <p:cNvSpPr/>
              <p:nvPr/>
            </p:nvSpPr>
            <p:spPr bwMode="auto">
              <a:xfrm>
                <a:off x="4306" y="1902"/>
                <a:ext cx="174" cy="305"/>
              </a:xfrm>
              <a:custGeom>
                <a:avLst/>
                <a:gdLst>
                  <a:gd name="T0" fmla="*/ 56 w 65"/>
                  <a:gd name="T1" fmla="*/ 0 h 114"/>
                  <a:gd name="T2" fmla="*/ 0 w 65"/>
                  <a:gd name="T3" fmla="*/ 114 h 114"/>
                  <a:gd name="T4" fmla="*/ 12 w 65"/>
                  <a:gd name="T5" fmla="*/ 114 h 114"/>
                  <a:gd name="T6" fmla="*/ 65 w 65"/>
                  <a:gd name="T7" fmla="*/ 2 h 114"/>
                  <a:gd name="T8" fmla="*/ 56 w 65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56" y="0"/>
                    </a:moveTo>
                    <a:cubicBezTo>
                      <a:pt x="38" y="38"/>
                      <a:pt x="17" y="75"/>
                      <a:pt x="0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65" y="2"/>
                      <a:pt x="65" y="2"/>
                      <a:pt x="65" y="2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345"/>
              <p:cNvSpPr/>
              <p:nvPr/>
            </p:nvSpPr>
            <p:spPr bwMode="auto">
              <a:xfrm>
                <a:off x="4338" y="1907"/>
                <a:ext cx="166" cy="300"/>
              </a:xfrm>
              <a:custGeom>
                <a:avLst/>
                <a:gdLst>
                  <a:gd name="T0" fmla="*/ 142 w 166"/>
                  <a:gd name="T1" fmla="*/ 0 h 300"/>
                  <a:gd name="T2" fmla="*/ 0 w 166"/>
                  <a:gd name="T3" fmla="*/ 300 h 300"/>
                  <a:gd name="T4" fmla="*/ 32 w 166"/>
                  <a:gd name="T5" fmla="*/ 300 h 300"/>
                  <a:gd name="T6" fmla="*/ 166 w 166"/>
                  <a:gd name="T7" fmla="*/ 5 h 300"/>
                  <a:gd name="T8" fmla="*/ 142 w 166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00">
                    <a:moveTo>
                      <a:pt x="142" y="0"/>
                    </a:moveTo>
                    <a:lnTo>
                      <a:pt x="0" y="300"/>
                    </a:lnTo>
                    <a:lnTo>
                      <a:pt x="32" y="300"/>
                    </a:lnTo>
                    <a:lnTo>
                      <a:pt x="166" y="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346"/>
              <p:cNvSpPr/>
              <p:nvPr/>
            </p:nvSpPr>
            <p:spPr bwMode="auto">
              <a:xfrm>
                <a:off x="4370" y="1912"/>
                <a:ext cx="158" cy="295"/>
              </a:xfrm>
              <a:custGeom>
                <a:avLst/>
                <a:gdLst>
                  <a:gd name="T0" fmla="*/ 134 w 158"/>
                  <a:gd name="T1" fmla="*/ 0 h 295"/>
                  <a:gd name="T2" fmla="*/ 0 w 158"/>
                  <a:gd name="T3" fmla="*/ 295 h 295"/>
                  <a:gd name="T4" fmla="*/ 27 w 158"/>
                  <a:gd name="T5" fmla="*/ 295 h 295"/>
                  <a:gd name="T6" fmla="*/ 158 w 158"/>
                  <a:gd name="T7" fmla="*/ 6 h 295"/>
                  <a:gd name="T8" fmla="*/ 134 w 158"/>
                  <a:gd name="T9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95">
                    <a:moveTo>
                      <a:pt x="134" y="0"/>
                    </a:moveTo>
                    <a:lnTo>
                      <a:pt x="0" y="295"/>
                    </a:lnTo>
                    <a:lnTo>
                      <a:pt x="27" y="295"/>
                    </a:lnTo>
                    <a:lnTo>
                      <a:pt x="158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347"/>
              <p:cNvSpPr/>
              <p:nvPr/>
            </p:nvSpPr>
            <p:spPr bwMode="auto">
              <a:xfrm>
                <a:off x="4397" y="1918"/>
                <a:ext cx="155" cy="289"/>
              </a:xfrm>
              <a:custGeom>
                <a:avLst/>
                <a:gdLst>
                  <a:gd name="T0" fmla="*/ 131 w 155"/>
                  <a:gd name="T1" fmla="*/ 0 h 289"/>
                  <a:gd name="T2" fmla="*/ 0 w 155"/>
                  <a:gd name="T3" fmla="*/ 289 h 289"/>
                  <a:gd name="T4" fmla="*/ 32 w 155"/>
                  <a:gd name="T5" fmla="*/ 289 h 289"/>
                  <a:gd name="T6" fmla="*/ 155 w 155"/>
                  <a:gd name="T7" fmla="*/ 5 h 289"/>
                  <a:gd name="T8" fmla="*/ 131 w 155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89">
                    <a:moveTo>
                      <a:pt x="131" y="0"/>
                    </a:moveTo>
                    <a:lnTo>
                      <a:pt x="0" y="289"/>
                    </a:lnTo>
                    <a:lnTo>
                      <a:pt x="32" y="289"/>
                    </a:lnTo>
                    <a:lnTo>
                      <a:pt x="155" y="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348"/>
              <p:cNvSpPr/>
              <p:nvPr/>
            </p:nvSpPr>
            <p:spPr bwMode="auto">
              <a:xfrm>
                <a:off x="4429" y="1923"/>
                <a:ext cx="443" cy="284"/>
              </a:xfrm>
              <a:custGeom>
                <a:avLst/>
                <a:gdLst>
                  <a:gd name="T0" fmla="*/ 240 w 443"/>
                  <a:gd name="T1" fmla="*/ 27 h 284"/>
                  <a:gd name="T2" fmla="*/ 123 w 443"/>
                  <a:gd name="T3" fmla="*/ 0 h 284"/>
                  <a:gd name="T4" fmla="*/ 0 w 443"/>
                  <a:gd name="T5" fmla="*/ 284 h 284"/>
                  <a:gd name="T6" fmla="*/ 443 w 443"/>
                  <a:gd name="T7" fmla="*/ 284 h 284"/>
                  <a:gd name="T8" fmla="*/ 240 w 443"/>
                  <a:gd name="T9" fmla="*/ 27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" h="284">
                    <a:moveTo>
                      <a:pt x="240" y="27"/>
                    </a:moveTo>
                    <a:lnTo>
                      <a:pt x="123" y="0"/>
                    </a:lnTo>
                    <a:lnTo>
                      <a:pt x="0" y="284"/>
                    </a:lnTo>
                    <a:lnTo>
                      <a:pt x="443" y="284"/>
                    </a:lnTo>
                    <a:lnTo>
                      <a:pt x="240" y="27"/>
                    </a:lnTo>
                    <a:close/>
                  </a:path>
                </a:pathLst>
              </a:custGeom>
              <a:solidFill>
                <a:srgbClr val="5D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349"/>
              <p:cNvSpPr/>
              <p:nvPr/>
            </p:nvSpPr>
            <p:spPr bwMode="auto">
              <a:xfrm>
                <a:off x="4223" y="1851"/>
                <a:ext cx="30" cy="29"/>
              </a:xfrm>
              <a:custGeom>
                <a:avLst/>
                <a:gdLst>
                  <a:gd name="T0" fmla="*/ 0 w 30"/>
                  <a:gd name="T1" fmla="*/ 0 h 29"/>
                  <a:gd name="T2" fmla="*/ 8 w 30"/>
                  <a:gd name="T3" fmla="*/ 29 h 29"/>
                  <a:gd name="T4" fmla="*/ 30 w 30"/>
                  <a:gd name="T5" fmla="*/ 8 h 29"/>
                  <a:gd name="T6" fmla="*/ 0 w 3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9">
                    <a:moveTo>
                      <a:pt x="0" y="0"/>
                    </a:moveTo>
                    <a:lnTo>
                      <a:pt x="8" y="29"/>
                    </a:lnTo>
                    <a:lnTo>
                      <a:pt x="3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350"/>
              <p:cNvSpPr/>
              <p:nvPr/>
            </p:nvSpPr>
            <p:spPr bwMode="auto">
              <a:xfrm>
                <a:off x="3887" y="1323"/>
                <a:ext cx="398" cy="455"/>
              </a:xfrm>
              <a:custGeom>
                <a:avLst/>
                <a:gdLst>
                  <a:gd name="T0" fmla="*/ 0 w 398"/>
                  <a:gd name="T1" fmla="*/ 455 h 455"/>
                  <a:gd name="T2" fmla="*/ 184 w 398"/>
                  <a:gd name="T3" fmla="*/ 426 h 455"/>
                  <a:gd name="T4" fmla="*/ 112 w 398"/>
                  <a:gd name="T5" fmla="*/ 281 h 455"/>
                  <a:gd name="T6" fmla="*/ 310 w 398"/>
                  <a:gd name="T7" fmla="*/ 292 h 455"/>
                  <a:gd name="T8" fmla="*/ 213 w 398"/>
                  <a:gd name="T9" fmla="*/ 137 h 455"/>
                  <a:gd name="T10" fmla="*/ 398 w 398"/>
                  <a:gd name="T11" fmla="*/ 129 h 455"/>
                  <a:gd name="T12" fmla="*/ 296 w 398"/>
                  <a:gd name="T13" fmla="*/ 0 h 455"/>
                  <a:gd name="T14" fmla="*/ 0 w 398"/>
                  <a:gd name="T15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8" h="455">
                    <a:moveTo>
                      <a:pt x="0" y="455"/>
                    </a:moveTo>
                    <a:lnTo>
                      <a:pt x="184" y="426"/>
                    </a:lnTo>
                    <a:lnTo>
                      <a:pt x="112" y="281"/>
                    </a:lnTo>
                    <a:lnTo>
                      <a:pt x="310" y="292"/>
                    </a:lnTo>
                    <a:lnTo>
                      <a:pt x="213" y="137"/>
                    </a:lnTo>
                    <a:lnTo>
                      <a:pt x="398" y="129"/>
                    </a:lnTo>
                    <a:lnTo>
                      <a:pt x="296" y="0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351"/>
              <p:cNvSpPr/>
              <p:nvPr/>
            </p:nvSpPr>
            <p:spPr bwMode="auto">
              <a:xfrm>
                <a:off x="3916" y="1644"/>
                <a:ext cx="102" cy="94"/>
              </a:xfrm>
              <a:custGeom>
                <a:avLst/>
                <a:gdLst>
                  <a:gd name="T0" fmla="*/ 62 w 102"/>
                  <a:gd name="T1" fmla="*/ 0 h 94"/>
                  <a:gd name="T2" fmla="*/ 102 w 102"/>
                  <a:gd name="T3" fmla="*/ 75 h 94"/>
                  <a:gd name="T4" fmla="*/ 0 w 102"/>
                  <a:gd name="T5" fmla="*/ 94 h 94"/>
                  <a:gd name="T6" fmla="*/ 62 w 10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94">
                    <a:moveTo>
                      <a:pt x="62" y="0"/>
                    </a:moveTo>
                    <a:lnTo>
                      <a:pt x="102" y="75"/>
                    </a:lnTo>
                    <a:lnTo>
                      <a:pt x="0" y="9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352"/>
              <p:cNvSpPr/>
              <p:nvPr/>
            </p:nvSpPr>
            <p:spPr bwMode="auto">
              <a:xfrm>
                <a:off x="4026" y="1492"/>
                <a:ext cx="90" cy="80"/>
              </a:xfrm>
              <a:custGeom>
                <a:avLst/>
                <a:gdLst>
                  <a:gd name="T0" fmla="*/ 0 w 90"/>
                  <a:gd name="T1" fmla="*/ 77 h 80"/>
                  <a:gd name="T2" fmla="*/ 90 w 90"/>
                  <a:gd name="T3" fmla="*/ 80 h 80"/>
                  <a:gd name="T4" fmla="*/ 53 w 90"/>
                  <a:gd name="T5" fmla="*/ 0 h 80"/>
                  <a:gd name="T6" fmla="*/ 0 w 90"/>
                  <a:gd name="T7" fmla="*/ 7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0">
                    <a:moveTo>
                      <a:pt x="0" y="77"/>
                    </a:moveTo>
                    <a:lnTo>
                      <a:pt x="90" y="80"/>
                    </a:lnTo>
                    <a:lnTo>
                      <a:pt x="53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353"/>
              <p:cNvSpPr/>
              <p:nvPr/>
            </p:nvSpPr>
            <p:spPr bwMode="auto">
              <a:xfrm>
                <a:off x="4122" y="1350"/>
                <a:ext cx="96" cy="72"/>
              </a:xfrm>
              <a:custGeom>
                <a:avLst/>
                <a:gdLst>
                  <a:gd name="T0" fmla="*/ 0 w 96"/>
                  <a:gd name="T1" fmla="*/ 69 h 72"/>
                  <a:gd name="T2" fmla="*/ 96 w 96"/>
                  <a:gd name="T3" fmla="*/ 72 h 72"/>
                  <a:gd name="T4" fmla="*/ 48 w 96"/>
                  <a:gd name="T5" fmla="*/ 0 h 72"/>
                  <a:gd name="T6" fmla="*/ 0 w 96"/>
                  <a:gd name="T7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2">
                    <a:moveTo>
                      <a:pt x="0" y="69"/>
                    </a:moveTo>
                    <a:lnTo>
                      <a:pt x="96" y="72"/>
                    </a:lnTo>
                    <a:lnTo>
                      <a:pt x="48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354"/>
              <p:cNvSpPr/>
              <p:nvPr/>
            </p:nvSpPr>
            <p:spPr bwMode="auto">
              <a:xfrm>
                <a:off x="4028" y="1465"/>
                <a:ext cx="358" cy="370"/>
              </a:xfrm>
              <a:custGeom>
                <a:avLst/>
                <a:gdLst>
                  <a:gd name="T0" fmla="*/ 185 w 358"/>
                  <a:gd name="T1" fmla="*/ 112 h 370"/>
                  <a:gd name="T2" fmla="*/ 358 w 358"/>
                  <a:gd name="T3" fmla="*/ 120 h 370"/>
                  <a:gd name="T4" fmla="*/ 267 w 358"/>
                  <a:gd name="T5" fmla="*/ 0 h 370"/>
                  <a:gd name="T6" fmla="*/ 0 w 358"/>
                  <a:gd name="T7" fmla="*/ 343 h 370"/>
                  <a:gd name="T8" fmla="*/ 118 w 358"/>
                  <a:gd name="T9" fmla="*/ 370 h 370"/>
                  <a:gd name="T10" fmla="*/ 72 w 358"/>
                  <a:gd name="T11" fmla="*/ 249 h 370"/>
                  <a:gd name="T12" fmla="*/ 265 w 358"/>
                  <a:gd name="T13" fmla="*/ 276 h 370"/>
                  <a:gd name="T14" fmla="*/ 185 w 358"/>
                  <a:gd name="T15" fmla="*/ 112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8" h="370">
                    <a:moveTo>
                      <a:pt x="185" y="112"/>
                    </a:moveTo>
                    <a:lnTo>
                      <a:pt x="358" y="120"/>
                    </a:lnTo>
                    <a:lnTo>
                      <a:pt x="267" y="0"/>
                    </a:lnTo>
                    <a:lnTo>
                      <a:pt x="0" y="343"/>
                    </a:lnTo>
                    <a:lnTo>
                      <a:pt x="118" y="370"/>
                    </a:lnTo>
                    <a:lnTo>
                      <a:pt x="72" y="249"/>
                    </a:lnTo>
                    <a:lnTo>
                      <a:pt x="265" y="276"/>
                    </a:lnTo>
                    <a:lnTo>
                      <a:pt x="185" y="112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355"/>
              <p:cNvSpPr/>
              <p:nvPr/>
            </p:nvSpPr>
            <p:spPr bwMode="auto">
              <a:xfrm>
                <a:off x="4031" y="1752"/>
                <a:ext cx="72" cy="72"/>
              </a:xfrm>
              <a:custGeom>
                <a:avLst/>
                <a:gdLst>
                  <a:gd name="T0" fmla="*/ 43 w 72"/>
                  <a:gd name="T1" fmla="*/ 0 h 72"/>
                  <a:gd name="T2" fmla="*/ 0 w 72"/>
                  <a:gd name="T3" fmla="*/ 56 h 72"/>
                  <a:gd name="T4" fmla="*/ 72 w 72"/>
                  <a:gd name="T5" fmla="*/ 72 h 72"/>
                  <a:gd name="T6" fmla="*/ 43 w 72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43" y="0"/>
                    </a:moveTo>
                    <a:lnTo>
                      <a:pt x="0" y="56"/>
                    </a:lnTo>
                    <a:lnTo>
                      <a:pt x="72" y="7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356"/>
              <p:cNvSpPr/>
              <p:nvPr/>
            </p:nvSpPr>
            <p:spPr bwMode="auto">
              <a:xfrm>
                <a:off x="4127" y="1607"/>
                <a:ext cx="91" cy="86"/>
              </a:xfrm>
              <a:custGeom>
                <a:avLst/>
                <a:gdLst>
                  <a:gd name="T0" fmla="*/ 0 w 91"/>
                  <a:gd name="T1" fmla="*/ 75 h 86"/>
                  <a:gd name="T2" fmla="*/ 91 w 91"/>
                  <a:gd name="T3" fmla="*/ 86 h 86"/>
                  <a:gd name="T4" fmla="*/ 62 w 91"/>
                  <a:gd name="T5" fmla="*/ 0 h 86"/>
                  <a:gd name="T6" fmla="*/ 0 w 91"/>
                  <a:gd name="T7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86">
                    <a:moveTo>
                      <a:pt x="0" y="75"/>
                    </a:moveTo>
                    <a:lnTo>
                      <a:pt x="91" y="86"/>
                    </a:lnTo>
                    <a:lnTo>
                      <a:pt x="6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357"/>
              <p:cNvSpPr/>
              <p:nvPr/>
            </p:nvSpPr>
            <p:spPr bwMode="auto">
              <a:xfrm>
                <a:off x="4237" y="1473"/>
                <a:ext cx="96" cy="78"/>
              </a:xfrm>
              <a:custGeom>
                <a:avLst/>
                <a:gdLst>
                  <a:gd name="T0" fmla="*/ 0 w 96"/>
                  <a:gd name="T1" fmla="*/ 67 h 78"/>
                  <a:gd name="T2" fmla="*/ 96 w 96"/>
                  <a:gd name="T3" fmla="*/ 78 h 78"/>
                  <a:gd name="T4" fmla="*/ 53 w 96"/>
                  <a:gd name="T5" fmla="*/ 0 h 78"/>
                  <a:gd name="T6" fmla="*/ 0 w 96"/>
                  <a:gd name="T7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8">
                    <a:moveTo>
                      <a:pt x="0" y="67"/>
                    </a:moveTo>
                    <a:lnTo>
                      <a:pt x="96" y="78"/>
                    </a:lnTo>
                    <a:lnTo>
                      <a:pt x="53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358"/>
              <p:cNvSpPr/>
              <p:nvPr/>
            </p:nvSpPr>
            <p:spPr bwMode="auto">
              <a:xfrm>
                <a:off x="4172" y="1591"/>
                <a:ext cx="302" cy="257"/>
              </a:xfrm>
              <a:custGeom>
                <a:avLst/>
                <a:gdLst>
                  <a:gd name="T0" fmla="*/ 145 w 302"/>
                  <a:gd name="T1" fmla="*/ 88 h 257"/>
                  <a:gd name="T2" fmla="*/ 302 w 302"/>
                  <a:gd name="T3" fmla="*/ 104 h 257"/>
                  <a:gd name="T4" fmla="*/ 219 w 302"/>
                  <a:gd name="T5" fmla="*/ 0 h 257"/>
                  <a:gd name="T6" fmla="*/ 0 w 302"/>
                  <a:gd name="T7" fmla="*/ 246 h 257"/>
                  <a:gd name="T8" fmla="*/ 35 w 302"/>
                  <a:gd name="T9" fmla="*/ 252 h 257"/>
                  <a:gd name="T10" fmla="*/ 25 w 302"/>
                  <a:gd name="T11" fmla="*/ 219 h 257"/>
                  <a:gd name="T12" fmla="*/ 217 w 302"/>
                  <a:gd name="T13" fmla="*/ 257 h 257"/>
                  <a:gd name="T14" fmla="*/ 145 w 302"/>
                  <a:gd name="T15" fmla="*/ 8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2" h="257">
                    <a:moveTo>
                      <a:pt x="145" y="88"/>
                    </a:moveTo>
                    <a:lnTo>
                      <a:pt x="302" y="104"/>
                    </a:lnTo>
                    <a:lnTo>
                      <a:pt x="219" y="0"/>
                    </a:lnTo>
                    <a:lnTo>
                      <a:pt x="0" y="246"/>
                    </a:lnTo>
                    <a:lnTo>
                      <a:pt x="35" y="252"/>
                    </a:lnTo>
                    <a:lnTo>
                      <a:pt x="25" y="219"/>
                    </a:lnTo>
                    <a:lnTo>
                      <a:pt x="217" y="257"/>
                    </a:lnTo>
                    <a:lnTo>
                      <a:pt x="145" y="88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359"/>
              <p:cNvSpPr/>
              <p:nvPr/>
            </p:nvSpPr>
            <p:spPr bwMode="auto">
              <a:xfrm>
                <a:off x="4226" y="1709"/>
                <a:ext cx="91" cy="85"/>
              </a:xfrm>
              <a:custGeom>
                <a:avLst/>
                <a:gdLst>
                  <a:gd name="T0" fmla="*/ 0 w 91"/>
                  <a:gd name="T1" fmla="*/ 69 h 85"/>
                  <a:gd name="T2" fmla="*/ 91 w 91"/>
                  <a:gd name="T3" fmla="*/ 85 h 85"/>
                  <a:gd name="T4" fmla="*/ 67 w 91"/>
                  <a:gd name="T5" fmla="*/ 0 h 85"/>
                  <a:gd name="T6" fmla="*/ 0 w 91"/>
                  <a:gd name="T7" fmla="*/ 6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85">
                    <a:moveTo>
                      <a:pt x="0" y="69"/>
                    </a:moveTo>
                    <a:lnTo>
                      <a:pt x="91" y="85"/>
                    </a:lnTo>
                    <a:lnTo>
                      <a:pt x="67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360"/>
              <p:cNvSpPr/>
              <p:nvPr/>
            </p:nvSpPr>
            <p:spPr bwMode="auto">
              <a:xfrm>
                <a:off x="4343" y="1591"/>
                <a:ext cx="97" cy="69"/>
              </a:xfrm>
              <a:custGeom>
                <a:avLst/>
                <a:gdLst>
                  <a:gd name="T0" fmla="*/ 48 w 97"/>
                  <a:gd name="T1" fmla="*/ 0 h 69"/>
                  <a:gd name="T2" fmla="*/ 0 w 97"/>
                  <a:gd name="T3" fmla="*/ 53 h 69"/>
                  <a:gd name="T4" fmla="*/ 97 w 97"/>
                  <a:gd name="T5" fmla="*/ 69 h 69"/>
                  <a:gd name="T6" fmla="*/ 91 w 97"/>
                  <a:gd name="T7" fmla="*/ 53 h 69"/>
                  <a:gd name="T8" fmla="*/ 48 w 9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69">
                    <a:moveTo>
                      <a:pt x="48" y="0"/>
                    </a:moveTo>
                    <a:lnTo>
                      <a:pt x="0" y="53"/>
                    </a:lnTo>
                    <a:lnTo>
                      <a:pt x="97" y="69"/>
                    </a:lnTo>
                    <a:lnTo>
                      <a:pt x="91" y="5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361"/>
              <p:cNvSpPr/>
              <p:nvPr/>
            </p:nvSpPr>
            <p:spPr bwMode="auto">
              <a:xfrm>
                <a:off x="4349" y="1711"/>
                <a:ext cx="181" cy="204"/>
              </a:xfrm>
              <a:custGeom>
                <a:avLst/>
                <a:gdLst>
                  <a:gd name="T0" fmla="*/ 181 w 181"/>
                  <a:gd name="T1" fmla="*/ 67 h 204"/>
                  <a:gd name="T2" fmla="*/ 131 w 181"/>
                  <a:gd name="T3" fmla="*/ 0 h 204"/>
                  <a:gd name="T4" fmla="*/ 0 w 181"/>
                  <a:gd name="T5" fmla="*/ 169 h 204"/>
                  <a:gd name="T6" fmla="*/ 160 w 181"/>
                  <a:gd name="T7" fmla="*/ 204 h 204"/>
                  <a:gd name="T8" fmla="*/ 88 w 181"/>
                  <a:gd name="T9" fmla="*/ 62 h 204"/>
                  <a:gd name="T10" fmla="*/ 181 w 181"/>
                  <a:gd name="T11" fmla="*/ 6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04">
                    <a:moveTo>
                      <a:pt x="181" y="67"/>
                    </a:moveTo>
                    <a:lnTo>
                      <a:pt x="131" y="0"/>
                    </a:lnTo>
                    <a:lnTo>
                      <a:pt x="0" y="169"/>
                    </a:lnTo>
                    <a:lnTo>
                      <a:pt x="160" y="204"/>
                    </a:lnTo>
                    <a:lnTo>
                      <a:pt x="88" y="62"/>
                    </a:lnTo>
                    <a:lnTo>
                      <a:pt x="181" y="67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362"/>
              <p:cNvSpPr/>
              <p:nvPr/>
            </p:nvSpPr>
            <p:spPr bwMode="auto">
              <a:xfrm>
                <a:off x="4351" y="1802"/>
                <a:ext cx="94" cy="86"/>
              </a:xfrm>
              <a:custGeom>
                <a:avLst/>
                <a:gdLst>
                  <a:gd name="T0" fmla="*/ 0 w 94"/>
                  <a:gd name="T1" fmla="*/ 75 h 86"/>
                  <a:gd name="T2" fmla="*/ 94 w 94"/>
                  <a:gd name="T3" fmla="*/ 86 h 86"/>
                  <a:gd name="T4" fmla="*/ 62 w 94"/>
                  <a:gd name="T5" fmla="*/ 0 h 86"/>
                  <a:gd name="T6" fmla="*/ 0 w 94"/>
                  <a:gd name="T7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86">
                    <a:moveTo>
                      <a:pt x="0" y="75"/>
                    </a:moveTo>
                    <a:lnTo>
                      <a:pt x="94" y="86"/>
                    </a:lnTo>
                    <a:lnTo>
                      <a:pt x="6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363"/>
              <p:cNvSpPr/>
              <p:nvPr/>
            </p:nvSpPr>
            <p:spPr bwMode="auto">
              <a:xfrm>
                <a:off x="4776" y="1481"/>
                <a:ext cx="334" cy="335"/>
              </a:xfrm>
              <a:custGeom>
                <a:avLst/>
                <a:gdLst>
                  <a:gd name="T0" fmla="*/ 66 w 125"/>
                  <a:gd name="T1" fmla="*/ 100 h 125"/>
                  <a:gd name="T2" fmla="*/ 105 w 125"/>
                  <a:gd name="T3" fmla="*/ 30 h 125"/>
                  <a:gd name="T4" fmla="*/ 67 w 125"/>
                  <a:gd name="T5" fmla="*/ 15 h 125"/>
                  <a:gd name="T6" fmla="*/ 34 w 125"/>
                  <a:gd name="T7" fmla="*/ 24 h 125"/>
                  <a:gd name="T8" fmla="*/ 4 w 125"/>
                  <a:gd name="T9" fmla="*/ 27 h 125"/>
                  <a:gd name="T10" fmla="*/ 60 w 125"/>
                  <a:gd name="T11" fmla="*/ 3 h 125"/>
                  <a:gd name="T12" fmla="*/ 123 w 125"/>
                  <a:gd name="T13" fmla="*/ 38 h 125"/>
                  <a:gd name="T14" fmla="*/ 67 w 125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5">
                    <a:moveTo>
                      <a:pt x="66" y="100"/>
                    </a:moveTo>
                    <a:cubicBezTo>
                      <a:pt x="88" y="92"/>
                      <a:pt x="112" y="53"/>
                      <a:pt x="105" y="30"/>
                    </a:cubicBezTo>
                    <a:cubicBezTo>
                      <a:pt x="101" y="14"/>
                      <a:pt x="80" y="14"/>
                      <a:pt x="67" y="15"/>
                    </a:cubicBezTo>
                    <a:cubicBezTo>
                      <a:pt x="56" y="16"/>
                      <a:pt x="45" y="19"/>
                      <a:pt x="34" y="24"/>
                    </a:cubicBezTo>
                    <a:cubicBezTo>
                      <a:pt x="27" y="26"/>
                      <a:pt x="8" y="39"/>
                      <a:pt x="4" y="27"/>
                    </a:cubicBezTo>
                    <a:cubicBezTo>
                      <a:pt x="0" y="11"/>
                      <a:pt x="50" y="4"/>
                      <a:pt x="60" y="3"/>
                    </a:cubicBezTo>
                    <a:cubicBezTo>
                      <a:pt x="88" y="0"/>
                      <a:pt x="121" y="3"/>
                      <a:pt x="123" y="38"/>
                    </a:cubicBezTo>
                    <a:cubicBezTo>
                      <a:pt x="125" y="77"/>
                      <a:pt x="90" y="100"/>
                      <a:pt x="67" y="125"/>
                    </a:cubicBezTo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364"/>
              <p:cNvSpPr/>
              <p:nvPr/>
            </p:nvSpPr>
            <p:spPr bwMode="auto">
              <a:xfrm>
                <a:off x="4651" y="1794"/>
                <a:ext cx="203" cy="105"/>
              </a:xfrm>
              <a:custGeom>
                <a:avLst/>
                <a:gdLst>
                  <a:gd name="T0" fmla="*/ 4 w 76"/>
                  <a:gd name="T1" fmla="*/ 39 h 39"/>
                  <a:gd name="T2" fmla="*/ 0 w 76"/>
                  <a:gd name="T3" fmla="*/ 29 h 39"/>
                  <a:gd name="T4" fmla="*/ 76 w 76"/>
                  <a:gd name="T5" fmla="*/ 0 h 39"/>
                  <a:gd name="T6" fmla="*/ 76 w 76"/>
                  <a:gd name="T7" fmla="*/ 1 h 39"/>
                  <a:gd name="T8" fmla="*/ 4 w 76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9">
                    <a:moveTo>
                      <a:pt x="4" y="39"/>
                    </a:moveTo>
                    <a:cubicBezTo>
                      <a:pt x="3" y="36"/>
                      <a:pt x="2" y="32"/>
                      <a:pt x="0" y="29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1"/>
                    </a:cubicBezTo>
                    <a:cubicBezTo>
                      <a:pt x="55" y="18"/>
                      <a:pt x="30" y="29"/>
                      <a:pt x="4" y="39"/>
                    </a:cubicBezTo>
                    <a:close/>
                  </a:path>
                </a:pathLst>
              </a:custGeom>
              <a:solidFill>
                <a:srgbClr val="6D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365"/>
              <p:cNvSpPr/>
              <p:nvPr/>
            </p:nvSpPr>
            <p:spPr bwMode="auto">
              <a:xfrm>
                <a:off x="4541" y="1462"/>
                <a:ext cx="486" cy="643"/>
              </a:xfrm>
              <a:custGeom>
                <a:avLst/>
                <a:gdLst>
                  <a:gd name="T0" fmla="*/ 86 w 182"/>
                  <a:gd name="T1" fmla="*/ 240 h 240"/>
                  <a:gd name="T2" fmla="*/ 43 w 182"/>
                  <a:gd name="T3" fmla="*/ 183 h 240"/>
                  <a:gd name="T4" fmla="*/ 10 w 182"/>
                  <a:gd name="T5" fmla="*/ 104 h 240"/>
                  <a:gd name="T6" fmla="*/ 88 w 182"/>
                  <a:gd name="T7" fmla="*/ 18 h 240"/>
                  <a:gd name="T8" fmla="*/ 164 w 182"/>
                  <a:gd name="T9" fmla="*/ 114 h 240"/>
                  <a:gd name="T10" fmla="*/ 182 w 182"/>
                  <a:gd name="T11" fmla="*/ 170 h 240"/>
                  <a:gd name="T12" fmla="*/ 86 w 182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240">
                    <a:moveTo>
                      <a:pt x="86" y="240"/>
                    </a:moveTo>
                    <a:cubicBezTo>
                      <a:pt x="71" y="222"/>
                      <a:pt x="56" y="203"/>
                      <a:pt x="43" y="183"/>
                    </a:cubicBezTo>
                    <a:cubicBezTo>
                      <a:pt x="28" y="158"/>
                      <a:pt x="16" y="132"/>
                      <a:pt x="10" y="104"/>
                    </a:cubicBezTo>
                    <a:cubicBezTo>
                      <a:pt x="0" y="54"/>
                      <a:pt x="32" y="0"/>
                      <a:pt x="88" y="18"/>
                    </a:cubicBezTo>
                    <a:cubicBezTo>
                      <a:pt x="132" y="32"/>
                      <a:pt x="151" y="73"/>
                      <a:pt x="164" y="114"/>
                    </a:cubicBezTo>
                    <a:cubicBezTo>
                      <a:pt x="169" y="133"/>
                      <a:pt x="175" y="152"/>
                      <a:pt x="182" y="170"/>
                    </a:cubicBezTo>
                    <a:cubicBezTo>
                      <a:pt x="154" y="199"/>
                      <a:pt x="121" y="220"/>
                      <a:pt x="86" y="240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366"/>
              <p:cNvSpPr/>
              <p:nvPr/>
            </p:nvSpPr>
            <p:spPr bwMode="auto">
              <a:xfrm>
                <a:off x="4771" y="1918"/>
                <a:ext cx="264" cy="203"/>
              </a:xfrm>
              <a:custGeom>
                <a:avLst/>
                <a:gdLst>
                  <a:gd name="T0" fmla="*/ 5 w 99"/>
                  <a:gd name="T1" fmla="*/ 76 h 76"/>
                  <a:gd name="T2" fmla="*/ 4 w 99"/>
                  <a:gd name="T3" fmla="*/ 75 h 76"/>
                  <a:gd name="T4" fmla="*/ 0 w 99"/>
                  <a:gd name="T5" fmla="*/ 70 h 76"/>
                  <a:gd name="T6" fmla="*/ 96 w 99"/>
                  <a:gd name="T7" fmla="*/ 0 h 76"/>
                  <a:gd name="T8" fmla="*/ 99 w 99"/>
                  <a:gd name="T9" fmla="*/ 8 h 76"/>
                  <a:gd name="T10" fmla="*/ 5 w 99"/>
                  <a:gd name="T1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76">
                    <a:moveTo>
                      <a:pt x="5" y="76"/>
                    </a:moveTo>
                    <a:cubicBezTo>
                      <a:pt x="5" y="75"/>
                      <a:pt x="5" y="75"/>
                      <a:pt x="4" y="75"/>
                    </a:cubicBezTo>
                    <a:cubicBezTo>
                      <a:pt x="3" y="73"/>
                      <a:pt x="2" y="71"/>
                      <a:pt x="0" y="70"/>
                    </a:cubicBezTo>
                    <a:cubicBezTo>
                      <a:pt x="35" y="50"/>
                      <a:pt x="68" y="29"/>
                      <a:pt x="96" y="0"/>
                    </a:cubicBezTo>
                    <a:cubicBezTo>
                      <a:pt x="97" y="3"/>
                      <a:pt x="98" y="6"/>
                      <a:pt x="99" y="8"/>
                    </a:cubicBezTo>
                    <a:cubicBezTo>
                      <a:pt x="72" y="37"/>
                      <a:pt x="39" y="58"/>
                      <a:pt x="5" y="76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367"/>
              <p:cNvSpPr/>
              <p:nvPr/>
            </p:nvSpPr>
            <p:spPr bwMode="auto">
              <a:xfrm>
                <a:off x="4784" y="1939"/>
                <a:ext cx="262" cy="204"/>
              </a:xfrm>
              <a:custGeom>
                <a:avLst/>
                <a:gdLst>
                  <a:gd name="T0" fmla="*/ 7 w 98"/>
                  <a:gd name="T1" fmla="*/ 76 h 76"/>
                  <a:gd name="T2" fmla="*/ 0 w 98"/>
                  <a:gd name="T3" fmla="*/ 68 h 76"/>
                  <a:gd name="T4" fmla="*/ 94 w 98"/>
                  <a:gd name="T5" fmla="*/ 0 h 76"/>
                  <a:gd name="T6" fmla="*/ 98 w 98"/>
                  <a:gd name="T7" fmla="*/ 10 h 76"/>
                  <a:gd name="T8" fmla="*/ 7 w 98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7" y="76"/>
                    </a:moveTo>
                    <a:cubicBezTo>
                      <a:pt x="5" y="73"/>
                      <a:pt x="2" y="70"/>
                      <a:pt x="0" y="68"/>
                    </a:cubicBezTo>
                    <a:cubicBezTo>
                      <a:pt x="34" y="50"/>
                      <a:pt x="67" y="29"/>
                      <a:pt x="94" y="0"/>
                    </a:cubicBezTo>
                    <a:cubicBezTo>
                      <a:pt x="96" y="3"/>
                      <a:pt x="97" y="7"/>
                      <a:pt x="98" y="10"/>
                    </a:cubicBezTo>
                    <a:cubicBezTo>
                      <a:pt x="73" y="39"/>
                      <a:pt x="41" y="58"/>
                      <a:pt x="7" y="76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368"/>
              <p:cNvSpPr/>
              <p:nvPr/>
            </p:nvSpPr>
            <p:spPr bwMode="auto">
              <a:xfrm>
                <a:off x="4803" y="1966"/>
                <a:ext cx="256" cy="198"/>
              </a:xfrm>
              <a:custGeom>
                <a:avLst/>
                <a:gdLst>
                  <a:gd name="T0" fmla="*/ 96 w 96"/>
                  <a:gd name="T1" fmla="*/ 10 h 74"/>
                  <a:gd name="T2" fmla="*/ 7 w 96"/>
                  <a:gd name="T3" fmla="*/ 74 h 74"/>
                  <a:gd name="T4" fmla="*/ 0 w 96"/>
                  <a:gd name="T5" fmla="*/ 66 h 74"/>
                  <a:gd name="T6" fmla="*/ 91 w 96"/>
                  <a:gd name="T7" fmla="*/ 0 h 74"/>
                  <a:gd name="T8" fmla="*/ 92 w 96"/>
                  <a:gd name="T9" fmla="*/ 1 h 74"/>
                  <a:gd name="T10" fmla="*/ 96 w 96"/>
                  <a:gd name="T11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4">
                    <a:moveTo>
                      <a:pt x="96" y="10"/>
                    </a:moveTo>
                    <a:cubicBezTo>
                      <a:pt x="70" y="36"/>
                      <a:pt x="39" y="56"/>
                      <a:pt x="7" y="74"/>
                    </a:cubicBezTo>
                    <a:cubicBezTo>
                      <a:pt x="5" y="71"/>
                      <a:pt x="2" y="68"/>
                      <a:pt x="0" y="66"/>
                    </a:cubicBezTo>
                    <a:cubicBezTo>
                      <a:pt x="34" y="48"/>
                      <a:pt x="66" y="29"/>
                      <a:pt x="91" y="0"/>
                    </a:cubicBezTo>
                    <a:cubicBezTo>
                      <a:pt x="92" y="0"/>
                      <a:pt x="92" y="1"/>
                      <a:pt x="92" y="1"/>
                    </a:cubicBezTo>
                    <a:cubicBezTo>
                      <a:pt x="93" y="4"/>
                      <a:pt x="95" y="7"/>
                      <a:pt x="96" y="1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369"/>
              <p:cNvSpPr/>
              <p:nvPr/>
            </p:nvSpPr>
            <p:spPr bwMode="auto">
              <a:xfrm>
                <a:off x="4821" y="1993"/>
                <a:ext cx="254" cy="192"/>
              </a:xfrm>
              <a:custGeom>
                <a:avLst/>
                <a:gdLst>
                  <a:gd name="T0" fmla="*/ 7 w 95"/>
                  <a:gd name="T1" fmla="*/ 72 h 72"/>
                  <a:gd name="T2" fmla="*/ 0 w 95"/>
                  <a:gd name="T3" fmla="*/ 64 h 72"/>
                  <a:gd name="T4" fmla="*/ 89 w 95"/>
                  <a:gd name="T5" fmla="*/ 0 h 72"/>
                  <a:gd name="T6" fmla="*/ 95 w 95"/>
                  <a:gd name="T7" fmla="*/ 11 h 72"/>
                  <a:gd name="T8" fmla="*/ 7 w 95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72">
                    <a:moveTo>
                      <a:pt x="7" y="72"/>
                    </a:moveTo>
                    <a:cubicBezTo>
                      <a:pt x="5" y="69"/>
                      <a:pt x="2" y="67"/>
                      <a:pt x="0" y="64"/>
                    </a:cubicBezTo>
                    <a:cubicBezTo>
                      <a:pt x="32" y="46"/>
                      <a:pt x="63" y="26"/>
                      <a:pt x="89" y="0"/>
                    </a:cubicBezTo>
                    <a:cubicBezTo>
                      <a:pt x="91" y="4"/>
                      <a:pt x="93" y="7"/>
                      <a:pt x="95" y="11"/>
                    </a:cubicBezTo>
                    <a:cubicBezTo>
                      <a:pt x="68" y="34"/>
                      <a:pt x="39" y="55"/>
                      <a:pt x="7" y="72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370"/>
              <p:cNvSpPr/>
              <p:nvPr/>
            </p:nvSpPr>
            <p:spPr bwMode="auto">
              <a:xfrm>
                <a:off x="4840" y="2022"/>
                <a:ext cx="249" cy="188"/>
              </a:xfrm>
              <a:custGeom>
                <a:avLst/>
                <a:gdLst>
                  <a:gd name="T0" fmla="*/ 0 w 93"/>
                  <a:gd name="T1" fmla="*/ 61 h 70"/>
                  <a:gd name="T2" fmla="*/ 88 w 93"/>
                  <a:gd name="T3" fmla="*/ 0 h 70"/>
                  <a:gd name="T4" fmla="*/ 93 w 93"/>
                  <a:gd name="T5" fmla="*/ 9 h 70"/>
                  <a:gd name="T6" fmla="*/ 8 w 93"/>
                  <a:gd name="T7" fmla="*/ 70 h 70"/>
                  <a:gd name="T8" fmla="*/ 0 w 93"/>
                  <a:gd name="T9" fmla="*/ 6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70">
                    <a:moveTo>
                      <a:pt x="0" y="61"/>
                    </a:moveTo>
                    <a:cubicBezTo>
                      <a:pt x="32" y="44"/>
                      <a:pt x="61" y="23"/>
                      <a:pt x="88" y="0"/>
                    </a:cubicBezTo>
                    <a:cubicBezTo>
                      <a:pt x="90" y="3"/>
                      <a:pt x="92" y="6"/>
                      <a:pt x="93" y="9"/>
                    </a:cubicBezTo>
                    <a:cubicBezTo>
                      <a:pt x="68" y="33"/>
                      <a:pt x="38" y="52"/>
                      <a:pt x="8" y="70"/>
                    </a:cubicBezTo>
                    <a:cubicBezTo>
                      <a:pt x="5" y="67"/>
                      <a:pt x="3" y="64"/>
                      <a:pt x="0" y="6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371"/>
              <p:cNvSpPr/>
              <p:nvPr/>
            </p:nvSpPr>
            <p:spPr bwMode="auto">
              <a:xfrm>
                <a:off x="5099" y="2118"/>
                <a:ext cx="56" cy="51"/>
              </a:xfrm>
              <a:custGeom>
                <a:avLst/>
                <a:gdLst>
                  <a:gd name="T0" fmla="*/ 0 w 21"/>
                  <a:gd name="T1" fmla="*/ 13 h 19"/>
                  <a:gd name="T2" fmla="*/ 15 w 21"/>
                  <a:gd name="T3" fmla="*/ 0 h 19"/>
                  <a:gd name="T4" fmla="*/ 21 w 21"/>
                  <a:gd name="T5" fmla="*/ 8 h 19"/>
                  <a:gd name="T6" fmla="*/ 8 w 21"/>
                  <a:gd name="T7" fmla="*/ 19 h 19"/>
                  <a:gd name="T8" fmla="*/ 0 w 21"/>
                  <a:gd name="T9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3"/>
                    </a:moveTo>
                    <a:cubicBezTo>
                      <a:pt x="5" y="9"/>
                      <a:pt x="10" y="5"/>
                      <a:pt x="15" y="0"/>
                    </a:cubicBezTo>
                    <a:cubicBezTo>
                      <a:pt x="17" y="3"/>
                      <a:pt x="19" y="5"/>
                      <a:pt x="21" y="8"/>
                    </a:cubicBezTo>
                    <a:cubicBezTo>
                      <a:pt x="17" y="12"/>
                      <a:pt x="12" y="15"/>
                      <a:pt x="8" y="19"/>
                    </a:cubicBezTo>
                    <a:cubicBezTo>
                      <a:pt x="5" y="17"/>
                      <a:pt x="2" y="15"/>
                      <a:pt x="0" y="13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372"/>
              <p:cNvSpPr/>
              <p:nvPr/>
            </p:nvSpPr>
            <p:spPr bwMode="auto">
              <a:xfrm>
                <a:off x="5142" y="2159"/>
                <a:ext cx="45" cy="48"/>
              </a:xfrm>
              <a:custGeom>
                <a:avLst/>
                <a:gdLst>
                  <a:gd name="T0" fmla="*/ 17 w 17"/>
                  <a:gd name="T1" fmla="*/ 11 h 18"/>
                  <a:gd name="T2" fmla="*/ 0 w 17"/>
                  <a:gd name="T3" fmla="*/ 10 h 18"/>
                  <a:gd name="T4" fmla="*/ 12 w 17"/>
                  <a:gd name="T5" fmla="*/ 0 h 18"/>
                  <a:gd name="T6" fmla="*/ 17 w 17"/>
                  <a:gd name="T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17" y="11"/>
                    </a:moveTo>
                    <a:cubicBezTo>
                      <a:pt x="15" y="18"/>
                      <a:pt x="8" y="15"/>
                      <a:pt x="0" y="10"/>
                    </a:cubicBezTo>
                    <a:cubicBezTo>
                      <a:pt x="4" y="7"/>
                      <a:pt x="8" y="4"/>
                      <a:pt x="12" y="0"/>
                    </a:cubicBezTo>
                    <a:cubicBezTo>
                      <a:pt x="15" y="4"/>
                      <a:pt x="17" y="7"/>
                      <a:pt x="17" y="1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373"/>
              <p:cNvSpPr/>
              <p:nvPr/>
            </p:nvSpPr>
            <p:spPr bwMode="auto">
              <a:xfrm>
                <a:off x="5121" y="2140"/>
                <a:ext cx="53" cy="45"/>
              </a:xfrm>
              <a:custGeom>
                <a:avLst/>
                <a:gdLst>
                  <a:gd name="T0" fmla="*/ 13 w 20"/>
                  <a:gd name="T1" fmla="*/ 0 h 17"/>
                  <a:gd name="T2" fmla="*/ 15 w 20"/>
                  <a:gd name="T3" fmla="*/ 2 h 17"/>
                  <a:gd name="T4" fmla="*/ 20 w 20"/>
                  <a:gd name="T5" fmla="*/ 7 h 17"/>
                  <a:gd name="T6" fmla="*/ 8 w 20"/>
                  <a:gd name="T7" fmla="*/ 17 h 17"/>
                  <a:gd name="T8" fmla="*/ 0 w 20"/>
                  <a:gd name="T9" fmla="*/ 11 h 17"/>
                  <a:gd name="T10" fmla="*/ 13 w 2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7">
                    <a:moveTo>
                      <a:pt x="13" y="0"/>
                    </a:moveTo>
                    <a:cubicBezTo>
                      <a:pt x="14" y="1"/>
                      <a:pt x="14" y="1"/>
                      <a:pt x="15" y="2"/>
                    </a:cubicBezTo>
                    <a:cubicBezTo>
                      <a:pt x="16" y="4"/>
                      <a:pt x="18" y="5"/>
                      <a:pt x="20" y="7"/>
                    </a:cubicBezTo>
                    <a:cubicBezTo>
                      <a:pt x="16" y="11"/>
                      <a:pt x="12" y="14"/>
                      <a:pt x="8" y="17"/>
                    </a:cubicBezTo>
                    <a:cubicBezTo>
                      <a:pt x="5" y="15"/>
                      <a:pt x="2" y="13"/>
                      <a:pt x="0" y="11"/>
                    </a:cubicBezTo>
                    <a:cubicBezTo>
                      <a:pt x="4" y="7"/>
                      <a:pt x="9" y="4"/>
                      <a:pt x="13" y="0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374"/>
              <p:cNvSpPr/>
              <p:nvPr/>
            </p:nvSpPr>
            <p:spPr bwMode="auto">
              <a:xfrm>
                <a:off x="4923" y="2234"/>
                <a:ext cx="69" cy="51"/>
              </a:xfrm>
              <a:custGeom>
                <a:avLst/>
                <a:gdLst>
                  <a:gd name="T0" fmla="*/ 26 w 26"/>
                  <a:gd name="T1" fmla="*/ 8 h 19"/>
                  <a:gd name="T2" fmla="*/ 7 w 26"/>
                  <a:gd name="T3" fmla="*/ 19 h 19"/>
                  <a:gd name="T4" fmla="*/ 0 w 26"/>
                  <a:gd name="T5" fmla="*/ 12 h 19"/>
                  <a:gd name="T6" fmla="*/ 21 w 26"/>
                  <a:gd name="T7" fmla="*/ 0 h 19"/>
                  <a:gd name="T8" fmla="*/ 26 w 26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6" y="8"/>
                    </a:moveTo>
                    <a:cubicBezTo>
                      <a:pt x="20" y="12"/>
                      <a:pt x="13" y="16"/>
                      <a:pt x="7" y="19"/>
                    </a:cubicBezTo>
                    <a:cubicBezTo>
                      <a:pt x="5" y="17"/>
                      <a:pt x="2" y="15"/>
                      <a:pt x="0" y="12"/>
                    </a:cubicBezTo>
                    <a:cubicBezTo>
                      <a:pt x="7" y="8"/>
                      <a:pt x="14" y="4"/>
                      <a:pt x="21" y="0"/>
                    </a:cubicBezTo>
                    <a:cubicBezTo>
                      <a:pt x="23" y="3"/>
                      <a:pt x="24" y="6"/>
                      <a:pt x="26" y="8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375"/>
              <p:cNvSpPr/>
              <p:nvPr/>
            </p:nvSpPr>
            <p:spPr bwMode="auto">
              <a:xfrm>
                <a:off x="4942" y="2255"/>
                <a:ext cx="66" cy="51"/>
              </a:xfrm>
              <a:custGeom>
                <a:avLst/>
                <a:gdLst>
                  <a:gd name="T0" fmla="*/ 19 w 25"/>
                  <a:gd name="T1" fmla="*/ 0 h 19"/>
                  <a:gd name="T2" fmla="*/ 22 w 25"/>
                  <a:gd name="T3" fmla="*/ 5 h 19"/>
                  <a:gd name="T4" fmla="*/ 25 w 25"/>
                  <a:gd name="T5" fmla="*/ 9 h 19"/>
                  <a:gd name="T6" fmla="*/ 9 w 25"/>
                  <a:gd name="T7" fmla="*/ 19 h 19"/>
                  <a:gd name="T8" fmla="*/ 0 w 25"/>
                  <a:gd name="T9" fmla="*/ 11 h 19"/>
                  <a:gd name="T10" fmla="*/ 19 w 2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9">
                    <a:moveTo>
                      <a:pt x="19" y="0"/>
                    </a:moveTo>
                    <a:cubicBezTo>
                      <a:pt x="20" y="2"/>
                      <a:pt x="21" y="4"/>
                      <a:pt x="22" y="5"/>
                    </a:cubicBezTo>
                    <a:cubicBezTo>
                      <a:pt x="23" y="6"/>
                      <a:pt x="24" y="8"/>
                      <a:pt x="25" y="9"/>
                    </a:cubicBezTo>
                    <a:cubicBezTo>
                      <a:pt x="20" y="13"/>
                      <a:pt x="14" y="16"/>
                      <a:pt x="9" y="19"/>
                    </a:cubicBezTo>
                    <a:cubicBezTo>
                      <a:pt x="6" y="17"/>
                      <a:pt x="3" y="14"/>
                      <a:pt x="0" y="11"/>
                    </a:cubicBezTo>
                    <a:cubicBezTo>
                      <a:pt x="6" y="8"/>
                      <a:pt x="13" y="4"/>
                      <a:pt x="19" y="0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376"/>
              <p:cNvSpPr/>
              <p:nvPr/>
            </p:nvSpPr>
            <p:spPr bwMode="auto">
              <a:xfrm>
                <a:off x="4966" y="2279"/>
                <a:ext cx="66" cy="54"/>
              </a:xfrm>
              <a:custGeom>
                <a:avLst/>
                <a:gdLst>
                  <a:gd name="T0" fmla="*/ 20 w 25"/>
                  <a:gd name="T1" fmla="*/ 16 h 20"/>
                  <a:gd name="T2" fmla="*/ 7 w 25"/>
                  <a:gd name="T3" fmla="*/ 15 h 20"/>
                  <a:gd name="T4" fmla="*/ 0 w 25"/>
                  <a:gd name="T5" fmla="*/ 10 h 20"/>
                  <a:gd name="T6" fmla="*/ 16 w 25"/>
                  <a:gd name="T7" fmla="*/ 0 h 20"/>
                  <a:gd name="T8" fmla="*/ 20 w 25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20" y="16"/>
                    </a:moveTo>
                    <a:cubicBezTo>
                      <a:pt x="16" y="20"/>
                      <a:pt x="11" y="17"/>
                      <a:pt x="7" y="15"/>
                    </a:cubicBezTo>
                    <a:cubicBezTo>
                      <a:pt x="4" y="14"/>
                      <a:pt x="2" y="12"/>
                      <a:pt x="0" y="10"/>
                    </a:cubicBezTo>
                    <a:cubicBezTo>
                      <a:pt x="5" y="7"/>
                      <a:pt x="11" y="4"/>
                      <a:pt x="16" y="0"/>
                    </a:cubicBezTo>
                    <a:cubicBezTo>
                      <a:pt x="20" y="5"/>
                      <a:pt x="25" y="11"/>
                      <a:pt x="20" y="16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377"/>
              <p:cNvSpPr/>
              <p:nvPr/>
            </p:nvSpPr>
            <p:spPr bwMode="auto">
              <a:xfrm>
                <a:off x="4904" y="2094"/>
                <a:ext cx="235" cy="172"/>
              </a:xfrm>
              <a:custGeom>
                <a:avLst/>
                <a:gdLst>
                  <a:gd name="T0" fmla="*/ 67 w 88"/>
                  <a:gd name="T1" fmla="*/ 19 h 64"/>
                  <a:gd name="T2" fmla="*/ 50 w 88"/>
                  <a:gd name="T3" fmla="*/ 27 h 64"/>
                  <a:gd name="T4" fmla="*/ 27 w 88"/>
                  <a:gd name="T5" fmla="*/ 46 h 64"/>
                  <a:gd name="T6" fmla="*/ 28 w 88"/>
                  <a:gd name="T7" fmla="*/ 52 h 64"/>
                  <a:gd name="T8" fmla="*/ 7 w 88"/>
                  <a:gd name="T9" fmla="*/ 64 h 64"/>
                  <a:gd name="T10" fmla="*/ 5 w 88"/>
                  <a:gd name="T11" fmla="*/ 62 h 64"/>
                  <a:gd name="T12" fmla="*/ 0 w 88"/>
                  <a:gd name="T13" fmla="*/ 58 h 64"/>
                  <a:gd name="T14" fmla="*/ 82 w 88"/>
                  <a:gd name="T15" fmla="*/ 0 h 64"/>
                  <a:gd name="T16" fmla="*/ 88 w 88"/>
                  <a:gd name="T17" fmla="*/ 9 h 64"/>
                  <a:gd name="T18" fmla="*/ 73 w 88"/>
                  <a:gd name="T19" fmla="*/ 22 h 64"/>
                  <a:gd name="T20" fmla="*/ 67 w 88"/>
                  <a:gd name="T21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4">
                    <a:moveTo>
                      <a:pt x="67" y="19"/>
                    </a:moveTo>
                    <a:cubicBezTo>
                      <a:pt x="61" y="19"/>
                      <a:pt x="55" y="25"/>
                      <a:pt x="50" y="27"/>
                    </a:cubicBezTo>
                    <a:cubicBezTo>
                      <a:pt x="42" y="32"/>
                      <a:pt x="33" y="39"/>
                      <a:pt x="27" y="46"/>
                    </a:cubicBezTo>
                    <a:cubicBezTo>
                      <a:pt x="27" y="48"/>
                      <a:pt x="28" y="50"/>
                      <a:pt x="28" y="52"/>
                    </a:cubicBezTo>
                    <a:cubicBezTo>
                      <a:pt x="21" y="56"/>
                      <a:pt x="14" y="60"/>
                      <a:pt x="7" y="64"/>
                    </a:cubicBezTo>
                    <a:cubicBezTo>
                      <a:pt x="6" y="64"/>
                      <a:pt x="5" y="63"/>
                      <a:pt x="5" y="62"/>
                    </a:cubicBezTo>
                    <a:cubicBezTo>
                      <a:pt x="3" y="61"/>
                      <a:pt x="1" y="59"/>
                      <a:pt x="0" y="58"/>
                    </a:cubicBezTo>
                    <a:cubicBezTo>
                      <a:pt x="29" y="41"/>
                      <a:pt x="57" y="22"/>
                      <a:pt x="82" y="0"/>
                    </a:cubicBezTo>
                    <a:cubicBezTo>
                      <a:pt x="84" y="3"/>
                      <a:pt x="86" y="6"/>
                      <a:pt x="88" y="9"/>
                    </a:cubicBezTo>
                    <a:cubicBezTo>
                      <a:pt x="83" y="14"/>
                      <a:pt x="78" y="18"/>
                      <a:pt x="73" y="22"/>
                    </a:cubicBezTo>
                    <a:cubicBezTo>
                      <a:pt x="70" y="20"/>
                      <a:pt x="68" y="19"/>
                      <a:pt x="67" y="19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78"/>
              <p:cNvSpPr/>
              <p:nvPr/>
            </p:nvSpPr>
            <p:spPr bwMode="auto">
              <a:xfrm>
                <a:off x="4883" y="2070"/>
                <a:ext cx="240" cy="180"/>
              </a:xfrm>
              <a:custGeom>
                <a:avLst/>
                <a:gdLst>
                  <a:gd name="T0" fmla="*/ 0 w 90"/>
                  <a:gd name="T1" fmla="*/ 60 h 67"/>
                  <a:gd name="T2" fmla="*/ 83 w 90"/>
                  <a:gd name="T3" fmla="*/ 0 h 67"/>
                  <a:gd name="T4" fmla="*/ 90 w 90"/>
                  <a:gd name="T5" fmla="*/ 9 h 67"/>
                  <a:gd name="T6" fmla="*/ 8 w 90"/>
                  <a:gd name="T7" fmla="*/ 67 h 67"/>
                  <a:gd name="T8" fmla="*/ 0 w 90"/>
                  <a:gd name="T9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7">
                    <a:moveTo>
                      <a:pt x="0" y="60"/>
                    </a:moveTo>
                    <a:cubicBezTo>
                      <a:pt x="30" y="42"/>
                      <a:pt x="58" y="24"/>
                      <a:pt x="83" y="0"/>
                    </a:cubicBezTo>
                    <a:cubicBezTo>
                      <a:pt x="85" y="3"/>
                      <a:pt x="88" y="6"/>
                      <a:pt x="90" y="9"/>
                    </a:cubicBezTo>
                    <a:cubicBezTo>
                      <a:pt x="65" y="31"/>
                      <a:pt x="37" y="50"/>
                      <a:pt x="8" y="67"/>
                    </a:cubicBezTo>
                    <a:cubicBezTo>
                      <a:pt x="5" y="65"/>
                      <a:pt x="3" y="62"/>
                      <a:pt x="0" y="6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79"/>
              <p:cNvSpPr/>
              <p:nvPr/>
            </p:nvSpPr>
            <p:spPr bwMode="auto">
              <a:xfrm>
                <a:off x="4862" y="2046"/>
                <a:ext cx="243" cy="185"/>
              </a:xfrm>
              <a:custGeom>
                <a:avLst/>
                <a:gdLst>
                  <a:gd name="T0" fmla="*/ 0 w 91"/>
                  <a:gd name="T1" fmla="*/ 61 h 69"/>
                  <a:gd name="T2" fmla="*/ 85 w 91"/>
                  <a:gd name="T3" fmla="*/ 0 h 69"/>
                  <a:gd name="T4" fmla="*/ 91 w 91"/>
                  <a:gd name="T5" fmla="*/ 9 h 69"/>
                  <a:gd name="T6" fmla="*/ 8 w 91"/>
                  <a:gd name="T7" fmla="*/ 69 h 69"/>
                  <a:gd name="T8" fmla="*/ 0 w 91"/>
                  <a:gd name="T9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9">
                    <a:moveTo>
                      <a:pt x="0" y="61"/>
                    </a:moveTo>
                    <a:cubicBezTo>
                      <a:pt x="30" y="43"/>
                      <a:pt x="60" y="24"/>
                      <a:pt x="85" y="0"/>
                    </a:cubicBezTo>
                    <a:cubicBezTo>
                      <a:pt x="87" y="3"/>
                      <a:pt x="89" y="6"/>
                      <a:pt x="91" y="9"/>
                    </a:cubicBezTo>
                    <a:cubicBezTo>
                      <a:pt x="66" y="33"/>
                      <a:pt x="38" y="51"/>
                      <a:pt x="8" y="69"/>
                    </a:cubicBezTo>
                    <a:cubicBezTo>
                      <a:pt x="5" y="66"/>
                      <a:pt x="3" y="64"/>
                      <a:pt x="0" y="61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80"/>
              <p:cNvSpPr/>
              <p:nvPr/>
            </p:nvSpPr>
            <p:spPr bwMode="auto">
              <a:xfrm>
                <a:off x="4648" y="1548"/>
                <a:ext cx="310" cy="284"/>
              </a:xfrm>
              <a:custGeom>
                <a:avLst/>
                <a:gdLst>
                  <a:gd name="T0" fmla="*/ 3 w 116"/>
                  <a:gd name="T1" fmla="*/ 29 h 106"/>
                  <a:gd name="T2" fmla="*/ 10 w 116"/>
                  <a:gd name="T3" fmla="*/ 14 h 106"/>
                  <a:gd name="T4" fmla="*/ 38 w 116"/>
                  <a:gd name="T5" fmla="*/ 2 h 106"/>
                  <a:gd name="T6" fmla="*/ 72 w 116"/>
                  <a:gd name="T7" fmla="*/ 12 h 106"/>
                  <a:gd name="T8" fmla="*/ 91 w 116"/>
                  <a:gd name="T9" fmla="*/ 94 h 106"/>
                  <a:gd name="T10" fmla="*/ 53 w 116"/>
                  <a:gd name="T11" fmla="*/ 103 h 106"/>
                  <a:gd name="T12" fmla="*/ 19 w 116"/>
                  <a:gd name="T13" fmla="*/ 83 h 106"/>
                  <a:gd name="T14" fmla="*/ 3 w 116"/>
                  <a:gd name="T15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06">
                    <a:moveTo>
                      <a:pt x="3" y="29"/>
                    </a:moveTo>
                    <a:cubicBezTo>
                      <a:pt x="4" y="24"/>
                      <a:pt x="6" y="19"/>
                      <a:pt x="10" y="14"/>
                    </a:cubicBezTo>
                    <a:cubicBezTo>
                      <a:pt x="16" y="6"/>
                      <a:pt x="29" y="3"/>
                      <a:pt x="38" y="2"/>
                    </a:cubicBezTo>
                    <a:cubicBezTo>
                      <a:pt x="50" y="0"/>
                      <a:pt x="63" y="5"/>
                      <a:pt x="72" y="12"/>
                    </a:cubicBezTo>
                    <a:cubicBezTo>
                      <a:pt x="94" y="27"/>
                      <a:pt x="116" y="72"/>
                      <a:pt x="91" y="94"/>
                    </a:cubicBezTo>
                    <a:cubicBezTo>
                      <a:pt x="81" y="102"/>
                      <a:pt x="66" y="106"/>
                      <a:pt x="53" y="103"/>
                    </a:cubicBezTo>
                    <a:cubicBezTo>
                      <a:pt x="42" y="100"/>
                      <a:pt x="27" y="92"/>
                      <a:pt x="19" y="83"/>
                    </a:cubicBezTo>
                    <a:cubicBezTo>
                      <a:pt x="7" y="68"/>
                      <a:pt x="0" y="48"/>
                      <a:pt x="3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81"/>
              <p:cNvSpPr/>
              <p:nvPr/>
            </p:nvSpPr>
            <p:spPr bwMode="auto">
              <a:xfrm>
                <a:off x="4736" y="1607"/>
                <a:ext cx="102" cy="110"/>
              </a:xfrm>
              <a:custGeom>
                <a:avLst/>
                <a:gdLst>
                  <a:gd name="T0" fmla="*/ 14 w 38"/>
                  <a:gd name="T1" fmla="*/ 25 h 41"/>
                  <a:gd name="T2" fmla="*/ 3 w 38"/>
                  <a:gd name="T3" fmla="*/ 6 h 41"/>
                  <a:gd name="T4" fmla="*/ 33 w 38"/>
                  <a:gd name="T5" fmla="*/ 26 h 41"/>
                  <a:gd name="T6" fmla="*/ 35 w 38"/>
                  <a:gd name="T7" fmla="*/ 35 h 41"/>
                  <a:gd name="T8" fmla="*/ 26 w 38"/>
                  <a:gd name="T9" fmla="*/ 40 h 41"/>
                  <a:gd name="T10" fmla="*/ 14 w 38"/>
                  <a:gd name="T11" fmla="*/ 25 h 41"/>
                  <a:gd name="T12" fmla="*/ 14 w 38"/>
                  <a:gd name="T1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1">
                    <a:moveTo>
                      <a:pt x="14" y="25"/>
                    </a:moveTo>
                    <a:cubicBezTo>
                      <a:pt x="12" y="22"/>
                      <a:pt x="0" y="11"/>
                      <a:pt x="3" y="6"/>
                    </a:cubicBezTo>
                    <a:cubicBezTo>
                      <a:pt x="7" y="0"/>
                      <a:pt x="31" y="23"/>
                      <a:pt x="33" y="26"/>
                    </a:cubicBezTo>
                    <a:cubicBezTo>
                      <a:pt x="37" y="30"/>
                      <a:pt x="38" y="31"/>
                      <a:pt x="35" y="35"/>
                    </a:cubicBezTo>
                    <a:cubicBezTo>
                      <a:pt x="34" y="37"/>
                      <a:pt x="29" y="41"/>
                      <a:pt x="26" y="40"/>
                    </a:cubicBezTo>
                    <a:cubicBezTo>
                      <a:pt x="21" y="39"/>
                      <a:pt x="17" y="29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lose/>
                  </a:path>
                </a:pathLst>
              </a:custGeom>
              <a:solidFill>
                <a:srgbClr val="4E9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82"/>
              <p:cNvSpPr/>
              <p:nvPr/>
            </p:nvSpPr>
            <p:spPr bwMode="auto">
              <a:xfrm>
                <a:off x="4709" y="1717"/>
                <a:ext cx="48" cy="45"/>
              </a:xfrm>
              <a:custGeom>
                <a:avLst/>
                <a:gdLst>
                  <a:gd name="T0" fmla="*/ 2 w 18"/>
                  <a:gd name="T1" fmla="*/ 8 h 17"/>
                  <a:gd name="T2" fmla="*/ 5 w 18"/>
                  <a:gd name="T3" fmla="*/ 17 h 17"/>
                  <a:gd name="T4" fmla="*/ 16 w 18"/>
                  <a:gd name="T5" fmla="*/ 11 h 17"/>
                  <a:gd name="T6" fmla="*/ 14 w 18"/>
                  <a:gd name="T7" fmla="*/ 2 h 17"/>
                  <a:gd name="T8" fmla="*/ 2 w 18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2" y="8"/>
                    </a:moveTo>
                    <a:cubicBezTo>
                      <a:pt x="0" y="12"/>
                      <a:pt x="1" y="16"/>
                      <a:pt x="5" y="17"/>
                    </a:cubicBezTo>
                    <a:cubicBezTo>
                      <a:pt x="9" y="17"/>
                      <a:pt x="14" y="14"/>
                      <a:pt x="16" y="11"/>
                    </a:cubicBezTo>
                    <a:cubicBezTo>
                      <a:pt x="18" y="8"/>
                      <a:pt x="18" y="3"/>
                      <a:pt x="14" y="2"/>
                    </a:cubicBezTo>
                    <a:cubicBezTo>
                      <a:pt x="10" y="0"/>
                      <a:pt x="4" y="5"/>
                      <a:pt x="2" y="8"/>
                    </a:cubicBezTo>
                    <a:close/>
                  </a:path>
                </a:pathLst>
              </a:custGeom>
              <a:solidFill>
                <a:srgbClr val="F09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83"/>
              <p:cNvSpPr/>
              <p:nvPr/>
            </p:nvSpPr>
            <p:spPr bwMode="auto">
              <a:xfrm>
                <a:off x="4838" y="1620"/>
                <a:ext cx="50" cy="46"/>
              </a:xfrm>
              <a:custGeom>
                <a:avLst/>
                <a:gdLst>
                  <a:gd name="T0" fmla="*/ 2 w 19"/>
                  <a:gd name="T1" fmla="*/ 8 h 17"/>
                  <a:gd name="T2" fmla="*/ 6 w 19"/>
                  <a:gd name="T3" fmla="*/ 17 h 17"/>
                  <a:gd name="T4" fmla="*/ 17 w 19"/>
                  <a:gd name="T5" fmla="*/ 11 h 17"/>
                  <a:gd name="T6" fmla="*/ 15 w 19"/>
                  <a:gd name="T7" fmla="*/ 2 h 17"/>
                  <a:gd name="T8" fmla="*/ 2 w 19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2" y="8"/>
                    </a:moveTo>
                    <a:cubicBezTo>
                      <a:pt x="0" y="12"/>
                      <a:pt x="1" y="17"/>
                      <a:pt x="6" y="17"/>
                    </a:cubicBezTo>
                    <a:cubicBezTo>
                      <a:pt x="10" y="17"/>
                      <a:pt x="15" y="14"/>
                      <a:pt x="17" y="11"/>
                    </a:cubicBezTo>
                    <a:cubicBezTo>
                      <a:pt x="19" y="8"/>
                      <a:pt x="19" y="3"/>
                      <a:pt x="15" y="2"/>
                    </a:cubicBezTo>
                    <a:cubicBezTo>
                      <a:pt x="11" y="0"/>
                      <a:pt x="4" y="5"/>
                      <a:pt x="2" y="8"/>
                    </a:cubicBezTo>
                    <a:close/>
                  </a:path>
                </a:pathLst>
              </a:custGeom>
              <a:solidFill>
                <a:srgbClr val="F09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84"/>
              <p:cNvSpPr/>
              <p:nvPr/>
            </p:nvSpPr>
            <p:spPr bwMode="auto">
              <a:xfrm>
                <a:off x="4728" y="1639"/>
                <a:ext cx="155" cy="139"/>
              </a:xfrm>
              <a:custGeom>
                <a:avLst/>
                <a:gdLst>
                  <a:gd name="T0" fmla="*/ 46 w 58"/>
                  <a:gd name="T1" fmla="*/ 1 h 52"/>
                  <a:gd name="T2" fmla="*/ 46 w 58"/>
                  <a:gd name="T3" fmla="*/ 4 h 52"/>
                  <a:gd name="T4" fmla="*/ 52 w 58"/>
                  <a:gd name="T5" fmla="*/ 15 h 52"/>
                  <a:gd name="T6" fmla="*/ 45 w 58"/>
                  <a:gd name="T7" fmla="*/ 38 h 52"/>
                  <a:gd name="T8" fmla="*/ 24 w 58"/>
                  <a:gd name="T9" fmla="*/ 48 h 52"/>
                  <a:gd name="T10" fmla="*/ 3 w 58"/>
                  <a:gd name="T11" fmla="*/ 36 h 52"/>
                  <a:gd name="T12" fmla="*/ 1 w 58"/>
                  <a:gd name="T13" fmla="*/ 35 h 52"/>
                  <a:gd name="T14" fmla="*/ 0 w 58"/>
                  <a:gd name="T15" fmla="*/ 37 h 52"/>
                  <a:gd name="T16" fmla="*/ 24 w 58"/>
                  <a:gd name="T17" fmla="*/ 52 h 52"/>
                  <a:gd name="T18" fmla="*/ 47 w 58"/>
                  <a:gd name="T19" fmla="*/ 41 h 52"/>
                  <a:gd name="T20" fmla="*/ 55 w 58"/>
                  <a:gd name="T21" fmla="*/ 14 h 52"/>
                  <a:gd name="T22" fmla="*/ 49 w 58"/>
                  <a:gd name="T23" fmla="*/ 1 h 52"/>
                  <a:gd name="T24" fmla="*/ 46 w 58"/>
                  <a:gd name="T25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2">
                    <a:moveTo>
                      <a:pt x="46" y="1"/>
                    </a:moveTo>
                    <a:cubicBezTo>
                      <a:pt x="46" y="2"/>
                      <a:pt x="46" y="3"/>
                      <a:pt x="46" y="4"/>
                    </a:cubicBezTo>
                    <a:cubicBezTo>
                      <a:pt x="49" y="5"/>
                      <a:pt x="51" y="11"/>
                      <a:pt x="52" y="15"/>
                    </a:cubicBezTo>
                    <a:cubicBezTo>
                      <a:pt x="54" y="25"/>
                      <a:pt x="52" y="32"/>
                      <a:pt x="45" y="38"/>
                    </a:cubicBezTo>
                    <a:cubicBezTo>
                      <a:pt x="39" y="43"/>
                      <a:pt x="32" y="48"/>
                      <a:pt x="24" y="48"/>
                    </a:cubicBezTo>
                    <a:cubicBezTo>
                      <a:pt x="17" y="48"/>
                      <a:pt x="5" y="45"/>
                      <a:pt x="3" y="36"/>
                    </a:cubicBezTo>
                    <a:cubicBezTo>
                      <a:pt x="3" y="35"/>
                      <a:pt x="2" y="35"/>
                      <a:pt x="1" y="35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2" y="47"/>
                      <a:pt x="14" y="51"/>
                      <a:pt x="24" y="52"/>
                    </a:cubicBezTo>
                    <a:cubicBezTo>
                      <a:pt x="34" y="52"/>
                      <a:pt x="41" y="46"/>
                      <a:pt x="47" y="41"/>
                    </a:cubicBezTo>
                    <a:cubicBezTo>
                      <a:pt x="55" y="34"/>
                      <a:pt x="58" y="25"/>
                      <a:pt x="55" y="14"/>
                    </a:cubicBezTo>
                    <a:cubicBezTo>
                      <a:pt x="55" y="11"/>
                      <a:pt x="52" y="4"/>
                      <a:pt x="49" y="1"/>
                    </a:cubicBezTo>
                    <a:cubicBezTo>
                      <a:pt x="48" y="0"/>
                      <a:pt x="47" y="0"/>
                      <a:pt x="46" y="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85"/>
              <p:cNvSpPr/>
              <p:nvPr/>
            </p:nvSpPr>
            <p:spPr bwMode="auto">
              <a:xfrm>
                <a:off x="4675" y="1682"/>
                <a:ext cx="24" cy="32"/>
              </a:xfrm>
              <a:custGeom>
                <a:avLst/>
                <a:gdLst>
                  <a:gd name="T0" fmla="*/ 7 w 9"/>
                  <a:gd name="T1" fmla="*/ 0 h 12"/>
                  <a:gd name="T2" fmla="*/ 6 w 9"/>
                  <a:gd name="T3" fmla="*/ 2 h 12"/>
                  <a:gd name="T4" fmla="*/ 5 w 9"/>
                  <a:gd name="T5" fmla="*/ 7 h 12"/>
                  <a:gd name="T6" fmla="*/ 2 w 9"/>
                  <a:gd name="T7" fmla="*/ 8 h 12"/>
                  <a:gd name="T8" fmla="*/ 0 w 9"/>
                  <a:gd name="T9" fmla="*/ 10 h 12"/>
                  <a:gd name="T10" fmla="*/ 1 w 9"/>
                  <a:gd name="T11" fmla="*/ 11 h 12"/>
                  <a:gd name="T12" fmla="*/ 7 w 9"/>
                  <a:gd name="T13" fmla="*/ 9 h 12"/>
                  <a:gd name="T14" fmla="*/ 9 w 9"/>
                  <a:gd name="T15" fmla="*/ 2 h 12"/>
                  <a:gd name="T16" fmla="*/ 7 w 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2">
                    <a:moveTo>
                      <a:pt x="7" y="0"/>
                    </a:moveTo>
                    <a:cubicBezTo>
                      <a:pt x="6" y="0"/>
                      <a:pt x="5" y="1"/>
                      <a:pt x="6" y="2"/>
                    </a:cubicBezTo>
                    <a:cubicBezTo>
                      <a:pt x="6" y="4"/>
                      <a:pt x="6" y="6"/>
                      <a:pt x="5" y="7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4" y="12"/>
                      <a:pt x="6" y="10"/>
                      <a:pt x="7" y="9"/>
                    </a:cubicBezTo>
                    <a:cubicBezTo>
                      <a:pt x="9" y="8"/>
                      <a:pt x="9" y="5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86"/>
              <p:cNvSpPr/>
              <p:nvPr/>
            </p:nvSpPr>
            <p:spPr bwMode="auto">
              <a:xfrm>
                <a:off x="4800" y="1575"/>
                <a:ext cx="27" cy="32"/>
              </a:xfrm>
              <a:custGeom>
                <a:avLst/>
                <a:gdLst>
                  <a:gd name="T0" fmla="*/ 7 w 10"/>
                  <a:gd name="T1" fmla="*/ 2 h 12"/>
                  <a:gd name="T2" fmla="*/ 2 w 10"/>
                  <a:gd name="T3" fmla="*/ 8 h 12"/>
                  <a:gd name="T4" fmla="*/ 0 w 10"/>
                  <a:gd name="T5" fmla="*/ 10 h 12"/>
                  <a:gd name="T6" fmla="*/ 2 w 10"/>
                  <a:gd name="T7" fmla="*/ 12 h 12"/>
                  <a:gd name="T8" fmla="*/ 10 w 10"/>
                  <a:gd name="T9" fmla="*/ 2 h 12"/>
                  <a:gd name="T10" fmla="*/ 9 w 10"/>
                  <a:gd name="T11" fmla="*/ 0 h 12"/>
                  <a:gd name="T12" fmla="*/ 7 w 10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7" y="2"/>
                    </a:moveTo>
                    <a:cubicBezTo>
                      <a:pt x="6" y="8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5" y="12"/>
                      <a:pt x="10" y="10"/>
                      <a:pt x="10" y="2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87"/>
              <p:cNvSpPr/>
              <p:nvPr/>
            </p:nvSpPr>
            <p:spPr bwMode="auto">
              <a:xfrm>
                <a:off x="4450" y="1679"/>
                <a:ext cx="238" cy="356"/>
              </a:xfrm>
              <a:custGeom>
                <a:avLst/>
                <a:gdLst>
                  <a:gd name="T0" fmla="*/ 89 w 89"/>
                  <a:gd name="T1" fmla="*/ 93 h 133"/>
                  <a:gd name="T2" fmla="*/ 8 w 89"/>
                  <a:gd name="T3" fmla="*/ 106 h 133"/>
                  <a:gd name="T4" fmla="*/ 17 w 89"/>
                  <a:gd name="T5" fmla="*/ 48 h 133"/>
                  <a:gd name="T6" fmla="*/ 62 w 89"/>
                  <a:gd name="T7" fmla="*/ 7 h 133"/>
                  <a:gd name="T8" fmla="*/ 50 w 89"/>
                  <a:gd name="T9" fmla="*/ 31 h 133"/>
                  <a:gd name="T10" fmla="*/ 25 w 89"/>
                  <a:gd name="T11" fmla="*/ 72 h 133"/>
                  <a:gd name="T12" fmla="*/ 67 w 89"/>
                  <a:gd name="T13" fmla="*/ 83 h 133"/>
                  <a:gd name="T14" fmla="*/ 86 w 89"/>
                  <a:gd name="T15" fmla="*/ 6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133">
                    <a:moveTo>
                      <a:pt x="89" y="93"/>
                    </a:moveTo>
                    <a:cubicBezTo>
                      <a:pt x="72" y="104"/>
                      <a:pt x="23" y="133"/>
                      <a:pt x="8" y="106"/>
                    </a:cubicBezTo>
                    <a:cubicBezTo>
                      <a:pt x="0" y="91"/>
                      <a:pt x="8" y="62"/>
                      <a:pt x="17" y="48"/>
                    </a:cubicBezTo>
                    <a:cubicBezTo>
                      <a:pt x="23" y="38"/>
                      <a:pt x="47" y="0"/>
                      <a:pt x="62" y="7"/>
                    </a:cubicBezTo>
                    <a:cubicBezTo>
                      <a:pt x="71" y="11"/>
                      <a:pt x="54" y="27"/>
                      <a:pt x="50" y="31"/>
                    </a:cubicBezTo>
                    <a:cubicBezTo>
                      <a:pt x="41" y="44"/>
                      <a:pt x="29" y="57"/>
                      <a:pt x="25" y="72"/>
                    </a:cubicBezTo>
                    <a:cubicBezTo>
                      <a:pt x="15" y="107"/>
                      <a:pt x="50" y="94"/>
                      <a:pt x="67" y="83"/>
                    </a:cubicBezTo>
                    <a:cubicBezTo>
                      <a:pt x="74" y="78"/>
                      <a:pt x="80" y="72"/>
                      <a:pt x="86" y="68"/>
                    </a:cubicBezTo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88"/>
              <p:cNvSpPr/>
              <p:nvPr/>
            </p:nvSpPr>
            <p:spPr bwMode="auto">
              <a:xfrm>
                <a:off x="1881" y="1261"/>
                <a:ext cx="710" cy="3070"/>
              </a:xfrm>
              <a:custGeom>
                <a:avLst/>
                <a:gdLst>
                  <a:gd name="T0" fmla="*/ 0 w 266"/>
                  <a:gd name="T1" fmla="*/ 675 h 676"/>
                  <a:gd name="T2" fmla="*/ 3 w 266"/>
                  <a:gd name="T3" fmla="*/ 676 h 676"/>
                  <a:gd name="T4" fmla="*/ 266 w 266"/>
                  <a:gd name="T5" fmla="*/ 1 h 676"/>
                  <a:gd name="T6" fmla="*/ 264 w 266"/>
                  <a:gd name="T7" fmla="*/ 0 h 676"/>
                  <a:gd name="T8" fmla="*/ 0 w 266"/>
                  <a:gd name="T9" fmla="*/ 675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676">
                    <a:moveTo>
                      <a:pt x="0" y="675"/>
                    </a:moveTo>
                    <a:cubicBezTo>
                      <a:pt x="3" y="676"/>
                      <a:pt x="3" y="676"/>
                      <a:pt x="3" y="676"/>
                    </a:cubicBezTo>
                    <a:cubicBezTo>
                      <a:pt x="87" y="449"/>
                      <a:pt x="264" y="6"/>
                      <a:pt x="266" y="1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2" y="5"/>
                      <a:pt x="85" y="449"/>
                      <a:pt x="0" y="675"/>
                    </a:cubicBezTo>
                    <a:close/>
                  </a:path>
                </a:pathLst>
              </a:custGeom>
              <a:solidFill>
                <a:srgbClr val="745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389"/>
              <p:cNvSpPr/>
              <p:nvPr/>
            </p:nvSpPr>
            <p:spPr bwMode="auto">
              <a:xfrm>
                <a:off x="2976" y="1754"/>
                <a:ext cx="502" cy="239"/>
              </a:xfrm>
              <a:custGeom>
                <a:avLst/>
                <a:gdLst>
                  <a:gd name="T0" fmla="*/ 110 w 188"/>
                  <a:gd name="T1" fmla="*/ 88 h 89"/>
                  <a:gd name="T2" fmla="*/ 144 w 188"/>
                  <a:gd name="T3" fmla="*/ 79 h 89"/>
                  <a:gd name="T4" fmla="*/ 181 w 188"/>
                  <a:gd name="T5" fmla="*/ 30 h 89"/>
                  <a:gd name="T6" fmla="*/ 144 w 188"/>
                  <a:gd name="T7" fmla="*/ 58 h 89"/>
                  <a:gd name="T8" fmla="*/ 66 w 188"/>
                  <a:gd name="T9" fmla="*/ 49 h 89"/>
                  <a:gd name="T10" fmla="*/ 12 w 188"/>
                  <a:gd name="T11" fmla="*/ 10 h 89"/>
                  <a:gd name="T12" fmla="*/ 66 w 188"/>
                  <a:gd name="T13" fmla="*/ 69 h 89"/>
                  <a:gd name="T14" fmla="*/ 110 w 188"/>
                  <a:gd name="T15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9">
                    <a:moveTo>
                      <a:pt x="110" y="88"/>
                    </a:moveTo>
                    <a:cubicBezTo>
                      <a:pt x="121" y="89"/>
                      <a:pt x="132" y="86"/>
                      <a:pt x="144" y="79"/>
                    </a:cubicBezTo>
                    <a:cubicBezTo>
                      <a:pt x="157" y="72"/>
                      <a:pt x="188" y="49"/>
                      <a:pt x="181" y="30"/>
                    </a:cubicBezTo>
                    <a:cubicBezTo>
                      <a:pt x="172" y="8"/>
                      <a:pt x="150" y="54"/>
                      <a:pt x="144" y="58"/>
                    </a:cubicBezTo>
                    <a:cubicBezTo>
                      <a:pt x="120" y="79"/>
                      <a:pt x="87" y="66"/>
                      <a:pt x="66" y="49"/>
                    </a:cubicBezTo>
                    <a:cubicBezTo>
                      <a:pt x="61" y="44"/>
                      <a:pt x="17" y="0"/>
                      <a:pt x="12" y="10"/>
                    </a:cubicBezTo>
                    <a:cubicBezTo>
                      <a:pt x="0" y="30"/>
                      <a:pt x="54" y="61"/>
                      <a:pt x="66" y="69"/>
                    </a:cubicBezTo>
                    <a:cubicBezTo>
                      <a:pt x="81" y="79"/>
                      <a:pt x="95" y="86"/>
                      <a:pt x="110" y="88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390"/>
              <p:cNvSpPr/>
              <p:nvPr/>
            </p:nvSpPr>
            <p:spPr bwMode="auto">
              <a:xfrm>
                <a:off x="3160" y="1714"/>
                <a:ext cx="521" cy="854"/>
              </a:xfrm>
              <a:custGeom>
                <a:avLst/>
                <a:gdLst>
                  <a:gd name="T0" fmla="*/ 168 w 195"/>
                  <a:gd name="T1" fmla="*/ 0 h 319"/>
                  <a:gd name="T2" fmla="*/ 178 w 195"/>
                  <a:gd name="T3" fmla="*/ 28 h 319"/>
                  <a:gd name="T4" fmla="*/ 168 w 195"/>
                  <a:gd name="T5" fmla="*/ 177 h 319"/>
                  <a:gd name="T6" fmla="*/ 120 w 195"/>
                  <a:gd name="T7" fmla="*/ 223 h 319"/>
                  <a:gd name="T8" fmla="*/ 90 w 195"/>
                  <a:gd name="T9" fmla="*/ 278 h 319"/>
                  <a:gd name="T10" fmla="*/ 79 w 195"/>
                  <a:gd name="T11" fmla="*/ 311 h 319"/>
                  <a:gd name="T12" fmla="*/ 70 w 195"/>
                  <a:gd name="T13" fmla="*/ 260 h 319"/>
                  <a:gd name="T14" fmla="*/ 59 w 195"/>
                  <a:gd name="T15" fmla="*/ 243 h 319"/>
                  <a:gd name="T16" fmla="*/ 27 w 195"/>
                  <a:gd name="T17" fmla="*/ 261 h 319"/>
                  <a:gd name="T18" fmla="*/ 7 w 195"/>
                  <a:gd name="T19" fmla="*/ 297 h 319"/>
                  <a:gd name="T20" fmla="*/ 4 w 195"/>
                  <a:gd name="T21" fmla="*/ 262 h 319"/>
                  <a:gd name="T22" fmla="*/ 15 w 195"/>
                  <a:gd name="T23" fmla="*/ 210 h 319"/>
                  <a:gd name="T24" fmla="*/ 52 w 195"/>
                  <a:gd name="T25" fmla="*/ 161 h 319"/>
                  <a:gd name="T26" fmla="*/ 93 w 195"/>
                  <a:gd name="T27" fmla="*/ 76 h 319"/>
                  <a:gd name="T28" fmla="*/ 88 w 195"/>
                  <a:gd name="T29" fmla="*/ 37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319">
                    <a:moveTo>
                      <a:pt x="168" y="0"/>
                    </a:moveTo>
                    <a:cubicBezTo>
                      <a:pt x="175" y="6"/>
                      <a:pt x="175" y="20"/>
                      <a:pt x="178" y="28"/>
                    </a:cubicBezTo>
                    <a:cubicBezTo>
                      <a:pt x="193" y="72"/>
                      <a:pt x="195" y="136"/>
                      <a:pt x="168" y="177"/>
                    </a:cubicBezTo>
                    <a:cubicBezTo>
                      <a:pt x="156" y="197"/>
                      <a:pt x="134" y="206"/>
                      <a:pt x="120" y="223"/>
                    </a:cubicBezTo>
                    <a:cubicBezTo>
                      <a:pt x="106" y="241"/>
                      <a:pt x="95" y="255"/>
                      <a:pt x="90" y="278"/>
                    </a:cubicBezTo>
                    <a:cubicBezTo>
                      <a:pt x="89" y="287"/>
                      <a:pt x="90" y="307"/>
                      <a:pt x="79" y="311"/>
                    </a:cubicBezTo>
                    <a:cubicBezTo>
                      <a:pt x="61" y="319"/>
                      <a:pt x="69" y="268"/>
                      <a:pt x="70" y="260"/>
                    </a:cubicBezTo>
                    <a:cubicBezTo>
                      <a:pt x="71" y="250"/>
                      <a:pt x="69" y="246"/>
                      <a:pt x="59" y="243"/>
                    </a:cubicBezTo>
                    <a:cubicBezTo>
                      <a:pt x="45" y="239"/>
                      <a:pt x="28" y="244"/>
                      <a:pt x="27" y="261"/>
                    </a:cubicBezTo>
                    <a:cubicBezTo>
                      <a:pt x="27" y="269"/>
                      <a:pt x="23" y="313"/>
                      <a:pt x="7" y="297"/>
                    </a:cubicBezTo>
                    <a:cubicBezTo>
                      <a:pt x="0" y="291"/>
                      <a:pt x="3" y="270"/>
                      <a:pt x="4" y="262"/>
                    </a:cubicBezTo>
                    <a:cubicBezTo>
                      <a:pt x="5" y="244"/>
                      <a:pt x="7" y="226"/>
                      <a:pt x="15" y="210"/>
                    </a:cubicBezTo>
                    <a:cubicBezTo>
                      <a:pt x="24" y="191"/>
                      <a:pt x="38" y="177"/>
                      <a:pt x="52" y="161"/>
                    </a:cubicBezTo>
                    <a:cubicBezTo>
                      <a:pt x="75" y="134"/>
                      <a:pt x="93" y="113"/>
                      <a:pt x="93" y="76"/>
                    </a:cubicBezTo>
                    <a:cubicBezTo>
                      <a:pt x="93" y="65"/>
                      <a:pt x="94" y="44"/>
                      <a:pt x="88" y="37"/>
                    </a:cubicBezTo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391"/>
              <p:cNvSpPr/>
              <p:nvPr/>
            </p:nvSpPr>
            <p:spPr bwMode="auto">
              <a:xfrm>
                <a:off x="3342" y="2518"/>
                <a:ext cx="51" cy="34"/>
              </a:xfrm>
              <a:custGeom>
                <a:avLst/>
                <a:gdLst>
                  <a:gd name="T0" fmla="*/ 11 w 19"/>
                  <a:gd name="T1" fmla="*/ 10 h 13"/>
                  <a:gd name="T2" fmla="*/ 19 w 19"/>
                  <a:gd name="T3" fmla="*/ 1 h 13"/>
                  <a:gd name="T4" fmla="*/ 0 w 19"/>
                  <a:gd name="T5" fmla="*/ 0 h 13"/>
                  <a:gd name="T6" fmla="*/ 11 w 19"/>
                  <a:gd name="T7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3">
                    <a:moveTo>
                      <a:pt x="11" y="10"/>
                    </a:moveTo>
                    <a:cubicBezTo>
                      <a:pt x="15" y="9"/>
                      <a:pt x="17" y="5"/>
                      <a:pt x="19" y="1"/>
                    </a:cubicBezTo>
                    <a:cubicBezTo>
                      <a:pt x="13" y="0"/>
                      <a:pt x="6" y="0"/>
                      <a:pt x="0" y="0"/>
                    </a:cubicBezTo>
                    <a:cubicBezTo>
                      <a:pt x="1" y="8"/>
                      <a:pt x="4" y="13"/>
                      <a:pt x="11" y="1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392"/>
              <p:cNvSpPr/>
              <p:nvPr/>
            </p:nvSpPr>
            <p:spPr bwMode="auto">
              <a:xfrm>
                <a:off x="3168" y="2480"/>
                <a:ext cx="48" cy="46"/>
              </a:xfrm>
              <a:custGeom>
                <a:avLst/>
                <a:gdLst>
                  <a:gd name="T0" fmla="*/ 4 w 18"/>
                  <a:gd name="T1" fmla="*/ 11 h 17"/>
                  <a:gd name="T2" fmla="*/ 18 w 18"/>
                  <a:gd name="T3" fmla="*/ 6 h 17"/>
                  <a:gd name="T4" fmla="*/ 0 w 18"/>
                  <a:gd name="T5" fmla="*/ 0 h 17"/>
                  <a:gd name="T6" fmla="*/ 4 w 18"/>
                  <a:gd name="T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7">
                    <a:moveTo>
                      <a:pt x="4" y="11"/>
                    </a:moveTo>
                    <a:cubicBezTo>
                      <a:pt x="11" y="17"/>
                      <a:pt x="15" y="13"/>
                      <a:pt x="18" y="6"/>
                    </a:cubicBezTo>
                    <a:cubicBezTo>
                      <a:pt x="12" y="4"/>
                      <a:pt x="6" y="2"/>
                      <a:pt x="0" y="0"/>
                    </a:cubicBezTo>
                    <a:cubicBezTo>
                      <a:pt x="0" y="4"/>
                      <a:pt x="1" y="8"/>
                      <a:pt x="4" y="11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393"/>
              <p:cNvSpPr/>
              <p:nvPr/>
            </p:nvSpPr>
            <p:spPr bwMode="auto">
              <a:xfrm>
                <a:off x="3345" y="2416"/>
                <a:ext cx="66" cy="29"/>
              </a:xfrm>
              <a:custGeom>
                <a:avLst/>
                <a:gdLst>
                  <a:gd name="T0" fmla="*/ 0 w 25"/>
                  <a:gd name="T1" fmla="*/ 9 h 11"/>
                  <a:gd name="T2" fmla="*/ 22 w 25"/>
                  <a:gd name="T3" fmla="*/ 11 h 11"/>
                  <a:gd name="T4" fmla="*/ 25 w 25"/>
                  <a:gd name="T5" fmla="*/ 3 h 11"/>
                  <a:gd name="T6" fmla="*/ 1 w 25"/>
                  <a:gd name="T7" fmla="*/ 0 h 11"/>
                  <a:gd name="T8" fmla="*/ 0 w 25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1">
                    <a:moveTo>
                      <a:pt x="0" y="9"/>
                    </a:moveTo>
                    <a:cubicBezTo>
                      <a:pt x="7" y="10"/>
                      <a:pt x="15" y="10"/>
                      <a:pt x="22" y="11"/>
                    </a:cubicBezTo>
                    <a:cubicBezTo>
                      <a:pt x="23" y="8"/>
                      <a:pt x="24" y="5"/>
                      <a:pt x="25" y="3"/>
                    </a:cubicBezTo>
                    <a:cubicBezTo>
                      <a:pt x="17" y="2"/>
                      <a:pt x="9" y="1"/>
                      <a:pt x="1" y="0"/>
                    </a:cubicBezTo>
                    <a:cubicBezTo>
                      <a:pt x="1" y="2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394"/>
              <p:cNvSpPr/>
              <p:nvPr/>
            </p:nvSpPr>
            <p:spPr bwMode="auto">
              <a:xfrm>
                <a:off x="3337" y="2370"/>
                <a:ext cx="93" cy="27"/>
              </a:xfrm>
              <a:custGeom>
                <a:avLst/>
                <a:gdLst>
                  <a:gd name="T0" fmla="*/ 4 w 35"/>
                  <a:gd name="T1" fmla="*/ 7 h 10"/>
                  <a:gd name="T2" fmla="*/ 31 w 35"/>
                  <a:gd name="T3" fmla="*/ 10 h 10"/>
                  <a:gd name="T4" fmla="*/ 35 w 35"/>
                  <a:gd name="T5" fmla="*/ 4 h 10"/>
                  <a:gd name="T6" fmla="*/ 0 w 35"/>
                  <a:gd name="T7" fmla="*/ 0 h 10"/>
                  <a:gd name="T8" fmla="*/ 4 w 35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4" y="7"/>
                    </a:moveTo>
                    <a:cubicBezTo>
                      <a:pt x="13" y="9"/>
                      <a:pt x="22" y="10"/>
                      <a:pt x="31" y="10"/>
                    </a:cubicBezTo>
                    <a:cubicBezTo>
                      <a:pt x="33" y="8"/>
                      <a:pt x="34" y="6"/>
                      <a:pt x="35" y="4"/>
                    </a:cubicBezTo>
                    <a:cubicBezTo>
                      <a:pt x="23" y="3"/>
                      <a:pt x="11" y="2"/>
                      <a:pt x="0" y="0"/>
                    </a:cubicBezTo>
                    <a:cubicBezTo>
                      <a:pt x="2" y="2"/>
                      <a:pt x="4" y="4"/>
                      <a:pt x="4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395"/>
              <p:cNvSpPr/>
              <p:nvPr/>
            </p:nvSpPr>
            <p:spPr bwMode="auto">
              <a:xfrm>
                <a:off x="3192" y="2268"/>
                <a:ext cx="267" cy="89"/>
              </a:xfrm>
              <a:custGeom>
                <a:avLst/>
                <a:gdLst>
                  <a:gd name="T0" fmla="*/ 3 w 100"/>
                  <a:gd name="T1" fmla="*/ 3 h 33"/>
                  <a:gd name="T2" fmla="*/ 0 w 100"/>
                  <a:gd name="T3" fmla="*/ 9 h 33"/>
                  <a:gd name="T4" fmla="*/ 94 w 100"/>
                  <a:gd name="T5" fmla="*/ 33 h 33"/>
                  <a:gd name="T6" fmla="*/ 100 w 100"/>
                  <a:gd name="T7" fmla="*/ 26 h 33"/>
                  <a:gd name="T8" fmla="*/ 4 w 100"/>
                  <a:gd name="T9" fmla="*/ 0 h 33"/>
                  <a:gd name="T10" fmla="*/ 3 w 100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33">
                    <a:moveTo>
                      <a:pt x="3" y="3"/>
                    </a:moveTo>
                    <a:cubicBezTo>
                      <a:pt x="2" y="5"/>
                      <a:pt x="1" y="7"/>
                      <a:pt x="0" y="9"/>
                    </a:cubicBezTo>
                    <a:cubicBezTo>
                      <a:pt x="29" y="23"/>
                      <a:pt x="61" y="29"/>
                      <a:pt x="94" y="33"/>
                    </a:cubicBezTo>
                    <a:cubicBezTo>
                      <a:pt x="96" y="31"/>
                      <a:pt x="98" y="28"/>
                      <a:pt x="100" y="26"/>
                    </a:cubicBezTo>
                    <a:cubicBezTo>
                      <a:pt x="66" y="22"/>
                      <a:pt x="33" y="15"/>
                      <a:pt x="4" y="0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396"/>
              <p:cNvSpPr/>
              <p:nvPr/>
            </p:nvSpPr>
            <p:spPr bwMode="auto">
              <a:xfrm>
                <a:off x="3214" y="2231"/>
                <a:ext cx="275" cy="88"/>
              </a:xfrm>
              <a:custGeom>
                <a:avLst/>
                <a:gdLst>
                  <a:gd name="T0" fmla="*/ 0 w 103"/>
                  <a:gd name="T1" fmla="*/ 7 h 33"/>
                  <a:gd name="T2" fmla="*/ 98 w 103"/>
                  <a:gd name="T3" fmla="*/ 33 h 33"/>
                  <a:gd name="T4" fmla="*/ 100 w 103"/>
                  <a:gd name="T5" fmla="*/ 29 h 33"/>
                  <a:gd name="T6" fmla="*/ 103 w 103"/>
                  <a:gd name="T7" fmla="*/ 26 h 33"/>
                  <a:gd name="T8" fmla="*/ 5 w 103"/>
                  <a:gd name="T9" fmla="*/ 0 h 33"/>
                  <a:gd name="T10" fmla="*/ 0 w 103"/>
                  <a:gd name="T11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33">
                    <a:moveTo>
                      <a:pt x="0" y="7"/>
                    </a:moveTo>
                    <a:cubicBezTo>
                      <a:pt x="30" y="22"/>
                      <a:pt x="64" y="30"/>
                      <a:pt x="98" y="33"/>
                    </a:cubicBezTo>
                    <a:cubicBezTo>
                      <a:pt x="98" y="32"/>
                      <a:pt x="99" y="30"/>
                      <a:pt x="100" y="29"/>
                    </a:cubicBezTo>
                    <a:cubicBezTo>
                      <a:pt x="101" y="28"/>
                      <a:pt x="102" y="27"/>
                      <a:pt x="103" y="26"/>
                    </a:cubicBezTo>
                    <a:cubicBezTo>
                      <a:pt x="69" y="22"/>
                      <a:pt x="36" y="14"/>
                      <a:pt x="5" y="0"/>
                    </a:cubicBezTo>
                    <a:cubicBezTo>
                      <a:pt x="3" y="2"/>
                      <a:pt x="2" y="4"/>
                      <a:pt x="0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397"/>
              <p:cNvSpPr/>
              <p:nvPr/>
            </p:nvSpPr>
            <p:spPr bwMode="auto">
              <a:xfrm>
                <a:off x="3243" y="2191"/>
                <a:ext cx="291" cy="85"/>
              </a:xfrm>
              <a:custGeom>
                <a:avLst/>
                <a:gdLst>
                  <a:gd name="T0" fmla="*/ 0 w 109"/>
                  <a:gd name="T1" fmla="*/ 6 h 32"/>
                  <a:gd name="T2" fmla="*/ 101 w 109"/>
                  <a:gd name="T3" fmla="*/ 32 h 32"/>
                  <a:gd name="T4" fmla="*/ 109 w 109"/>
                  <a:gd name="T5" fmla="*/ 26 h 32"/>
                  <a:gd name="T6" fmla="*/ 6 w 109"/>
                  <a:gd name="T7" fmla="*/ 0 h 32"/>
                  <a:gd name="T8" fmla="*/ 0 w 109"/>
                  <a:gd name="T9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2">
                    <a:moveTo>
                      <a:pt x="0" y="6"/>
                    </a:moveTo>
                    <a:cubicBezTo>
                      <a:pt x="31" y="22"/>
                      <a:pt x="66" y="27"/>
                      <a:pt x="101" y="32"/>
                    </a:cubicBezTo>
                    <a:cubicBezTo>
                      <a:pt x="104" y="30"/>
                      <a:pt x="106" y="28"/>
                      <a:pt x="109" y="26"/>
                    </a:cubicBezTo>
                    <a:cubicBezTo>
                      <a:pt x="74" y="22"/>
                      <a:pt x="39" y="12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398"/>
              <p:cNvSpPr/>
              <p:nvPr/>
            </p:nvSpPr>
            <p:spPr bwMode="auto">
              <a:xfrm>
                <a:off x="3275" y="2151"/>
                <a:ext cx="313" cy="83"/>
              </a:xfrm>
              <a:custGeom>
                <a:avLst/>
                <a:gdLst>
                  <a:gd name="T0" fmla="*/ 0 w 117"/>
                  <a:gd name="T1" fmla="*/ 7 h 31"/>
                  <a:gd name="T2" fmla="*/ 109 w 117"/>
                  <a:gd name="T3" fmla="*/ 31 h 31"/>
                  <a:gd name="T4" fmla="*/ 117 w 117"/>
                  <a:gd name="T5" fmla="*/ 24 h 31"/>
                  <a:gd name="T6" fmla="*/ 7 w 117"/>
                  <a:gd name="T7" fmla="*/ 0 h 31"/>
                  <a:gd name="T8" fmla="*/ 0 w 117"/>
                  <a:gd name="T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31">
                    <a:moveTo>
                      <a:pt x="0" y="7"/>
                    </a:moveTo>
                    <a:cubicBezTo>
                      <a:pt x="35" y="21"/>
                      <a:pt x="72" y="28"/>
                      <a:pt x="109" y="31"/>
                    </a:cubicBezTo>
                    <a:cubicBezTo>
                      <a:pt x="112" y="29"/>
                      <a:pt x="115" y="26"/>
                      <a:pt x="117" y="24"/>
                    </a:cubicBezTo>
                    <a:cubicBezTo>
                      <a:pt x="80" y="20"/>
                      <a:pt x="43" y="11"/>
                      <a:pt x="7" y="0"/>
                    </a:cubicBezTo>
                    <a:cubicBezTo>
                      <a:pt x="5" y="2"/>
                      <a:pt x="3" y="5"/>
                      <a:pt x="0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399"/>
              <p:cNvSpPr/>
              <p:nvPr/>
            </p:nvSpPr>
            <p:spPr bwMode="auto">
              <a:xfrm>
                <a:off x="3507" y="1738"/>
                <a:ext cx="121" cy="24"/>
              </a:xfrm>
              <a:custGeom>
                <a:avLst/>
                <a:gdLst>
                  <a:gd name="T0" fmla="*/ 17 w 45"/>
                  <a:gd name="T1" fmla="*/ 0 h 9"/>
                  <a:gd name="T2" fmla="*/ 0 w 45"/>
                  <a:gd name="T3" fmla="*/ 8 h 9"/>
                  <a:gd name="T4" fmla="*/ 45 w 45"/>
                  <a:gd name="T5" fmla="*/ 5 h 9"/>
                  <a:gd name="T6" fmla="*/ 43 w 45"/>
                  <a:gd name="T7" fmla="*/ 0 h 9"/>
                  <a:gd name="T8" fmla="*/ 17 w 4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9">
                    <a:moveTo>
                      <a:pt x="17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5" y="9"/>
                      <a:pt x="30" y="7"/>
                      <a:pt x="45" y="5"/>
                    </a:cubicBezTo>
                    <a:cubicBezTo>
                      <a:pt x="44" y="3"/>
                      <a:pt x="44" y="1"/>
                      <a:pt x="43" y="0"/>
                    </a:cubicBezTo>
                    <a:cubicBezTo>
                      <a:pt x="35" y="1"/>
                      <a:pt x="26" y="1"/>
                      <a:pt x="17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400"/>
              <p:cNvSpPr/>
              <p:nvPr/>
            </p:nvSpPr>
            <p:spPr bwMode="auto">
              <a:xfrm>
                <a:off x="3406" y="1768"/>
                <a:ext cx="230" cy="37"/>
              </a:xfrm>
              <a:custGeom>
                <a:avLst/>
                <a:gdLst>
                  <a:gd name="T0" fmla="*/ 84 w 86"/>
                  <a:gd name="T1" fmla="*/ 0 h 14"/>
                  <a:gd name="T2" fmla="*/ 21 w 86"/>
                  <a:gd name="T3" fmla="*/ 5 h 14"/>
                  <a:gd name="T4" fmla="*/ 0 w 86"/>
                  <a:gd name="T5" fmla="*/ 14 h 14"/>
                  <a:gd name="T6" fmla="*/ 86 w 86"/>
                  <a:gd name="T7" fmla="*/ 8 h 14"/>
                  <a:gd name="T8" fmla="*/ 86 w 86"/>
                  <a:gd name="T9" fmla="*/ 7 h 14"/>
                  <a:gd name="T10" fmla="*/ 84 w 8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4">
                    <a:moveTo>
                      <a:pt x="84" y="0"/>
                    </a:moveTo>
                    <a:cubicBezTo>
                      <a:pt x="63" y="3"/>
                      <a:pt x="43" y="6"/>
                      <a:pt x="21" y="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9" y="14"/>
                      <a:pt x="57" y="13"/>
                      <a:pt x="86" y="8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5" y="5"/>
                      <a:pt x="85" y="3"/>
                      <a:pt x="84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401"/>
              <p:cNvSpPr/>
              <p:nvPr/>
            </p:nvSpPr>
            <p:spPr bwMode="auto">
              <a:xfrm>
                <a:off x="3403" y="1810"/>
                <a:ext cx="246" cy="46"/>
              </a:xfrm>
              <a:custGeom>
                <a:avLst/>
                <a:gdLst>
                  <a:gd name="T0" fmla="*/ 0 w 92"/>
                  <a:gd name="T1" fmla="*/ 6 h 17"/>
                  <a:gd name="T2" fmla="*/ 2 w 92"/>
                  <a:gd name="T3" fmla="*/ 14 h 17"/>
                  <a:gd name="T4" fmla="*/ 92 w 92"/>
                  <a:gd name="T5" fmla="*/ 11 h 17"/>
                  <a:gd name="T6" fmla="*/ 90 w 92"/>
                  <a:gd name="T7" fmla="*/ 0 h 17"/>
                  <a:gd name="T8" fmla="*/ 0 w 92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">
                    <a:moveTo>
                      <a:pt x="0" y="6"/>
                    </a:moveTo>
                    <a:cubicBezTo>
                      <a:pt x="1" y="8"/>
                      <a:pt x="1" y="11"/>
                      <a:pt x="2" y="14"/>
                    </a:cubicBezTo>
                    <a:cubicBezTo>
                      <a:pt x="32" y="17"/>
                      <a:pt x="62" y="14"/>
                      <a:pt x="92" y="11"/>
                    </a:cubicBezTo>
                    <a:cubicBezTo>
                      <a:pt x="91" y="7"/>
                      <a:pt x="91" y="4"/>
                      <a:pt x="90" y="0"/>
                    </a:cubicBezTo>
                    <a:cubicBezTo>
                      <a:pt x="60" y="5"/>
                      <a:pt x="30" y="8"/>
                      <a:pt x="0" y="6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402"/>
              <p:cNvSpPr/>
              <p:nvPr/>
            </p:nvSpPr>
            <p:spPr bwMode="auto">
              <a:xfrm>
                <a:off x="3409" y="1867"/>
                <a:ext cx="251" cy="35"/>
              </a:xfrm>
              <a:custGeom>
                <a:avLst/>
                <a:gdLst>
                  <a:gd name="T0" fmla="*/ 0 w 94"/>
                  <a:gd name="T1" fmla="*/ 0 h 13"/>
                  <a:gd name="T2" fmla="*/ 0 w 94"/>
                  <a:gd name="T3" fmla="*/ 7 h 13"/>
                  <a:gd name="T4" fmla="*/ 94 w 94"/>
                  <a:gd name="T5" fmla="*/ 10 h 13"/>
                  <a:gd name="T6" fmla="*/ 92 w 94"/>
                  <a:gd name="T7" fmla="*/ 0 h 13"/>
                  <a:gd name="T8" fmla="*/ 0 w 9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">
                    <a:moveTo>
                      <a:pt x="0" y="0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31" y="13"/>
                      <a:pt x="63" y="11"/>
                      <a:pt x="94" y="10"/>
                    </a:cubicBezTo>
                    <a:cubicBezTo>
                      <a:pt x="93" y="7"/>
                      <a:pt x="93" y="3"/>
                      <a:pt x="92" y="0"/>
                    </a:cubicBezTo>
                    <a:cubicBezTo>
                      <a:pt x="62" y="4"/>
                      <a:pt x="30" y="2"/>
                      <a:pt x="0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403"/>
              <p:cNvSpPr/>
              <p:nvPr/>
            </p:nvSpPr>
            <p:spPr bwMode="auto">
              <a:xfrm>
                <a:off x="3409" y="1910"/>
                <a:ext cx="256" cy="37"/>
              </a:xfrm>
              <a:custGeom>
                <a:avLst/>
                <a:gdLst>
                  <a:gd name="T0" fmla="*/ 0 w 96"/>
                  <a:gd name="T1" fmla="*/ 0 h 14"/>
                  <a:gd name="T2" fmla="*/ 0 w 96"/>
                  <a:gd name="T3" fmla="*/ 2 h 14"/>
                  <a:gd name="T4" fmla="*/ 0 w 96"/>
                  <a:gd name="T5" fmla="*/ 8 h 14"/>
                  <a:gd name="T6" fmla="*/ 96 w 96"/>
                  <a:gd name="T7" fmla="*/ 13 h 14"/>
                  <a:gd name="T8" fmla="*/ 95 w 96"/>
                  <a:gd name="T9" fmla="*/ 3 h 14"/>
                  <a:gd name="T10" fmla="*/ 0 w 9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31" y="14"/>
                      <a:pt x="64" y="14"/>
                      <a:pt x="96" y="13"/>
                    </a:cubicBezTo>
                    <a:cubicBezTo>
                      <a:pt x="95" y="10"/>
                      <a:pt x="95" y="6"/>
                      <a:pt x="95" y="3"/>
                    </a:cubicBezTo>
                    <a:cubicBezTo>
                      <a:pt x="63" y="4"/>
                      <a:pt x="31" y="3"/>
                      <a:pt x="0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404"/>
              <p:cNvSpPr/>
              <p:nvPr/>
            </p:nvSpPr>
            <p:spPr bwMode="auto">
              <a:xfrm>
                <a:off x="3403" y="1950"/>
                <a:ext cx="262" cy="43"/>
              </a:xfrm>
              <a:custGeom>
                <a:avLst/>
                <a:gdLst>
                  <a:gd name="T0" fmla="*/ 1 w 98"/>
                  <a:gd name="T1" fmla="*/ 0 h 16"/>
                  <a:gd name="T2" fmla="*/ 0 w 98"/>
                  <a:gd name="T3" fmla="*/ 7 h 16"/>
                  <a:gd name="T4" fmla="*/ 98 w 98"/>
                  <a:gd name="T5" fmla="*/ 16 h 16"/>
                  <a:gd name="T6" fmla="*/ 98 w 98"/>
                  <a:gd name="T7" fmla="*/ 7 h 16"/>
                  <a:gd name="T8" fmla="*/ 1 w 9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6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32" y="13"/>
                      <a:pt x="65" y="16"/>
                      <a:pt x="98" y="16"/>
                    </a:cubicBezTo>
                    <a:cubicBezTo>
                      <a:pt x="98" y="13"/>
                      <a:pt x="98" y="10"/>
                      <a:pt x="98" y="7"/>
                    </a:cubicBezTo>
                    <a:cubicBezTo>
                      <a:pt x="66" y="8"/>
                      <a:pt x="33" y="5"/>
                      <a:pt x="1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405"/>
              <p:cNvSpPr/>
              <p:nvPr/>
            </p:nvSpPr>
            <p:spPr bwMode="auto">
              <a:xfrm>
                <a:off x="3390" y="1990"/>
                <a:ext cx="272" cy="62"/>
              </a:xfrm>
              <a:custGeom>
                <a:avLst/>
                <a:gdLst>
                  <a:gd name="T0" fmla="*/ 3 w 102"/>
                  <a:gd name="T1" fmla="*/ 0 h 23"/>
                  <a:gd name="T2" fmla="*/ 0 w 102"/>
                  <a:gd name="T3" fmla="*/ 8 h 23"/>
                  <a:gd name="T4" fmla="*/ 101 w 102"/>
                  <a:gd name="T5" fmla="*/ 23 h 23"/>
                  <a:gd name="T6" fmla="*/ 102 w 102"/>
                  <a:gd name="T7" fmla="*/ 12 h 23"/>
                  <a:gd name="T8" fmla="*/ 3 w 10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3">
                    <a:moveTo>
                      <a:pt x="3" y="0"/>
                    </a:moveTo>
                    <a:cubicBezTo>
                      <a:pt x="2" y="3"/>
                      <a:pt x="1" y="5"/>
                      <a:pt x="0" y="8"/>
                    </a:cubicBezTo>
                    <a:cubicBezTo>
                      <a:pt x="33" y="15"/>
                      <a:pt x="67" y="19"/>
                      <a:pt x="101" y="23"/>
                    </a:cubicBezTo>
                    <a:cubicBezTo>
                      <a:pt x="101" y="19"/>
                      <a:pt x="102" y="16"/>
                      <a:pt x="102" y="12"/>
                    </a:cubicBezTo>
                    <a:cubicBezTo>
                      <a:pt x="69" y="13"/>
                      <a:pt x="36" y="4"/>
                      <a:pt x="3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406"/>
              <p:cNvSpPr/>
              <p:nvPr/>
            </p:nvSpPr>
            <p:spPr bwMode="auto">
              <a:xfrm>
                <a:off x="3371" y="2027"/>
                <a:ext cx="283" cy="70"/>
              </a:xfrm>
              <a:custGeom>
                <a:avLst/>
                <a:gdLst>
                  <a:gd name="T0" fmla="*/ 0 w 106"/>
                  <a:gd name="T1" fmla="*/ 8 h 26"/>
                  <a:gd name="T2" fmla="*/ 104 w 106"/>
                  <a:gd name="T3" fmla="*/ 26 h 26"/>
                  <a:gd name="T4" fmla="*/ 106 w 106"/>
                  <a:gd name="T5" fmla="*/ 17 h 26"/>
                  <a:gd name="T6" fmla="*/ 4 w 106"/>
                  <a:gd name="T7" fmla="*/ 0 h 26"/>
                  <a:gd name="T8" fmla="*/ 0 w 10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6">
                    <a:moveTo>
                      <a:pt x="0" y="8"/>
                    </a:moveTo>
                    <a:cubicBezTo>
                      <a:pt x="33" y="15"/>
                      <a:pt x="69" y="23"/>
                      <a:pt x="104" y="26"/>
                    </a:cubicBezTo>
                    <a:cubicBezTo>
                      <a:pt x="105" y="23"/>
                      <a:pt x="106" y="20"/>
                      <a:pt x="106" y="17"/>
                    </a:cubicBezTo>
                    <a:cubicBezTo>
                      <a:pt x="72" y="13"/>
                      <a:pt x="38" y="8"/>
                      <a:pt x="4" y="0"/>
                    </a:cubicBezTo>
                    <a:cubicBezTo>
                      <a:pt x="3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407"/>
              <p:cNvSpPr/>
              <p:nvPr/>
            </p:nvSpPr>
            <p:spPr bwMode="auto">
              <a:xfrm>
                <a:off x="3345" y="2070"/>
                <a:ext cx="296" cy="75"/>
              </a:xfrm>
              <a:custGeom>
                <a:avLst/>
                <a:gdLst>
                  <a:gd name="T0" fmla="*/ 0 w 111"/>
                  <a:gd name="T1" fmla="*/ 7 h 28"/>
                  <a:gd name="T2" fmla="*/ 108 w 111"/>
                  <a:gd name="T3" fmla="*/ 28 h 28"/>
                  <a:gd name="T4" fmla="*/ 111 w 111"/>
                  <a:gd name="T5" fmla="*/ 18 h 28"/>
                  <a:gd name="T6" fmla="*/ 4 w 111"/>
                  <a:gd name="T7" fmla="*/ 0 h 28"/>
                  <a:gd name="T8" fmla="*/ 0 w 111"/>
                  <a:gd name="T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8">
                    <a:moveTo>
                      <a:pt x="0" y="7"/>
                    </a:moveTo>
                    <a:cubicBezTo>
                      <a:pt x="35" y="18"/>
                      <a:pt x="71" y="25"/>
                      <a:pt x="108" y="28"/>
                    </a:cubicBezTo>
                    <a:cubicBezTo>
                      <a:pt x="109" y="25"/>
                      <a:pt x="110" y="21"/>
                      <a:pt x="111" y="18"/>
                    </a:cubicBezTo>
                    <a:cubicBezTo>
                      <a:pt x="75" y="15"/>
                      <a:pt x="40" y="10"/>
                      <a:pt x="4" y="0"/>
                    </a:cubicBezTo>
                    <a:cubicBezTo>
                      <a:pt x="3" y="3"/>
                      <a:pt x="1" y="5"/>
                      <a:pt x="0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408"/>
              <p:cNvSpPr/>
              <p:nvPr/>
            </p:nvSpPr>
            <p:spPr bwMode="auto">
              <a:xfrm>
                <a:off x="3310" y="2110"/>
                <a:ext cx="310" cy="83"/>
              </a:xfrm>
              <a:custGeom>
                <a:avLst/>
                <a:gdLst>
                  <a:gd name="T0" fmla="*/ 0 w 116"/>
                  <a:gd name="T1" fmla="*/ 8 h 31"/>
                  <a:gd name="T2" fmla="*/ 111 w 116"/>
                  <a:gd name="T3" fmla="*/ 31 h 31"/>
                  <a:gd name="T4" fmla="*/ 112 w 116"/>
                  <a:gd name="T5" fmla="*/ 28 h 31"/>
                  <a:gd name="T6" fmla="*/ 116 w 116"/>
                  <a:gd name="T7" fmla="*/ 22 h 31"/>
                  <a:gd name="T8" fmla="*/ 7 w 116"/>
                  <a:gd name="T9" fmla="*/ 0 h 31"/>
                  <a:gd name="T10" fmla="*/ 0 w 116"/>
                  <a:gd name="T11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31">
                    <a:moveTo>
                      <a:pt x="0" y="8"/>
                    </a:moveTo>
                    <a:cubicBezTo>
                      <a:pt x="37" y="19"/>
                      <a:pt x="73" y="26"/>
                      <a:pt x="111" y="31"/>
                    </a:cubicBezTo>
                    <a:cubicBezTo>
                      <a:pt x="111" y="30"/>
                      <a:pt x="112" y="29"/>
                      <a:pt x="112" y="28"/>
                    </a:cubicBezTo>
                    <a:cubicBezTo>
                      <a:pt x="114" y="26"/>
                      <a:pt x="115" y="24"/>
                      <a:pt x="116" y="22"/>
                    </a:cubicBezTo>
                    <a:cubicBezTo>
                      <a:pt x="79" y="19"/>
                      <a:pt x="42" y="11"/>
                      <a:pt x="7" y="0"/>
                    </a:cubicBezTo>
                    <a:cubicBezTo>
                      <a:pt x="4" y="2"/>
                      <a:pt x="2" y="5"/>
                      <a:pt x="0" y="8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409"/>
              <p:cNvSpPr/>
              <p:nvPr/>
            </p:nvSpPr>
            <p:spPr bwMode="auto">
              <a:xfrm>
                <a:off x="3176" y="2319"/>
                <a:ext cx="107" cy="54"/>
              </a:xfrm>
              <a:custGeom>
                <a:avLst/>
                <a:gdLst>
                  <a:gd name="T0" fmla="*/ 0 w 40"/>
                  <a:gd name="T1" fmla="*/ 13 h 20"/>
                  <a:gd name="T2" fmla="*/ 28 w 40"/>
                  <a:gd name="T3" fmla="*/ 20 h 20"/>
                  <a:gd name="T4" fmla="*/ 40 w 40"/>
                  <a:gd name="T5" fmla="*/ 15 h 20"/>
                  <a:gd name="T6" fmla="*/ 3 w 40"/>
                  <a:gd name="T7" fmla="*/ 0 h 20"/>
                  <a:gd name="T8" fmla="*/ 0 w 40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0" y="13"/>
                    </a:moveTo>
                    <a:cubicBezTo>
                      <a:pt x="9" y="16"/>
                      <a:pt x="19" y="18"/>
                      <a:pt x="28" y="20"/>
                    </a:cubicBezTo>
                    <a:cubicBezTo>
                      <a:pt x="31" y="17"/>
                      <a:pt x="36" y="15"/>
                      <a:pt x="40" y="15"/>
                    </a:cubicBezTo>
                    <a:cubicBezTo>
                      <a:pt x="27" y="11"/>
                      <a:pt x="14" y="7"/>
                      <a:pt x="3" y="0"/>
                    </a:cubicBezTo>
                    <a:cubicBezTo>
                      <a:pt x="2" y="4"/>
                      <a:pt x="1" y="9"/>
                      <a:pt x="0" y="13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410"/>
              <p:cNvSpPr/>
              <p:nvPr/>
            </p:nvSpPr>
            <p:spPr bwMode="auto">
              <a:xfrm>
                <a:off x="3171" y="2378"/>
                <a:ext cx="67" cy="46"/>
              </a:xfrm>
              <a:custGeom>
                <a:avLst/>
                <a:gdLst>
                  <a:gd name="T0" fmla="*/ 0 w 25"/>
                  <a:gd name="T1" fmla="*/ 11 h 17"/>
                  <a:gd name="T2" fmla="*/ 23 w 25"/>
                  <a:gd name="T3" fmla="*/ 17 h 17"/>
                  <a:gd name="T4" fmla="*/ 23 w 25"/>
                  <a:gd name="T5" fmla="*/ 12 h 17"/>
                  <a:gd name="T6" fmla="*/ 25 w 25"/>
                  <a:gd name="T7" fmla="*/ 6 h 17"/>
                  <a:gd name="T8" fmla="*/ 1 w 25"/>
                  <a:gd name="T9" fmla="*/ 0 h 17"/>
                  <a:gd name="T10" fmla="*/ 0 w 25"/>
                  <a:gd name="T1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">
                    <a:moveTo>
                      <a:pt x="0" y="11"/>
                    </a:moveTo>
                    <a:cubicBezTo>
                      <a:pt x="7" y="13"/>
                      <a:pt x="15" y="15"/>
                      <a:pt x="23" y="17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3" y="10"/>
                      <a:pt x="24" y="8"/>
                      <a:pt x="25" y="6"/>
                    </a:cubicBezTo>
                    <a:cubicBezTo>
                      <a:pt x="17" y="4"/>
                      <a:pt x="9" y="2"/>
                      <a:pt x="1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411"/>
              <p:cNvSpPr/>
              <p:nvPr/>
            </p:nvSpPr>
            <p:spPr bwMode="auto">
              <a:xfrm>
                <a:off x="3342" y="2464"/>
                <a:ext cx="59" cy="32"/>
              </a:xfrm>
              <a:custGeom>
                <a:avLst/>
                <a:gdLst>
                  <a:gd name="T0" fmla="*/ 0 w 22"/>
                  <a:gd name="T1" fmla="*/ 10 h 12"/>
                  <a:gd name="T2" fmla="*/ 21 w 22"/>
                  <a:gd name="T3" fmla="*/ 12 h 12"/>
                  <a:gd name="T4" fmla="*/ 22 w 22"/>
                  <a:gd name="T5" fmla="*/ 2 h 12"/>
                  <a:gd name="T6" fmla="*/ 0 w 22"/>
                  <a:gd name="T7" fmla="*/ 0 h 12"/>
                  <a:gd name="T8" fmla="*/ 0 w 22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0" y="10"/>
                    </a:moveTo>
                    <a:cubicBezTo>
                      <a:pt x="7" y="11"/>
                      <a:pt x="14" y="11"/>
                      <a:pt x="21" y="12"/>
                    </a:cubicBezTo>
                    <a:cubicBezTo>
                      <a:pt x="21" y="8"/>
                      <a:pt x="22" y="5"/>
                      <a:pt x="22" y="2"/>
                    </a:cubicBezTo>
                    <a:cubicBezTo>
                      <a:pt x="15" y="2"/>
                      <a:pt x="7" y="1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412"/>
              <p:cNvSpPr/>
              <p:nvPr/>
            </p:nvSpPr>
            <p:spPr bwMode="auto">
              <a:xfrm>
                <a:off x="3166" y="2429"/>
                <a:ext cx="64" cy="43"/>
              </a:xfrm>
              <a:custGeom>
                <a:avLst/>
                <a:gdLst>
                  <a:gd name="T0" fmla="*/ 0 w 24"/>
                  <a:gd name="T1" fmla="*/ 10 h 16"/>
                  <a:gd name="T2" fmla="*/ 22 w 24"/>
                  <a:gd name="T3" fmla="*/ 16 h 16"/>
                  <a:gd name="T4" fmla="*/ 24 w 24"/>
                  <a:gd name="T5" fmla="*/ 6 h 16"/>
                  <a:gd name="T6" fmla="*/ 1 w 24"/>
                  <a:gd name="T7" fmla="*/ 0 h 16"/>
                  <a:gd name="T8" fmla="*/ 0 w 24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8" y="12"/>
                      <a:pt x="15" y="14"/>
                      <a:pt x="22" y="16"/>
                    </a:cubicBezTo>
                    <a:cubicBezTo>
                      <a:pt x="23" y="13"/>
                      <a:pt x="23" y="9"/>
                      <a:pt x="24" y="6"/>
                    </a:cubicBezTo>
                    <a:cubicBezTo>
                      <a:pt x="16" y="4"/>
                      <a:pt x="9" y="3"/>
                      <a:pt x="1" y="0"/>
                    </a:cubicBezTo>
                    <a:cubicBezTo>
                      <a:pt x="1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413"/>
              <p:cNvSpPr/>
              <p:nvPr/>
            </p:nvSpPr>
            <p:spPr bwMode="auto">
              <a:xfrm>
                <a:off x="3160" y="1232"/>
                <a:ext cx="582" cy="624"/>
              </a:xfrm>
              <a:custGeom>
                <a:avLst/>
                <a:gdLst>
                  <a:gd name="T0" fmla="*/ 186 w 218"/>
                  <a:gd name="T1" fmla="*/ 153 h 233"/>
                  <a:gd name="T2" fmla="*/ 207 w 218"/>
                  <a:gd name="T3" fmla="*/ 84 h 233"/>
                  <a:gd name="T4" fmla="*/ 188 w 218"/>
                  <a:gd name="T5" fmla="*/ 7 h 233"/>
                  <a:gd name="T6" fmla="*/ 112 w 218"/>
                  <a:gd name="T7" fmla="*/ 35 h 233"/>
                  <a:gd name="T8" fmla="*/ 25 w 218"/>
                  <a:gd name="T9" fmla="*/ 86 h 233"/>
                  <a:gd name="T10" fmla="*/ 70 w 218"/>
                  <a:gd name="T11" fmla="*/ 218 h 233"/>
                  <a:gd name="T12" fmla="*/ 186 w 218"/>
                  <a:gd name="T13" fmla="*/ 15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33">
                    <a:moveTo>
                      <a:pt x="186" y="153"/>
                    </a:moveTo>
                    <a:cubicBezTo>
                      <a:pt x="197" y="131"/>
                      <a:pt x="204" y="106"/>
                      <a:pt x="207" y="84"/>
                    </a:cubicBezTo>
                    <a:cubicBezTo>
                      <a:pt x="208" y="72"/>
                      <a:pt x="218" y="0"/>
                      <a:pt x="188" y="7"/>
                    </a:cubicBezTo>
                    <a:cubicBezTo>
                      <a:pt x="192" y="38"/>
                      <a:pt x="128" y="33"/>
                      <a:pt x="112" y="35"/>
                    </a:cubicBezTo>
                    <a:cubicBezTo>
                      <a:pt x="72" y="40"/>
                      <a:pt x="45" y="48"/>
                      <a:pt x="25" y="86"/>
                    </a:cubicBezTo>
                    <a:cubicBezTo>
                      <a:pt x="0" y="134"/>
                      <a:pt x="16" y="202"/>
                      <a:pt x="70" y="218"/>
                    </a:cubicBezTo>
                    <a:cubicBezTo>
                      <a:pt x="123" y="233"/>
                      <a:pt x="163" y="198"/>
                      <a:pt x="186" y="153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414"/>
              <p:cNvSpPr/>
              <p:nvPr/>
            </p:nvSpPr>
            <p:spPr bwMode="auto">
              <a:xfrm>
                <a:off x="3235" y="1427"/>
                <a:ext cx="262" cy="367"/>
              </a:xfrm>
              <a:custGeom>
                <a:avLst/>
                <a:gdLst>
                  <a:gd name="T0" fmla="*/ 85 w 98"/>
                  <a:gd name="T1" fmla="*/ 28 h 137"/>
                  <a:gd name="T2" fmla="*/ 95 w 98"/>
                  <a:gd name="T3" fmla="*/ 92 h 137"/>
                  <a:gd name="T4" fmla="*/ 47 w 98"/>
                  <a:gd name="T5" fmla="*/ 135 h 137"/>
                  <a:gd name="T6" fmla="*/ 4 w 98"/>
                  <a:gd name="T7" fmla="*/ 79 h 137"/>
                  <a:gd name="T8" fmla="*/ 12 w 98"/>
                  <a:gd name="T9" fmla="*/ 18 h 137"/>
                  <a:gd name="T10" fmla="*/ 49 w 98"/>
                  <a:gd name="T11" fmla="*/ 0 h 137"/>
                  <a:gd name="T12" fmla="*/ 79 w 98"/>
                  <a:gd name="T13" fmla="*/ 19 h 137"/>
                  <a:gd name="T14" fmla="*/ 85 w 98"/>
                  <a:gd name="T15" fmla="*/ 2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137">
                    <a:moveTo>
                      <a:pt x="85" y="28"/>
                    </a:moveTo>
                    <a:cubicBezTo>
                      <a:pt x="95" y="47"/>
                      <a:pt x="98" y="71"/>
                      <a:pt x="95" y="92"/>
                    </a:cubicBezTo>
                    <a:cubicBezTo>
                      <a:pt x="91" y="116"/>
                      <a:pt x="74" y="137"/>
                      <a:pt x="47" y="135"/>
                    </a:cubicBezTo>
                    <a:cubicBezTo>
                      <a:pt x="20" y="133"/>
                      <a:pt x="9" y="102"/>
                      <a:pt x="4" y="79"/>
                    </a:cubicBezTo>
                    <a:cubicBezTo>
                      <a:pt x="0" y="58"/>
                      <a:pt x="0" y="36"/>
                      <a:pt x="12" y="18"/>
                    </a:cubicBezTo>
                    <a:cubicBezTo>
                      <a:pt x="20" y="6"/>
                      <a:pt x="34" y="0"/>
                      <a:pt x="49" y="0"/>
                    </a:cubicBezTo>
                    <a:cubicBezTo>
                      <a:pt x="61" y="0"/>
                      <a:pt x="72" y="9"/>
                      <a:pt x="79" y="19"/>
                    </a:cubicBezTo>
                    <a:cubicBezTo>
                      <a:pt x="81" y="22"/>
                      <a:pt x="83" y="25"/>
                      <a:pt x="8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415"/>
              <p:cNvSpPr/>
              <p:nvPr/>
            </p:nvSpPr>
            <p:spPr bwMode="auto">
              <a:xfrm>
                <a:off x="3393" y="1519"/>
                <a:ext cx="24" cy="24"/>
              </a:xfrm>
              <a:custGeom>
                <a:avLst/>
                <a:gdLst>
                  <a:gd name="T0" fmla="*/ 4 w 9"/>
                  <a:gd name="T1" fmla="*/ 7 h 9"/>
                  <a:gd name="T2" fmla="*/ 9 w 9"/>
                  <a:gd name="T3" fmla="*/ 5 h 9"/>
                  <a:gd name="T4" fmla="*/ 4 w 9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4" y="7"/>
                    </a:moveTo>
                    <a:cubicBezTo>
                      <a:pt x="0" y="3"/>
                      <a:pt x="9" y="0"/>
                      <a:pt x="9" y="5"/>
                    </a:cubicBezTo>
                    <a:cubicBezTo>
                      <a:pt x="9" y="9"/>
                      <a:pt x="5" y="9"/>
                      <a:pt x="4" y="7"/>
                    </a:cubicBezTo>
                    <a:close/>
                  </a:path>
                </a:pathLst>
              </a:custGeom>
              <a:solidFill>
                <a:srgbClr val="587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416"/>
              <p:cNvSpPr/>
              <p:nvPr/>
            </p:nvSpPr>
            <p:spPr bwMode="auto">
              <a:xfrm>
                <a:off x="3240" y="1537"/>
                <a:ext cx="24" cy="24"/>
              </a:xfrm>
              <a:custGeom>
                <a:avLst/>
                <a:gdLst>
                  <a:gd name="T0" fmla="*/ 4 w 9"/>
                  <a:gd name="T1" fmla="*/ 7 h 9"/>
                  <a:gd name="T2" fmla="*/ 9 w 9"/>
                  <a:gd name="T3" fmla="*/ 5 h 9"/>
                  <a:gd name="T4" fmla="*/ 4 w 9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4" y="7"/>
                    </a:moveTo>
                    <a:cubicBezTo>
                      <a:pt x="0" y="2"/>
                      <a:pt x="8" y="0"/>
                      <a:pt x="9" y="5"/>
                    </a:cubicBezTo>
                    <a:cubicBezTo>
                      <a:pt x="9" y="8"/>
                      <a:pt x="5" y="9"/>
                      <a:pt x="4" y="7"/>
                    </a:cubicBezTo>
                    <a:close/>
                  </a:path>
                </a:pathLst>
              </a:custGeom>
              <a:solidFill>
                <a:srgbClr val="587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417"/>
              <p:cNvSpPr/>
              <p:nvPr/>
            </p:nvSpPr>
            <p:spPr bwMode="auto">
              <a:xfrm>
                <a:off x="3294" y="1524"/>
                <a:ext cx="56" cy="128"/>
              </a:xfrm>
              <a:custGeom>
                <a:avLst/>
                <a:gdLst>
                  <a:gd name="T0" fmla="*/ 4 w 21"/>
                  <a:gd name="T1" fmla="*/ 21 h 48"/>
                  <a:gd name="T2" fmla="*/ 8 w 21"/>
                  <a:gd name="T3" fmla="*/ 1 h 48"/>
                  <a:gd name="T4" fmla="*/ 18 w 21"/>
                  <a:gd name="T5" fmla="*/ 28 h 48"/>
                  <a:gd name="T6" fmla="*/ 10 w 21"/>
                  <a:gd name="T7" fmla="*/ 42 h 48"/>
                  <a:gd name="T8" fmla="*/ 4 w 21"/>
                  <a:gd name="T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8">
                    <a:moveTo>
                      <a:pt x="4" y="21"/>
                    </a:moveTo>
                    <a:cubicBezTo>
                      <a:pt x="4" y="16"/>
                      <a:pt x="0" y="0"/>
                      <a:pt x="8" y="1"/>
                    </a:cubicBezTo>
                    <a:cubicBezTo>
                      <a:pt x="16" y="3"/>
                      <a:pt x="17" y="22"/>
                      <a:pt x="18" y="28"/>
                    </a:cubicBezTo>
                    <a:cubicBezTo>
                      <a:pt x="19" y="33"/>
                      <a:pt x="21" y="48"/>
                      <a:pt x="10" y="42"/>
                    </a:cubicBezTo>
                    <a:cubicBezTo>
                      <a:pt x="3" y="39"/>
                      <a:pt x="4" y="27"/>
                      <a:pt x="4" y="21"/>
                    </a:cubicBezTo>
                    <a:close/>
                  </a:path>
                </a:pathLst>
              </a:custGeom>
              <a:solidFill>
                <a:srgbClr val="FF7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418"/>
              <p:cNvSpPr/>
              <p:nvPr/>
            </p:nvSpPr>
            <p:spPr bwMode="auto">
              <a:xfrm>
                <a:off x="3393" y="1556"/>
                <a:ext cx="88" cy="67"/>
              </a:xfrm>
              <a:custGeom>
                <a:avLst/>
                <a:gdLst>
                  <a:gd name="T0" fmla="*/ 4 w 33"/>
                  <a:gd name="T1" fmla="*/ 15 h 25"/>
                  <a:gd name="T2" fmla="*/ 29 w 33"/>
                  <a:gd name="T3" fmla="*/ 13 h 25"/>
                  <a:gd name="T4" fmla="*/ 4 w 33"/>
                  <a:gd name="T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5">
                    <a:moveTo>
                      <a:pt x="4" y="15"/>
                    </a:moveTo>
                    <a:cubicBezTo>
                      <a:pt x="6" y="25"/>
                      <a:pt x="26" y="22"/>
                      <a:pt x="29" y="13"/>
                    </a:cubicBezTo>
                    <a:cubicBezTo>
                      <a:pt x="33" y="1"/>
                      <a:pt x="0" y="0"/>
                      <a:pt x="4" y="15"/>
                    </a:cubicBezTo>
                    <a:close/>
                  </a:path>
                </a:pathLst>
              </a:custGeom>
              <a:solidFill>
                <a:srgbClr val="FFC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419"/>
              <p:cNvSpPr/>
              <p:nvPr/>
            </p:nvSpPr>
            <p:spPr bwMode="auto">
              <a:xfrm>
                <a:off x="3270" y="1591"/>
                <a:ext cx="171" cy="120"/>
              </a:xfrm>
              <a:custGeom>
                <a:avLst/>
                <a:gdLst>
                  <a:gd name="T0" fmla="*/ 60 w 64"/>
                  <a:gd name="T1" fmla="*/ 0 h 45"/>
                  <a:gd name="T2" fmla="*/ 58 w 64"/>
                  <a:gd name="T3" fmla="*/ 2 h 45"/>
                  <a:gd name="T4" fmla="*/ 52 w 64"/>
                  <a:gd name="T5" fmla="*/ 33 h 45"/>
                  <a:gd name="T6" fmla="*/ 33 w 64"/>
                  <a:gd name="T7" fmla="*/ 41 h 45"/>
                  <a:gd name="T8" fmla="*/ 4 w 64"/>
                  <a:gd name="T9" fmla="*/ 10 h 45"/>
                  <a:gd name="T10" fmla="*/ 2 w 64"/>
                  <a:gd name="T11" fmla="*/ 9 h 45"/>
                  <a:gd name="T12" fmla="*/ 0 w 64"/>
                  <a:gd name="T13" fmla="*/ 10 h 45"/>
                  <a:gd name="T14" fmla="*/ 33 w 64"/>
                  <a:gd name="T15" fmla="*/ 45 h 45"/>
                  <a:gd name="T16" fmla="*/ 55 w 64"/>
                  <a:gd name="T17" fmla="*/ 35 h 45"/>
                  <a:gd name="T18" fmla="*/ 62 w 64"/>
                  <a:gd name="T19" fmla="*/ 1 h 45"/>
                  <a:gd name="T20" fmla="*/ 60 w 64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5">
                    <a:moveTo>
                      <a:pt x="60" y="0"/>
                    </a:moveTo>
                    <a:cubicBezTo>
                      <a:pt x="59" y="0"/>
                      <a:pt x="58" y="1"/>
                      <a:pt x="58" y="2"/>
                    </a:cubicBezTo>
                    <a:cubicBezTo>
                      <a:pt x="60" y="15"/>
                      <a:pt x="58" y="26"/>
                      <a:pt x="52" y="33"/>
                    </a:cubicBezTo>
                    <a:cubicBezTo>
                      <a:pt x="47" y="38"/>
                      <a:pt x="41" y="41"/>
                      <a:pt x="33" y="41"/>
                    </a:cubicBezTo>
                    <a:cubicBezTo>
                      <a:pt x="16" y="42"/>
                      <a:pt x="5" y="26"/>
                      <a:pt x="4" y="10"/>
                    </a:cubicBezTo>
                    <a:cubicBezTo>
                      <a:pt x="4" y="9"/>
                      <a:pt x="3" y="8"/>
                      <a:pt x="2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1" y="28"/>
                      <a:pt x="15" y="45"/>
                      <a:pt x="33" y="45"/>
                    </a:cubicBezTo>
                    <a:cubicBezTo>
                      <a:pt x="42" y="44"/>
                      <a:pt x="50" y="41"/>
                      <a:pt x="55" y="35"/>
                    </a:cubicBezTo>
                    <a:cubicBezTo>
                      <a:pt x="61" y="27"/>
                      <a:pt x="64" y="15"/>
                      <a:pt x="62" y="1"/>
                    </a:cubicBezTo>
                    <a:cubicBezTo>
                      <a:pt x="62" y="0"/>
                      <a:pt x="61" y="0"/>
                      <a:pt x="60" y="0"/>
                    </a:cubicBezTo>
                    <a:close/>
                  </a:path>
                </a:pathLst>
              </a:custGeom>
              <a:solidFill>
                <a:srgbClr val="587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420"/>
              <p:cNvSpPr/>
              <p:nvPr/>
            </p:nvSpPr>
            <p:spPr bwMode="auto">
              <a:xfrm>
                <a:off x="2578" y="1240"/>
                <a:ext cx="689" cy="774"/>
              </a:xfrm>
              <a:custGeom>
                <a:avLst/>
                <a:gdLst>
                  <a:gd name="T0" fmla="*/ 4 w 258"/>
                  <a:gd name="T1" fmla="*/ 9 h 289"/>
                  <a:gd name="T2" fmla="*/ 249 w 258"/>
                  <a:gd name="T3" fmla="*/ 289 h 289"/>
                  <a:gd name="T4" fmla="*/ 258 w 258"/>
                  <a:gd name="T5" fmla="*/ 279 h 289"/>
                  <a:gd name="T6" fmla="*/ 13 w 258"/>
                  <a:gd name="T7" fmla="*/ 10 h 289"/>
                  <a:gd name="T8" fmla="*/ 4 w 258"/>
                  <a:gd name="T9" fmla="*/ 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289">
                    <a:moveTo>
                      <a:pt x="4" y="9"/>
                    </a:moveTo>
                    <a:cubicBezTo>
                      <a:pt x="4" y="9"/>
                      <a:pt x="211" y="256"/>
                      <a:pt x="249" y="289"/>
                    </a:cubicBezTo>
                    <a:cubicBezTo>
                      <a:pt x="249" y="289"/>
                      <a:pt x="257" y="287"/>
                      <a:pt x="258" y="27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0" y="0"/>
                      <a:pt x="4" y="9"/>
                    </a:cubicBezTo>
                    <a:close/>
                  </a:path>
                </a:pathLst>
              </a:custGeom>
              <a:solidFill>
                <a:srgbClr val="E88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421"/>
              <p:cNvSpPr/>
              <p:nvPr/>
            </p:nvSpPr>
            <p:spPr bwMode="auto">
              <a:xfrm>
                <a:off x="3104" y="1706"/>
                <a:ext cx="574" cy="407"/>
              </a:xfrm>
              <a:custGeom>
                <a:avLst/>
                <a:gdLst>
                  <a:gd name="T0" fmla="*/ 202 w 215"/>
                  <a:gd name="T1" fmla="*/ 64 h 152"/>
                  <a:gd name="T2" fmla="*/ 208 w 215"/>
                  <a:gd name="T3" fmla="*/ 14 h 152"/>
                  <a:gd name="T4" fmla="*/ 184 w 215"/>
                  <a:gd name="T5" fmla="*/ 14 h 152"/>
                  <a:gd name="T6" fmla="*/ 179 w 215"/>
                  <a:gd name="T7" fmla="*/ 43 h 152"/>
                  <a:gd name="T8" fmla="*/ 160 w 215"/>
                  <a:gd name="T9" fmla="*/ 96 h 152"/>
                  <a:gd name="T10" fmla="*/ 89 w 215"/>
                  <a:gd name="T11" fmla="*/ 110 h 152"/>
                  <a:gd name="T12" fmla="*/ 28 w 215"/>
                  <a:gd name="T13" fmla="*/ 75 h 152"/>
                  <a:gd name="T14" fmla="*/ 8 w 215"/>
                  <a:gd name="T15" fmla="*/ 100 h 152"/>
                  <a:gd name="T16" fmla="*/ 30 w 215"/>
                  <a:gd name="T17" fmla="*/ 99 h 152"/>
                  <a:gd name="T18" fmla="*/ 68 w 215"/>
                  <a:gd name="T19" fmla="*/ 115 h 152"/>
                  <a:gd name="T20" fmla="*/ 105 w 215"/>
                  <a:gd name="T21" fmla="*/ 139 h 152"/>
                  <a:gd name="T22" fmla="*/ 182 w 215"/>
                  <a:gd name="T23" fmla="*/ 102 h 152"/>
                  <a:gd name="T24" fmla="*/ 202 w 215"/>
                  <a:gd name="T25" fmla="*/ 6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152">
                    <a:moveTo>
                      <a:pt x="202" y="64"/>
                    </a:moveTo>
                    <a:cubicBezTo>
                      <a:pt x="208" y="50"/>
                      <a:pt x="215" y="29"/>
                      <a:pt x="208" y="14"/>
                    </a:cubicBezTo>
                    <a:cubicBezTo>
                      <a:pt x="201" y="0"/>
                      <a:pt x="190" y="0"/>
                      <a:pt x="184" y="14"/>
                    </a:cubicBezTo>
                    <a:cubicBezTo>
                      <a:pt x="179" y="23"/>
                      <a:pt x="180" y="34"/>
                      <a:pt x="179" y="43"/>
                    </a:cubicBezTo>
                    <a:cubicBezTo>
                      <a:pt x="176" y="62"/>
                      <a:pt x="172" y="81"/>
                      <a:pt x="160" y="96"/>
                    </a:cubicBezTo>
                    <a:cubicBezTo>
                      <a:pt x="140" y="121"/>
                      <a:pt x="115" y="130"/>
                      <a:pt x="89" y="110"/>
                    </a:cubicBezTo>
                    <a:cubicBezTo>
                      <a:pt x="71" y="96"/>
                      <a:pt x="53" y="71"/>
                      <a:pt x="28" y="75"/>
                    </a:cubicBezTo>
                    <a:cubicBezTo>
                      <a:pt x="19" y="76"/>
                      <a:pt x="0" y="88"/>
                      <a:pt x="8" y="100"/>
                    </a:cubicBezTo>
                    <a:cubicBezTo>
                      <a:pt x="14" y="108"/>
                      <a:pt x="23" y="100"/>
                      <a:pt x="30" y="99"/>
                    </a:cubicBezTo>
                    <a:cubicBezTo>
                      <a:pt x="46" y="98"/>
                      <a:pt x="56" y="106"/>
                      <a:pt x="68" y="115"/>
                    </a:cubicBezTo>
                    <a:cubicBezTo>
                      <a:pt x="79" y="123"/>
                      <a:pt x="92" y="134"/>
                      <a:pt x="105" y="139"/>
                    </a:cubicBezTo>
                    <a:cubicBezTo>
                      <a:pt x="138" y="152"/>
                      <a:pt x="165" y="128"/>
                      <a:pt x="182" y="102"/>
                    </a:cubicBezTo>
                    <a:cubicBezTo>
                      <a:pt x="189" y="91"/>
                      <a:pt x="196" y="78"/>
                      <a:pt x="202" y="64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422"/>
              <p:cNvSpPr/>
              <p:nvPr/>
            </p:nvSpPr>
            <p:spPr bwMode="auto">
              <a:xfrm>
                <a:off x="2955" y="1725"/>
                <a:ext cx="104" cy="91"/>
              </a:xfrm>
              <a:custGeom>
                <a:avLst/>
                <a:gdLst>
                  <a:gd name="T0" fmla="*/ 36 w 39"/>
                  <a:gd name="T1" fmla="*/ 18 h 34"/>
                  <a:gd name="T2" fmla="*/ 27 w 39"/>
                  <a:gd name="T3" fmla="*/ 32 h 34"/>
                  <a:gd name="T4" fmla="*/ 11 w 39"/>
                  <a:gd name="T5" fmla="*/ 5 h 34"/>
                  <a:gd name="T6" fmla="*/ 36 w 39"/>
                  <a:gd name="T7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4">
                    <a:moveTo>
                      <a:pt x="36" y="18"/>
                    </a:moveTo>
                    <a:cubicBezTo>
                      <a:pt x="39" y="24"/>
                      <a:pt x="37" y="31"/>
                      <a:pt x="27" y="32"/>
                    </a:cubicBezTo>
                    <a:cubicBezTo>
                      <a:pt x="17" y="34"/>
                      <a:pt x="0" y="12"/>
                      <a:pt x="11" y="5"/>
                    </a:cubicBezTo>
                    <a:cubicBezTo>
                      <a:pt x="21" y="0"/>
                      <a:pt x="33" y="9"/>
                      <a:pt x="36" y="18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423"/>
              <p:cNvSpPr/>
              <p:nvPr/>
            </p:nvSpPr>
            <p:spPr bwMode="auto">
              <a:xfrm>
                <a:off x="3385" y="2143"/>
                <a:ext cx="550" cy="136"/>
              </a:xfrm>
              <a:custGeom>
                <a:avLst/>
                <a:gdLst>
                  <a:gd name="T0" fmla="*/ 544 w 550"/>
                  <a:gd name="T1" fmla="*/ 0 h 136"/>
                  <a:gd name="T2" fmla="*/ 53 w 550"/>
                  <a:gd name="T3" fmla="*/ 2 h 136"/>
                  <a:gd name="T4" fmla="*/ 0 w 550"/>
                  <a:gd name="T5" fmla="*/ 136 h 136"/>
                  <a:gd name="T6" fmla="*/ 550 w 550"/>
                  <a:gd name="T7" fmla="*/ 136 h 136"/>
                  <a:gd name="T8" fmla="*/ 544 w 55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0" h="136">
                    <a:moveTo>
                      <a:pt x="544" y="0"/>
                    </a:moveTo>
                    <a:lnTo>
                      <a:pt x="53" y="2"/>
                    </a:lnTo>
                    <a:lnTo>
                      <a:pt x="0" y="136"/>
                    </a:lnTo>
                    <a:lnTo>
                      <a:pt x="550" y="136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424"/>
              <p:cNvSpPr/>
              <p:nvPr/>
            </p:nvSpPr>
            <p:spPr bwMode="auto">
              <a:xfrm>
                <a:off x="3280" y="2421"/>
                <a:ext cx="668" cy="263"/>
              </a:xfrm>
              <a:custGeom>
                <a:avLst/>
                <a:gdLst>
                  <a:gd name="T0" fmla="*/ 49 w 668"/>
                  <a:gd name="T1" fmla="*/ 0 h 263"/>
                  <a:gd name="T2" fmla="*/ 0 w 668"/>
                  <a:gd name="T3" fmla="*/ 118 h 263"/>
                  <a:gd name="T4" fmla="*/ 668 w 668"/>
                  <a:gd name="T5" fmla="*/ 263 h 263"/>
                  <a:gd name="T6" fmla="*/ 665 w 668"/>
                  <a:gd name="T7" fmla="*/ 147 h 263"/>
                  <a:gd name="T8" fmla="*/ 49 w 668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63">
                    <a:moveTo>
                      <a:pt x="49" y="0"/>
                    </a:moveTo>
                    <a:lnTo>
                      <a:pt x="0" y="118"/>
                    </a:lnTo>
                    <a:lnTo>
                      <a:pt x="668" y="263"/>
                    </a:lnTo>
                    <a:lnTo>
                      <a:pt x="665" y="14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976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425"/>
              <p:cNvSpPr/>
              <p:nvPr/>
            </p:nvSpPr>
            <p:spPr bwMode="auto">
              <a:xfrm>
                <a:off x="3329" y="2279"/>
                <a:ext cx="616" cy="289"/>
              </a:xfrm>
              <a:custGeom>
                <a:avLst/>
                <a:gdLst>
                  <a:gd name="T0" fmla="*/ 606 w 616"/>
                  <a:gd name="T1" fmla="*/ 0 h 289"/>
                  <a:gd name="T2" fmla="*/ 56 w 616"/>
                  <a:gd name="T3" fmla="*/ 0 h 289"/>
                  <a:gd name="T4" fmla="*/ 0 w 616"/>
                  <a:gd name="T5" fmla="*/ 142 h 289"/>
                  <a:gd name="T6" fmla="*/ 616 w 616"/>
                  <a:gd name="T7" fmla="*/ 289 h 289"/>
                  <a:gd name="T8" fmla="*/ 606 w 616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289">
                    <a:moveTo>
                      <a:pt x="606" y="0"/>
                    </a:moveTo>
                    <a:lnTo>
                      <a:pt x="56" y="0"/>
                    </a:lnTo>
                    <a:lnTo>
                      <a:pt x="0" y="142"/>
                    </a:lnTo>
                    <a:lnTo>
                      <a:pt x="616" y="289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975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426"/>
              <p:cNvSpPr/>
              <p:nvPr/>
            </p:nvSpPr>
            <p:spPr bwMode="auto">
              <a:xfrm>
                <a:off x="3128" y="2542"/>
                <a:ext cx="281" cy="522"/>
              </a:xfrm>
              <a:custGeom>
                <a:avLst/>
                <a:gdLst>
                  <a:gd name="T0" fmla="*/ 0 w 281"/>
                  <a:gd name="T1" fmla="*/ 383 h 522"/>
                  <a:gd name="T2" fmla="*/ 110 w 281"/>
                  <a:gd name="T3" fmla="*/ 522 h 522"/>
                  <a:gd name="T4" fmla="*/ 281 w 281"/>
                  <a:gd name="T5" fmla="*/ 522 h 522"/>
                  <a:gd name="T6" fmla="*/ 152 w 281"/>
                  <a:gd name="T7" fmla="*/ 0 h 522"/>
                  <a:gd name="T8" fmla="*/ 0 w 281"/>
                  <a:gd name="T9" fmla="*/ 383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22">
                    <a:moveTo>
                      <a:pt x="0" y="383"/>
                    </a:moveTo>
                    <a:lnTo>
                      <a:pt x="110" y="522"/>
                    </a:lnTo>
                    <a:lnTo>
                      <a:pt x="281" y="522"/>
                    </a:lnTo>
                    <a:lnTo>
                      <a:pt x="152" y="0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993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427"/>
              <p:cNvSpPr/>
              <p:nvPr/>
            </p:nvSpPr>
            <p:spPr bwMode="auto">
              <a:xfrm>
                <a:off x="3280" y="2539"/>
                <a:ext cx="324" cy="337"/>
              </a:xfrm>
              <a:custGeom>
                <a:avLst/>
                <a:gdLst>
                  <a:gd name="T0" fmla="*/ 0 w 324"/>
                  <a:gd name="T1" fmla="*/ 3 h 337"/>
                  <a:gd name="T2" fmla="*/ 83 w 324"/>
                  <a:gd name="T3" fmla="*/ 337 h 337"/>
                  <a:gd name="T4" fmla="*/ 324 w 324"/>
                  <a:gd name="T5" fmla="*/ 70 h 337"/>
                  <a:gd name="T6" fmla="*/ 0 w 324"/>
                  <a:gd name="T7" fmla="*/ 0 h 337"/>
                  <a:gd name="T8" fmla="*/ 0 w 324"/>
                  <a:gd name="T9" fmla="*/ 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337">
                    <a:moveTo>
                      <a:pt x="0" y="3"/>
                    </a:moveTo>
                    <a:lnTo>
                      <a:pt x="83" y="337"/>
                    </a:lnTo>
                    <a:lnTo>
                      <a:pt x="324" y="7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D8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428"/>
              <p:cNvSpPr/>
              <p:nvPr/>
            </p:nvSpPr>
            <p:spPr bwMode="auto">
              <a:xfrm>
                <a:off x="3620" y="2611"/>
                <a:ext cx="328" cy="244"/>
              </a:xfrm>
              <a:custGeom>
                <a:avLst/>
                <a:gdLst>
                  <a:gd name="T0" fmla="*/ 328 w 328"/>
                  <a:gd name="T1" fmla="*/ 73 h 244"/>
                  <a:gd name="T2" fmla="*/ 0 w 328"/>
                  <a:gd name="T3" fmla="*/ 0 h 244"/>
                  <a:gd name="T4" fmla="*/ 173 w 328"/>
                  <a:gd name="T5" fmla="*/ 244 h 244"/>
                  <a:gd name="T6" fmla="*/ 328 w 328"/>
                  <a:gd name="T7" fmla="*/ 73 h 244"/>
                  <a:gd name="T8" fmla="*/ 328 w 328"/>
                  <a:gd name="T9" fmla="*/ 73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44">
                    <a:moveTo>
                      <a:pt x="328" y="73"/>
                    </a:moveTo>
                    <a:lnTo>
                      <a:pt x="0" y="0"/>
                    </a:lnTo>
                    <a:lnTo>
                      <a:pt x="173" y="244"/>
                    </a:lnTo>
                    <a:lnTo>
                      <a:pt x="328" y="73"/>
                    </a:lnTo>
                    <a:lnTo>
                      <a:pt x="328" y="73"/>
                    </a:lnTo>
                    <a:close/>
                  </a:path>
                </a:pathLst>
              </a:custGeom>
              <a:solidFill>
                <a:srgbClr val="FF8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429"/>
              <p:cNvSpPr/>
              <p:nvPr/>
            </p:nvSpPr>
            <p:spPr bwMode="auto">
              <a:xfrm>
                <a:off x="3793" y="2684"/>
                <a:ext cx="168" cy="380"/>
              </a:xfrm>
              <a:custGeom>
                <a:avLst/>
                <a:gdLst>
                  <a:gd name="T0" fmla="*/ 0 w 168"/>
                  <a:gd name="T1" fmla="*/ 171 h 380"/>
                  <a:gd name="T2" fmla="*/ 150 w 168"/>
                  <a:gd name="T3" fmla="*/ 380 h 380"/>
                  <a:gd name="T4" fmla="*/ 168 w 168"/>
                  <a:gd name="T5" fmla="*/ 380 h 380"/>
                  <a:gd name="T6" fmla="*/ 155 w 168"/>
                  <a:gd name="T7" fmla="*/ 0 h 380"/>
                  <a:gd name="T8" fmla="*/ 0 w 168"/>
                  <a:gd name="T9" fmla="*/ 171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380">
                    <a:moveTo>
                      <a:pt x="0" y="171"/>
                    </a:moveTo>
                    <a:lnTo>
                      <a:pt x="150" y="380"/>
                    </a:lnTo>
                    <a:lnTo>
                      <a:pt x="168" y="380"/>
                    </a:lnTo>
                    <a:lnTo>
                      <a:pt x="155" y="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5DB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430"/>
              <p:cNvSpPr/>
              <p:nvPr/>
            </p:nvSpPr>
            <p:spPr bwMode="auto">
              <a:xfrm>
                <a:off x="3363" y="2831"/>
                <a:ext cx="412" cy="233"/>
              </a:xfrm>
              <a:custGeom>
                <a:avLst/>
                <a:gdLst>
                  <a:gd name="T0" fmla="*/ 0 w 412"/>
                  <a:gd name="T1" fmla="*/ 48 h 233"/>
                  <a:gd name="T2" fmla="*/ 46 w 412"/>
                  <a:gd name="T3" fmla="*/ 233 h 233"/>
                  <a:gd name="T4" fmla="*/ 294 w 412"/>
                  <a:gd name="T5" fmla="*/ 233 h 233"/>
                  <a:gd name="T6" fmla="*/ 412 w 412"/>
                  <a:gd name="T7" fmla="*/ 0 h 233"/>
                  <a:gd name="T8" fmla="*/ 0 w 412"/>
                  <a:gd name="T9" fmla="*/ 4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233">
                    <a:moveTo>
                      <a:pt x="0" y="48"/>
                    </a:moveTo>
                    <a:lnTo>
                      <a:pt x="46" y="233"/>
                    </a:lnTo>
                    <a:lnTo>
                      <a:pt x="294" y="233"/>
                    </a:lnTo>
                    <a:lnTo>
                      <a:pt x="41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AC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431"/>
              <p:cNvSpPr/>
              <p:nvPr/>
            </p:nvSpPr>
            <p:spPr bwMode="auto">
              <a:xfrm>
                <a:off x="3657" y="2831"/>
                <a:ext cx="286" cy="233"/>
              </a:xfrm>
              <a:custGeom>
                <a:avLst/>
                <a:gdLst>
                  <a:gd name="T0" fmla="*/ 118 w 286"/>
                  <a:gd name="T1" fmla="*/ 0 h 233"/>
                  <a:gd name="T2" fmla="*/ 118 w 286"/>
                  <a:gd name="T3" fmla="*/ 0 h 233"/>
                  <a:gd name="T4" fmla="*/ 0 w 286"/>
                  <a:gd name="T5" fmla="*/ 233 h 233"/>
                  <a:gd name="T6" fmla="*/ 286 w 286"/>
                  <a:gd name="T7" fmla="*/ 233 h 233"/>
                  <a:gd name="T8" fmla="*/ 118 w 286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33">
                    <a:moveTo>
                      <a:pt x="118" y="0"/>
                    </a:moveTo>
                    <a:lnTo>
                      <a:pt x="118" y="0"/>
                    </a:lnTo>
                    <a:lnTo>
                      <a:pt x="0" y="233"/>
                    </a:lnTo>
                    <a:lnTo>
                      <a:pt x="286" y="233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6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Rectangle 432"/>
              <p:cNvSpPr>
                <a:spLocks noChangeArrowheads="1"/>
              </p:cNvSpPr>
              <p:nvPr/>
            </p:nvSpPr>
            <p:spPr bwMode="auto">
              <a:xfrm>
                <a:off x="3775" y="2831"/>
                <a:ext cx="1" cy="1"/>
              </a:xfrm>
              <a:prstGeom prst="rect">
                <a:avLst/>
              </a:prstGeom>
              <a:solidFill>
                <a:srgbClr val="5D8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433"/>
              <p:cNvSpPr/>
              <p:nvPr/>
            </p:nvSpPr>
            <p:spPr bwMode="auto">
              <a:xfrm>
                <a:off x="3363" y="2609"/>
                <a:ext cx="412" cy="270"/>
              </a:xfrm>
              <a:custGeom>
                <a:avLst/>
                <a:gdLst>
                  <a:gd name="T0" fmla="*/ 257 w 412"/>
                  <a:gd name="T1" fmla="*/ 2 h 270"/>
                  <a:gd name="T2" fmla="*/ 241 w 412"/>
                  <a:gd name="T3" fmla="*/ 0 h 270"/>
                  <a:gd name="T4" fmla="*/ 0 w 412"/>
                  <a:gd name="T5" fmla="*/ 267 h 270"/>
                  <a:gd name="T6" fmla="*/ 0 w 412"/>
                  <a:gd name="T7" fmla="*/ 270 h 270"/>
                  <a:gd name="T8" fmla="*/ 412 w 412"/>
                  <a:gd name="T9" fmla="*/ 222 h 270"/>
                  <a:gd name="T10" fmla="*/ 412 w 412"/>
                  <a:gd name="T11" fmla="*/ 222 h 270"/>
                  <a:gd name="T12" fmla="*/ 257 w 412"/>
                  <a:gd name="T13" fmla="*/ 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270">
                    <a:moveTo>
                      <a:pt x="257" y="2"/>
                    </a:moveTo>
                    <a:lnTo>
                      <a:pt x="241" y="0"/>
                    </a:lnTo>
                    <a:lnTo>
                      <a:pt x="0" y="267"/>
                    </a:lnTo>
                    <a:lnTo>
                      <a:pt x="0" y="270"/>
                    </a:lnTo>
                    <a:lnTo>
                      <a:pt x="412" y="222"/>
                    </a:lnTo>
                    <a:lnTo>
                      <a:pt x="412" y="222"/>
                    </a:lnTo>
                    <a:lnTo>
                      <a:pt x="257" y="2"/>
                    </a:lnTo>
                    <a:close/>
                  </a:path>
                </a:pathLst>
              </a:custGeom>
              <a:solidFill>
                <a:srgbClr val="E34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434"/>
              <p:cNvSpPr/>
              <p:nvPr/>
            </p:nvSpPr>
            <p:spPr bwMode="auto">
              <a:xfrm>
                <a:off x="3943" y="2563"/>
                <a:ext cx="270" cy="27"/>
              </a:xfrm>
              <a:custGeom>
                <a:avLst/>
                <a:gdLst>
                  <a:gd name="T0" fmla="*/ 0 w 270"/>
                  <a:gd name="T1" fmla="*/ 0 h 27"/>
                  <a:gd name="T2" fmla="*/ 2 w 270"/>
                  <a:gd name="T3" fmla="*/ 27 h 27"/>
                  <a:gd name="T4" fmla="*/ 270 w 270"/>
                  <a:gd name="T5" fmla="*/ 27 h 27"/>
                  <a:gd name="T6" fmla="*/ 0 w 270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27">
                    <a:moveTo>
                      <a:pt x="0" y="0"/>
                    </a:moveTo>
                    <a:lnTo>
                      <a:pt x="2" y="27"/>
                    </a:lnTo>
                    <a:lnTo>
                      <a:pt x="27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435"/>
              <p:cNvSpPr/>
              <p:nvPr/>
            </p:nvSpPr>
            <p:spPr bwMode="auto">
              <a:xfrm>
                <a:off x="3945" y="2590"/>
                <a:ext cx="372" cy="32"/>
              </a:xfrm>
              <a:custGeom>
                <a:avLst/>
                <a:gdLst>
                  <a:gd name="T0" fmla="*/ 366 w 372"/>
                  <a:gd name="T1" fmla="*/ 11 h 32"/>
                  <a:gd name="T2" fmla="*/ 268 w 372"/>
                  <a:gd name="T3" fmla="*/ 0 h 32"/>
                  <a:gd name="T4" fmla="*/ 0 w 372"/>
                  <a:gd name="T5" fmla="*/ 0 h 32"/>
                  <a:gd name="T6" fmla="*/ 0 w 372"/>
                  <a:gd name="T7" fmla="*/ 32 h 32"/>
                  <a:gd name="T8" fmla="*/ 372 w 372"/>
                  <a:gd name="T9" fmla="*/ 32 h 32"/>
                  <a:gd name="T10" fmla="*/ 366 w 372"/>
                  <a:gd name="T1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2">
                    <a:moveTo>
                      <a:pt x="366" y="11"/>
                    </a:moveTo>
                    <a:lnTo>
                      <a:pt x="268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372" y="32"/>
                    </a:lnTo>
                    <a:lnTo>
                      <a:pt x="366" y="11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436"/>
              <p:cNvSpPr/>
              <p:nvPr/>
            </p:nvSpPr>
            <p:spPr bwMode="auto">
              <a:xfrm>
                <a:off x="3948" y="2657"/>
                <a:ext cx="393" cy="40"/>
              </a:xfrm>
              <a:custGeom>
                <a:avLst/>
                <a:gdLst>
                  <a:gd name="T0" fmla="*/ 379 w 393"/>
                  <a:gd name="T1" fmla="*/ 0 h 40"/>
                  <a:gd name="T2" fmla="*/ 0 w 393"/>
                  <a:gd name="T3" fmla="*/ 0 h 40"/>
                  <a:gd name="T4" fmla="*/ 0 w 393"/>
                  <a:gd name="T5" fmla="*/ 40 h 40"/>
                  <a:gd name="T6" fmla="*/ 393 w 393"/>
                  <a:gd name="T7" fmla="*/ 40 h 40"/>
                  <a:gd name="T8" fmla="*/ 379 w 393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40">
                    <a:moveTo>
                      <a:pt x="379" y="0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393" y="40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437"/>
              <p:cNvSpPr/>
              <p:nvPr/>
            </p:nvSpPr>
            <p:spPr bwMode="auto">
              <a:xfrm>
                <a:off x="3951" y="2734"/>
                <a:ext cx="411" cy="38"/>
              </a:xfrm>
              <a:custGeom>
                <a:avLst/>
                <a:gdLst>
                  <a:gd name="T0" fmla="*/ 400 w 411"/>
                  <a:gd name="T1" fmla="*/ 0 h 38"/>
                  <a:gd name="T2" fmla="*/ 0 w 411"/>
                  <a:gd name="T3" fmla="*/ 0 h 38"/>
                  <a:gd name="T4" fmla="*/ 0 w 411"/>
                  <a:gd name="T5" fmla="*/ 38 h 38"/>
                  <a:gd name="T6" fmla="*/ 411 w 411"/>
                  <a:gd name="T7" fmla="*/ 38 h 38"/>
                  <a:gd name="T8" fmla="*/ 400 w 41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38">
                    <a:moveTo>
                      <a:pt x="400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411" y="38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438"/>
              <p:cNvSpPr/>
              <p:nvPr/>
            </p:nvSpPr>
            <p:spPr bwMode="auto">
              <a:xfrm>
                <a:off x="3951" y="2809"/>
                <a:ext cx="435" cy="38"/>
              </a:xfrm>
              <a:custGeom>
                <a:avLst/>
                <a:gdLst>
                  <a:gd name="T0" fmla="*/ 424 w 435"/>
                  <a:gd name="T1" fmla="*/ 0 h 38"/>
                  <a:gd name="T2" fmla="*/ 0 w 435"/>
                  <a:gd name="T3" fmla="*/ 0 h 38"/>
                  <a:gd name="T4" fmla="*/ 2 w 435"/>
                  <a:gd name="T5" fmla="*/ 38 h 38"/>
                  <a:gd name="T6" fmla="*/ 435 w 435"/>
                  <a:gd name="T7" fmla="*/ 38 h 38"/>
                  <a:gd name="T8" fmla="*/ 424 w 43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8">
                    <a:moveTo>
                      <a:pt x="424" y="0"/>
                    </a:moveTo>
                    <a:lnTo>
                      <a:pt x="0" y="0"/>
                    </a:lnTo>
                    <a:lnTo>
                      <a:pt x="2" y="38"/>
                    </a:lnTo>
                    <a:lnTo>
                      <a:pt x="435" y="38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439"/>
              <p:cNvSpPr/>
              <p:nvPr/>
            </p:nvSpPr>
            <p:spPr bwMode="auto">
              <a:xfrm>
                <a:off x="3953" y="2847"/>
                <a:ext cx="444" cy="37"/>
              </a:xfrm>
              <a:custGeom>
                <a:avLst/>
                <a:gdLst>
                  <a:gd name="T0" fmla="*/ 433 w 444"/>
                  <a:gd name="T1" fmla="*/ 0 h 37"/>
                  <a:gd name="T2" fmla="*/ 0 w 444"/>
                  <a:gd name="T3" fmla="*/ 0 h 37"/>
                  <a:gd name="T4" fmla="*/ 0 w 444"/>
                  <a:gd name="T5" fmla="*/ 37 h 37"/>
                  <a:gd name="T6" fmla="*/ 444 w 444"/>
                  <a:gd name="T7" fmla="*/ 37 h 37"/>
                  <a:gd name="T8" fmla="*/ 433 w 44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" h="37">
                    <a:moveTo>
                      <a:pt x="433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444" y="37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440"/>
              <p:cNvSpPr/>
              <p:nvPr/>
            </p:nvSpPr>
            <p:spPr bwMode="auto">
              <a:xfrm>
                <a:off x="3953" y="2884"/>
                <a:ext cx="457" cy="38"/>
              </a:xfrm>
              <a:custGeom>
                <a:avLst/>
                <a:gdLst>
                  <a:gd name="T0" fmla="*/ 444 w 457"/>
                  <a:gd name="T1" fmla="*/ 0 h 38"/>
                  <a:gd name="T2" fmla="*/ 0 w 457"/>
                  <a:gd name="T3" fmla="*/ 0 h 38"/>
                  <a:gd name="T4" fmla="*/ 3 w 457"/>
                  <a:gd name="T5" fmla="*/ 38 h 38"/>
                  <a:gd name="T6" fmla="*/ 457 w 457"/>
                  <a:gd name="T7" fmla="*/ 38 h 38"/>
                  <a:gd name="T8" fmla="*/ 444 w 45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38">
                    <a:moveTo>
                      <a:pt x="444" y="0"/>
                    </a:moveTo>
                    <a:lnTo>
                      <a:pt x="0" y="0"/>
                    </a:lnTo>
                    <a:lnTo>
                      <a:pt x="3" y="38"/>
                    </a:lnTo>
                    <a:lnTo>
                      <a:pt x="457" y="38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441"/>
              <p:cNvSpPr/>
              <p:nvPr/>
            </p:nvSpPr>
            <p:spPr bwMode="auto">
              <a:xfrm>
                <a:off x="3956" y="2922"/>
                <a:ext cx="465" cy="35"/>
              </a:xfrm>
              <a:custGeom>
                <a:avLst/>
                <a:gdLst>
                  <a:gd name="T0" fmla="*/ 454 w 465"/>
                  <a:gd name="T1" fmla="*/ 0 h 35"/>
                  <a:gd name="T2" fmla="*/ 0 w 465"/>
                  <a:gd name="T3" fmla="*/ 0 h 35"/>
                  <a:gd name="T4" fmla="*/ 0 w 465"/>
                  <a:gd name="T5" fmla="*/ 35 h 35"/>
                  <a:gd name="T6" fmla="*/ 465 w 465"/>
                  <a:gd name="T7" fmla="*/ 35 h 35"/>
                  <a:gd name="T8" fmla="*/ 454 w 46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5">
                    <a:moveTo>
                      <a:pt x="454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465" y="35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442"/>
              <p:cNvSpPr/>
              <p:nvPr/>
            </p:nvSpPr>
            <p:spPr bwMode="auto">
              <a:xfrm>
                <a:off x="3956" y="2957"/>
                <a:ext cx="478" cy="43"/>
              </a:xfrm>
              <a:custGeom>
                <a:avLst/>
                <a:gdLst>
                  <a:gd name="T0" fmla="*/ 465 w 478"/>
                  <a:gd name="T1" fmla="*/ 0 h 43"/>
                  <a:gd name="T2" fmla="*/ 0 w 478"/>
                  <a:gd name="T3" fmla="*/ 0 h 43"/>
                  <a:gd name="T4" fmla="*/ 3 w 478"/>
                  <a:gd name="T5" fmla="*/ 43 h 43"/>
                  <a:gd name="T6" fmla="*/ 478 w 478"/>
                  <a:gd name="T7" fmla="*/ 43 h 43"/>
                  <a:gd name="T8" fmla="*/ 465 w 478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8" h="43">
                    <a:moveTo>
                      <a:pt x="465" y="0"/>
                    </a:moveTo>
                    <a:lnTo>
                      <a:pt x="0" y="0"/>
                    </a:lnTo>
                    <a:lnTo>
                      <a:pt x="3" y="43"/>
                    </a:lnTo>
                    <a:lnTo>
                      <a:pt x="478" y="43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443"/>
              <p:cNvSpPr/>
              <p:nvPr/>
            </p:nvSpPr>
            <p:spPr bwMode="auto">
              <a:xfrm>
                <a:off x="3959" y="3000"/>
                <a:ext cx="494" cy="64"/>
              </a:xfrm>
              <a:custGeom>
                <a:avLst/>
                <a:gdLst>
                  <a:gd name="T0" fmla="*/ 0 w 494"/>
                  <a:gd name="T1" fmla="*/ 0 h 64"/>
                  <a:gd name="T2" fmla="*/ 2 w 494"/>
                  <a:gd name="T3" fmla="*/ 64 h 64"/>
                  <a:gd name="T4" fmla="*/ 494 w 494"/>
                  <a:gd name="T5" fmla="*/ 64 h 64"/>
                  <a:gd name="T6" fmla="*/ 475 w 494"/>
                  <a:gd name="T7" fmla="*/ 0 h 64"/>
                  <a:gd name="T8" fmla="*/ 0 w 49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64">
                    <a:moveTo>
                      <a:pt x="0" y="0"/>
                    </a:moveTo>
                    <a:lnTo>
                      <a:pt x="2" y="64"/>
                    </a:lnTo>
                    <a:lnTo>
                      <a:pt x="494" y="64"/>
                    </a:lnTo>
                    <a:lnTo>
                      <a:pt x="4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444"/>
              <p:cNvSpPr/>
              <p:nvPr/>
            </p:nvSpPr>
            <p:spPr bwMode="auto">
              <a:xfrm>
                <a:off x="3951" y="2772"/>
                <a:ext cx="424" cy="37"/>
              </a:xfrm>
              <a:custGeom>
                <a:avLst/>
                <a:gdLst>
                  <a:gd name="T0" fmla="*/ 411 w 424"/>
                  <a:gd name="T1" fmla="*/ 0 h 37"/>
                  <a:gd name="T2" fmla="*/ 0 w 424"/>
                  <a:gd name="T3" fmla="*/ 0 h 37"/>
                  <a:gd name="T4" fmla="*/ 0 w 424"/>
                  <a:gd name="T5" fmla="*/ 37 h 37"/>
                  <a:gd name="T6" fmla="*/ 424 w 424"/>
                  <a:gd name="T7" fmla="*/ 37 h 37"/>
                  <a:gd name="T8" fmla="*/ 411 w 42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37">
                    <a:moveTo>
                      <a:pt x="411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424" y="37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445"/>
              <p:cNvSpPr/>
              <p:nvPr/>
            </p:nvSpPr>
            <p:spPr bwMode="auto">
              <a:xfrm>
                <a:off x="3948" y="2697"/>
                <a:ext cx="403" cy="37"/>
              </a:xfrm>
              <a:custGeom>
                <a:avLst/>
                <a:gdLst>
                  <a:gd name="T0" fmla="*/ 393 w 403"/>
                  <a:gd name="T1" fmla="*/ 0 h 37"/>
                  <a:gd name="T2" fmla="*/ 0 w 403"/>
                  <a:gd name="T3" fmla="*/ 0 h 37"/>
                  <a:gd name="T4" fmla="*/ 3 w 403"/>
                  <a:gd name="T5" fmla="*/ 37 h 37"/>
                  <a:gd name="T6" fmla="*/ 403 w 403"/>
                  <a:gd name="T7" fmla="*/ 37 h 37"/>
                  <a:gd name="T8" fmla="*/ 393 w 4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7">
                    <a:moveTo>
                      <a:pt x="393" y="0"/>
                    </a:moveTo>
                    <a:lnTo>
                      <a:pt x="0" y="0"/>
                    </a:lnTo>
                    <a:lnTo>
                      <a:pt x="3" y="37"/>
                    </a:lnTo>
                    <a:lnTo>
                      <a:pt x="403" y="3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446"/>
              <p:cNvSpPr/>
              <p:nvPr/>
            </p:nvSpPr>
            <p:spPr bwMode="auto">
              <a:xfrm>
                <a:off x="3945" y="2622"/>
                <a:ext cx="382" cy="35"/>
              </a:xfrm>
              <a:custGeom>
                <a:avLst/>
                <a:gdLst>
                  <a:gd name="T0" fmla="*/ 372 w 382"/>
                  <a:gd name="T1" fmla="*/ 0 h 35"/>
                  <a:gd name="T2" fmla="*/ 0 w 382"/>
                  <a:gd name="T3" fmla="*/ 0 h 35"/>
                  <a:gd name="T4" fmla="*/ 3 w 382"/>
                  <a:gd name="T5" fmla="*/ 35 h 35"/>
                  <a:gd name="T6" fmla="*/ 382 w 382"/>
                  <a:gd name="T7" fmla="*/ 35 h 35"/>
                  <a:gd name="T8" fmla="*/ 372 w 38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35">
                    <a:moveTo>
                      <a:pt x="372" y="0"/>
                    </a:moveTo>
                    <a:lnTo>
                      <a:pt x="0" y="0"/>
                    </a:lnTo>
                    <a:lnTo>
                      <a:pt x="3" y="35"/>
                    </a:lnTo>
                    <a:lnTo>
                      <a:pt x="382" y="35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447"/>
              <p:cNvSpPr/>
              <p:nvPr/>
            </p:nvSpPr>
            <p:spPr bwMode="auto">
              <a:xfrm>
                <a:off x="4311" y="2601"/>
                <a:ext cx="1143" cy="463"/>
              </a:xfrm>
              <a:custGeom>
                <a:avLst/>
                <a:gdLst>
                  <a:gd name="T0" fmla="*/ 1143 w 1143"/>
                  <a:gd name="T1" fmla="*/ 109 h 463"/>
                  <a:gd name="T2" fmla="*/ 0 w 1143"/>
                  <a:gd name="T3" fmla="*/ 0 h 463"/>
                  <a:gd name="T4" fmla="*/ 142 w 1143"/>
                  <a:gd name="T5" fmla="*/ 463 h 463"/>
                  <a:gd name="T6" fmla="*/ 932 w 1143"/>
                  <a:gd name="T7" fmla="*/ 463 h 463"/>
                  <a:gd name="T8" fmla="*/ 1143 w 1143"/>
                  <a:gd name="T9" fmla="*/ 109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3" h="463">
                    <a:moveTo>
                      <a:pt x="1143" y="109"/>
                    </a:moveTo>
                    <a:lnTo>
                      <a:pt x="0" y="0"/>
                    </a:lnTo>
                    <a:lnTo>
                      <a:pt x="142" y="463"/>
                    </a:lnTo>
                    <a:lnTo>
                      <a:pt x="932" y="463"/>
                    </a:lnTo>
                    <a:lnTo>
                      <a:pt x="1143" y="109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448"/>
              <p:cNvSpPr/>
              <p:nvPr/>
            </p:nvSpPr>
            <p:spPr bwMode="auto">
              <a:xfrm>
                <a:off x="3929" y="2140"/>
                <a:ext cx="796" cy="487"/>
              </a:xfrm>
              <a:custGeom>
                <a:avLst/>
                <a:gdLst>
                  <a:gd name="T0" fmla="*/ 0 w 796"/>
                  <a:gd name="T1" fmla="*/ 3 h 487"/>
                  <a:gd name="T2" fmla="*/ 14 w 796"/>
                  <a:gd name="T3" fmla="*/ 423 h 487"/>
                  <a:gd name="T4" fmla="*/ 655 w 796"/>
                  <a:gd name="T5" fmla="*/ 487 h 487"/>
                  <a:gd name="T6" fmla="*/ 796 w 796"/>
                  <a:gd name="T7" fmla="*/ 0 h 487"/>
                  <a:gd name="T8" fmla="*/ 0 w 796"/>
                  <a:gd name="T9" fmla="*/ 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6" h="487">
                    <a:moveTo>
                      <a:pt x="0" y="3"/>
                    </a:moveTo>
                    <a:lnTo>
                      <a:pt x="14" y="423"/>
                    </a:lnTo>
                    <a:lnTo>
                      <a:pt x="655" y="487"/>
                    </a:lnTo>
                    <a:lnTo>
                      <a:pt x="79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449"/>
              <p:cNvSpPr/>
              <p:nvPr/>
            </p:nvSpPr>
            <p:spPr bwMode="auto">
              <a:xfrm>
                <a:off x="4971" y="2132"/>
                <a:ext cx="831" cy="578"/>
              </a:xfrm>
              <a:custGeom>
                <a:avLst/>
                <a:gdLst>
                  <a:gd name="T0" fmla="*/ 831 w 831"/>
                  <a:gd name="T1" fmla="*/ 0 h 578"/>
                  <a:gd name="T2" fmla="*/ 0 w 831"/>
                  <a:gd name="T3" fmla="*/ 5 h 578"/>
                  <a:gd name="T4" fmla="*/ 64 w 831"/>
                  <a:gd name="T5" fmla="*/ 538 h 578"/>
                  <a:gd name="T6" fmla="*/ 483 w 831"/>
                  <a:gd name="T7" fmla="*/ 578 h 578"/>
                  <a:gd name="T8" fmla="*/ 831 w 831"/>
                  <a:gd name="T9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1" h="578">
                    <a:moveTo>
                      <a:pt x="831" y="0"/>
                    </a:moveTo>
                    <a:lnTo>
                      <a:pt x="0" y="5"/>
                    </a:lnTo>
                    <a:lnTo>
                      <a:pt x="64" y="538"/>
                    </a:lnTo>
                    <a:lnTo>
                      <a:pt x="483" y="578"/>
                    </a:lnTo>
                    <a:lnTo>
                      <a:pt x="831" y="0"/>
                    </a:ln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450"/>
              <p:cNvSpPr/>
              <p:nvPr/>
            </p:nvSpPr>
            <p:spPr bwMode="auto">
              <a:xfrm>
                <a:off x="4584" y="2137"/>
                <a:ext cx="451" cy="533"/>
              </a:xfrm>
              <a:custGeom>
                <a:avLst/>
                <a:gdLst>
                  <a:gd name="T0" fmla="*/ 141 w 451"/>
                  <a:gd name="T1" fmla="*/ 3 h 533"/>
                  <a:gd name="T2" fmla="*/ 0 w 451"/>
                  <a:gd name="T3" fmla="*/ 490 h 533"/>
                  <a:gd name="T4" fmla="*/ 451 w 451"/>
                  <a:gd name="T5" fmla="*/ 533 h 533"/>
                  <a:gd name="T6" fmla="*/ 387 w 451"/>
                  <a:gd name="T7" fmla="*/ 0 h 533"/>
                  <a:gd name="T8" fmla="*/ 141 w 451"/>
                  <a:gd name="T9" fmla="*/ 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33">
                    <a:moveTo>
                      <a:pt x="141" y="3"/>
                    </a:moveTo>
                    <a:lnTo>
                      <a:pt x="0" y="490"/>
                    </a:lnTo>
                    <a:lnTo>
                      <a:pt x="451" y="533"/>
                    </a:lnTo>
                    <a:lnTo>
                      <a:pt x="387" y="0"/>
                    </a:lnTo>
                    <a:lnTo>
                      <a:pt x="141" y="3"/>
                    </a:lnTo>
                    <a:close/>
                  </a:path>
                </a:pathLst>
              </a:custGeom>
              <a:solidFill>
                <a:srgbClr val="88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451"/>
              <p:cNvSpPr/>
              <p:nvPr/>
            </p:nvSpPr>
            <p:spPr bwMode="auto">
              <a:xfrm>
                <a:off x="2987" y="2145"/>
                <a:ext cx="451" cy="780"/>
              </a:xfrm>
              <a:custGeom>
                <a:avLst/>
                <a:gdLst>
                  <a:gd name="T0" fmla="*/ 240 w 451"/>
                  <a:gd name="T1" fmla="*/ 3 h 780"/>
                  <a:gd name="T2" fmla="*/ 0 w 451"/>
                  <a:gd name="T3" fmla="*/ 600 h 780"/>
                  <a:gd name="T4" fmla="*/ 141 w 451"/>
                  <a:gd name="T5" fmla="*/ 780 h 780"/>
                  <a:gd name="T6" fmla="*/ 451 w 451"/>
                  <a:gd name="T7" fmla="*/ 0 h 780"/>
                  <a:gd name="T8" fmla="*/ 240 w 451"/>
                  <a:gd name="T9" fmla="*/ 3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780">
                    <a:moveTo>
                      <a:pt x="240" y="3"/>
                    </a:moveTo>
                    <a:lnTo>
                      <a:pt x="0" y="600"/>
                    </a:lnTo>
                    <a:lnTo>
                      <a:pt x="141" y="780"/>
                    </a:lnTo>
                    <a:lnTo>
                      <a:pt x="451" y="0"/>
                    </a:lnTo>
                    <a:lnTo>
                      <a:pt x="240" y="3"/>
                    </a:lnTo>
                    <a:close/>
                  </a:path>
                </a:pathLst>
              </a:custGeom>
              <a:solidFill>
                <a:srgbClr val="88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452"/>
              <p:cNvSpPr/>
              <p:nvPr/>
            </p:nvSpPr>
            <p:spPr bwMode="auto">
              <a:xfrm>
                <a:off x="2514" y="2151"/>
                <a:ext cx="163" cy="144"/>
              </a:xfrm>
              <a:custGeom>
                <a:avLst/>
                <a:gdLst>
                  <a:gd name="T0" fmla="*/ 0 w 163"/>
                  <a:gd name="T1" fmla="*/ 0 h 144"/>
                  <a:gd name="T2" fmla="*/ 115 w 163"/>
                  <a:gd name="T3" fmla="*/ 144 h 144"/>
                  <a:gd name="T4" fmla="*/ 163 w 163"/>
                  <a:gd name="T5" fmla="*/ 0 h 144"/>
                  <a:gd name="T6" fmla="*/ 0 w 16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44">
                    <a:moveTo>
                      <a:pt x="0" y="0"/>
                    </a:moveTo>
                    <a:lnTo>
                      <a:pt x="115" y="144"/>
                    </a:lnTo>
                    <a:lnTo>
                      <a:pt x="1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453"/>
              <p:cNvSpPr/>
              <p:nvPr/>
            </p:nvSpPr>
            <p:spPr bwMode="auto">
              <a:xfrm>
                <a:off x="2629" y="2151"/>
                <a:ext cx="64" cy="160"/>
              </a:xfrm>
              <a:custGeom>
                <a:avLst/>
                <a:gdLst>
                  <a:gd name="T0" fmla="*/ 48 w 64"/>
                  <a:gd name="T1" fmla="*/ 0 h 160"/>
                  <a:gd name="T2" fmla="*/ 0 w 64"/>
                  <a:gd name="T3" fmla="*/ 144 h 160"/>
                  <a:gd name="T4" fmla="*/ 13 w 64"/>
                  <a:gd name="T5" fmla="*/ 160 h 160"/>
                  <a:gd name="T6" fmla="*/ 64 w 64"/>
                  <a:gd name="T7" fmla="*/ 0 h 160"/>
                  <a:gd name="T8" fmla="*/ 48 w 64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0">
                    <a:moveTo>
                      <a:pt x="48" y="0"/>
                    </a:moveTo>
                    <a:lnTo>
                      <a:pt x="0" y="144"/>
                    </a:lnTo>
                    <a:lnTo>
                      <a:pt x="13" y="160"/>
                    </a:lnTo>
                    <a:lnTo>
                      <a:pt x="6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454"/>
              <p:cNvSpPr/>
              <p:nvPr/>
            </p:nvSpPr>
            <p:spPr bwMode="auto">
              <a:xfrm>
                <a:off x="2642" y="2151"/>
                <a:ext cx="72" cy="184"/>
              </a:xfrm>
              <a:custGeom>
                <a:avLst/>
                <a:gdLst>
                  <a:gd name="T0" fmla="*/ 72 w 72"/>
                  <a:gd name="T1" fmla="*/ 0 h 184"/>
                  <a:gd name="T2" fmla="*/ 51 w 72"/>
                  <a:gd name="T3" fmla="*/ 0 h 184"/>
                  <a:gd name="T4" fmla="*/ 0 w 72"/>
                  <a:gd name="T5" fmla="*/ 160 h 184"/>
                  <a:gd name="T6" fmla="*/ 19 w 72"/>
                  <a:gd name="T7" fmla="*/ 184 h 184"/>
                  <a:gd name="T8" fmla="*/ 72 w 72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4">
                    <a:moveTo>
                      <a:pt x="72" y="0"/>
                    </a:moveTo>
                    <a:lnTo>
                      <a:pt x="51" y="0"/>
                    </a:lnTo>
                    <a:lnTo>
                      <a:pt x="0" y="160"/>
                    </a:lnTo>
                    <a:lnTo>
                      <a:pt x="19" y="18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E4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455"/>
              <p:cNvSpPr/>
              <p:nvPr/>
            </p:nvSpPr>
            <p:spPr bwMode="auto">
              <a:xfrm>
                <a:off x="2661" y="2151"/>
                <a:ext cx="75" cy="200"/>
              </a:xfrm>
              <a:custGeom>
                <a:avLst/>
                <a:gdLst>
                  <a:gd name="T0" fmla="*/ 53 w 75"/>
                  <a:gd name="T1" fmla="*/ 0 h 200"/>
                  <a:gd name="T2" fmla="*/ 0 w 75"/>
                  <a:gd name="T3" fmla="*/ 184 h 200"/>
                  <a:gd name="T4" fmla="*/ 13 w 75"/>
                  <a:gd name="T5" fmla="*/ 200 h 200"/>
                  <a:gd name="T6" fmla="*/ 75 w 75"/>
                  <a:gd name="T7" fmla="*/ 0 h 200"/>
                  <a:gd name="T8" fmla="*/ 53 w 75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00">
                    <a:moveTo>
                      <a:pt x="53" y="0"/>
                    </a:moveTo>
                    <a:lnTo>
                      <a:pt x="0" y="184"/>
                    </a:lnTo>
                    <a:lnTo>
                      <a:pt x="13" y="200"/>
                    </a:lnTo>
                    <a:lnTo>
                      <a:pt x="75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456"/>
              <p:cNvSpPr/>
              <p:nvPr/>
            </p:nvSpPr>
            <p:spPr bwMode="auto">
              <a:xfrm>
                <a:off x="2674" y="2151"/>
                <a:ext cx="80" cy="219"/>
              </a:xfrm>
              <a:custGeom>
                <a:avLst/>
                <a:gdLst>
                  <a:gd name="T0" fmla="*/ 62 w 80"/>
                  <a:gd name="T1" fmla="*/ 0 h 219"/>
                  <a:gd name="T2" fmla="*/ 0 w 80"/>
                  <a:gd name="T3" fmla="*/ 200 h 219"/>
                  <a:gd name="T4" fmla="*/ 14 w 80"/>
                  <a:gd name="T5" fmla="*/ 219 h 219"/>
                  <a:gd name="T6" fmla="*/ 80 w 80"/>
                  <a:gd name="T7" fmla="*/ 0 h 219"/>
                  <a:gd name="T8" fmla="*/ 62 w 80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9">
                    <a:moveTo>
                      <a:pt x="62" y="0"/>
                    </a:moveTo>
                    <a:lnTo>
                      <a:pt x="0" y="200"/>
                    </a:lnTo>
                    <a:lnTo>
                      <a:pt x="14" y="219"/>
                    </a:lnTo>
                    <a:lnTo>
                      <a:pt x="8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E4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457"/>
              <p:cNvSpPr/>
              <p:nvPr/>
            </p:nvSpPr>
            <p:spPr bwMode="auto">
              <a:xfrm>
                <a:off x="2688" y="2151"/>
                <a:ext cx="96" cy="243"/>
              </a:xfrm>
              <a:custGeom>
                <a:avLst/>
                <a:gdLst>
                  <a:gd name="T0" fmla="*/ 66 w 96"/>
                  <a:gd name="T1" fmla="*/ 0 h 243"/>
                  <a:gd name="T2" fmla="*/ 0 w 96"/>
                  <a:gd name="T3" fmla="*/ 219 h 243"/>
                  <a:gd name="T4" fmla="*/ 21 w 96"/>
                  <a:gd name="T5" fmla="*/ 243 h 243"/>
                  <a:gd name="T6" fmla="*/ 96 w 96"/>
                  <a:gd name="T7" fmla="*/ 0 h 243"/>
                  <a:gd name="T8" fmla="*/ 66 w 96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43">
                    <a:moveTo>
                      <a:pt x="66" y="0"/>
                    </a:moveTo>
                    <a:lnTo>
                      <a:pt x="0" y="219"/>
                    </a:lnTo>
                    <a:lnTo>
                      <a:pt x="21" y="243"/>
                    </a:lnTo>
                    <a:lnTo>
                      <a:pt x="9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458"/>
              <p:cNvSpPr/>
              <p:nvPr/>
            </p:nvSpPr>
            <p:spPr bwMode="auto">
              <a:xfrm>
                <a:off x="2709" y="2151"/>
                <a:ext cx="99" cy="267"/>
              </a:xfrm>
              <a:custGeom>
                <a:avLst/>
                <a:gdLst>
                  <a:gd name="T0" fmla="*/ 75 w 99"/>
                  <a:gd name="T1" fmla="*/ 0 h 267"/>
                  <a:gd name="T2" fmla="*/ 0 w 99"/>
                  <a:gd name="T3" fmla="*/ 243 h 267"/>
                  <a:gd name="T4" fmla="*/ 16 w 99"/>
                  <a:gd name="T5" fmla="*/ 267 h 267"/>
                  <a:gd name="T6" fmla="*/ 99 w 99"/>
                  <a:gd name="T7" fmla="*/ 0 h 267"/>
                  <a:gd name="T8" fmla="*/ 75 w 99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67">
                    <a:moveTo>
                      <a:pt x="75" y="0"/>
                    </a:moveTo>
                    <a:lnTo>
                      <a:pt x="0" y="243"/>
                    </a:lnTo>
                    <a:lnTo>
                      <a:pt x="16" y="267"/>
                    </a:lnTo>
                    <a:lnTo>
                      <a:pt x="9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E4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459"/>
              <p:cNvSpPr/>
              <p:nvPr/>
            </p:nvSpPr>
            <p:spPr bwMode="auto">
              <a:xfrm>
                <a:off x="2725" y="2151"/>
                <a:ext cx="109" cy="289"/>
              </a:xfrm>
              <a:custGeom>
                <a:avLst/>
                <a:gdLst>
                  <a:gd name="T0" fmla="*/ 83 w 109"/>
                  <a:gd name="T1" fmla="*/ 0 h 289"/>
                  <a:gd name="T2" fmla="*/ 0 w 109"/>
                  <a:gd name="T3" fmla="*/ 267 h 289"/>
                  <a:gd name="T4" fmla="*/ 19 w 109"/>
                  <a:gd name="T5" fmla="*/ 289 h 289"/>
                  <a:gd name="T6" fmla="*/ 109 w 109"/>
                  <a:gd name="T7" fmla="*/ 0 h 289"/>
                  <a:gd name="T8" fmla="*/ 83 w 10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89">
                    <a:moveTo>
                      <a:pt x="83" y="0"/>
                    </a:moveTo>
                    <a:lnTo>
                      <a:pt x="0" y="267"/>
                    </a:lnTo>
                    <a:lnTo>
                      <a:pt x="19" y="289"/>
                    </a:lnTo>
                    <a:lnTo>
                      <a:pt x="10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460"/>
              <p:cNvSpPr/>
              <p:nvPr/>
            </p:nvSpPr>
            <p:spPr bwMode="auto">
              <a:xfrm>
                <a:off x="2845" y="2148"/>
                <a:ext cx="174" cy="139"/>
              </a:xfrm>
              <a:custGeom>
                <a:avLst/>
                <a:gdLst>
                  <a:gd name="T0" fmla="*/ 174 w 174"/>
                  <a:gd name="T1" fmla="*/ 0 h 139"/>
                  <a:gd name="T2" fmla="*/ 0 w 174"/>
                  <a:gd name="T3" fmla="*/ 3 h 139"/>
                  <a:gd name="T4" fmla="*/ 126 w 174"/>
                  <a:gd name="T5" fmla="*/ 139 h 139"/>
                  <a:gd name="T6" fmla="*/ 174 w 174"/>
                  <a:gd name="T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139">
                    <a:moveTo>
                      <a:pt x="174" y="0"/>
                    </a:moveTo>
                    <a:lnTo>
                      <a:pt x="0" y="3"/>
                    </a:lnTo>
                    <a:lnTo>
                      <a:pt x="126" y="13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B3B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461"/>
              <p:cNvSpPr/>
              <p:nvPr/>
            </p:nvSpPr>
            <p:spPr bwMode="auto">
              <a:xfrm>
                <a:off x="2781" y="2151"/>
                <a:ext cx="190" cy="168"/>
              </a:xfrm>
              <a:custGeom>
                <a:avLst/>
                <a:gdLst>
                  <a:gd name="T0" fmla="*/ 190 w 190"/>
                  <a:gd name="T1" fmla="*/ 136 h 168"/>
                  <a:gd name="T2" fmla="*/ 64 w 190"/>
                  <a:gd name="T3" fmla="*/ 0 h 168"/>
                  <a:gd name="T4" fmla="*/ 53 w 190"/>
                  <a:gd name="T5" fmla="*/ 0 h 168"/>
                  <a:gd name="T6" fmla="*/ 0 w 190"/>
                  <a:gd name="T7" fmla="*/ 168 h 168"/>
                  <a:gd name="T8" fmla="*/ 190 w 190"/>
                  <a:gd name="T9" fmla="*/ 139 h 168"/>
                  <a:gd name="T10" fmla="*/ 190 w 190"/>
                  <a:gd name="T11" fmla="*/ 13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68">
                    <a:moveTo>
                      <a:pt x="190" y="136"/>
                    </a:moveTo>
                    <a:lnTo>
                      <a:pt x="64" y="0"/>
                    </a:lnTo>
                    <a:lnTo>
                      <a:pt x="53" y="0"/>
                    </a:lnTo>
                    <a:lnTo>
                      <a:pt x="0" y="168"/>
                    </a:lnTo>
                    <a:lnTo>
                      <a:pt x="190" y="139"/>
                    </a:lnTo>
                    <a:lnTo>
                      <a:pt x="190" y="136"/>
                    </a:lnTo>
                    <a:close/>
                  </a:path>
                </a:pathLst>
              </a:custGeom>
              <a:solidFill>
                <a:srgbClr val="835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462"/>
              <p:cNvSpPr/>
              <p:nvPr/>
            </p:nvSpPr>
            <p:spPr bwMode="auto">
              <a:xfrm>
                <a:off x="2781" y="2290"/>
                <a:ext cx="190" cy="153"/>
              </a:xfrm>
              <a:custGeom>
                <a:avLst/>
                <a:gdLst>
                  <a:gd name="T0" fmla="*/ 190 w 190"/>
                  <a:gd name="T1" fmla="*/ 0 h 153"/>
                  <a:gd name="T2" fmla="*/ 0 w 190"/>
                  <a:gd name="T3" fmla="*/ 29 h 153"/>
                  <a:gd name="T4" fmla="*/ 0 w 190"/>
                  <a:gd name="T5" fmla="*/ 32 h 153"/>
                  <a:gd name="T6" fmla="*/ 136 w 190"/>
                  <a:gd name="T7" fmla="*/ 153 h 153"/>
                  <a:gd name="T8" fmla="*/ 190 w 190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53">
                    <a:moveTo>
                      <a:pt x="190" y="0"/>
                    </a:moveTo>
                    <a:lnTo>
                      <a:pt x="0" y="29"/>
                    </a:lnTo>
                    <a:lnTo>
                      <a:pt x="0" y="32"/>
                    </a:lnTo>
                    <a:lnTo>
                      <a:pt x="136" y="15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83A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463"/>
              <p:cNvSpPr/>
              <p:nvPr/>
            </p:nvSpPr>
            <p:spPr bwMode="auto">
              <a:xfrm>
                <a:off x="2744" y="2322"/>
                <a:ext cx="173" cy="131"/>
              </a:xfrm>
              <a:custGeom>
                <a:avLst/>
                <a:gdLst>
                  <a:gd name="T0" fmla="*/ 173 w 173"/>
                  <a:gd name="T1" fmla="*/ 121 h 131"/>
                  <a:gd name="T2" fmla="*/ 37 w 173"/>
                  <a:gd name="T3" fmla="*/ 0 h 131"/>
                  <a:gd name="T4" fmla="*/ 0 w 173"/>
                  <a:gd name="T5" fmla="*/ 118 h 131"/>
                  <a:gd name="T6" fmla="*/ 5 w 173"/>
                  <a:gd name="T7" fmla="*/ 126 h 131"/>
                  <a:gd name="T8" fmla="*/ 168 w 173"/>
                  <a:gd name="T9" fmla="*/ 131 h 131"/>
                  <a:gd name="T10" fmla="*/ 173 w 173"/>
                  <a:gd name="T11" fmla="*/ 12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31">
                    <a:moveTo>
                      <a:pt x="173" y="121"/>
                    </a:moveTo>
                    <a:lnTo>
                      <a:pt x="37" y="0"/>
                    </a:lnTo>
                    <a:lnTo>
                      <a:pt x="0" y="118"/>
                    </a:lnTo>
                    <a:lnTo>
                      <a:pt x="5" y="126"/>
                    </a:lnTo>
                    <a:lnTo>
                      <a:pt x="168" y="131"/>
                    </a:lnTo>
                    <a:lnTo>
                      <a:pt x="173" y="121"/>
                    </a:lnTo>
                    <a:close/>
                  </a:path>
                </a:pathLst>
              </a:custGeom>
              <a:solidFill>
                <a:srgbClr val="92D4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464"/>
              <p:cNvSpPr/>
              <p:nvPr/>
            </p:nvSpPr>
            <p:spPr bwMode="auto">
              <a:xfrm>
                <a:off x="2749" y="2448"/>
                <a:ext cx="163" cy="145"/>
              </a:xfrm>
              <a:custGeom>
                <a:avLst/>
                <a:gdLst>
                  <a:gd name="T0" fmla="*/ 163 w 163"/>
                  <a:gd name="T1" fmla="*/ 5 h 145"/>
                  <a:gd name="T2" fmla="*/ 0 w 163"/>
                  <a:gd name="T3" fmla="*/ 0 h 145"/>
                  <a:gd name="T4" fmla="*/ 115 w 163"/>
                  <a:gd name="T5" fmla="*/ 145 h 145"/>
                  <a:gd name="T6" fmla="*/ 163 w 163"/>
                  <a:gd name="T7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45">
                    <a:moveTo>
                      <a:pt x="163" y="5"/>
                    </a:moveTo>
                    <a:lnTo>
                      <a:pt x="0" y="0"/>
                    </a:lnTo>
                    <a:lnTo>
                      <a:pt x="115" y="145"/>
                    </a:lnTo>
                    <a:lnTo>
                      <a:pt x="163" y="5"/>
                    </a:lnTo>
                    <a:close/>
                  </a:path>
                </a:pathLst>
              </a:custGeom>
              <a:solidFill>
                <a:srgbClr val="FA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465"/>
              <p:cNvSpPr/>
              <p:nvPr/>
            </p:nvSpPr>
            <p:spPr bwMode="auto">
              <a:xfrm>
                <a:off x="2864" y="2148"/>
                <a:ext cx="363" cy="597"/>
              </a:xfrm>
              <a:custGeom>
                <a:avLst/>
                <a:gdLst>
                  <a:gd name="T0" fmla="*/ 363 w 363"/>
                  <a:gd name="T1" fmla="*/ 0 h 597"/>
                  <a:gd name="T2" fmla="*/ 155 w 363"/>
                  <a:gd name="T3" fmla="*/ 0 h 597"/>
                  <a:gd name="T4" fmla="*/ 0 w 363"/>
                  <a:gd name="T5" fmla="*/ 445 h 597"/>
                  <a:gd name="T6" fmla="*/ 123 w 363"/>
                  <a:gd name="T7" fmla="*/ 597 h 597"/>
                  <a:gd name="T8" fmla="*/ 363 w 363"/>
                  <a:gd name="T9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597">
                    <a:moveTo>
                      <a:pt x="363" y="0"/>
                    </a:moveTo>
                    <a:lnTo>
                      <a:pt x="155" y="0"/>
                    </a:lnTo>
                    <a:lnTo>
                      <a:pt x="0" y="445"/>
                    </a:lnTo>
                    <a:lnTo>
                      <a:pt x="123" y="597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6F9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466"/>
              <p:cNvSpPr/>
              <p:nvPr/>
            </p:nvSpPr>
            <p:spPr bwMode="auto">
              <a:xfrm>
                <a:off x="2987" y="2145"/>
                <a:ext cx="414" cy="600"/>
              </a:xfrm>
              <a:custGeom>
                <a:avLst/>
                <a:gdLst>
                  <a:gd name="T0" fmla="*/ 0 w 414"/>
                  <a:gd name="T1" fmla="*/ 600 h 600"/>
                  <a:gd name="T2" fmla="*/ 216 w 414"/>
                  <a:gd name="T3" fmla="*/ 584 h 600"/>
                  <a:gd name="T4" fmla="*/ 72 w 414"/>
                  <a:gd name="T5" fmla="*/ 426 h 600"/>
                  <a:gd name="T6" fmla="*/ 288 w 414"/>
                  <a:gd name="T7" fmla="*/ 418 h 600"/>
                  <a:gd name="T8" fmla="*/ 139 w 414"/>
                  <a:gd name="T9" fmla="*/ 276 h 600"/>
                  <a:gd name="T10" fmla="*/ 347 w 414"/>
                  <a:gd name="T11" fmla="*/ 255 h 600"/>
                  <a:gd name="T12" fmla="*/ 195 w 414"/>
                  <a:gd name="T13" fmla="*/ 134 h 600"/>
                  <a:gd name="T14" fmla="*/ 414 w 414"/>
                  <a:gd name="T15" fmla="*/ 83 h 600"/>
                  <a:gd name="T16" fmla="*/ 288 w 414"/>
                  <a:gd name="T17" fmla="*/ 0 h 600"/>
                  <a:gd name="T18" fmla="*/ 240 w 414"/>
                  <a:gd name="T19" fmla="*/ 3 h 600"/>
                  <a:gd name="T20" fmla="*/ 0 w 414"/>
                  <a:gd name="T21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4" h="600">
                    <a:moveTo>
                      <a:pt x="0" y="600"/>
                    </a:moveTo>
                    <a:lnTo>
                      <a:pt x="216" y="584"/>
                    </a:lnTo>
                    <a:lnTo>
                      <a:pt x="72" y="426"/>
                    </a:lnTo>
                    <a:lnTo>
                      <a:pt x="288" y="418"/>
                    </a:lnTo>
                    <a:lnTo>
                      <a:pt x="139" y="276"/>
                    </a:lnTo>
                    <a:lnTo>
                      <a:pt x="347" y="255"/>
                    </a:lnTo>
                    <a:lnTo>
                      <a:pt x="195" y="134"/>
                    </a:lnTo>
                    <a:lnTo>
                      <a:pt x="414" y="83"/>
                    </a:lnTo>
                    <a:lnTo>
                      <a:pt x="288" y="0"/>
                    </a:lnTo>
                    <a:lnTo>
                      <a:pt x="240" y="3"/>
                    </a:lnTo>
                    <a:lnTo>
                      <a:pt x="0" y="600"/>
                    </a:lnTo>
                    <a:close/>
                  </a:path>
                </a:pathLst>
              </a:custGeom>
              <a:solidFill>
                <a:srgbClr val="FFD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467"/>
              <p:cNvSpPr/>
              <p:nvPr/>
            </p:nvSpPr>
            <p:spPr bwMode="auto">
              <a:xfrm>
                <a:off x="3005" y="2595"/>
                <a:ext cx="110" cy="105"/>
              </a:xfrm>
              <a:custGeom>
                <a:avLst/>
                <a:gdLst>
                  <a:gd name="T0" fmla="*/ 0 w 110"/>
                  <a:gd name="T1" fmla="*/ 105 h 105"/>
                  <a:gd name="T2" fmla="*/ 110 w 110"/>
                  <a:gd name="T3" fmla="*/ 94 h 105"/>
                  <a:gd name="T4" fmla="*/ 38 w 110"/>
                  <a:gd name="T5" fmla="*/ 0 h 105"/>
                  <a:gd name="T6" fmla="*/ 0 w 110"/>
                  <a:gd name="T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05">
                    <a:moveTo>
                      <a:pt x="0" y="105"/>
                    </a:moveTo>
                    <a:lnTo>
                      <a:pt x="110" y="94"/>
                    </a:lnTo>
                    <a:lnTo>
                      <a:pt x="38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468"/>
              <p:cNvSpPr/>
              <p:nvPr/>
            </p:nvSpPr>
            <p:spPr bwMode="auto">
              <a:xfrm>
                <a:off x="3072" y="2451"/>
                <a:ext cx="107" cy="83"/>
              </a:xfrm>
              <a:custGeom>
                <a:avLst/>
                <a:gdLst>
                  <a:gd name="T0" fmla="*/ 0 w 107"/>
                  <a:gd name="T1" fmla="*/ 83 h 83"/>
                  <a:gd name="T2" fmla="*/ 107 w 107"/>
                  <a:gd name="T3" fmla="*/ 75 h 83"/>
                  <a:gd name="T4" fmla="*/ 35 w 107"/>
                  <a:gd name="T5" fmla="*/ 0 h 83"/>
                  <a:gd name="T6" fmla="*/ 0 w 107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3">
                    <a:moveTo>
                      <a:pt x="0" y="83"/>
                    </a:moveTo>
                    <a:lnTo>
                      <a:pt x="107" y="75"/>
                    </a:lnTo>
                    <a:lnTo>
                      <a:pt x="35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469"/>
              <p:cNvSpPr/>
              <p:nvPr/>
            </p:nvSpPr>
            <p:spPr bwMode="auto">
              <a:xfrm>
                <a:off x="3131" y="2309"/>
                <a:ext cx="109" cy="75"/>
              </a:xfrm>
              <a:custGeom>
                <a:avLst/>
                <a:gdLst>
                  <a:gd name="T0" fmla="*/ 0 w 109"/>
                  <a:gd name="T1" fmla="*/ 75 h 75"/>
                  <a:gd name="T2" fmla="*/ 109 w 109"/>
                  <a:gd name="T3" fmla="*/ 61 h 75"/>
                  <a:gd name="T4" fmla="*/ 32 w 109"/>
                  <a:gd name="T5" fmla="*/ 0 h 75"/>
                  <a:gd name="T6" fmla="*/ 0 w 109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75">
                    <a:moveTo>
                      <a:pt x="0" y="75"/>
                    </a:moveTo>
                    <a:lnTo>
                      <a:pt x="109" y="61"/>
                    </a:lnTo>
                    <a:lnTo>
                      <a:pt x="3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470"/>
              <p:cNvSpPr/>
              <p:nvPr/>
            </p:nvSpPr>
            <p:spPr bwMode="auto">
              <a:xfrm>
                <a:off x="3192" y="2148"/>
                <a:ext cx="104" cy="91"/>
              </a:xfrm>
              <a:custGeom>
                <a:avLst/>
                <a:gdLst>
                  <a:gd name="T0" fmla="*/ 0 w 104"/>
                  <a:gd name="T1" fmla="*/ 91 h 91"/>
                  <a:gd name="T2" fmla="*/ 104 w 104"/>
                  <a:gd name="T3" fmla="*/ 67 h 91"/>
                  <a:gd name="T4" fmla="*/ 35 w 104"/>
                  <a:gd name="T5" fmla="*/ 0 h 91"/>
                  <a:gd name="T6" fmla="*/ 0 w 104"/>
                  <a:gd name="T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1">
                    <a:moveTo>
                      <a:pt x="0" y="91"/>
                    </a:moveTo>
                    <a:lnTo>
                      <a:pt x="104" y="67"/>
                    </a:lnTo>
                    <a:lnTo>
                      <a:pt x="35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471"/>
              <p:cNvSpPr/>
              <p:nvPr/>
            </p:nvSpPr>
            <p:spPr bwMode="auto">
              <a:xfrm>
                <a:off x="3088" y="2777"/>
                <a:ext cx="94" cy="83"/>
              </a:xfrm>
              <a:custGeom>
                <a:avLst/>
                <a:gdLst>
                  <a:gd name="T0" fmla="*/ 94 w 94"/>
                  <a:gd name="T1" fmla="*/ 3 h 83"/>
                  <a:gd name="T2" fmla="*/ 0 w 94"/>
                  <a:gd name="T3" fmla="*/ 0 h 83"/>
                  <a:gd name="T4" fmla="*/ 67 w 94"/>
                  <a:gd name="T5" fmla="*/ 83 h 83"/>
                  <a:gd name="T6" fmla="*/ 94 w 94"/>
                  <a:gd name="T7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83">
                    <a:moveTo>
                      <a:pt x="94" y="3"/>
                    </a:moveTo>
                    <a:lnTo>
                      <a:pt x="0" y="0"/>
                    </a:lnTo>
                    <a:lnTo>
                      <a:pt x="67" y="83"/>
                    </a:lnTo>
                    <a:lnTo>
                      <a:pt x="94" y="3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472"/>
              <p:cNvSpPr/>
              <p:nvPr/>
            </p:nvSpPr>
            <p:spPr bwMode="auto">
              <a:xfrm>
                <a:off x="3155" y="2609"/>
                <a:ext cx="93" cy="80"/>
              </a:xfrm>
              <a:custGeom>
                <a:avLst/>
                <a:gdLst>
                  <a:gd name="T0" fmla="*/ 93 w 93"/>
                  <a:gd name="T1" fmla="*/ 2 h 80"/>
                  <a:gd name="T2" fmla="*/ 0 w 93"/>
                  <a:gd name="T3" fmla="*/ 0 h 80"/>
                  <a:gd name="T4" fmla="*/ 67 w 93"/>
                  <a:gd name="T5" fmla="*/ 80 h 80"/>
                  <a:gd name="T6" fmla="*/ 93 w 93"/>
                  <a:gd name="T7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80">
                    <a:moveTo>
                      <a:pt x="93" y="2"/>
                    </a:moveTo>
                    <a:lnTo>
                      <a:pt x="0" y="0"/>
                    </a:lnTo>
                    <a:lnTo>
                      <a:pt x="67" y="80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473"/>
              <p:cNvSpPr/>
              <p:nvPr/>
            </p:nvSpPr>
            <p:spPr bwMode="auto">
              <a:xfrm>
                <a:off x="3222" y="2443"/>
                <a:ext cx="96" cy="77"/>
              </a:xfrm>
              <a:custGeom>
                <a:avLst/>
                <a:gdLst>
                  <a:gd name="T0" fmla="*/ 96 w 96"/>
                  <a:gd name="T1" fmla="*/ 0 h 77"/>
                  <a:gd name="T2" fmla="*/ 0 w 96"/>
                  <a:gd name="T3" fmla="*/ 13 h 77"/>
                  <a:gd name="T4" fmla="*/ 66 w 96"/>
                  <a:gd name="T5" fmla="*/ 77 h 77"/>
                  <a:gd name="T6" fmla="*/ 96 w 96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7">
                    <a:moveTo>
                      <a:pt x="96" y="0"/>
                    </a:moveTo>
                    <a:lnTo>
                      <a:pt x="0" y="13"/>
                    </a:lnTo>
                    <a:lnTo>
                      <a:pt x="66" y="7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474"/>
              <p:cNvSpPr/>
              <p:nvPr/>
            </p:nvSpPr>
            <p:spPr bwMode="auto">
              <a:xfrm>
                <a:off x="3278" y="2279"/>
                <a:ext cx="101" cy="89"/>
              </a:xfrm>
              <a:custGeom>
                <a:avLst/>
                <a:gdLst>
                  <a:gd name="T0" fmla="*/ 101 w 101"/>
                  <a:gd name="T1" fmla="*/ 0 h 89"/>
                  <a:gd name="T2" fmla="*/ 0 w 101"/>
                  <a:gd name="T3" fmla="*/ 16 h 89"/>
                  <a:gd name="T4" fmla="*/ 72 w 101"/>
                  <a:gd name="T5" fmla="*/ 89 h 89"/>
                  <a:gd name="T6" fmla="*/ 101 w 10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89">
                    <a:moveTo>
                      <a:pt x="101" y="0"/>
                    </a:moveTo>
                    <a:lnTo>
                      <a:pt x="0" y="16"/>
                    </a:lnTo>
                    <a:lnTo>
                      <a:pt x="72" y="8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475"/>
              <p:cNvSpPr/>
              <p:nvPr/>
            </p:nvSpPr>
            <p:spPr bwMode="auto">
              <a:xfrm>
                <a:off x="2864" y="2469"/>
                <a:ext cx="96" cy="132"/>
              </a:xfrm>
              <a:custGeom>
                <a:avLst/>
                <a:gdLst>
                  <a:gd name="T0" fmla="*/ 16 w 36"/>
                  <a:gd name="T1" fmla="*/ 0 h 49"/>
                  <a:gd name="T2" fmla="*/ 0 w 36"/>
                  <a:gd name="T3" fmla="*/ 46 h 49"/>
                  <a:gd name="T4" fmla="*/ 11 w 36"/>
                  <a:gd name="T5" fmla="*/ 49 h 49"/>
                  <a:gd name="T6" fmla="*/ 36 w 36"/>
                  <a:gd name="T7" fmla="*/ 24 h 49"/>
                  <a:gd name="T8" fmla="*/ 16 w 3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9">
                    <a:moveTo>
                      <a:pt x="16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3" y="48"/>
                      <a:pt x="7" y="49"/>
                      <a:pt x="11" y="49"/>
                    </a:cubicBezTo>
                    <a:cubicBezTo>
                      <a:pt x="25" y="49"/>
                      <a:pt x="36" y="38"/>
                      <a:pt x="36" y="24"/>
                    </a:cubicBezTo>
                    <a:cubicBezTo>
                      <a:pt x="36" y="12"/>
                      <a:pt x="28" y="2"/>
                      <a:pt x="16" y="0"/>
                    </a:cubicBez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Oval 476"/>
              <p:cNvSpPr>
                <a:spLocks noChangeArrowheads="1"/>
              </p:cNvSpPr>
              <p:nvPr/>
            </p:nvSpPr>
            <p:spPr bwMode="auto">
              <a:xfrm>
                <a:off x="2995" y="2405"/>
                <a:ext cx="96" cy="94"/>
              </a:xfrm>
              <a:prstGeom prst="ellipse">
                <a:avLst/>
              </a:pr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477"/>
              <p:cNvSpPr/>
              <p:nvPr/>
            </p:nvSpPr>
            <p:spPr bwMode="auto">
              <a:xfrm>
                <a:off x="2952" y="2223"/>
                <a:ext cx="91" cy="123"/>
              </a:xfrm>
              <a:custGeom>
                <a:avLst/>
                <a:gdLst>
                  <a:gd name="T0" fmla="*/ 15 w 34"/>
                  <a:gd name="T1" fmla="*/ 0 h 46"/>
                  <a:gd name="T2" fmla="*/ 0 w 34"/>
                  <a:gd name="T3" fmla="*/ 44 h 46"/>
                  <a:gd name="T4" fmla="*/ 11 w 34"/>
                  <a:gd name="T5" fmla="*/ 46 h 46"/>
                  <a:gd name="T6" fmla="*/ 34 w 34"/>
                  <a:gd name="T7" fmla="*/ 23 h 46"/>
                  <a:gd name="T8" fmla="*/ 15 w 3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6">
                    <a:moveTo>
                      <a:pt x="15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3" y="46"/>
                      <a:pt x="7" y="46"/>
                      <a:pt x="11" y="46"/>
                    </a:cubicBezTo>
                    <a:cubicBezTo>
                      <a:pt x="24" y="46"/>
                      <a:pt x="34" y="36"/>
                      <a:pt x="34" y="23"/>
                    </a:cubicBezTo>
                    <a:cubicBezTo>
                      <a:pt x="34" y="12"/>
                      <a:pt x="26" y="2"/>
                      <a:pt x="15" y="0"/>
                    </a:cubicBez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Oval 478"/>
              <p:cNvSpPr>
                <a:spLocks noChangeArrowheads="1"/>
              </p:cNvSpPr>
              <p:nvPr/>
            </p:nvSpPr>
            <p:spPr bwMode="auto">
              <a:xfrm>
                <a:off x="3091" y="2223"/>
                <a:ext cx="64" cy="62"/>
              </a:xfrm>
              <a:prstGeom prst="ellipse">
                <a:avLst/>
              </a:pr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479"/>
              <p:cNvSpPr/>
              <p:nvPr/>
            </p:nvSpPr>
            <p:spPr bwMode="auto">
              <a:xfrm>
                <a:off x="3112" y="2145"/>
                <a:ext cx="107" cy="51"/>
              </a:xfrm>
              <a:custGeom>
                <a:avLst/>
                <a:gdLst>
                  <a:gd name="T0" fmla="*/ 0 w 40"/>
                  <a:gd name="T1" fmla="*/ 1 h 19"/>
                  <a:gd name="T2" fmla="*/ 20 w 40"/>
                  <a:gd name="T3" fmla="*/ 19 h 19"/>
                  <a:gd name="T4" fmla="*/ 40 w 40"/>
                  <a:gd name="T5" fmla="*/ 0 h 19"/>
                  <a:gd name="T6" fmla="*/ 0 w 40"/>
                  <a:gd name="T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9">
                    <a:moveTo>
                      <a:pt x="0" y="1"/>
                    </a:moveTo>
                    <a:cubicBezTo>
                      <a:pt x="1" y="11"/>
                      <a:pt x="10" y="19"/>
                      <a:pt x="20" y="19"/>
                    </a:cubicBezTo>
                    <a:cubicBezTo>
                      <a:pt x="31" y="19"/>
                      <a:pt x="40" y="11"/>
                      <a:pt x="4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480"/>
              <p:cNvSpPr/>
              <p:nvPr/>
            </p:nvSpPr>
            <p:spPr bwMode="auto">
              <a:xfrm>
                <a:off x="2957" y="2614"/>
                <a:ext cx="75" cy="78"/>
              </a:xfrm>
              <a:custGeom>
                <a:avLst/>
                <a:gdLst>
                  <a:gd name="T0" fmla="*/ 15 w 28"/>
                  <a:gd name="T1" fmla="*/ 0 h 29"/>
                  <a:gd name="T2" fmla="*/ 0 w 28"/>
                  <a:gd name="T3" fmla="*/ 14 h 29"/>
                  <a:gd name="T4" fmla="*/ 15 w 28"/>
                  <a:gd name="T5" fmla="*/ 29 h 29"/>
                  <a:gd name="T6" fmla="*/ 21 w 28"/>
                  <a:gd name="T7" fmla="*/ 28 h 29"/>
                  <a:gd name="T8" fmla="*/ 28 w 28"/>
                  <a:gd name="T9" fmla="*/ 7 h 29"/>
                  <a:gd name="T10" fmla="*/ 15 w 2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3"/>
                      <a:pt x="7" y="29"/>
                      <a:pt x="15" y="29"/>
                    </a:cubicBezTo>
                    <a:cubicBezTo>
                      <a:pt x="17" y="29"/>
                      <a:pt x="19" y="29"/>
                      <a:pt x="21" y="2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5" y="2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481"/>
              <p:cNvSpPr/>
              <p:nvPr/>
            </p:nvSpPr>
            <p:spPr bwMode="auto">
              <a:xfrm>
                <a:off x="2907" y="2148"/>
                <a:ext cx="112" cy="94"/>
              </a:xfrm>
              <a:custGeom>
                <a:avLst/>
                <a:gdLst>
                  <a:gd name="T0" fmla="*/ 77 w 112"/>
                  <a:gd name="T1" fmla="*/ 94 h 94"/>
                  <a:gd name="T2" fmla="*/ 0 w 112"/>
                  <a:gd name="T3" fmla="*/ 3 h 94"/>
                  <a:gd name="T4" fmla="*/ 112 w 112"/>
                  <a:gd name="T5" fmla="*/ 0 h 94"/>
                  <a:gd name="T6" fmla="*/ 77 w 112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4">
                    <a:moveTo>
                      <a:pt x="77" y="94"/>
                    </a:moveTo>
                    <a:lnTo>
                      <a:pt x="0" y="3"/>
                    </a:lnTo>
                    <a:lnTo>
                      <a:pt x="112" y="0"/>
                    </a:lnTo>
                    <a:lnTo>
                      <a:pt x="77" y="94"/>
                    </a:lnTo>
                    <a:close/>
                  </a:path>
                </a:pathLst>
              </a:custGeom>
              <a:solidFill>
                <a:srgbClr val="834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482"/>
              <p:cNvSpPr/>
              <p:nvPr/>
            </p:nvSpPr>
            <p:spPr bwMode="auto">
              <a:xfrm>
                <a:off x="2861" y="2325"/>
                <a:ext cx="96" cy="88"/>
              </a:xfrm>
              <a:custGeom>
                <a:avLst/>
                <a:gdLst>
                  <a:gd name="T0" fmla="*/ 96 w 96"/>
                  <a:gd name="T1" fmla="*/ 0 h 88"/>
                  <a:gd name="T2" fmla="*/ 0 w 96"/>
                  <a:gd name="T3" fmla="*/ 18 h 88"/>
                  <a:gd name="T4" fmla="*/ 67 w 96"/>
                  <a:gd name="T5" fmla="*/ 88 h 88"/>
                  <a:gd name="T6" fmla="*/ 96 w 96"/>
                  <a:gd name="T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8">
                    <a:moveTo>
                      <a:pt x="96" y="0"/>
                    </a:moveTo>
                    <a:lnTo>
                      <a:pt x="0" y="18"/>
                    </a:lnTo>
                    <a:lnTo>
                      <a:pt x="67" y="8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6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483"/>
              <p:cNvSpPr/>
              <p:nvPr/>
            </p:nvSpPr>
            <p:spPr bwMode="auto">
              <a:xfrm>
                <a:off x="2794" y="2191"/>
                <a:ext cx="105" cy="83"/>
              </a:xfrm>
              <a:custGeom>
                <a:avLst/>
                <a:gdLst>
                  <a:gd name="T0" fmla="*/ 32 w 105"/>
                  <a:gd name="T1" fmla="*/ 5 h 83"/>
                  <a:gd name="T2" fmla="*/ 105 w 105"/>
                  <a:gd name="T3" fmla="*/ 72 h 83"/>
                  <a:gd name="T4" fmla="*/ 0 w 105"/>
                  <a:gd name="T5" fmla="*/ 83 h 83"/>
                  <a:gd name="T6" fmla="*/ 27 w 105"/>
                  <a:gd name="T7" fmla="*/ 0 h 83"/>
                  <a:gd name="T8" fmla="*/ 32 w 105"/>
                  <a:gd name="T9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83">
                    <a:moveTo>
                      <a:pt x="32" y="5"/>
                    </a:moveTo>
                    <a:lnTo>
                      <a:pt x="105" y="72"/>
                    </a:lnTo>
                    <a:lnTo>
                      <a:pt x="0" y="83"/>
                    </a:lnTo>
                    <a:lnTo>
                      <a:pt x="27" y="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FF6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484"/>
              <p:cNvSpPr/>
              <p:nvPr/>
            </p:nvSpPr>
            <p:spPr bwMode="auto">
              <a:xfrm>
                <a:off x="2752" y="2354"/>
                <a:ext cx="85" cy="62"/>
              </a:xfrm>
              <a:custGeom>
                <a:avLst/>
                <a:gdLst>
                  <a:gd name="T0" fmla="*/ 18 w 85"/>
                  <a:gd name="T1" fmla="*/ 0 h 62"/>
                  <a:gd name="T2" fmla="*/ 85 w 85"/>
                  <a:gd name="T3" fmla="*/ 62 h 62"/>
                  <a:gd name="T4" fmla="*/ 0 w 85"/>
                  <a:gd name="T5" fmla="*/ 59 h 62"/>
                  <a:gd name="T6" fmla="*/ 18 w 8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62">
                    <a:moveTo>
                      <a:pt x="18" y="0"/>
                    </a:moveTo>
                    <a:lnTo>
                      <a:pt x="85" y="62"/>
                    </a:lnTo>
                    <a:lnTo>
                      <a:pt x="0" y="5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7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485"/>
              <p:cNvSpPr/>
              <p:nvPr/>
            </p:nvSpPr>
            <p:spPr bwMode="auto">
              <a:xfrm>
                <a:off x="2789" y="2496"/>
                <a:ext cx="110" cy="97"/>
              </a:xfrm>
              <a:custGeom>
                <a:avLst/>
                <a:gdLst>
                  <a:gd name="T0" fmla="*/ 110 w 110"/>
                  <a:gd name="T1" fmla="*/ 0 h 97"/>
                  <a:gd name="T2" fmla="*/ 0 w 110"/>
                  <a:gd name="T3" fmla="*/ 3 h 97"/>
                  <a:gd name="T4" fmla="*/ 72 w 110"/>
                  <a:gd name="T5" fmla="*/ 97 h 97"/>
                  <a:gd name="T6" fmla="*/ 110 w 110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7">
                    <a:moveTo>
                      <a:pt x="110" y="0"/>
                    </a:moveTo>
                    <a:lnTo>
                      <a:pt x="0" y="3"/>
                    </a:lnTo>
                    <a:lnTo>
                      <a:pt x="72" y="9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BBBD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Oval 486"/>
              <p:cNvSpPr>
                <a:spLocks noChangeArrowheads="1"/>
              </p:cNvSpPr>
              <p:nvPr/>
            </p:nvSpPr>
            <p:spPr bwMode="auto">
              <a:xfrm>
                <a:off x="3438" y="2207"/>
                <a:ext cx="27" cy="27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Oval 487"/>
              <p:cNvSpPr>
                <a:spLocks noChangeArrowheads="1"/>
              </p:cNvSpPr>
              <p:nvPr/>
            </p:nvSpPr>
            <p:spPr bwMode="auto">
              <a:xfrm>
                <a:off x="3355" y="2485"/>
                <a:ext cx="27" cy="25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Oval 488"/>
              <p:cNvSpPr>
                <a:spLocks noChangeArrowheads="1"/>
              </p:cNvSpPr>
              <p:nvPr/>
            </p:nvSpPr>
            <p:spPr bwMode="auto">
              <a:xfrm>
                <a:off x="3454" y="2510"/>
                <a:ext cx="24" cy="26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Oval 489"/>
              <p:cNvSpPr>
                <a:spLocks noChangeArrowheads="1"/>
              </p:cNvSpPr>
              <p:nvPr/>
            </p:nvSpPr>
            <p:spPr bwMode="auto">
              <a:xfrm>
                <a:off x="3564" y="2536"/>
                <a:ext cx="26" cy="24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Oval 490"/>
              <p:cNvSpPr>
                <a:spLocks noChangeArrowheads="1"/>
              </p:cNvSpPr>
              <p:nvPr/>
            </p:nvSpPr>
            <p:spPr bwMode="auto">
              <a:xfrm>
                <a:off x="3676" y="2563"/>
                <a:ext cx="26" cy="24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Oval 491"/>
              <p:cNvSpPr>
                <a:spLocks noChangeArrowheads="1"/>
              </p:cNvSpPr>
              <p:nvPr/>
            </p:nvSpPr>
            <p:spPr bwMode="auto">
              <a:xfrm>
                <a:off x="3812" y="2593"/>
                <a:ext cx="24" cy="24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Oval 492"/>
              <p:cNvSpPr>
                <a:spLocks noChangeArrowheads="1"/>
              </p:cNvSpPr>
              <p:nvPr/>
            </p:nvSpPr>
            <p:spPr bwMode="auto">
              <a:xfrm>
                <a:off x="3539" y="2204"/>
                <a:ext cx="25" cy="27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Oval 493"/>
              <p:cNvSpPr>
                <a:spLocks noChangeArrowheads="1"/>
              </p:cNvSpPr>
              <p:nvPr/>
            </p:nvSpPr>
            <p:spPr bwMode="auto">
              <a:xfrm>
                <a:off x="3652" y="2204"/>
                <a:ext cx="24" cy="27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Oval 494"/>
              <p:cNvSpPr>
                <a:spLocks noChangeArrowheads="1"/>
              </p:cNvSpPr>
              <p:nvPr/>
            </p:nvSpPr>
            <p:spPr bwMode="auto">
              <a:xfrm>
                <a:off x="3753" y="2201"/>
                <a:ext cx="27" cy="25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Oval 495"/>
              <p:cNvSpPr>
                <a:spLocks noChangeArrowheads="1"/>
              </p:cNvSpPr>
              <p:nvPr/>
            </p:nvSpPr>
            <p:spPr bwMode="auto">
              <a:xfrm>
                <a:off x="3868" y="2204"/>
                <a:ext cx="27" cy="24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496"/>
              <p:cNvSpPr/>
              <p:nvPr/>
            </p:nvSpPr>
            <p:spPr bwMode="auto">
              <a:xfrm>
                <a:off x="3203" y="2689"/>
                <a:ext cx="112" cy="238"/>
              </a:xfrm>
              <a:custGeom>
                <a:avLst/>
                <a:gdLst>
                  <a:gd name="T0" fmla="*/ 2 w 42"/>
                  <a:gd name="T1" fmla="*/ 70 h 89"/>
                  <a:gd name="T2" fmla="*/ 25 w 42"/>
                  <a:gd name="T3" fmla="*/ 0 h 89"/>
                  <a:gd name="T4" fmla="*/ 42 w 42"/>
                  <a:gd name="T5" fmla="*/ 89 h 89"/>
                  <a:gd name="T6" fmla="*/ 2 w 42"/>
                  <a:gd name="T7" fmla="*/ 7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89">
                    <a:moveTo>
                      <a:pt x="2" y="7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0" y="79"/>
                      <a:pt x="2" y="70"/>
                    </a:cubicBezTo>
                    <a:close/>
                  </a:path>
                </a:pathLst>
              </a:custGeom>
              <a:solidFill>
                <a:srgbClr val="99B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497"/>
              <p:cNvSpPr/>
              <p:nvPr/>
            </p:nvSpPr>
            <p:spPr bwMode="auto">
              <a:xfrm>
                <a:off x="3478" y="2692"/>
                <a:ext cx="214" cy="131"/>
              </a:xfrm>
              <a:custGeom>
                <a:avLst/>
                <a:gdLst>
                  <a:gd name="T0" fmla="*/ 126 w 214"/>
                  <a:gd name="T1" fmla="*/ 0 h 131"/>
                  <a:gd name="T2" fmla="*/ 0 w 214"/>
                  <a:gd name="T3" fmla="*/ 131 h 131"/>
                  <a:gd name="T4" fmla="*/ 214 w 214"/>
                  <a:gd name="T5" fmla="*/ 104 h 131"/>
                  <a:gd name="T6" fmla="*/ 126 w 214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" h="131">
                    <a:moveTo>
                      <a:pt x="126" y="0"/>
                    </a:moveTo>
                    <a:lnTo>
                      <a:pt x="0" y="131"/>
                    </a:lnTo>
                    <a:lnTo>
                      <a:pt x="214" y="10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D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498"/>
              <p:cNvSpPr/>
              <p:nvPr/>
            </p:nvSpPr>
            <p:spPr bwMode="auto">
              <a:xfrm>
                <a:off x="3419" y="2893"/>
                <a:ext cx="265" cy="141"/>
              </a:xfrm>
              <a:custGeom>
                <a:avLst/>
                <a:gdLst>
                  <a:gd name="T0" fmla="*/ 0 w 265"/>
                  <a:gd name="T1" fmla="*/ 34 h 141"/>
                  <a:gd name="T2" fmla="*/ 265 w 265"/>
                  <a:gd name="T3" fmla="*/ 0 h 141"/>
                  <a:gd name="T4" fmla="*/ 193 w 265"/>
                  <a:gd name="T5" fmla="*/ 141 h 141"/>
                  <a:gd name="T6" fmla="*/ 0 w 265"/>
                  <a:gd name="T7" fmla="*/ 3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5" h="141">
                    <a:moveTo>
                      <a:pt x="0" y="34"/>
                    </a:moveTo>
                    <a:lnTo>
                      <a:pt x="265" y="0"/>
                    </a:lnTo>
                    <a:lnTo>
                      <a:pt x="193" y="14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A5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499"/>
              <p:cNvSpPr/>
              <p:nvPr/>
            </p:nvSpPr>
            <p:spPr bwMode="auto">
              <a:xfrm>
                <a:off x="3345" y="2609"/>
                <a:ext cx="168" cy="158"/>
              </a:xfrm>
              <a:custGeom>
                <a:avLst/>
                <a:gdLst>
                  <a:gd name="T0" fmla="*/ 0 w 168"/>
                  <a:gd name="T1" fmla="*/ 0 h 158"/>
                  <a:gd name="T2" fmla="*/ 37 w 168"/>
                  <a:gd name="T3" fmla="*/ 158 h 158"/>
                  <a:gd name="T4" fmla="*/ 168 w 168"/>
                  <a:gd name="T5" fmla="*/ 24 h 158"/>
                  <a:gd name="T6" fmla="*/ 0 w 168"/>
                  <a:gd name="T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8">
                    <a:moveTo>
                      <a:pt x="0" y="0"/>
                    </a:moveTo>
                    <a:lnTo>
                      <a:pt x="37" y="158"/>
                    </a:lnTo>
                    <a:lnTo>
                      <a:pt x="16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500"/>
              <p:cNvSpPr/>
              <p:nvPr/>
            </p:nvSpPr>
            <p:spPr bwMode="auto">
              <a:xfrm>
                <a:off x="3713" y="2676"/>
                <a:ext cx="152" cy="96"/>
              </a:xfrm>
              <a:custGeom>
                <a:avLst/>
                <a:gdLst>
                  <a:gd name="T0" fmla="*/ 0 w 152"/>
                  <a:gd name="T1" fmla="*/ 0 h 96"/>
                  <a:gd name="T2" fmla="*/ 83 w 152"/>
                  <a:gd name="T3" fmla="*/ 96 h 96"/>
                  <a:gd name="T4" fmla="*/ 152 w 152"/>
                  <a:gd name="T5" fmla="*/ 29 h 96"/>
                  <a:gd name="T6" fmla="*/ 0 w 152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96">
                    <a:moveTo>
                      <a:pt x="0" y="0"/>
                    </a:moveTo>
                    <a:lnTo>
                      <a:pt x="83" y="96"/>
                    </a:lnTo>
                    <a:lnTo>
                      <a:pt x="152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3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501"/>
              <p:cNvSpPr/>
              <p:nvPr/>
            </p:nvSpPr>
            <p:spPr bwMode="auto">
              <a:xfrm>
                <a:off x="3857" y="2775"/>
                <a:ext cx="72" cy="243"/>
              </a:xfrm>
              <a:custGeom>
                <a:avLst/>
                <a:gdLst>
                  <a:gd name="T0" fmla="*/ 0 w 72"/>
                  <a:gd name="T1" fmla="*/ 88 h 243"/>
                  <a:gd name="T2" fmla="*/ 64 w 72"/>
                  <a:gd name="T3" fmla="*/ 0 h 243"/>
                  <a:gd name="T4" fmla="*/ 72 w 72"/>
                  <a:gd name="T5" fmla="*/ 243 h 243"/>
                  <a:gd name="T6" fmla="*/ 0 w 72"/>
                  <a:gd name="T7" fmla="*/ 88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243">
                    <a:moveTo>
                      <a:pt x="0" y="88"/>
                    </a:moveTo>
                    <a:lnTo>
                      <a:pt x="64" y="0"/>
                    </a:lnTo>
                    <a:lnTo>
                      <a:pt x="72" y="243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65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502"/>
              <p:cNvSpPr/>
              <p:nvPr/>
            </p:nvSpPr>
            <p:spPr bwMode="auto">
              <a:xfrm>
                <a:off x="3732" y="2914"/>
                <a:ext cx="117" cy="150"/>
              </a:xfrm>
              <a:custGeom>
                <a:avLst/>
                <a:gdLst>
                  <a:gd name="T0" fmla="*/ 0 w 44"/>
                  <a:gd name="T1" fmla="*/ 56 h 56"/>
                  <a:gd name="T2" fmla="*/ 18 w 44"/>
                  <a:gd name="T3" fmla="*/ 0 h 56"/>
                  <a:gd name="T4" fmla="*/ 44 w 44"/>
                  <a:gd name="T5" fmla="*/ 50 h 56"/>
                  <a:gd name="T6" fmla="*/ 0 w 44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6">
                    <a:moveTo>
                      <a:pt x="0" y="56"/>
                    </a:moveTo>
                    <a:cubicBezTo>
                      <a:pt x="0" y="51"/>
                      <a:pt x="18" y="0"/>
                      <a:pt x="18" y="0"/>
                    </a:cubicBezTo>
                    <a:cubicBezTo>
                      <a:pt x="44" y="50"/>
                      <a:pt x="44" y="50"/>
                      <a:pt x="44" y="50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62A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503"/>
              <p:cNvSpPr/>
              <p:nvPr/>
            </p:nvSpPr>
            <p:spPr bwMode="auto">
              <a:xfrm>
                <a:off x="4002" y="2143"/>
                <a:ext cx="208" cy="176"/>
              </a:xfrm>
              <a:custGeom>
                <a:avLst/>
                <a:gdLst>
                  <a:gd name="T0" fmla="*/ 11 w 78"/>
                  <a:gd name="T1" fmla="*/ 1 h 66"/>
                  <a:gd name="T2" fmla="*/ 0 w 78"/>
                  <a:gd name="T3" fmla="*/ 27 h 66"/>
                  <a:gd name="T4" fmla="*/ 39 w 78"/>
                  <a:gd name="T5" fmla="*/ 66 h 66"/>
                  <a:gd name="T6" fmla="*/ 78 w 78"/>
                  <a:gd name="T7" fmla="*/ 27 h 66"/>
                  <a:gd name="T8" fmla="*/ 67 w 78"/>
                  <a:gd name="T9" fmla="*/ 0 h 66"/>
                  <a:gd name="T10" fmla="*/ 11 w 78"/>
                  <a:gd name="T11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6">
                    <a:moveTo>
                      <a:pt x="11" y="1"/>
                    </a:moveTo>
                    <a:cubicBezTo>
                      <a:pt x="4" y="8"/>
                      <a:pt x="0" y="17"/>
                      <a:pt x="0" y="27"/>
                    </a:cubicBezTo>
                    <a:cubicBezTo>
                      <a:pt x="0" y="49"/>
                      <a:pt x="18" y="66"/>
                      <a:pt x="39" y="66"/>
                    </a:cubicBezTo>
                    <a:cubicBezTo>
                      <a:pt x="61" y="66"/>
                      <a:pt x="78" y="49"/>
                      <a:pt x="78" y="27"/>
                    </a:cubicBezTo>
                    <a:cubicBezTo>
                      <a:pt x="78" y="17"/>
                      <a:pt x="74" y="7"/>
                      <a:pt x="67" y="0"/>
                    </a:cubicBez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504"/>
              <p:cNvSpPr/>
              <p:nvPr/>
            </p:nvSpPr>
            <p:spPr bwMode="auto">
              <a:xfrm>
                <a:off x="4036" y="2143"/>
                <a:ext cx="144" cy="144"/>
              </a:xfrm>
              <a:custGeom>
                <a:avLst/>
                <a:gdLst>
                  <a:gd name="T0" fmla="*/ 31 w 54"/>
                  <a:gd name="T1" fmla="*/ 0 h 54"/>
                  <a:gd name="T2" fmla="*/ 22 w 54"/>
                  <a:gd name="T3" fmla="*/ 1 h 54"/>
                  <a:gd name="T4" fmla="*/ 0 w 54"/>
                  <a:gd name="T5" fmla="*/ 27 h 54"/>
                  <a:gd name="T6" fmla="*/ 27 w 54"/>
                  <a:gd name="T7" fmla="*/ 54 h 54"/>
                  <a:gd name="T8" fmla="*/ 54 w 54"/>
                  <a:gd name="T9" fmla="*/ 27 h 54"/>
                  <a:gd name="T10" fmla="*/ 31 w 5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4">
                    <a:moveTo>
                      <a:pt x="31" y="0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9" y="3"/>
                      <a:pt x="0" y="14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cubicBezTo>
                      <a:pt x="54" y="14"/>
                      <a:pt x="44" y="3"/>
                      <a:pt x="31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505"/>
              <p:cNvSpPr/>
              <p:nvPr/>
            </p:nvSpPr>
            <p:spPr bwMode="auto">
              <a:xfrm>
                <a:off x="4055" y="2164"/>
                <a:ext cx="107" cy="107"/>
              </a:xfrm>
              <a:custGeom>
                <a:avLst/>
                <a:gdLst>
                  <a:gd name="T0" fmla="*/ 21 w 40"/>
                  <a:gd name="T1" fmla="*/ 39 h 40"/>
                  <a:gd name="T2" fmla="*/ 40 w 40"/>
                  <a:gd name="T3" fmla="*/ 19 h 40"/>
                  <a:gd name="T4" fmla="*/ 19 w 40"/>
                  <a:gd name="T5" fmla="*/ 0 h 40"/>
                  <a:gd name="T6" fmla="*/ 1 w 40"/>
                  <a:gd name="T7" fmla="*/ 21 h 40"/>
                  <a:gd name="T8" fmla="*/ 21 w 40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21" y="39"/>
                    </a:moveTo>
                    <a:cubicBezTo>
                      <a:pt x="32" y="38"/>
                      <a:pt x="40" y="29"/>
                      <a:pt x="40" y="19"/>
                    </a:cubicBezTo>
                    <a:cubicBezTo>
                      <a:pt x="39" y="8"/>
                      <a:pt x="30" y="0"/>
                      <a:pt x="19" y="0"/>
                    </a:cubicBezTo>
                    <a:cubicBezTo>
                      <a:pt x="8" y="1"/>
                      <a:pt x="0" y="10"/>
                      <a:pt x="1" y="21"/>
                    </a:cubicBezTo>
                    <a:cubicBezTo>
                      <a:pt x="1" y="32"/>
                      <a:pt x="10" y="40"/>
                      <a:pt x="21" y="39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506"/>
              <p:cNvSpPr/>
              <p:nvPr/>
            </p:nvSpPr>
            <p:spPr bwMode="auto">
              <a:xfrm>
                <a:off x="4082" y="2188"/>
                <a:ext cx="56" cy="56"/>
              </a:xfrm>
              <a:custGeom>
                <a:avLst/>
                <a:gdLst>
                  <a:gd name="T0" fmla="*/ 11 w 21"/>
                  <a:gd name="T1" fmla="*/ 21 h 21"/>
                  <a:gd name="T2" fmla="*/ 20 w 21"/>
                  <a:gd name="T3" fmla="*/ 10 h 21"/>
                  <a:gd name="T4" fmla="*/ 9 w 21"/>
                  <a:gd name="T5" fmla="*/ 0 h 21"/>
                  <a:gd name="T6" fmla="*/ 0 w 21"/>
                  <a:gd name="T7" fmla="*/ 11 h 21"/>
                  <a:gd name="T8" fmla="*/ 11 w 21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1" y="21"/>
                    </a:moveTo>
                    <a:cubicBezTo>
                      <a:pt x="16" y="21"/>
                      <a:pt x="21" y="16"/>
                      <a:pt x="20" y="10"/>
                    </a:cubicBezTo>
                    <a:cubicBezTo>
                      <a:pt x="20" y="4"/>
                      <a:pt x="15" y="0"/>
                      <a:pt x="9" y="0"/>
                    </a:cubicBezTo>
                    <a:cubicBezTo>
                      <a:pt x="4" y="1"/>
                      <a:pt x="0" y="6"/>
                      <a:pt x="0" y="11"/>
                    </a:cubicBezTo>
                    <a:cubicBezTo>
                      <a:pt x="0" y="17"/>
                      <a:pt x="5" y="21"/>
                      <a:pt x="11" y="2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Oval 507"/>
              <p:cNvSpPr>
                <a:spLocks noChangeArrowheads="1"/>
              </p:cNvSpPr>
              <p:nvPr/>
            </p:nvSpPr>
            <p:spPr bwMode="auto">
              <a:xfrm>
                <a:off x="4226" y="2252"/>
                <a:ext cx="208" cy="209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Oval 508"/>
              <p:cNvSpPr>
                <a:spLocks noChangeArrowheads="1"/>
              </p:cNvSpPr>
              <p:nvPr/>
            </p:nvSpPr>
            <p:spPr bwMode="auto">
              <a:xfrm>
                <a:off x="4261" y="2285"/>
                <a:ext cx="144" cy="144"/>
              </a:xfrm>
              <a:prstGeom prst="ellipse">
                <a:avLst/>
              </a:pr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509"/>
              <p:cNvSpPr/>
              <p:nvPr/>
            </p:nvSpPr>
            <p:spPr bwMode="auto">
              <a:xfrm>
                <a:off x="4279" y="2303"/>
                <a:ext cx="107" cy="107"/>
              </a:xfrm>
              <a:custGeom>
                <a:avLst/>
                <a:gdLst>
                  <a:gd name="T0" fmla="*/ 21 w 40"/>
                  <a:gd name="T1" fmla="*/ 40 h 40"/>
                  <a:gd name="T2" fmla="*/ 39 w 40"/>
                  <a:gd name="T3" fmla="*/ 19 h 40"/>
                  <a:gd name="T4" fmla="*/ 19 w 40"/>
                  <a:gd name="T5" fmla="*/ 1 h 40"/>
                  <a:gd name="T6" fmla="*/ 0 w 40"/>
                  <a:gd name="T7" fmla="*/ 21 h 40"/>
                  <a:gd name="T8" fmla="*/ 21 w 40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21" y="40"/>
                    </a:moveTo>
                    <a:cubicBezTo>
                      <a:pt x="32" y="39"/>
                      <a:pt x="40" y="30"/>
                      <a:pt x="39" y="19"/>
                    </a:cubicBezTo>
                    <a:cubicBezTo>
                      <a:pt x="39" y="8"/>
                      <a:pt x="30" y="0"/>
                      <a:pt x="19" y="1"/>
                    </a:cubicBezTo>
                    <a:cubicBezTo>
                      <a:pt x="8" y="2"/>
                      <a:pt x="0" y="11"/>
                      <a:pt x="0" y="21"/>
                    </a:cubicBezTo>
                    <a:cubicBezTo>
                      <a:pt x="1" y="32"/>
                      <a:pt x="10" y="40"/>
                      <a:pt x="21" y="40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510"/>
              <p:cNvSpPr/>
              <p:nvPr/>
            </p:nvSpPr>
            <p:spPr bwMode="auto">
              <a:xfrm>
                <a:off x="4303" y="2330"/>
                <a:ext cx="56" cy="56"/>
              </a:xfrm>
              <a:custGeom>
                <a:avLst/>
                <a:gdLst>
                  <a:gd name="T0" fmla="*/ 12 w 21"/>
                  <a:gd name="T1" fmla="*/ 21 h 21"/>
                  <a:gd name="T2" fmla="*/ 21 w 21"/>
                  <a:gd name="T3" fmla="*/ 10 h 21"/>
                  <a:gd name="T4" fmla="*/ 10 w 21"/>
                  <a:gd name="T5" fmla="*/ 0 h 21"/>
                  <a:gd name="T6" fmla="*/ 1 w 21"/>
                  <a:gd name="T7" fmla="*/ 11 h 21"/>
                  <a:gd name="T8" fmla="*/ 12 w 21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2" y="21"/>
                    </a:moveTo>
                    <a:cubicBezTo>
                      <a:pt x="17" y="20"/>
                      <a:pt x="21" y="15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ubicBezTo>
                      <a:pt x="5" y="0"/>
                      <a:pt x="0" y="5"/>
                      <a:pt x="1" y="11"/>
                    </a:cubicBezTo>
                    <a:cubicBezTo>
                      <a:pt x="1" y="17"/>
                      <a:pt x="6" y="21"/>
                      <a:pt x="12" y="2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511"/>
              <p:cNvSpPr/>
              <p:nvPr/>
            </p:nvSpPr>
            <p:spPr bwMode="auto">
              <a:xfrm>
                <a:off x="4480" y="2143"/>
                <a:ext cx="208" cy="104"/>
              </a:xfrm>
              <a:custGeom>
                <a:avLst/>
                <a:gdLst>
                  <a:gd name="T0" fmla="*/ 78 w 78"/>
                  <a:gd name="T1" fmla="*/ 0 h 39"/>
                  <a:gd name="T2" fmla="*/ 78 w 78"/>
                  <a:gd name="T3" fmla="*/ 0 h 39"/>
                  <a:gd name="T4" fmla="*/ 0 w 78"/>
                  <a:gd name="T5" fmla="*/ 0 h 39"/>
                  <a:gd name="T6" fmla="*/ 39 w 78"/>
                  <a:gd name="T7" fmla="*/ 39 h 39"/>
                  <a:gd name="T8" fmla="*/ 78 w 7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9">
                    <a:moveTo>
                      <a:pt x="78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18" y="39"/>
                      <a:pt x="39" y="39"/>
                    </a:cubicBezTo>
                    <a:cubicBezTo>
                      <a:pt x="61" y="39"/>
                      <a:pt x="78" y="22"/>
                      <a:pt x="78" y="0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512"/>
              <p:cNvSpPr/>
              <p:nvPr/>
            </p:nvSpPr>
            <p:spPr bwMode="auto">
              <a:xfrm>
                <a:off x="4514" y="2143"/>
                <a:ext cx="145" cy="72"/>
              </a:xfrm>
              <a:custGeom>
                <a:avLst/>
                <a:gdLst>
                  <a:gd name="T0" fmla="*/ 54 w 54"/>
                  <a:gd name="T1" fmla="*/ 0 h 27"/>
                  <a:gd name="T2" fmla="*/ 54 w 54"/>
                  <a:gd name="T3" fmla="*/ 0 h 27"/>
                  <a:gd name="T4" fmla="*/ 0 w 54"/>
                  <a:gd name="T5" fmla="*/ 0 h 27"/>
                  <a:gd name="T6" fmla="*/ 27 w 54"/>
                  <a:gd name="T7" fmla="*/ 27 h 27"/>
                  <a:gd name="T8" fmla="*/ 54 w 5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7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12" y="27"/>
                      <a:pt x="27" y="27"/>
                    </a:cubicBezTo>
                    <a:cubicBezTo>
                      <a:pt x="42" y="27"/>
                      <a:pt x="54" y="15"/>
                      <a:pt x="54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513"/>
              <p:cNvSpPr/>
              <p:nvPr/>
            </p:nvSpPr>
            <p:spPr bwMode="auto">
              <a:xfrm>
                <a:off x="4536" y="2143"/>
                <a:ext cx="104" cy="56"/>
              </a:xfrm>
              <a:custGeom>
                <a:avLst/>
                <a:gdLst>
                  <a:gd name="T0" fmla="*/ 20 w 39"/>
                  <a:gd name="T1" fmla="*/ 20 h 21"/>
                  <a:gd name="T2" fmla="*/ 39 w 39"/>
                  <a:gd name="T3" fmla="*/ 0 h 21"/>
                  <a:gd name="T4" fmla="*/ 0 w 39"/>
                  <a:gd name="T5" fmla="*/ 0 h 21"/>
                  <a:gd name="T6" fmla="*/ 0 w 39"/>
                  <a:gd name="T7" fmla="*/ 2 h 21"/>
                  <a:gd name="T8" fmla="*/ 20 w 39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1">
                    <a:moveTo>
                      <a:pt x="20" y="20"/>
                    </a:moveTo>
                    <a:cubicBezTo>
                      <a:pt x="31" y="20"/>
                      <a:pt x="39" y="1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3"/>
                      <a:pt x="10" y="21"/>
                      <a:pt x="20" y="20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514"/>
              <p:cNvSpPr/>
              <p:nvPr/>
            </p:nvSpPr>
            <p:spPr bwMode="auto">
              <a:xfrm>
                <a:off x="4560" y="2143"/>
                <a:ext cx="56" cy="29"/>
              </a:xfrm>
              <a:custGeom>
                <a:avLst/>
                <a:gdLst>
                  <a:gd name="T0" fmla="*/ 11 w 21"/>
                  <a:gd name="T1" fmla="*/ 11 h 11"/>
                  <a:gd name="T2" fmla="*/ 20 w 21"/>
                  <a:gd name="T3" fmla="*/ 0 h 11"/>
                  <a:gd name="T4" fmla="*/ 20 w 21"/>
                  <a:gd name="T5" fmla="*/ 0 h 11"/>
                  <a:gd name="T6" fmla="*/ 0 w 21"/>
                  <a:gd name="T7" fmla="*/ 0 h 11"/>
                  <a:gd name="T8" fmla="*/ 0 w 21"/>
                  <a:gd name="T9" fmla="*/ 1 h 11"/>
                  <a:gd name="T10" fmla="*/ 11 w 2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1">
                    <a:moveTo>
                      <a:pt x="11" y="11"/>
                    </a:moveTo>
                    <a:cubicBezTo>
                      <a:pt x="16" y="11"/>
                      <a:pt x="21" y="6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7"/>
                      <a:pt x="5" y="11"/>
                      <a:pt x="11" y="1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515"/>
              <p:cNvSpPr/>
              <p:nvPr/>
            </p:nvSpPr>
            <p:spPr bwMode="auto">
              <a:xfrm>
                <a:off x="4498" y="2381"/>
                <a:ext cx="150" cy="209"/>
              </a:xfrm>
              <a:custGeom>
                <a:avLst/>
                <a:gdLst>
                  <a:gd name="T0" fmla="*/ 34 w 56"/>
                  <a:gd name="T1" fmla="*/ 78 h 78"/>
                  <a:gd name="T2" fmla="*/ 56 w 56"/>
                  <a:gd name="T3" fmla="*/ 4 h 78"/>
                  <a:gd name="T4" fmla="*/ 39 w 56"/>
                  <a:gd name="T5" fmla="*/ 0 h 78"/>
                  <a:gd name="T6" fmla="*/ 0 w 56"/>
                  <a:gd name="T7" fmla="*/ 39 h 78"/>
                  <a:gd name="T8" fmla="*/ 34 w 56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8">
                    <a:moveTo>
                      <a:pt x="34" y="78"/>
                    </a:moveTo>
                    <a:cubicBezTo>
                      <a:pt x="56" y="4"/>
                      <a:pt x="56" y="4"/>
                      <a:pt x="56" y="4"/>
                    </a:cubicBezTo>
                    <a:cubicBezTo>
                      <a:pt x="51" y="2"/>
                      <a:pt x="45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59"/>
                      <a:pt x="15" y="76"/>
                      <a:pt x="34" y="78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516"/>
              <p:cNvSpPr/>
              <p:nvPr/>
            </p:nvSpPr>
            <p:spPr bwMode="auto">
              <a:xfrm>
                <a:off x="4530" y="2413"/>
                <a:ext cx="110" cy="145"/>
              </a:xfrm>
              <a:custGeom>
                <a:avLst/>
                <a:gdLst>
                  <a:gd name="T0" fmla="*/ 27 w 41"/>
                  <a:gd name="T1" fmla="*/ 0 h 54"/>
                  <a:gd name="T2" fmla="*/ 0 w 41"/>
                  <a:gd name="T3" fmla="*/ 27 h 54"/>
                  <a:gd name="T4" fmla="*/ 26 w 41"/>
                  <a:gd name="T5" fmla="*/ 54 h 54"/>
                  <a:gd name="T6" fmla="*/ 41 w 41"/>
                  <a:gd name="T7" fmla="*/ 4 h 54"/>
                  <a:gd name="T8" fmla="*/ 27 w 41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1" y="53"/>
                      <a:pt x="26" y="5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1"/>
                      <a:pt x="32" y="0"/>
                      <a:pt x="27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517"/>
              <p:cNvSpPr/>
              <p:nvPr/>
            </p:nvSpPr>
            <p:spPr bwMode="auto">
              <a:xfrm>
                <a:off x="4549" y="2435"/>
                <a:ext cx="83" cy="104"/>
              </a:xfrm>
              <a:custGeom>
                <a:avLst/>
                <a:gdLst>
                  <a:gd name="T0" fmla="*/ 19 w 31"/>
                  <a:gd name="T1" fmla="*/ 0 h 39"/>
                  <a:gd name="T2" fmla="*/ 1 w 31"/>
                  <a:gd name="T3" fmla="*/ 21 h 39"/>
                  <a:gd name="T4" fmla="*/ 21 w 31"/>
                  <a:gd name="T5" fmla="*/ 39 h 39"/>
                  <a:gd name="T6" fmla="*/ 31 w 31"/>
                  <a:gd name="T7" fmla="*/ 4 h 39"/>
                  <a:gd name="T8" fmla="*/ 19 w 3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19" y="0"/>
                    </a:moveTo>
                    <a:cubicBezTo>
                      <a:pt x="8" y="1"/>
                      <a:pt x="0" y="10"/>
                      <a:pt x="1" y="21"/>
                    </a:cubicBezTo>
                    <a:cubicBezTo>
                      <a:pt x="2" y="31"/>
                      <a:pt x="10" y="39"/>
                      <a:pt x="21" y="3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8" y="1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518"/>
              <p:cNvSpPr/>
              <p:nvPr/>
            </p:nvSpPr>
            <p:spPr bwMode="auto">
              <a:xfrm>
                <a:off x="4576" y="2459"/>
                <a:ext cx="48" cy="56"/>
              </a:xfrm>
              <a:custGeom>
                <a:avLst/>
                <a:gdLst>
                  <a:gd name="T0" fmla="*/ 10 w 18"/>
                  <a:gd name="T1" fmla="*/ 1 h 21"/>
                  <a:gd name="T2" fmla="*/ 0 w 18"/>
                  <a:gd name="T3" fmla="*/ 11 h 21"/>
                  <a:gd name="T4" fmla="*/ 11 w 18"/>
                  <a:gd name="T5" fmla="*/ 21 h 21"/>
                  <a:gd name="T6" fmla="*/ 14 w 18"/>
                  <a:gd name="T7" fmla="*/ 20 h 21"/>
                  <a:gd name="T8" fmla="*/ 18 w 18"/>
                  <a:gd name="T9" fmla="*/ 4 h 21"/>
                  <a:gd name="T10" fmla="*/ 10 w 18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1">
                    <a:moveTo>
                      <a:pt x="10" y="1"/>
                    </a:moveTo>
                    <a:cubicBezTo>
                      <a:pt x="4" y="1"/>
                      <a:pt x="0" y="6"/>
                      <a:pt x="0" y="11"/>
                    </a:cubicBezTo>
                    <a:cubicBezTo>
                      <a:pt x="1" y="17"/>
                      <a:pt x="5" y="21"/>
                      <a:pt x="11" y="21"/>
                    </a:cubicBezTo>
                    <a:cubicBezTo>
                      <a:pt x="12" y="21"/>
                      <a:pt x="13" y="21"/>
                      <a:pt x="14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519"/>
              <p:cNvSpPr/>
              <p:nvPr/>
            </p:nvSpPr>
            <p:spPr bwMode="auto">
              <a:xfrm>
                <a:off x="4114" y="2483"/>
                <a:ext cx="208" cy="120"/>
              </a:xfrm>
              <a:custGeom>
                <a:avLst/>
                <a:gdLst>
                  <a:gd name="T0" fmla="*/ 78 w 78"/>
                  <a:gd name="T1" fmla="*/ 39 h 45"/>
                  <a:gd name="T2" fmla="*/ 39 w 78"/>
                  <a:gd name="T3" fmla="*/ 0 h 45"/>
                  <a:gd name="T4" fmla="*/ 0 w 78"/>
                  <a:gd name="T5" fmla="*/ 38 h 45"/>
                  <a:gd name="T6" fmla="*/ 77 w 78"/>
                  <a:gd name="T7" fmla="*/ 45 h 45"/>
                  <a:gd name="T8" fmla="*/ 78 w 78"/>
                  <a:gd name="T9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5">
                    <a:moveTo>
                      <a:pt x="78" y="39"/>
                    </a:moveTo>
                    <a:cubicBezTo>
                      <a:pt x="78" y="17"/>
                      <a:pt x="61" y="0"/>
                      <a:pt x="39" y="0"/>
                    </a:cubicBezTo>
                    <a:cubicBezTo>
                      <a:pt x="18" y="0"/>
                      <a:pt x="1" y="17"/>
                      <a:pt x="0" y="38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8" y="43"/>
                      <a:pt x="78" y="41"/>
                      <a:pt x="78" y="39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520"/>
              <p:cNvSpPr/>
              <p:nvPr/>
            </p:nvSpPr>
            <p:spPr bwMode="auto">
              <a:xfrm>
                <a:off x="4146" y="2515"/>
                <a:ext cx="147" cy="86"/>
              </a:xfrm>
              <a:custGeom>
                <a:avLst/>
                <a:gdLst>
                  <a:gd name="T0" fmla="*/ 55 w 55"/>
                  <a:gd name="T1" fmla="*/ 27 h 32"/>
                  <a:gd name="T2" fmla="*/ 28 w 55"/>
                  <a:gd name="T3" fmla="*/ 0 h 32"/>
                  <a:gd name="T4" fmla="*/ 0 w 55"/>
                  <a:gd name="T5" fmla="*/ 27 h 32"/>
                  <a:gd name="T6" fmla="*/ 0 w 55"/>
                  <a:gd name="T7" fmla="*/ 27 h 32"/>
                  <a:gd name="T8" fmla="*/ 54 w 55"/>
                  <a:gd name="T9" fmla="*/ 32 h 32"/>
                  <a:gd name="T10" fmla="*/ 55 w 55"/>
                  <a:gd name="T11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2">
                    <a:moveTo>
                      <a:pt x="55" y="27"/>
                    </a:moveTo>
                    <a:cubicBezTo>
                      <a:pt x="55" y="12"/>
                      <a:pt x="43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0"/>
                      <a:pt x="55" y="28"/>
                      <a:pt x="55" y="27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521"/>
              <p:cNvSpPr/>
              <p:nvPr/>
            </p:nvSpPr>
            <p:spPr bwMode="auto">
              <a:xfrm>
                <a:off x="4167" y="2534"/>
                <a:ext cx="104" cy="64"/>
              </a:xfrm>
              <a:custGeom>
                <a:avLst/>
                <a:gdLst>
                  <a:gd name="T0" fmla="*/ 39 w 39"/>
                  <a:gd name="T1" fmla="*/ 19 h 24"/>
                  <a:gd name="T2" fmla="*/ 19 w 39"/>
                  <a:gd name="T3" fmla="*/ 1 h 24"/>
                  <a:gd name="T4" fmla="*/ 0 w 39"/>
                  <a:gd name="T5" fmla="*/ 20 h 24"/>
                  <a:gd name="T6" fmla="*/ 39 w 39"/>
                  <a:gd name="T7" fmla="*/ 24 h 24"/>
                  <a:gd name="T8" fmla="*/ 39 w 39"/>
                  <a:gd name="T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4">
                    <a:moveTo>
                      <a:pt x="39" y="19"/>
                    </a:moveTo>
                    <a:cubicBezTo>
                      <a:pt x="39" y="8"/>
                      <a:pt x="29" y="0"/>
                      <a:pt x="19" y="1"/>
                    </a:cubicBezTo>
                    <a:cubicBezTo>
                      <a:pt x="8" y="1"/>
                      <a:pt x="0" y="10"/>
                      <a:pt x="0" y="20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2"/>
                      <a:pt x="39" y="21"/>
                      <a:pt x="39" y="19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522"/>
              <p:cNvSpPr/>
              <p:nvPr/>
            </p:nvSpPr>
            <p:spPr bwMode="auto">
              <a:xfrm>
                <a:off x="4191" y="2560"/>
                <a:ext cx="56" cy="35"/>
              </a:xfrm>
              <a:custGeom>
                <a:avLst/>
                <a:gdLst>
                  <a:gd name="T0" fmla="*/ 21 w 21"/>
                  <a:gd name="T1" fmla="*/ 10 h 13"/>
                  <a:gd name="T2" fmla="*/ 10 w 21"/>
                  <a:gd name="T3" fmla="*/ 0 h 13"/>
                  <a:gd name="T4" fmla="*/ 1 w 21"/>
                  <a:gd name="T5" fmla="*/ 11 h 13"/>
                  <a:gd name="T6" fmla="*/ 1 w 21"/>
                  <a:gd name="T7" fmla="*/ 11 h 13"/>
                  <a:gd name="T8" fmla="*/ 21 w 21"/>
                  <a:gd name="T9" fmla="*/ 13 h 13"/>
                  <a:gd name="T10" fmla="*/ 21 w 21"/>
                  <a:gd name="T1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10"/>
                    </a:moveTo>
                    <a:cubicBezTo>
                      <a:pt x="21" y="4"/>
                      <a:pt x="16" y="0"/>
                      <a:pt x="10" y="0"/>
                    </a:cubicBezTo>
                    <a:cubicBezTo>
                      <a:pt x="5" y="0"/>
                      <a:pt x="0" y="5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1" y="10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523"/>
              <p:cNvSpPr/>
              <p:nvPr/>
            </p:nvSpPr>
            <p:spPr bwMode="auto">
              <a:xfrm>
                <a:off x="3932" y="2322"/>
                <a:ext cx="110" cy="209"/>
              </a:xfrm>
              <a:custGeom>
                <a:avLst/>
                <a:gdLst>
                  <a:gd name="T0" fmla="*/ 41 w 41"/>
                  <a:gd name="T1" fmla="*/ 39 h 78"/>
                  <a:gd name="T2" fmla="*/ 2 w 41"/>
                  <a:gd name="T3" fmla="*/ 0 h 78"/>
                  <a:gd name="T4" fmla="*/ 0 w 41"/>
                  <a:gd name="T5" fmla="*/ 0 h 78"/>
                  <a:gd name="T6" fmla="*/ 2 w 41"/>
                  <a:gd name="T7" fmla="*/ 78 h 78"/>
                  <a:gd name="T8" fmla="*/ 2 w 41"/>
                  <a:gd name="T9" fmla="*/ 78 h 78"/>
                  <a:gd name="T10" fmla="*/ 41 w 41"/>
                  <a:gd name="T11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78">
                    <a:moveTo>
                      <a:pt x="41" y="39"/>
                    </a:moveTo>
                    <a:cubicBezTo>
                      <a:pt x="41" y="18"/>
                      <a:pt x="24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24" y="78"/>
                      <a:pt x="41" y="61"/>
                      <a:pt x="41" y="39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524"/>
              <p:cNvSpPr/>
              <p:nvPr/>
            </p:nvSpPr>
            <p:spPr bwMode="auto">
              <a:xfrm>
                <a:off x="3935" y="2354"/>
                <a:ext cx="77" cy="145"/>
              </a:xfrm>
              <a:custGeom>
                <a:avLst/>
                <a:gdLst>
                  <a:gd name="T0" fmla="*/ 29 w 29"/>
                  <a:gd name="T1" fmla="*/ 27 h 54"/>
                  <a:gd name="T2" fmla="*/ 2 w 29"/>
                  <a:gd name="T3" fmla="*/ 0 h 54"/>
                  <a:gd name="T4" fmla="*/ 0 w 29"/>
                  <a:gd name="T5" fmla="*/ 0 h 54"/>
                  <a:gd name="T6" fmla="*/ 1 w 29"/>
                  <a:gd name="T7" fmla="*/ 54 h 54"/>
                  <a:gd name="T8" fmla="*/ 2 w 29"/>
                  <a:gd name="T9" fmla="*/ 54 h 54"/>
                  <a:gd name="T10" fmla="*/ 29 w 29"/>
                  <a:gd name="T1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4">
                    <a:moveTo>
                      <a:pt x="29" y="27"/>
                    </a:moveTo>
                    <a:cubicBezTo>
                      <a:pt x="29" y="12"/>
                      <a:pt x="17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2" y="54"/>
                      <a:pt x="2" y="54"/>
                    </a:cubicBezTo>
                    <a:cubicBezTo>
                      <a:pt x="17" y="54"/>
                      <a:pt x="29" y="42"/>
                      <a:pt x="29" y="27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525"/>
              <p:cNvSpPr/>
              <p:nvPr/>
            </p:nvSpPr>
            <p:spPr bwMode="auto">
              <a:xfrm>
                <a:off x="3935" y="2376"/>
                <a:ext cx="59" cy="104"/>
              </a:xfrm>
              <a:custGeom>
                <a:avLst/>
                <a:gdLst>
                  <a:gd name="T0" fmla="*/ 22 w 22"/>
                  <a:gd name="T1" fmla="*/ 19 h 39"/>
                  <a:gd name="T2" fmla="*/ 1 w 22"/>
                  <a:gd name="T3" fmla="*/ 0 h 39"/>
                  <a:gd name="T4" fmla="*/ 0 w 22"/>
                  <a:gd name="T5" fmla="*/ 1 h 39"/>
                  <a:gd name="T6" fmla="*/ 1 w 22"/>
                  <a:gd name="T7" fmla="*/ 39 h 39"/>
                  <a:gd name="T8" fmla="*/ 3 w 22"/>
                  <a:gd name="T9" fmla="*/ 39 h 39"/>
                  <a:gd name="T10" fmla="*/ 22 w 22"/>
                  <a:gd name="T11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9">
                    <a:moveTo>
                      <a:pt x="22" y="19"/>
                    </a:moveTo>
                    <a:cubicBezTo>
                      <a:pt x="21" y="8"/>
                      <a:pt x="1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14" y="39"/>
                      <a:pt x="22" y="29"/>
                      <a:pt x="22" y="19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526"/>
              <p:cNvSpPr/>
              <p:nvPr/>
            </p:nvSpPr>
            <p:spPr bwMode="auto">
              <a:xfrm>
                <a:off x="3935" y="2400"/>
                <a:ext cx="34" cy="56"/>
              </a:xfrm>
              <a:custGeom>
                <a:avLst/>
                <a:gdLst>
                  <a:gd name="T0" fmla="*/ 2 w 13"/>
                  <a:gd name="T1" fmla="*/ 1 h 21"/>
                  <a:gd name="T2" fmla="*/ 0 w 13"/>
                  <a:gd name="T3" fmla="*/ 1 h 21"/>
                  <a:gd name="T4" fmla="*/ 1 w 13"/>
                  <a:gd name="T5" fmla="*/ 21 h 21"/>
                  <a:gd name="T6" fmla="*/ 3 w 13"/>
                  <a:gd name="T7" fmla="*/ 21 h 21"/>
                  <a:gd name="T8" fmla="*/ 12 w 13"/>
                  <a:gd name="T9" fmla="*/ 10 h 21"/>
                  <a:gd name="T10" fmla="*/ 2 w 13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1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8" y="21"/>
                      <a:pt x="13" y="16"/>
                      <a:pt x="12" y="10"/>
                    </a:cubicBezTo>
                    <a:cubicBezTo>
                      <a:pt x="12" y="5"/>
                      <a:pt x="7" y="0"/>
                      <a:pt x="2" y="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527"/>
              <p:cNvSpPr/>
              <p:nvPr/>
            </p:nvSpPr>
            <p:spPr bwMode="auto">
              <a:xfrm>
                <a:off x="4979" y="2263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0" name="Freeform 529"/>
            <p:cNvSpPr/>
            <p:nvPr/>
          </p:nvSpPr>
          <p:spPr bwMode="auto">
            <a:xfrm>
              <a:off x="7908926" y="3392488"/>
              <a:ext cx="411163" cy="417513"/>
            </a:xfrm>
            <a:custGeom>
              <a:avLst/>
              <a:gdLst>
                <a:gd name="T0" fmla="*/ 259 w 259"/>
                <a:gd name="T1" fmla="*/ 126 h 263"/>
                <a:gd name="T2" fmla="*/ 123 w 259"/>
                <a:gd name="T3" fmla="*/ 0 h 263"/>
                <a:gd name="T4" fmla="*/ 0 w 259"/>
                <a:gd name="T5" fmla="*/ 126 h 263"/>
                <a:gd name="T6" fmla="*/ 0 w 259"/>
                <a:gd name="T7" fmla="*/ 131 h 263"/>
                <a:gd name="T8" fmla="*/ 131 w 259"/>
                <a:gd name="T9" fmla="*/ 263 h 263"/>
                <a:gd name="T10" fmla="*/ 259 w 259"/>
                <a:gd name="T11" fmla="*/ 12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263">
                  <a:moveTo>
                    <a:pt x="259" y="126"/>
                  </a:moveTo>
                  <a:lnTo>
                    <a:pt x="123" y="0"/>
                  </a:lnTo>
                  <a:lnTo>
                    <a:pt x="0" y="126"/>
                  </a:lnTo>
                  <a:lnTo>
                    <a:pt x="0" y="131"/>
                  </a:lnTo>
                  <a:lnTo>
                    <a:pt x="131" y="263"/>
                  </a:lnTo>
                  <a:lnTo>
                    <a:pt x="259" y="126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30"/>
            <p:cNvSpPr/>
            <p:nvPr/>
          </p:nvSpPr>
          <p:spPr bwMode="auto">
            <a:xfrm>
              <a:off x="8015288" y="3498850"/>
              <a:ext cx="203200" cy="204788"/>
            </a:xfrm>
            <a:custGeom>
              <a:avLst/>
              <a:gdLst>
                <a:gd name="T0" fmla="*/ 61 w 128"/>
                <a:gd name="T1" fmla="*/ 0 h 129"/>
                <a:gd name="T2" fmla="*/ 0 w 128"/>
                <a:gd name="T3" fmla="*/ 62 h 129"/>
                <a:gd name="T4" fmla="*/ 64 w 128"/>
                <a:gd name="T5" fmla="*/ 129 h 129"/>
                <a:gd name="T6" fmla="*/ 128 w 128"/>
                <a:gd name="T7" fmla="*/ 62 h 129"/>
                <a:gd name="T8" fmla="*/ 61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61" y="0"/>
                  </a:moveTo>
                  <a:lnTo>
                    <a:pt x="0" y="62"/>
                  </a:lnTo>
                  <a:lnTo>
                    <a:pt x="64" y="129"/>
                  </a:lnTo>
                  <a:lnTo>
                    <a:pt x="128" y="6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531"/>
            <p:cNvSpPr>
              <a:spLocks noChangeArrowheads="1"/>
            </p:cNvSpPr>
            <p:nvPr/>
          </p:nvSpPr>
          <p:spPr bwMode="auto">
            <a:xfrm>
              <a:off x="8094663" y="3579813"/>
              <a:ext cx="38100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32"/>
            <p:cNvSpPr/>
            <p:nvPr/>
          </p:nvSpPr>
          <p:spPr bwMode="auto">
            <a:xfrm>
              <a:off x="7947026" y="3810000"/>
              <a:ext cx="381000" cy="411163"/>
            </a:xfrm>
            <a:custGeom>
              <a:avLst/>
              <a:gdLst>
                <a:gd name="T0" fmla="*/ 240 w 240"/>
                <a:gd name="T1" fmla="*/ 123 h 259"/>
                <a:gd name="T2" fmla="*/ 107 w 240"/>
                <a:gd name="T3" fmla="*/ 0 h 259"/>
                <a:gd name="T4" fmla="*/ 0 w 240"/>
                <a:gd name="T5" fmla="*/ 104 h 259"/>
                <a:gd name="T6" fmla="*/ 5 w 240"/>
                <a:gd name="T7" fmla="*/ 150 h 259"/>
                <a:gd name="T8" fmla="*/ 112 w 240"/>
                <a:gd name="T9" fmla="*/ 259 h 259"/>
                <a:gd name="T10" fmla="*/ 240 w 240"/>
                <a:gd name="T11" fmla="*/ 12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59">
                  <a:moveTo>
                    <a:pt x="240" y="123"/>
                  </a:moveTo>
                  <a:lnTo>
                    <a:pt x="107" y="0"/>
                  </a:lnTo>
                  <a:lnTo>
                    <a:pt x="0" y="104"/>
                  </a:lnTo>
                  <a:lnTo>
                    <a:pt x="5" y="150"/>
                  </a:lnTo>
                  <a:lnTo>
                    <a:pt x="112" y="259"/>
                  </a:lnTo>
                  <a:lnTo>
                    <a:pt x="240" y="123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33"/>
            <p:cNvSpPr/>
            <p:nvPr/>
          </p:nvSpPr>
          <p:spPr bwMode="auto">
            <a:xfrm>
              <a:off x="8023226" y="3911600"/>
              <a:ext cx="207963" cy="204788"/>
            </a:xfrm>
            <a:custGeom>
              <a:avLst/>
              <a:gdLst>
                <a:gd name="T0" fmla="*/ 64 w 131"/>
                <a:gd name="T1" fmla="*/ 0 h 129"/>
                <a:gd name="T2" fmla="*/ 0 w 131"/>
                <a:gd name="T3" fmla="*/ 64 h 129"/>
                <a:gd name="T4" fmla="*/ 67 w 131"/>
                <a:gd name="T5" fmla="*/ 129 h 129"/>
                <a:gd name="T6" fmla="*/ 131 w 131"/>
                <a:gd name="T7" fmla="*/ 62 h 129"/>
                <a:gd name="T8" fmla="*/ 64 w 131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9">
                  <a:moveTo>
                    <a:pt x="64" y="0"/>
                  </a:moveTo>
                  <a:lnTo>
                    <a:pt x="0" y="64"/>
                  </a:lnTo>
                  <a:lnTo>
                    <a:pt x="67" y="129"/>
                  </a:lnTo>
                  <a:lnTo>
                    <a:pt x="131" y="6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534"/>
            <p:cNvSpPr>
              <a:spLocks noChangeArrowheads="1"/>
            </p:cNvSpPr>
            <p:nvPr/>
          </p:nvSpPr>
          <p:spPr bwMode="auto">
            <a:xfrm>
              <a:off x="8104188" y="3992563"/>
              <a:ext cx="41275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35"/>
            <p:cNvSpPr/>
            <p:nvPr/>
          </p:nvSpPr>
          <p:spPr bwMode="auto">
            <a:xfrm>
              <a:off x="8320088" y="3813175"/>
              <a:ext cx="415925" cy="412750"/>
            </a:xfrm>
            <a:custGeom>
              <a:avLst/>
              <a:gdLst>
                <a:gd name="T0" fmla="*/ 262 w 262"/>
                <a:gd name="T1" fmla="*/ 126 h 260"/>
                <a:gd name="T2" fmla="*/ 128 w 262"/>
                <a:gd name="T3" fmla="*/ 0 h 260"/>
                <a:gd name="T4" fmla="*/ 0 w 262"/>
                <a:gd name="T5" fmla="*/ 126 h 260"/>
                <a:gd name="T6" fmla="*/ 133 w 262"/>
                <a:gd name="T7" fmla="*/ 260 h 260"/>
                <a:gd name="T8" fmla="*/ 262 w 262"/>
                <a:gd name="T9" fmla="*/ 12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0">
                  <a:moveTo>
                    <a:pt x="262" y="126"/>
                  </a:moveTo>
                  <a:lnTo>
                    <a:pt x="128" y="0"/>
                  </a:lnTo>
                  <a:lnTo>
                    <a:pt x="0" y="126"/>
                  </a:lnTo>
                  <a:lnTo>
                    <a:pt x="133" y="260"/>
                  </a:lnTo>
                  <a:lnTo>
                    <a:pt x="262" y="126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36"/>
            <p:cNvSpPr/>
            <p:nvPr/>
          </p:nvSpPr>
          <p:spPr bwMode="auto">
            <a:xfrm>
              <a:off x="8429626" y="3916363"/>
              <a:ext cx="207963" cy="203200"/>
            </a:xfrm>
            <a:custGeom>
              <a:avLst/>
              <a:gdLst>
                <a:gd name="T0" fmla="*/ 131 w 131"/>
                <a:gd name="T1" fmla="*/ 61 h 128"/>
                <a:gd name="T2" fmla="*/ 64 w 131"/>
                <a:gd name="T3" fmla="*/ 0 h 128"/>
                <a:gd name="T4" fmla="*/ 0 w 131"/>
                <a:gd name="T5" fmla="*/ 64 h 128"/>
                <a:gd name="T6" fmla="*/ 67 w 131"/>
                <a:gd name="T7" fmla="*/ 128 h 128"/>
                <a:gd name="T8" fmla="*/ 131 w 131"/>
                <a:gd name="T9" fmla="*/ 6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8">
                  <a:moveTo>
                    <a:pt x="131" y="61"/>
                  </a:moveTo>
                  <a:lnTo>
                    <a:pt x="64" y="0"/>
                  </a:lnTo>
                  <a:lnTo>
                    <a:pt x="0" y="64"/>
                  </a:lnTo>
                  <a:lnTo>
                    <a:pt x="67" y="128"/>
                  </a:lnTo>
                  <a:lnTo>
                    <a:pt x="131" y="61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537"/>
            <p:cNvSpPr>
              <a:spLocks noChangeArrowheads="1"/>
            </p:cNvSpPr>
            <p:nvPr/>
          </p:nvSpPr>
          <p:spPr bwMode="auto">
            <a:xfrm>
              <a:off x="8510588" y="3997325"/>
              <a:ext cx="42863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38"/>
            <p:cNvSpPr/>
            <p:nvPr/>
          </p:nvSpPr>
          <p:spPr bwMode="auto">
            <a:xfrm>
              <a:off x="8455026" y="4221163"/>
              <a:ext cx="144463" cy="73025"/>
            </a:xfrm>
            <a:custGeom>
              <a:avLst/>
              <a:gdLst>
                <a:gd name="T0" fmla="*/ 43 w 91"/>
                <a:gd name="T1" fmla="*/ 0 h 46"/>
                <a:gd name="T2" fmla="*/ 0 w 91"/>
                <a:gd name="T3" fmla="*/ 41 h 46"/>
                <a:gd name="T4" fmla="*/ 91 w 91"/>
                <a:gd name="T5" fmla="*/ 46 h 46"/>
                <a:gd name="T6" fmla="*/ 43 w 91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46">
                  <a:moveTo>
                    <a:pt x="43" y="0"/>
                  </a:moveTo>
                  <a:lnTo>
                    <a:pt x="0" y="41"/>
                  </a:lnTo>
                  <a:lnTo>
                    <a:pt x="91" y="4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39"/>
            <p:cNvSpPr/>
            <p:nvPr/>
          </p:nvSpPr>
          <p:spPr bwMode="auto">
            <a:xfrm>
              <a:off x="8726488" y="3813175"/>
              <a:ext cx="220663" cy="268288"/>
            </a:xfrm>
            <a:custGeom>
              <a:avLst/>
              <a:gdLst>
                <a:gd name="T0" fmla="*/ 128 w 139"/>
                <a:gd name="T1" fmla="*/ 0 h 169"/>
                <a:gd name="T2" fmla="*/ 0 w 139"/>
                <a:gd name="T3" fmla="*/ 126 h 169"/>
                <a:gd name="T4" fmla="*/ 43 w 139"/>
                <a:gd name="T5" fmla="*/ 169 h 169"/>
                <a:gd name="T6" fmla="*/ 139 w 139"/>
                <a:gd name="T7" fmla="*/ 11 h 169"/>
                <a:gd name="T8" fmla="*/ 128 w 139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69">
                  <a:moveTo>
                    <a:pt x="128" y="0"/>
                  </a:moveTo>
                  <a:lnTo>
                    <a:pt x="0" y="126"/>
                  </a:lnTo>
                  <a:lnTo>
                    <a:pt x="43" y="169"/>
                  </a:lnTo>
                  <a:lnTo>
                    <a:pt x="139" y="1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40"/>
            <p:cNvSpPr/>
            <p:nvPr/>
          </p:nvSpPr>
          <p:spPr bwMode="auto">
            <a:xfrm>
              <a:off x="8310563" y="3392488"/>
              <a:ext cx="415925" cy="417513"/>
            </a:xfrm>
            <a:custGeom>
              <a:avLst/>
              <a:gdLst>
                <a:gd name="T0" fmla="*/ 262 w 262"/>
                <a:gd name="T1" fmla="*/ 126 h 263"/>
                <a:gd name="T2" fmla="*/ 126 w 262"/>
                <a:gd name="T3" fmla="*/ 0 h 263"/>
                <a:gd name="T4" fmla="*/ 0 w 262"/>
                <a:gd name="T5" fmla="*/ 129 h 263"/>
                <a:gd name="T6" fmla="*/ 134 w 262"/>
                <a:gd name="T7" fmla="*/ 263 h 263"/>
                <a:gd name="T8" fmla="*/ 262 w 262"/>
                <a:gd name="T9" fmla="*/ 12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262" y="126"/>
                  </a:moveTo>
                  <a:lnTo>
                    <a:pt x="126" y="0"/>
                  </a:lnTo>
                  <a:lnTo>
                    <a:pt x="0" y="129"/>
                  </a:lnTo>
                  <a:lnTo>
                    <a:pt x="134" y="263"/>
                  </a:lnTo>
                  <a:lnTo>
                    <a:pt x="262" y="126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41"/>
            <p:cNvSpPr/>
            <p:nvPr/>
          </p:nvSpPr>
          <p:spPr bwMode="auto">
            <a:xfrm>
              <a:off x="8421688" y="3498850"/>
              <a:ext cx="203200" cy="204788"/>
            </a:xfrm>
            <a:custGeom>
              <a:avLst/>
              <a:gdLst>
                <a:gd name="T0" fmla="*/ 128 w 128"/>
                <a:gd name="T1" fmla="*/ 62 h 129"/>
                <a:gd name="T2" fmla="*/ 61 w 128"/>
                <a:gd name="T3" fmla="*/ 0 h 129"/>
                <a:gd name="T4" fmla="*/ 0 w 128"/>
                <a:gd name="T5" fmla="*/ 62 h 129"/>
                <a:gd name="T6" fmla="*/ 64 w 128"/>
                <a:gd name="T7" fmla="*/ 129 h 129"/>
                <a:gd name="T8" fmla="*/ 128 w 128"/>
                <a:gd name="T9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62"/>
                  </a:moveTo>
                  <a:lnTo>
                    <a:pt x="61" y="0"/>
                  </a:lnTo>
                  <a:lnTo>
                    <a:pt x="0" y="62"/>
                  </a:lnTo>
                  <a:lnTo>
                    <a:pt x="64" y="129"/>
                  </a:lnTo>
                  <a:lnTo>
                    <a:pt x="128" y="62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542"/>
            <p:cNvSpPr>
              <a:spLocks noChangeArrowheads="1"/>
            </p:cNvSpPr>
            <p:nvPr/>
          </p:nvSpPr>
          <p:spPr bwMode="auto">
            <a:xfrm>
              <a:off x="8502651" y="3579813"/>
              <a:ext cx="38100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43"/>
            <p:cNvSpPr/>
            <p:nvPr/>
          </p:nvSpPr>
          <p:spPr bwMode="auto">
            <a:xfrm>
              <a:off x="8713788" y="3392488"/>
              <a:ext cx="385763" cy="417513"/>
            </a:xfrm>
            <a:custGeom>
              <a:avLst/>
              <a:gdLst>
                <a:gd name="T0" fmla="*/ 126 w 243"/>
                <a:gd name="T1" fmla="*/ 0 h 263"/>
                <a:gd name="T2" fmla="*/ 0 w 243"/>
                <a:gd name="T3" fmla="*/ 129 h 263"/>
                <a:gd name="T4" fmla="*/ 131 w 243"/>
                <a:gd name="T5" fmla="*/ 263 h 263"/>
                <a:gd name="T6" fmla="*/ 192 w 243"/>
                <a:gd name="T7" fmla="*/ 196 h 263"/>
                <a:gd name="T8" fmla="*/ 243 w 243"/>
                <a:gd name="T9" fmla="*/ 113 h 263"/>
                <a:gd name="T10" fmla="*/ 126 w 243"/>
                <a:gd name="T1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63">
                  <a:moveTo>
                    <a:pt x="126" y="0"/>
                  </a:moveTo>
                  <a:lnTo>
                    <a:pt x="0" y="129"/>
                  </a:lnTo>
                  <a:lnTo>
                    <a:pt x="131" y="263"/>
                  </a:lnTo>
                  <a:lnTo>
                    <a:pt x="192" y="196"/>
                  </a:lnTo>
                  <a:lnTo>
                    <a:pt x="243" y="11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44"/>
            <p:cNvSpPr/>
            <p:nvPr/>
          </p:nvSpPr>
          <p:spPr bwMode="auto">
            <a:xfrm>
              <a:off x="8820151" y="3498850"/>
              <a:ext cx="207963" cy="204788"/>
            </a:xfrm>
            <a:custGeom>
              <a:avLst/>
              <a:gdLst>
                <a:gd name="T0" fmla="*/ 131 w 131"/>
                <a:gd name="T1" fmla="*/ 62 h 129"/>
                <a:gd name="T2" fmla="*/ 64 w 131"/>
                <a:gd name="T3" fmla="*/ 0 h 129"/>
                <a:gd name="T4" fmla="*/ 0 w 131"/>
                <a:gd name="T5" fmla="*/ 62 h 129"/>
                <a:gd name="T6" fmla="*/ 67 w 131"/>
                <a:gd name="T7" fmla="*/ 129 h 129"/>
                <a:gd name="T8" fmla="*/ 131 w 131"/>
                <a:gd name="T9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9">
                  <a:moveTo>
                    <a:pt x="131" y="62"/>
                  </a:moveTo>
                  <a:lnTo>
                    <a:pt x="64" y="0"/>
                  </a:lnTo>
                  <a:lnTo>
                    <a:pt x="0" y="62"/>
                  </a:lnTo>
                  <a:lnTo>
                    <a:pt x="67" y="129"/>
                  </a:lnTo>
                  <a:lnTo>
                    <a:pt x="131" y="62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545"/>
            <p:cNvSpPr>
              <a:spLocks noChangeArrowheads="1"/>
            </p:cNvSpPr>
            <p:nvPr/>
          </p:nvSpPr>
          <p:spPr bwMode="auto">
            <a:xfrm>
              <a:off x="8904288" y="3579813"/>
              <a:ext cx="38100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46"/>
            <p:cNvSpPr/>
            <p:nvPr/>
          </p:nvSpPr>
          <p:spPr bwMode="auto">
            <a:xfrm>
              <a:off x="8112126" y="3605213"/>
              <a:ext cx="415925" cy="412750"/>
            </a:xfrm>
            <a:custGeom>
              <a:avLst/>
              <a:gdLst>
                <a:gd name="T0" fmla="*/ 125 w 262"/>
                <a:gd name="T1" fmla="*/ 0 h 260"/>
                <a:gd name="T2" fmla="*/ 0 w 262"/>
                <a:gd name="T3" fmla="*/ 126 h 260"/>
                <a:gd name="T4" fmla="*/ 133 w 262"/>
                <a:gd name="T5" fmla="*/ 260 h 260"/>
                <a:gd name="T6" fmla="*/ 262 w 262"/>
                <a:gd name="T7" fmla="*/ 123 h 260"/>
                <a:gd name="T8" fmla="*/ 125 w 262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0">
                  <a:moveTo>
                    <a:pt x="125" y="0"/>
                  </a:moveTo>
                  <a:lnTo>
                    <a:pt x="0" y="126"/>
                  </a:lnTo>
                  <a:lnTo>
                    <a:pt x="133" y="260"/>
                  </a:lnTo>
                  <a:lnTo>
                    <a:pt x="262" y="12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47"/>
            <p:cNvSpPr/>
            <p:nvPr/>
          </p:nvSpPr>
          <p:spPr bwMode="auto">
            <a:xfrm>
              <a:off x="8221663" y="3706813"/>
              <a:ext cx="204788" cy="204788"/>
            </a:xfrm>
            <a:custGeom>
              <a:avLst/>
              <a:gdLst>
                <a:gd name="T0" fmla="*/ 62 w 129"/>
                <a:gd name="T1" fmla="*/ 0 h 129"/>
                <a:gd name="T2" fmla="*/ 0 w 129"/>
                <a:gd name="T3" fmla="*/ 65 h 129"/>
                <a:gd name="T4" fmla="*/ 67 w 129"/>
                <a:gd name="T5" fmla="*/ 129 h 129"/>
                <a:gd name="T6" fmla="*/ 129 w 129"/>
                <a:gd name="T7" fmla="*/ 62 h 129"/>
                <a:gd name="T8" fmla="*/ 62 w 12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62" y="0"/>
                  </a:moveTo>
                  <a:lnTo>
                    <a:pt x="0" y="65"/>
                  </a:lnTo>
                  <a:lnTo>
                    <a:pt x="67" y="129"/>
                  </a:lnTo>
                  <a:lnTo>
                    <a:pt x="129" y="6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97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548"/>
            <p:cNvSpPr>
              <a:spLocks noChangeArrowheads="1"/>
            </p:cNvSpPr>
            <p:nvPr/>
          </p:nvSpPr>
          <p:spPr bwMode="auto">
            <a:xfrm>
              <a:off x="8302626" y="3787775"/>
              <a:ext cx="38100" cy="38100"/>
            </a:xfrm>
            <a:prstGeom prst="ellipse">
              <a:avLst/>
            </a:prstGeom>
            <a:solidFill>
              <a:srgbClr val="6D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49"/>
            <p:cNvSpPr/>
            <p:nvPr/>
          </p:nvSpPr>
          <p:spPr bwMode="auto">
            <a:xfrm>
              <a:off x="8518526" y="3605213"/>
              <a:ext cx="415925" cy="412750"/>
            </a:xfrm>
            <a:custGeom>
              <a:avLst/>
              <a:gdLst>
                <a:gd name="T0" fmla="*/ 262 w 262"/>
                <a:gd name="T1" fmla="*/ 123 h 260"/>
                <a:gd name="T2" fmla="*/ 126 w 262"/>
                <a:gd name="T3" fmla="*/ 0 h 260"/>
                <a:gd name="T4" fmla="*/ 0 w 262"/>
                <a:gd name="T5" fmla="*/ 126 h 260"/>
                <a:gd name="T6" fmla="*/ 134 w 262"/>
                <a:gd name="T7" fmla="*/ 260 h 260"/>
                <a:gd name="T8" fmla="*/ 262 w 262"/>
                <a:gd name="T9" fmla="*/ 12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0">
                  <a:moveTo>
                    <a:pt x="262" y="123"/>
                  </a:moveTo>
                  <a:lnTo>
                    <a:pt x="126" y="0"/>
                  </a:lnTo>
                  <a:lnTo>
                    <a:pt x="0" y="126"/>
                  </a:lnTo>
                  <a:lnTo>
                    <a:pt x="134" y="260"/>
                  </a:lnTo>
                  <a:lnTo>
                    <a:pt x="262" y="123"/>
                  </a:lnTo>
                  <a:close/>
                </a:path>
              </a:pathLst>
            </a:custGeom>
            <a:solidFill>
              <a:srgbClr val="FFF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50"/>
            <p:cNvSpPr/>
            <p:nvPr/>
          </p:nvSpPr>
          <p:spPr bwMode="auto">
            <a:xfrm>
              <a:off x="8629651" y="3706813"/>
              <a:ext cx="203200" cy="204788"/>
            </a:xfrm>
            <a:custGeom>
              <a:avLst/>
              <a:gdLst>
                <a:gd name="T0" fmla="*/ 128 w 128"/>
                <a:gd name="T1" fmla="*/ 62 h 129"/>
                <a:gd name="T2" fmla="*/ 61 w 128"/>
                <a:gd name="T3" fmla="*/ 0 h 129"/>
                <a:gd name="T4" fmla="*/ 0 w 128"/>
                <a:gd name="T5" fmla="*/ 65 h 129"/>
                <a:gd name="T6" fmla="*/ 64 w 128"/>
                <a:gd name="T7" fmla="*/ 129 h 129"/>
                <a:gd name="T8" fmla="*/ 128 w 128"/>
                <a:gd name="T9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62"/>
                  </a:moveTo>
                  <a:lnTo>
                    <a:pt x="61" y="0"/>
                  </a:lnTo>
                  <a:lnTo>
                    <a:pt x="0" y="65"/>
                  </a:lnTo>
                  <a:lnTo>
                    <a:pt x="64" y="129"/>
                  </a:lnTo>
                  <a:lnTo>
                    <a:pt x="128" y="62"/>
                  </a:lnTo>
                  <a:close/>
                </a:path>
              </a:pathLst>
            </a:custGeom>
            <a:solidFill>
              <a:srgbClr val="A97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551"/>
            <p:cNvSpPr>
              <a:spLocks noChangeArrowheads="1"/>
            </p:cNvSpPr>
            <p:nvPr/>
          </p:nvSpPr>
          <p:spPr bwMode="auto">
            <a:xfrm>
              <a:off x="8710613" y="3787775"/>
              <a:ext cx="38100" cy="38100"/>
            </a:xfrm>
            <a:prstGeom prst="ellipse">
              <a:avLst/>
            </a:prstGeom>
            <a:solidFill>
              <a:srgbClr val="6D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52"/>
            <p:cNvSpPr/>
            <p:nvPr/>
          </p:nvSpPr>
          <p:spPr bwMode="auto">
            <a:xfrm>
              <a:off x="7908926" y="3605213"/>
              <a:ext cx="215900" cy="382588"/>
            </a:xfrm>
            <a:custGeom>
              <a:avLst/>
              <a:gdLst>
                <a:gd name="T0" fmla="*/ 2 w 136"/>
                <a:gd name="T1" fmla="*/ 0 h 241"/>
                <a:gd name="T2" fmla="*/ 0 w 136"/>
                <a:gd name="T3" fmla="*/ 0 h 241"/>
                <a:gd name="T4" fmla="*/ 24 w 136"/>
                <a:gd name="T5" fmla="*/ 241 h 241"/>
                <a:gd name="T6" fmla="*/ 136 w 136"/>
                <a:gd name="T7" fmla="*/ 123 h 241"/>
                <a:gd name="T8" fmla="*/ 2 w 136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41">
                  <a:moveTo>
                    <a:pt x="2" y="0"/>
                  </a:moveTo>
                  <a:lnTo>
                    <a:pt x="0" y="0"/>
                  </a:lnTo>
                  <a:lnTo>
                    <a:pt x="24" y="241"/>
                  </a:lnTo>
                  <a:lnTo>
                    <a:pt x="136" y="12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53"/>
            <p:cNvSpPr/>
            <p:nvPr/>
          </p:nvSpPr>
          <p:spPr bwMode="auto">
            <a:xfrm>
              <a:off x="7916863" y="3706813"/>
              <a:ext cx="111125" cy="192088"/>
            </a:xfrm>
            <a:custGeom>
              <a:avLst/>
              <a:gdLst>
                <a:gd name="T0" fmla="*/ 3 w 70"/>
                <a:gd name="T1" fmla="*/ 0 h 121"/>
                <a:gd name="T2" fmla="*/ 0 w 70"/>
                <a:gd name="T3" fmla="*/ 0 h 121"/>
                <a:gd name="T4" fmla="*/ 13 w 70"/>
                <a:gd name="T5" fmla="*/ 121 h 121"/>
                <a:gd name="T6" fmla="*/ 70 w 70"/>
                <a:gd name="T7" fmla="*/ 62 h 121"/>
                <a:gd name="T8" fmla="*/ 3 w 70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3" y="0"/>
                  </a:moveTo>
                  <a:lnTo>
                    <a:pt x="0" y="0"/>
                  </a:lnTo>
                  <a:lnTo>
                    <a:pt x="13" y="121"/>
                  </a:lnTo>
                  <a:lnTo>
                    <a:pt x="70" y="6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7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54"/>
            <p:cNvSpPr/>
            <p:nvPr/>
          </p:nvSpPr>
          <p:spPr bwMode="auto">
            <a:xfrm>
              <a:off x="7924801" y="3787775"/>
              <a:ext cx="17463" cy="38100"/>
            </a:xfrm>
            <a:custGeom>
              <a:avLst/>
              <a:gdLst>
                <a:gd name="T0" fmla="*/ 4 w 4"/>
                <a:gd name="T1" fmla="*/ 5 h 9"/>
                <a:gd name="T2" fmla="*/ 0 w 4"/>
                <a:gd name="T3" fmla="*/ 0 h 9"/>
                <a:gd name="T4" fmla="*/ 1 w 4"/>
                <a:gd name="T5" fmla="*/ 9 h 9"/>
                <a:gd name="T6" fmla="*/ 4 w 4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4" y="5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8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6D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55"/>
            <p:cNvSpPr/>
            <p:nvPr/>
          </p:nvSpPr>
          <p:spPr bwMode="auto">
            <a:xfrm>
              <a:off x="7480301" y="3392488"/>
              <a:ext cx="419100" cy="319088"/>
            </a:xfrm>
            <a:custGeom>
              <a:avLst/>
              <a:gdLst>
                <a:gd name="T0" fmla="*/ 16 w 264"/>
                <a:gd name="T1" fmla="*/ 11 h 201"/>
                <a:gd name="T2" fmla="*/ 96 w 264"/>
                <a:gd name="T3" fmla="*/ 129 h 201"/>
                <a:gd name="T4" fmla="*/ 155 w 264"/>
                <a:gd name="T5" fmla="*/ 3 h 201"/>
                <a:gd name="T6" fmla="*/ 224 w 264"/>
                <a:gd name="T7" fmla="*/ 115 h 201"/>
                <a:gd name="T8" fmla="*/ 259 w 264"/>
                <a:gd name="T9" fmla="*/ 0 h 201"/>
                <a:gd name="T10" fmla="*/ 264 w 264"/>
                <a:gd name="T11" fmla="*/ 97 h 201"/>
                <a:gd name="T12" fmla="*/ 235 w 264"/>
                <a:gd name="T13" fmla="*/ 201 h 201"/>
                <a:gd name="T14" fmla="*/ 160 w 264"/>
                <a:gd name="T15" fmla="*/ 70 h 201"/>
                <a:gd name="T16" fmla="*/ 109 w 264"/>
                <a:gd name="T17" fmla="*/ 196 h 201"/>
                <a:gd name="T18" fmla="*/ 0 w 264"/>
                <a:gd name="T19" fmla="*/ 48 h 201"/>
                <a:gd name="T20" fmla="*/ 16 w 264"/>
                <a:gd name="T21" fmla="*/ 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01">
                  <a:moveTo>
                    <a:pt x="16" y="11"/>
                  </a:moveTo>
                  <a:lnTo>
                    <a:pt x="96" y="129"/>
                  </a:lnTo>
                  <a:lnTo>
                    <a:pt x="155" y="3"/>
                  </a:lnTo>
                  <a:lnTo>
                    <a:pt x="224" y="115"/>
                  </a:lnTo>
                  <a:lnTo>
                    <a:pt x="259" y="0"/>
                  </a:lnTo>
                  <a:lnTo>
                    <a:pt x="264" y="97"/>
                  </a:lnTo>
                  <a:lnTo>
                    <a:pt x="235" y="201"/>
                  </a:lnTo>
                  <a:lnTo>
                    <a:pt x="160" y="70"/>
                  </a:lnTo>
                  <a:lnTo>
                    <a:pt x="109" y="196"/>
                  </a:lnTo>
                  <a:lnTo>
                    <a:pt x="0" y="48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56"/>
            <p:cNvSpPr/>
            <p:nvPr/>
          </p:nvSpPr>
          <p:spPr bwMode="auto">
            <a:xfrm>
              <a:off x="7399338" y="3643313"/>
              <a:ext cx="538163" cy="382588"/>
            </a:xfrm>
            <a:custGeom>
              <a:avLst/>
              <a:gdLst>
                <a:gd name="T0" fmla="*/ 22 w 339"/>
                <a:gd name="T1" fmla="*/ 0 h 241"/>
                <a:gd name="T2" fmla="*/ 147 w 339"/>
                <a:gd name="T3" fmla="*/ 148 h 241"/>
                <a:gd name="T4" fmla="*/ 214 w 339"/>
                <a:gd name="T5" fmla="*/ 43 h 241"/>
                <a:gd name="T6" fmla="*/ 305 w 339"/>
                <a:gd name="T7" fmla="*/ 158 h 241"/>
                <a:gd name="T8" fmla="*/ 326 w 339"/>
                <a:gd name="T9" fmla="*/ 51 h 241"/>
                <a:gd name="T10" fmla="*/ 339 w 339"/>
                <a:gd name="T11" fmla="*/ 180 h 241"/>
                <a:gd name="T12" fmla="*/ 323 w 339"/>
                <a:gd name="T13" fmla="*/ 241 h 241"/>
                <a:gd name="T14" fmla="*/ 230 w 339"/>
                <a:gd name="T15" fmla="*/ 126 h 241"/>
                <a:gd name="T16" fmla="*/ 155 w 339"/>
                <a:gd name="T17" fmla="*/ 239 h 241"/>
                <a:gd name="T18" fmla="*/ 0 w 339"/>
                <a:gd name="T19" fmla="*/ 54 h 241"/>
                <a:gd name="T20" fmla="*/ 22 w 339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9" h="241">
                  <a:moveTo>
                    <a:pt x="22" y="0"/>
                  </a:moveTo>
                  <a:lnTo>
                    <a:pt x="147" y="148"/>
                  </a:lnTo>
                  <a:lnTo>
                    <a:pt x="214" y="43"/>
                  </a:lnTo>
                  <a:lnTo>
                    <a:pt x="305" y="158"/>
                  </a:lnTo>
                  <a:lnTo>
                    <a:pt x="326" y="51"/>
                  </a:lnTo>
                  <a:lnTo>
                    <a:pt x="339" y="180"/>
                  </a:lnTo>
                  <a:lnTo>
                    <a:pt x="323" y="241"/>
                  </a:lnTo>
                  <a:lnTo>
                    <a:pt x="230" y="126"/>
                  </a:lnTo>
                  <a:lnTo>
                    <a:pt x="155" y="239"/>
                  </a:lnTo>
                  <a:lnTo>
                    <a:pt x="0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57"/>
            <p:cNvSpPr/>
            <p:nvPr/>
          </p:nvSpPr>
          <p:spPr bwMode="auto">
            <a:xfrm>
              <a:off x="7310438" y="3690938"/>
              <a:ext cx="144463" cy="301625"/>
            </a:xfrm>
            <a:custGeom>
              <a:avLst/>
              <a:gdLst>
                <a:gd name="T0" fmla="*/ 91 w 91"/>
                <a:gd name="T1" fmla="*/ 53 h 190"/>
                <a:gd name="T2" fmla="*/ 0 w 91"/>
                <a:gd name="T3" fmla="*/ 190 h 190"/>
                <a:gd name="T4" fmla="*/ 67 w 91"/>
                <a:gd name="T5" fmla="*/ 0 h 190"/>
                <a:gd name="T6" fmla="*/ 91 w 91"/>
                <a:gd name="T7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90">
                  <a:moveTo>
                    <a:pt x="91" y="53"/>
                  </a:moveTo>
                  <a:lnTo>
                    <a:pt x="0" y="190"/>
                  </a:lnTo>
                  <a:lnTo>
                    <a:pt x="67" y="0"/>
                  </a:lnTo>
                  <a:lnTo>
                    <a:pt x="91" y="53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58"/>
            <p:cNvSpPr/>
            <p:nvPr/>
          </p:nvSpPr>
          <p:spPr bwMode="auto">
            <a:xfrm>
              <a:off x="7277101" y="3984625"/>
              <a:ext cx="652463" cy="263525"/>
            </a:xfrm>
            <a:custGeom>
              <a:avLst/>
              <a:gdLst>
                <a:gd name="T0" fmla="*/ 13 w 411"/>
                <a:gd name="T1" fmla="*/ 93 h 166"/>
                <a:gd name="T2" fmla="*/ 91 w 411"/>
                <a:gd name="T3" fmla="*/ 0 h 166"/>
                <a:gd name="T4" fmla="*/ 240 w 411"/>
                <a:gd name="T5" fmla="*/ 149 h 166"/>
                <a:gd name="T6" fmla="*/ 307 w 411"/>
                <a:gd name="T7" fmla="*/ 18 h 166"/>
                <a:gd name="T8" fmla="*/ 411 w 411"/>
                <a:gd name="T9" fmla="*/ 166 h 166"/>
                <a:gd name="T10" fmla="*/ 352 w 411"/>
                <a:gd name="T11" fmla="*/ 152 h 166"/>
                <a:gd name="T12" fmla="*/ 315 w 411"/>
                <a:gd name="T13" fmla="*/ 104 h 166"/>
                <a:gd name="T14" fmla="*/ 283 w 411"/>
                <a:gd name="T15" fmla="*/ 160 h 166"/>
                <a:gd name="T16" fmla="*/ 163 w 411"/>
                <a:gd name="T17" fmla="*/ 136 h 166"/>
                <a:gd name="T18" fmla="*/ 96 w 411"/>
                <a:gd name="T19" fmla="*/ 66 h 166"/>
                <a:gd name="T20" fmla="*/ 37 w 411"/>
                <a:gd name="T21" fmla="*/ 123 h 166"/>
                <a:gd name="T22" fmla="*/ 0 w 411"/>
                <a:gd name="T23" fmla="*/ 117 h 166"/>
                <a:gd name="T24" fmla="*/ 13 w 411"/>
                <a:gd name="T25" fmla="*/ 104 h 166"/>
                <a:gd name="T26" fmla="*/ 13 w 411"/>
                <a:gd name="T27" fmla="*/ 9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1" h="166">
                  <a:moveTo>
                    <a:pt x="13" y="93"/>
                  </a:moveTo>
                  <a:lnTo>
                    <a:pt x="91" y="0"/>
                  </a:lnTo>
                  <a:lnTo>
                    <a:pt x="240" y="149"/>
                  </a:lnTo>
                  <a:lnTo>
                    <a:pt x="307" y="18"/>
                  </a:lnTo>
                  <a:lnTo>
                    <a:pt x="411" y="166"/>
                  </a:lnTo>
                  <a:lnTo>
                    <a:pt x="352" y="152"/>
                  </a:lnTo>
                  <a:lnTo>
                    <a:pt x="315" y="104"/>
                  </a:lnTo>
                  <a:lnTo>
                    <a:pt x="283" y="160"/>
                  </a:lnTo>
                  <a:lnTo>
                    <a:pt x="163" y="136"/>
                  </a:lnTo>
                  <a:lnTo>
                    <a:pt x="96" y="66"/>
                  </a:lnTo>
                  <a:lnTo>
                    <a:pt x="37" y="123"/>
                  </a:lnTo>
                  <a:lnTo>
                    <a:pt x="0" y="117"/>
                  </a:lnTo>
                  <a:lnTo>
                    <a:pt x="13" y="104"/>
                  </a:lnTo>
                  <a:lnTo>
                    <a:pt x="13" y="93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59"/>
            <p:cNvSpPr/>
            <p:nvPr/>
          </p:nvSpPr>
          <p:spPr bwMode="auto">
            <a:xfrm>
              <a:off x="7277101" y="3984625"/>
              <a:ext cx="652463" cy="263525"/>
            </a:xfrm>
            <a:custGeom>
              <a:avLst/>
              <a:gdLst>
                <a:gd name="T0" fmla="*/ 13 w 411"/>
                <a:gd name="T1" fmla="*/ 93 h 166"/>
                <a:gd name="T2" fmla="*/ 91 w 411"/>
                <a:gd name="T3" fmla="*/ 0 h 166"/>
                <a:gd name="T4" fmla="*/ 240 w 411"/>
                <a:gd name="T5" fmla="*/ 149 h 166"/>
                <a:gd name="T6" fmla="*/ 307 w 411"/>
                <a:gd name="T7" fmla="*/ 18 h 166"/>
                <a:gd name="T8" fmla="*/ 411 w 411"/>
                <a:gd name="T9" fmla="*/ 166 h 166"/>
                <a:gd name="T10" fmla="*/ 352 w 411"/>
                <a:gd name="T11" fmla="*/ 152 h 166"/>
                <a:gd name="T12" fmla="*/ 315 w 411"/>
                <a:gd name="T13" fmla="*/ 104 h 166"/>
                <a:gd name="T14" fmla="*/ 283 w 411"/>
                <a:gd name="T15" fmla="*/ 160 h 166"/>
                <a:gd name="T16" fmla="*/ 163 w 411"/>
                <a:gd name="T17" fmla="*/ 136 h 166"/>
                <a:gd name="T18" fmla="*/ 96 w 411"/>
                <a:gd name="T19" fmla="*/ 66 h 166"/>
                <a:gd name="T20" fmla="*/ 37 w 411"/>
                <a:gd name="T21" fmla="*/ 123 h 166"/>
                <a:gd name="T22" fmla="*/ 0 w 411"/>
                <a:gd name="T23" fmla="*/ 117 h 166"/>
                <a:gd name="T24" fmla="*/ 13 w 411"/>
                <a:gd name="T25" fmla="*/ 10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1" h="166">
                  <a:moveTo>
                    <a:pt x="13" y="93"/>
                  </a:moveTo>
                  <a:lnTo>
                    <a:pt x="91" y="0"/>
                  </a:lnTo>
                  <a:lnTo>
                    <a:pt x="240" y="149"/>
                  </a:lnTo>
                  <a:lnTo>
                    <a:pt x="307" y="18"/>
                  </a:lnTo>
                  <a:lnTo>
                    <a:pt x="411" y="166"/>
                  </a:lnTo>
                  <a:lnTo>
                    <a:pt x="352" y="152"/>
                  </a:lnTo>
                  <a:lnTo>
                    <a:pt x="315" y="104"/>
                  </a:lnTo>
                  <a:lnTo>
                    <a:pt x="283" y="160"/>
                  </a:lnTo>
                  <a:lnTo>
                    <a:pt x="163" y="136"/>
                  </a:lnTo>
                  <a:lnTo>
                    <a:pt x="96" y="66"/>
                  </a:lnTo>
                  <a:lnTo>
                    <a:pt x="37" y="123"/>
                  </a:lnTo>
                  <a:lnTo>
                    <a:pt x="0" y="117"/>
                  </a:lnTo>
                  <a:lnTo>
                    <a:pt x="13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60"/>
            <p:cNvSpPr/>
            <p:nvPr/>
          </p:nvSpPr>
          <p:spPr bwMode="auto">
            <a:xfrm>
              <a:off x="5364163" y="3613150"/>
              <a:ext cx="895350" cy="455613"/>
            </a:xfrm>
            <a:custGeom>
              <a:avLst/>
              <a:gdLst>
                <a:gd name="T0" fmla="*/ 0 w 564"/>
                <a:gd name="T1" fmla="*/ 3 h 287"/>
                <a:gd name="T2" fmla="*/ 40 w 564"/>
                <a:gd name="T3" fmla="*/ 169 h 287"/>
                <a:gd name="T4" fmla="*/ 144 w 564"/>
                <a:gd name="T5" fmla="*/ 6 h 287"/>
                <a:gd name="T6" fmla="*/ 214 w 564"/>
                <a:gd name="T7" fmla="*/ 204 h 287"/>
                <a:gd name="T8" fmla="*/ 315 w 564"/>
                <a:gd name="T9" fmla="*/ 6 h 287"/>
                <a:gd name="T10" fmla="*/ 393 w 564"/>
                <a:gd name="T11" fmla="*/ 242 h 287"/>
                <a:gd name="T12" fmla="*/ 494 w 564"/>
                <a:gd name="T13" fmla="*/ 0 h 287"/>
                <a:gd name="T14" fmla="*/ 564 w 564"/>
                <a:gd name="T15" fmla="*/ 287 h 287"/>
                <a:gd name="T16" fmla="*/ 553 w 564"/>
                <a:gd name="T17" fmla="*/ 0 h 287"/>
                <a:gd name="T18" fmla="*/ 0 w 564"/>
                <a:gd name="T19" fmla="*/ 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4" h="287">
                  <a:moveTo>
                    <a:pt x="0" y="3"/>
                  </a:moveTo>
                  <a:lnTo>
                    <a:pt x="40" y="169"/>
                  </a:lnTo>
                  <a:lnTo>
                    <a:pt x="144" y="6"/>
                  </a:lnTo>
                  <a:lnTo>
                    <a:pt x="214" y="204"/>
                  </a:lnTo>
                  <a:lnTo>
                    <a:pt x="315" y="6"/>
                  </a:lnTo>
                  <a:lnTo>
                    <a:pt x="393" y="242"/>
                  </a:lnTo>
                  <a:lnTo>
                    <a:pt x="494" y="0"/>
                  </a:lnTo>
                  <a:lnTo>
                    <a:pt x="564" y="287"/>
                  </a:lnTo>
                  <a:lnTo>
                    <a:pt x="55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8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61"/>
            <p:cNvSpPr/>
            <p:nvPr/>
          </p:nvSpPr>
          <p:spPr bwMode="auto">
            <a:xfrm>
              <a:off x="5280026" y="3703638"/>
              <a:ext cx="101600" cy="165100"/>
            </a:xfrm>
            <a:custGeom>
              <a:avLst/>
              <a:gdLst>
                <a:gd name="T0" fmla="*/ 35 w 64"/>
                <a:gd name="T1" fmla="*/ 0 h 104"/>
                <a:gd name="T2" fmla="*/ 64 w 64"/>
                <a:gd name="T3" fmla="*/ 104 h 104"/>
                <a:gd name="T4" fmla="*/ 0 w 64"/>
                <a:gd name="T5" fmla="*/ 88 h 104"/>
                <a:gd name="T6" fmla="*/ 35 w 64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04">
                  <a:moveTo>
                    <a:pt x="35" y="0"/>
                  </a:moveTo>
                  <a:lnTo>
                    <a:pt x="64" y="104"/>
                  </a:lnTo>
                  <a:lnTo>
                    <a:pt x="0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62"/>
            <p:cNvSpPr/>
            <p:nvPr/>
          </p:nvSpPr>
          <p:spPr bwMode="auto">
            <a:xfrm>
              <a:off x="5513388" y="3767138"/>
              <a:ext cx="119063" cy="157163"/>
            </a:xfrm>
            <a:custGeom>
              <a:avLst/>
              <a:gdLst>
                <a:gd name="T0" fmla="*/ 0 w 75"/>
                <a:gd name="T1" fmla="*/ 75 h 99"/>
                <a:gd name="T2" fmla="*/ 34 w 75"/>
                <a:gd name="T3" fmla="*/ 0 h 99"/>
                <a:gd name="T4" fmla="*/ 75 w 75"/>
                <a:gd name="T5" fmla="*/ 99 h 99"/>
                <a:gd name="T6" fmla="*/ 0 w 75"/>
                <a:gd name="T7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9">
                  <a:moveTo>
                    <a:pt x="0" y="75"/>
                  </a:moveTo>
                  <a:lnTo>
                    <a:pt x="34" y="0"/>
                  </a:lnTo>
                  <a:lnTo>
                    <a:pt x="75" y="9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63"/>
            <p:cNvSpPr/>
            <p:nvPr/>
          </p:nvSpPr>
          <p:spPr bwMode="auto">
            <a:xfrm>
              <a:off x="5784851" y="3784600"/>
              <a:ext cx="130175" cy="207963"/>
            </a:xfrm>
            <a:custGeom>
              <a:avLst/>
              <a:gdLst>
                <a:gd name="T0" fmla="*/ 0 w 82"/>
                <a:gd name="T1" fmla="*/ 107 h 131"/>
                <a:gd name="T2" fmla="*/ 40 w 82"/>
                <a:gd name="T3" fmla="*/ 0 h 131"/>
                <a:gd name="T4" fmla="*/ 82 w 82"/>
                <a:gd name="T5" fmla="*/ 131 h 131"/>
                <a:gd name="T6" fmla="*/ 0 w 82"/>
                <a:gd name="T7" fmla="*/ 10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31">
                  <a:moveTo>
                    <a:pt x="0" y="107"/>
                  </a:moveTo>
                  <a:lnTo>
                    <a:pt x="40" y="0"/>
                  </a:lnTo>
                  <a:lnTo>
                    <a:pt x="82" y="131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64"/>
            <p:cNvSpPr/>
            <p:nvPr/>
          </p:nvSpPr>
          <p:spPr bwMode="auto">
            <a:xfrm>
              <a:off x="6064251" y="3810000"/>
              <a:ext cx="127000" cy="246063"/>
            </a:xfrm>
            <a:custGeom>
              <a:avLst/>
              <a:gdLst>
                <a:gd name="T0" fmla="*/ 0 w 80"/>
                <a:gd name="T1" fmla="*/ 134 h 155"/>
                <a:gd name="T2" fmla="*/ 37 w 80"/>
                <a:gd name="T3" fmla="*/ 0 h 155"/>
                <a:gd name="T4" fmla="*/ 80 w 80"/>
                <a:gd name="T5" fmla="*/ 155 h 155"/>
                <a:gd name="T6" fmla="*/ 0 w 80"/>
                <a:gd name="T7" fmla="*/ 13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55">
                  <a:moveTo>
                    <a:pt x="0" y="134"/>
                  </a:moveTo>
                  <a:lnTo>
                    <a:pt x="37" y="0"/>
                  </a:lnTo>
                  <a:lnTo>
                    <a:pt x="80" y="155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65"/>
            <p:cNvSpPr/>
            <p:nvPr/>
          </p:nvSpPr>
          <p:spPr bwMode="auto">
            <a:xfrm>
              <a:off x="5419726" y="3613150"/>
              <a:ext cx="109538" cy="123825"/>
            </a:xfrm>
            <a:custGeom>
              <a:avLst/>
              <a:gdLst>
                <a:gd name="T0" fmla="*/ 0 w 69"/>
                <a:gd name="T1" fmla="*/ 0 h 78"/>
                <a:gd name="T2" fmla="*/ 19 w 69"/>
                <a:gd name="T3" fmla="*/ 78 h 78"/>
                <a:gd name="T4" fmla="*/ 69 w 69"/>
                <a:gd name="T5" fmla="*/ 0 h 78"/>
                <a:gd name="T6" fmla="*/ 0 w 6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78">
                  <a:moveTo>
                    <a:pt x="0" y="0"/>
                  </a:moveTo>
                  <a:lnTo>
                    <a:pt x="19" y="78"/>
                  </a:lnTo>
                  <a:lnTo>
                    <a:pt x="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66"/>
            <p:cNvSpPr/>
            <p:nvPr/>
          </p:nvSpPr>
          <p:spPr bwMode="auto">
            <a:xfrm>
              <a:off x="5657851" y="3613150"/>
              <a:ext cx="130175" cy="184150"/>
            </a:xfrm>
            <a:custGeom>
              <a:avLst/>
              <a:gdLst>
                <a:gd name="T0" fmla="*/ 0 w 82"/>
                <a:gd name="T1" fmla="*/ 0 h 116"/>
                <a:gd name="T2" fmla="*/ 29 w 82"/>
                <a:gd name="T3" fmla="*/ 116 h 116"/>
                <a:gd name="T4" fmla="*/ 82 w 82"/>
                <a:gd name="T5" fmla="*/ 3 h 116"/>
                <a:gd name="T6" fmla="*/ 0 w 82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16">
                  <a:moveTo>
                    <a:pt x="0" y="0"/>
                  </a:moveTo>
                  <a:lnTo>
                    <a:pt x="29" y="116"/>
                  </a:lnTo>
                  <a:lnTo>
                    <a:pt x="8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67"/>
            <p:cNvSpPr/>
            <p:nvPr/>
          </p:nvSpPr>
          <p:spPr bwMode="auto">
            <a:xfrm>
              <a:off x="5937251" y="3613150"/>
              <a:ext cx="127000" cy="225425"/>
            </a:xfrm>
            <a:custGeom>
              <a:avLst/>
              <a:gdLst>
                <a:gd name="T0" fmla="*/ 0 w 80"/>
                <a:gd name="T1" fmla="*/ 6 h 142"/>
                <a:gd name="T2" fmla="*/ 35 w 80"/>
                <a:gd name="T3" fmla="*/ 142 h 142"/>
                <a:gd name="T4" fmla="*/ 80 w 80"/>
                <a:gd name="T5" fmla="*/ 0 h 142"/>
                <a:gd name="T6" fmla="*/ 0 w 80"/>
                <a:gd name="T7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42">
                  <a:moveTo>
                    <a:pt x="0" y="6"/>
                  </a:moveTo>
                  <a:lnTo>
                    <a:pt x="35" y="142"/>
                  </a:lnTo>
                  <a:lnTo>
                    <a:pt x="8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68"/>
            <p:cNvSpPr/>
            <p:nvPr/>
          </p:nvSpPr>
          <p:spPr bwMode="auto">
            <a:xfrm>
              <a:off x="6196013" y="3613150"/>
              <a:ext cx="53975" cy="204788"/>
            </a:xfrm>
            <a:custGeom>
              <a:avLst/>
              <a:gdLst>
                <a:gd name="T0" fmla="*/ 0 w 34"/>
                <a:gd name="T1" fmla="*/ 3 h 129"/>
                <a:gd name="T2" fmla="*/ 34 w 34"/>
                <a:gd name="T3" fmla="*/ 129 h 129"/>
                <a:gd name="T4" fmla="*/ 29 w 34"/>
                <a:gd name="T5" fmla="*/ 0 h 129"/>
                <a:gd name="T6" fmla="*/ 0 w 34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29">
                  <a:moveTo>
                    <a:pt x="0" y="3"/>
                  </a:moveTo>
                  <a:lnTo>
                    <a:pt x="34" y="129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569"/>
            <p:cNvSpPr>
              <a:spLocks noChangeArrowheads="1"/>
            </p:cNvSpPr>
            <p:nvPr/>
          </p:nvSpPr>
          <p:spPr bwMode="auto">
            <a:xfrm>
              <a:off x="7140576" y="3235325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570"/>
            <p:cNvSpPr>
              <a:spLocks noChangeArrowheads="1"/>
            </p:cNvSpPr>
            <p:nvPr/>
          </p:nvSpPr>
          <p:spPr bwMode="auto">
            <a:xfrm>
              <a:off x="7345363" y="3128963"/>
              <a:ext cx="28575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571"/>
            <p:cNvSpPr>
              <a:spLocks noChangeArrowheads="1"/>
            </p:cNvSpPr>
            <p:nvPr/>
          </p:nvSpPr>
          <p:spPr bwMode="auto">
            <a:xfrm>
              <a:off x="7386638" y="3230563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Oval 572"/>
            <p:cNvSpPr>
              <a:spLocks noChangeArrowheads="1"/>
            </p:cNvSpPr>
            <p:nvPr/>
          </p:nvSpPr>
          <p:spPr bwMode="auto">
            <a:xfrm>
              <a:off x="7272338" y="3265488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573"/>
            <p:cNvSpPr>
              <a:spLocks noChangeArrowheads="1"/>
            </p:cNvSpPr>
            <p:nvPr/>
          </p:nvSpPr>
          <p:spPr bwMode="auto">
            <a:xfrm>
              <a:off x="7497763" y="3324225"/>
              <a:ext cx="33338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Oval 574"/>
            <p:cNvSpPr>
              <a:spLocks noChangeArrowheads="1"/>
            </p:cNvSpPr>
            <p:nvPr/>
          </p:nvSpPr>
          <p:spPr bwMode="auto">
            <a:xfrm>
              <a:off x="7386638" y="3354388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575"/>
            <p:cNvSpPr>
              <a:spLocks noChangeArrowheads="1"/>
            </p:cNvSpPr>
            <p:nvPr/>
          </p:nvSpPr>
          <p:spPr bwMode="auto">
            <a:xfrm>
              <a:off x="7191376" y="3354388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Oval 576"/>
            <p:cNvSpPr>
              <a:spLocks noChangeArrowheads="1"/>
            </p:cNvSpPr>
            <p:nvPr/>
          </p:nvSpPr>
          <p:spPr bwMode="auto">
            <a:xfrm>
              <a:off x="7254876" y="3167063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577"/>
            <p:cNvSpPr/>
            <p:nvPr/>
          </p:nvSpPr>
          <p:spPr bwMode="auto">
            <a:xfrm>
              <a:off x="6046788" y="2878138"/>
              <a:ext cx="182563" cy="230188"/>
            </a:xfrm>
            <a:custGeom>
              <a:avLst/>
              <a:gdLst>
                <a:gd name="T0" fmla="*/ 83 w 115"/>
                <a:gd name="T1" fmla="*/ 0 h 145"/>
                <a:gd name="T2" fmla="*/ 112 w 115"/>
                <a:gd name="T3" fmla="*/ 5 h 145"/>
                <a:gd name="T4" fmla="*/ 115 w 115"/>
                <a:gd name="T5" fmla="*/ 145 h 145"/>
                <a:gd name="T6" fmla="*/ 0 w 115"/>
                <a:gd name="T7" fmla="*/ 137 h 145"/>
                <a:gd name="T8" fmla="*/ 83 w 11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5">
                  <a:moveTo>
                    <a:pt x="83" y="0"/>
                  </a:moveTo>
                  <a:lnTo>
                    <a:pt x="112" y="5"/>
                  </a:lnTo>
                  <a:lnTo>
                    <a:pt x="115" y="145"/>
                  </a:lnTo>
                  <a:lnTo>
                    <a:pt x="0" y="13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6C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578"/>
            <p:cNvSpPr/>
            <p:nvPr/>
          </p:nvSpPr>
          <p:spPr bwMode="auto">
            <a:xfrm>
              <a:off x="6323013" y="2933700"/>
              <a:ext cx="144463" cy="182563"/>
            </a:xfrm>
            <a:custGeom>
              <a:avLst/>
              <a:gdLst>
                <a:gd name="T0" fmla="*/ 0 w 91"/>
                <a:gd name="T1" fmla="*/ 0 h 115"/>
                <a:gd name="T2" fmla="*/ 0 w 91"/>
                <a:gd name="T3" fmla="*/ 112 h 115"/>
                <a:gd name="T4" fmla="*/ 75 w 91"/>
                <a:gd name="T5" fmla="*/ 115 h 115"/>
                <a:gd name="T6" fmla="*/ 91 w 91"/>
                <a:gd name="T7" fmla="*/ 11 h 115"/>
                <a:gd name="T8" fmla="*/ 0 w 91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5">
                  <a:moveTo>
                    <a:pt x="0" y="0"/>
                  </a:moveTo>
                  <a:lnTo>
                    <a:pt x="0" y="112"/>
                  </a:lnTo>
                  <a:lnTo>
                    <a:pt x="75" y="115"/>
                  </a:lnTo>
                  <a:lnTo>
                    <a:pt x="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5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79"/>
            <p:cNvSpPr/>
            <p:nvPr/>
          </p:nvSpPr>
          <p:spPr bwMode="auto">
            <a:xfrm>
              <a:off x="6530976" y="2971800"/>
              <a:ext cx="165100" cy="149225"/>
            </a:xfrm>
            <a:custGeom>
              <a:avLst/>
              <a:gdLst>
                <a:gd name="T0" fmla="*/ 21 w 104"/>
                <a:gd name="T1" fmla="*/ 0 h 94"/>
                <a:gd name="T2" fmla="*/ 0 w 104"/>
                <a:gd name="T3" fmla="*/ 94 h 94"/>
                <a:gd name="T4" fmla="*/ 104 w 104"/>
                <a:gd name="T5" fmla="*/ 94 h 94"/>
                <a:gd name="T6" fmla="*/ 85 w 104"/>
                <a:gd name="T7" fmla="*/ 5 h 94"/>
                <a:gd name="T8" fmla="*/ 21 w 10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4">
                  <a:moveTo>
                    <a:pt x="21" y="0"/>
                  </a:moveTo>
                  <a:lnTo>
                    <a:pt x="0" y="94"/>
                  </a:lnTo>
                  <a:lnTo>
                    <a:pt x="104" y="94"/>
                  </a:lnTo>
                  <a:lnTo>
                    <a:pt x="85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DC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580"/>
            <p:cNvSpPr/>
            <p:nvPr/>
          </p:nvSpPr>
          <p:spPr bwMode="auto">
            <a:xfrm>
              <a:off x="5864226" y="3189288"/>
              <a:ext cx="195263" cy="182563"/>
            </a:xfrm>
            <a:custGeom>
              <a:avLst/>
              <a:gdLst>
                <a:gd name="T0" fmla="*/ 0 w 123"/>
                <a:gd name="T1" fmla="*/ 115 h 115"/>
                <a:gd name="T2" fmla="*/ 73 w 123"/>
                <a:gd name="T3" fmla="*/ 0 h 115"/>
                <a:gd name="T4" fmla="*/ 123 w 123"/>
                <a:gd name="T5" fmla="*/ 5 h 115"/>
                <a:gd name="T6" fmla="*/ 107 w 123"/>
                <a:gd name="T7" fmla="*/ 104 h 115"/>
                <a:gd name="T8" fmla="*/ 0 w 123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5">
                  <a:moveTo>
                    <a:pt x="0" y="115"/>
                  </a:moveTo>
                  <a:lnTo>
                    <a:pt x="73" y="0"/>
                  </a:lnTo>
                  <a:lnTo>
                    <a:pt x="123" y="5"/>
                  </a:lnTo>
                  <a:lnTo>
                    <a:pt x="107" y="10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9D5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581"/>
            <p:cNvSpPr/>
            <p:nvPr/>
          </p:nvSpPr>
          <p:spPr bwMode="auto">
            <a:xfrm>
              <a:off x="6140451" y="3214688"/>
              <a:ext cx="190500" cy="131763"/>
            </a:xfrm>
            <a:custGeom>
              <a:avLst/>
              <a:gdLst>
                <a:gd name="T0" fmla="*/ 11 w 120"/>
                <a:gd name="T1" fmla="*/ 2 h 83"/>
                <a:gd name="T2" fmla="*/ 0 w 120"/>
                <a:gd name="T3" fmla="*/ 83 h 83"/>
                <a:gd name="T4" fmla="*/ 120 w 120"/>
                <a:gd name="T5" fmla="*/ 83 h 83"/>
                <a:gd name="T6" fmla="*/ 96 w 120"/>
                <a:gd name="T7" fmla="*/ 0 h 83"/>
                <a:gd name="T8" fmla="*/ 11 w 120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3">
                  <a:moveTo>
                    <a:pt x="11" y="2"/>
                  </a:moveTo>
                  <a:lnTo>
                    <a:pt x="0" y="83"/>
                  </a:lnTo>
                  <a:lnTo>
                    <a:pt x="120" y="83"/>
                  </a:lnTo>
                  <a:lnTo>
                    <a:pt x="9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7EA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582"/>
            <p:cNvSpPr/>
            <p:nvPr/>
          </p:nvSpPr>
          <p:spPr bwMode="auto">
            <a:xfrm>
              <a:off x="6391276" y="3214688"/>
              <a:ext cx="152400" cy="139700"/>
            </a:xfrm>
            <a:custGeom>
              <a:avLst/>
              <a:gdLst>
                <a:gd name="T0" fmla="*/ 29 w 96"/>
                <a:gd name="T1" fmla="*/ 88 h 88"/>
                <a:gd name="T2" fmla="*/ 0 w 96"/>
                <a:gd name="T3" fmla="*/ 0 h 88"/>
                <a:gd name="T4" fmla="*/ 96 w 96"/>
                <a:gd name="T5" fmla="*/ 2 h 88"/>
                <a:gd name="T6" fmla="*/ 96 w 96"/>
                <a:gd name="T7" fmla="*/ 88 h 88"/>
                <a:gd name="T8" fmla="*/ 29 w 9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8">
                  <a:moveTo>
                    <a:pt x="29" y="88"/>
                  </a:moveTo>
                  <a:lnTo>
                    <a:pt x="0" y="0"/>
                  </a:lnTo>
                  <a:lnTo>
                    <a:pt x="96" y="2"/>
                  </a:lnTo>
                  <a:lnTo>
                    <a:pt x="96" y="88"/>
                  </a:lnTo>
                  <a:lnTo>
                    <a:pt x="29" y="88"/>
                  </a:lnTo>
                  <a:close/>
                </a:path>
              </a:pathLst>
            </a:custGeom>
            <a:solidFill>
              <a:srgbClr val="7E5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583"/>
            <p:cNvSpPr/>
            <p:nvPr/>
          </p:nvSpPr>
          <p:spPr bwMode="auto">
            <a:xfrm>
              <a:off x="6645276" y="3230563"/>
              <a:ext cx="106363" cy="128588"/>
            </a:xfrm>
            <a:custGeom>
              <a:avLst/>
              <a:gdLst>
                <a:gd name="T0" fmla="*/ 0 w 67"/>
                <a:gd name="T1" fmla="*/ 70 h 81"/>
                <a:gd name="T2" fmla="*/ 0 w 67"/>
                <a:gd name="T3" fmla="*/ 0 h 81"/>
                <a:gd name="T4" fmla="*/ 48 w 67"/>
                <a:gd name="T5" fmla="*/ 0 h 81"/>
                <a:gd name="T6" fmla="*/ 67 w 67"/>
                <a:gd name="T7" fmla="*/ 81 h 81"/>
                <a:gd name="T8" fmla="*/ 0 w 67"/>
                <a:gd name="T9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1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67" y="81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7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1053967" y="2260732"/>
            <a:ext cx="3201109" cy="17184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LUYỆN ĐỌC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DIỄN CẢM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828" y="4430104"/>
            <a:ext cx="3538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Giọng đọc: </a:t>
            </a:r>
          </a:p>
          <a:p>
            <a:pPr algn="ctr"/>
            <a:r>
              <a:rPr lang="en-US" sz="2400" b="1" smtClean="0"/>
              <a:t>        Nhẹ nhàng, tình cảm</a:t>
            </a:r>
            <a:endParaRPr lang="en-US" sz="2400" b="1" smtClean="0">
              <a:solidFill>
                <a:srgbClr val="C00000"/>
              </a:solidFill>
            </a:endParaRPr>
          </a:p>
          <a:p>
            <a:r>
              <a:rPr lang="en-US" sz="2400" b="1" smtClean="0">
                <a:solidFill>
                  <a:srgbClr val="C00000"/>
                </a:solidFill>
              </a:rPr>
              <a:t>Nhấn mạnh:</a:t>
            </a:r>
          </a:p>
          <a:p>
            <a:pPr algn="ctr"/>
            <a:r>
              <a:rPr lang="en-US" sz="2400" b="1" smtClean="0"/>
              <a:t>Các từ chỉ sự vật</a:t>
            </a:r>
          </a:p>
        </p:txBody>
      </p:sp>
    </p:spTree>
    <p:extLst>
      <p:ext uri="{BB962C8B-B14F-4D97-AF65-F5344CB8AC3E}">
        <p14:creationId xmlns:p14="http://schemas.microsoft.com/office/powerpoint/2010/main" val="2890028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组合 585"/>
          <p:cNvGrpSpPr/>
          <p:nvPr/>
        </p:nvGrpSpPr>
        <p:grpSpPr>
          <a:xfrm>
            <a:off x="4608168" y="268008"/>
            <a:ext cx="6417665" cy="2428726"/>
            <a:chOff x="1328738" y="1955800"/>
            <a:chExt cx="7881939" cy="2908300"/>
          </a:xfrm>
        </p:grpSpPr>
        <p:grpSp>
          <p:nvGrpSpPr>
            <p:cNvPr id="330" name="Group 528"/>
            <p:cNvGrpSpPr/>
            <p:nvPr/>
          </p:nvGrpSpPr>
          <p:grpSpPr bwMode="auto">
            <a:xfrm>
              <a:off x="1328738" y="1955800"/>
              <a:ext cx="7881939" cy="2908300"/>
              <a:chOff x="837" y="1232"/>
              <a:chExt cx="4965" cy="1832"/>
            </a:xfrm>
          </p:grpSpPr>
          <p:sp>
            <p:nvSpPr>
              <p:cNvPr id="386" name="Freeform 328"/>
              <p:cNvSpPr/>
              <p:nvPr/>
            </p:nvSpPr>
            <p:spPr bwMode="auto">
              <a:xfrm>
                <a:off x="3887" y="1323"/>
                <a:ext cx="782" cy="627"/>
              </a:xfrm>
              <a:custGeom>
                <a:avLst/>
                <a:gdLst>
                  <a:gd name="T0" fmla="*/ 296 w 782"/>
                  <a:gd name="T1" fmla="*/ 0 h 627"/>
                  <a:gd name="T2" fmla="*/ 0 w 782"/>
                  <a:gd name="T3" fmla="*/ 455 h 627"/>
                  <a:gd name="T4" fmla="*/ 782 w 782"/>
                  <a:gd name="T5" fmla="*/ 627 h 627"/>
                  <a:gd name="T6" fmla="*/ 296 w 782"/>
                  <a:gd name="T7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2" h="627">
                    <a:moveTo>
                      <a:pt x="296" y="0"/>
                    </a:moveTo>
                    <a:lnTo>
                      <a:pt x="0" y="455"/>
                    </a:lnTo>
                    <a:lnTo>
                      <a:pt x="782" y="627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329"/>
              <p:cNvSpPr/>
              <p:nvPr/>
            </p:nvSpPr>
            <p:spPr bwMode="auto">
              <a:xfrm>
                <a:off x="3951" y="1792"/>
                <a:ext cx="160" cy="198"/>
              </a:xfrm>
              <a:custGeom>
                <a:avLst/>
                <a:gdLst>
                  <a:gd name="T0" fmla="*/ 0 w 160"/>
                  <a:gd name="T1" fmla="*/ 0 h 198"/>
                  <a:gd name="T2" fmla="*/ 5 w 160"/>
                  <a:gd name="T3" fmla="*/ 193 h 198"/>
                  <a:gd name="T4" fmla="*/ 133 w 160"/>
                  <a:gd name="T5" fmla="*/ 198 h 198"/>
                  <a:gd name="T6" fmla="*/ 160 w 160"/>
                  <a:gd name="T7" fmla="*/ 35 h 198"/>
                  <a:gd name="T8" fmla="*/ 0 w 160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98">
                    <a:moveTo>
                      <a:pt x="0" y="0"/>
                    </a:moveTo>
                    <a:lnTo>
                      <a:pt x="5" y="193"/>
                    </a:lnTo>
                    <a:lnTo>
                      <a:pt x="133" y="198"/>
                    </a:lnTo>
                    <a:lnTo>
                      <a:pt x="16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330"/>
              <p:cNvSpPr/>
              <p:nvPr/>
            </p:nvSpPr>
            <p:spPr bwMode="auto">
              <a:xfrm>
                <a:off x="4084" y="1827"/>
                <a:ext cx="169" cy="168"/>
              </a:xfrm>
              <a:custGeom>
                <a:avLst/>
                <a:gdLst>
                  <a:gd name="T0" fmla="*/ 139 w 169"/>
                  <a:gd name="T1" fmla="*/ 24 h 168"/>
                  <a:gd name="T2" fmla="*/ 27 w 169"/>
                  <a:gd name="T3" fmla="*/ 0 h 168"/>
                  <a:gd name="T4" fmla="*/ 0 w 169"/>
                  <a:gd name="T5" fmla="*/ 163 h 168"/>
                  <a:gd name="T6" fmla="*/ 169 w 169"/>
                  <a:gd name="T7" fmla="*/ 168 h 168"/>
                  <a:gd name="T8" fmla="*/ 139 w 169"/>
                  <a:gd name="T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8">
                    <a:moveTo>
                      <a:pt x="139" y="24"/>
                    </a:moveTo>
                    <a:lnTo>
                      <a:pt x="27" y="0"/>
                    </a:lnTo>
                    <a:lnTo>
                      <a:pt x="0" y="163"/>
                    </a:lnTo>
                    <a:lnTo>
                      <a:pt x="169" y="168"/>
                    </a:lnTo>
                    <a:lnTo>
                      <a:pt x="139" y="24"/>
                    </a:lnTo>
                    <a:close/>
                  </a:path>
                </a:pathLst>
              </a:custGeom>
              <a:solidFill>
                <a:srgbClr val="F54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331"/>
              <p:cNvSpPr/>
              <p:nvPr/>
            </p:nvSpPr>
            <p:spPr bwMode="auto">
              <a:xfrm>
                <a:off x="3759" y="1778"/>
                <a:ext cx="197" cy="207"/>
              </a:xfrm>
              <a:custGeom>
                <a:avLst/>
                <a:gdLst>
                  <a:gd name="T0" fmla="*/ 128 w 197"/>
                  <a:gd name="T1" fmla="*/ 0 h 207"/>
                  <a:gd name="T2" fmla="*/ 0 w 197"/>
                  <a:gd name="T3" fmla="*/ 199 h 207"/>
                  <a:gd name="T4" fmla="*/ 197 w 197"/>
                  <a:gd name="T5" fmla="*/ 207 h 207"/>
                  <a:gd name="T6" fmla="*/ 192 w 197"/>
                  <a:gd name="T7" fmla="*/ 14 h 207"/>
                  <a:gd name="T8" fmla="*/ 128 w 19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07">
                    <a:moveTo>
                      <a:pt x="128" y="0"/>
                    </a:moveTo>
                    <a:lnTo>
                      <a:pt x="0" y="199"/>
                    </a:lnTo>
                    <a:lnTo>
                      <a:pt x="197" y="207"/>
                    </a:lnTo>
                    <a:lnTo>
                      <a:pt x="192" y="14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3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332"/>
              <p:cNvSpPr/>
              <p:nvPr/>
            </p:nvSpPr>
            <p:spPr bwMode="auto">
              <a:xfrm>
                <a:off x="3815" y="1982"/>
                <a:ext cx="227" cy="225"/>
              </a:xfrm>
              <a:custGeom>
                <a:avLst/>
                <a:gdLst>
                  <a:gd name="T0" fmla="*/ 29 w 227"/>
                  <a:gd name="T1" fmla="*/ 0 h 225"/>
                  <a:gd name="T2" fmla="*/ 0 w 227"/>
                  <a:gd name="T3" fmla="*/ 225 h 225"/>
                  <a:gd name="T4" fmla="*/ 227 w 227"/>
                  <a:gd name="T5" fmla="*/ 225 h 225"/>
                  <a:gd name="T6" fmla="*/ 176 w 227"/>
                  <a:gd name="T7" fmla="*/ 5 h 225"/>
                  <a:gd name="T8" fmla="*/ 29 w 227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25">
                    <a:moveTo>
                      <a:pt x="29" y="0"/>
                    </a:moveTo>
                    <a:lnTo>
                      <a:pt x="0" y="225"/>
                    </a:lnTo>
                    <a:lnTo>
                      <a:pt x="227" y="225"/>
                    </a:lnTo>
                    <a:lnTo>
                      <a:pt x="176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03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333"/>
              <p:cNvSpPr/>
              <p:nvPr/>
            </p:nvSpPr>
            <p:spPr bwMode="auto">
              <a:xfrm>
                <a:off x="3991" y="1987"/>
                <a:ext cx="168" cy="220"/>
              </a:xfrm>
              <a:custGeom>
                <a:avLst/>
                <a:gdLst>
                  <a:gd name="T0" fmla="*/ 0 w 168"/>
                  <a:gd name="T1" fmla="*/ 0 h 220"/>
                  <a:gd name="T2" fmla="*/ 51 w 168"/>
                  <a:gd name="T3" fmla="*/ 220 h 220"/>
                  <a:gd name="T4" fmla="*/ 160 w 168"/>
                  <a:gd name="T5" fmla="*/ 220 h 220"/>
                  <a:gd name="T6" fmla="*/ 168 w 168"/>
                  <a:gd name="T7" fmla="*/ 6 h 220"/>
                  <a:gd name="T8" fmla="*/ 0 w 168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20">
                    <a:moveTo>
                      <a:pt x="0" y="0"/>
                    </a:moveTo>
                    <a:lnTo>
                      <a:pt x="51" y="220"/>
                    </a:lnTo>
                    <a:lnTo>
                      <a:pt x="160" y="220"/>
                    </a:lnTo>
                    <a:lnTo>
                      <a:pt x="16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C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334"/>
              <p:cNvSpPr/>
              <p:nvPr/>
            </p:nvSpPr>
            <p:spPr bwMode="auto">
              <a:xfrm>
                <a:off x="4151" y="1993"/>
                <a:ext cx="139" cy="214"/>
              </a:xfrm>
              <a:custGeom>
                <a:avLst/>
                <a:gdLst>
                  <a:gd name="T0" fmla="*/ 102 w 139"/>
                  <a:gd name="T1" fmla="*/ 2 h 214"/>
                  <a:gd name="T2" fmla="*/ 8 w 139"/>
                  <a:gd name="T3" fmla="*/ 0 h 214"/>
                  <a:gd name="T4" fmla="*/ 0 w 139"/>
                  <a:gd name="T5" fmla="*/ 214 h 214"/>
                  <a:gd name="T6" fmla="*/ 139 w 139"/>
                  <a:gd name="T7" fmla="*/ 214 h 214"/>
                  <a:gd name="T8" fmla="*/ 102 w 139"/>
                  <a:gd name="T9" fmla="*/ 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14">
                    <a:moveTo>
                      <a:pt x="102" y="2"/>
                    </a:moveTo>
                    <a:lnTo>
                      <a:pt x="8" y="0"/>
                    </a:lnTo>
                    <a:lnTo>
                      <a:pt x="0" y="214"/>
                    </a:lnTo>
                    <a:lnTo>
                      <a:pt x="139" y="214"/>
                    </a:lnTo>
                    <a:lnTo>
                      <a:pt x="102" y="2"/>
                    </a:lnTo>
                    <a:close/>
                  </a:path>
                </a:pathLst>
              </a:custGeom>
              <a:solidFill>
                <a:srgbClr val="975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335"/>
              <p:cNvSpPr/>
              <p:nvPr/>
            </p:nvSpPr>
            <p:spPr bwMode="auto">
              <a:xfrm>
                <a:off x="3609" y="1977"/>
                <a:ext cx="235" cy="230"/>
              </a:xfrm>
              <a:custGeom>
                <a:avLst/>
                <a:gdLst>
                  <a:gd name="T0" fmla="*/ 150 w 235"/>
                  <a:gd name="T1" fmla="*/ 0 h 230"/>
                  <a:gd name="T2" fmla="*/ 0 w 235"/>
                  <a:gd name="T3" fmla="*/ 230 h 230"/>
                  <a:gd name="T4" fmla="*/ 206 w 235"/>
                  <a:gd name="T5" fmla="*/ 230 h 230"/>
                  <a:gd name="T6" fmla="*/ 235 w 235"/>
                  <a:gd name="T7" fmla="*/ 5 h 230"/>
                  <a:gd name="T8" fmla="*/ 150 w 235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30">
                    <a:moveTo>
                      <a:pt x="150" y="0"/>
                    </a:moveTo>
                    <a:lnTo>
                      <a:pt x="0" y="230"/>
                    </a:lnTo>
                    <a:lnTo>
                      <a:pt x="206" y="230"/>
                    </a:lnTo>
                    <a:lnTo>
                      <a:pt x="235" y="5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74B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336"/>
              <p:cNvSpPr/>
              <p:nvPr/>
            </p:nvSpPr>
            <p:spPr bwMode="auto">
              <a:xfrm>
                <a:off x="4231" y="1859"/>
                <a:ext cx="40" cy="59"/>
              </a:xfrm>
              <a:custGeom>
                <a:avLst/>
                <a:gdLst>
                  <a:gd name="T0" fmla="*/ 22 w 40"/>
                  <a:gd name="T1" fmla="*/ 0 h 59"/>
                  <a:gd name="T2" fmla="*/ 0 w 40"/>
                  <a:gd name="T3" fmla="*/ 21 h 59"/>
                  <a:gd name="T4" fmla="*/ 6 w 40"/>
                  <a:gd name="T5" fmla="*/ 59 h 59"/>
                  <a:gd name="T6" fmla="*/ 40 w 40"/>
                  <a:gd name="T7" fmla="*/ 2 h 59"/>
                  <a:gd name="T8" fmla="*/ 22 w 40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9">
                    <a:moveTo>
                      <a:pt x="22" y="0"/>
                    </a:moveTo>
                    <a:lnTo>
                      <a:pt x="0" y="21"/>
                    </a:lnTo>
                    <a:lnTo>
                      <a:pt x="6" y="59"/>
                    </a:lnTo>
                    <a:lnTo>
                      <a:pt x="4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337"/>
              <p:cNvSpPr/>
              <p:nvPr/>
            </p:nvSpPr>
            <p:spPr bwMode="auto">
              <a:xfrm>
                <a:off x="4237" y="1861"/>
                <a:ext cx="61" cy="102"/>
              </a:xfrm>
              <a:custGeom>
                <a:avLst/>
                <a:gdLst>
                  <a:gd name="T0" fmla="*/ 34 w 61"/>
                  <a:gd name="T1" fmla="*/ 0 h 102"/>
                  <a:gd name="T2" fmla="*/ 0 w 61"/>
                  <a:gd name="T3" fmla="*/ 57 h 102"/>
                  <a:gd name="T4" fmla="*/ 8 w 61"/>
                  <a:gd name="T5" fmla="*/ 102 h 102"/>
                  <a:gd name="T6" fmla="*/ 61 w 61"/>
                  <a:gd name="T7" fmla="*/ 6 h 102"/>
                  <a:gd name="T8" fmla="*/ 34 w 61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2">
                    <a:moveTo>
                      <a:pt x="34" y="0"/>
                    </a:moveTo>
                    <a:lnTo>
                      <a:pt x="0" y="57"/>
                    </a:lnTo>
                    <a:lnTo>
                      <a:pt x="8" y="102"/>
                    </a:lnTo>
                    <a:lnTo>
                      <a:pt x="61" y="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338"/>
              <p:cNvSpPr/>
              <p:nvPr/>
            </p:nvSpPr>
            <p:spPr bwMode="auto">
              <a:xfrm>
                <a:off x="4245" y="1867"/>
                <a:ext cx="77" cy="134"/>
              </a:xfrm>
              <a:custGeom>
                <a:avLst/>
                <a:gdLst>
                  <a:gd name="T0" fmla="*/ 53 w 77"/>
                  <a:gd name="T1" fmla="*/ 0 h 134"/>
                  <a:gd name="T2" fmla="*/ 0 w 77"/>
                  <a:gd name="T3" fmla="*/ 96 h 134"/>
                  <a:gd name="T4" fmla="*/ 8 w 77"/>
                  <a:gd name="T5" fmla="*/ 134 h 134"/>
                  <a:gd name="T6" fmla="*/ 77 w 77"/>
                  <a:gd name="T7" fmla="*/ 5 h 134"/>
                  <a:gd name="T8" fmla="*/ 53 w 77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4">
                    <a:moveTo>
                      <a:pt x="53" y="0"/>
                    </a:moveTo>
                    <a:lnTo>
                      <a:pt x="0" y="96"/>
                    </a:lnTo>
                    <a:lnTo>
                      <a:pt x="8" y="134"/>
                    </a:lnTo>
                    <a:lnTo>
                      <a:pt x="77" y="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339"/>
              <p:cNvSpPr/>
              <p:nvPr/>
            </p:nvSpPr>
            <p:spPr bwMode="auto">
              <a:xfrm>
                <a:off x="4253" y="1872"/>
                <a:ext cx="98" cy="177"/>
              </a:xfrm>
              <a:custGeom>
                <a:avLst/>
                <a:gdLst>
                  <a:gd name="T0" fmla="*/ 69 w 98"/>
                  <a:gd name="T1" fmla="*/ 0 h 177"/>
                  <a:gd name="T2" fmla="*/ 0 w 98"/>
                  <a:gd name="T3" fmla="*/ 129 h 177"/>
                  <a:gd name="T4" fmla="*/ 8 w 98"/>
                  <a:gd name="T5" fmla="*/ 177 h 177"/>
                  <a:gd name="T6" fmla="*/ 98 w 98"/>
                  <a:gd name="T7" fmla="*/ 8 h 177"/>
                  <a:gd name="T8" fmla="*/ 69 w 98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77">
                    <a:moveTo>
                      <a:pt x="69" y="0"/>
                    </a:moveTo>
                    <a:lnTo>
                      <a:pt x="0" y="129"/>
                    </a:lnTo>
                    <a:lnTo>
                      <a:pt x="8" y="177"/>
                    </a:lnTo>
                    <a:lnTo>
                      <a:pt x="98" y="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340"/>
              <p:cNvSpPr/>
              <p:nvPr/>
            </p:nvSpPr>
            <p:spPr bwMode="auto">
              <a:xfrm>
                <a:off x="4261" y="1880"/>
                <a:ext cx="120" cy="225"/>
              </a:xfrm>
              <a:custGeom>
                <a:avLst/>
                <a:gdLst>
                  <a:gd name="T0" fmla="*/ 90 w 120"/>
                  <a:gd name="T1" fmla="*/ 0 h 225"/>
                  <a:gd name="T2" fmla="*/ 0 w 120"/>
                  <a:gd name="T3" fmla="*/ 169 h 225"/>
                  <a:gd name="T4" fmla="*/ 10 w 120"/>
                  <a:gd name="T5" fmla="*/ 225 h 225"/>
                  <a:gd name="T6" fmla="*/ 120 w 120"/>
                  <a:gd name="T7" fmla="*/ 5 h 225"/>
                  <a:gd name="T8" fmla="*/ 90 w 120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225">
                    <a:moveTo>
                      <a:pt x="90" y="0"/>
                    </a:moveTo>
                    <a:lnTo>
                      <a:pt x="0" y="169"/>
                    </a:lnTo>
                    <a:lnTo>
                      <a:pt x="10" y="225"/>
                    </a:lnTo>
                    <a:lnTo>
                      <a:pt x="120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341"/>
              <p:cNvSpPr/>
              <p:nvPr/>
            </p:nvSpPr>
            <p:spPr bwMode="auto">
              <a:xfrm>
                <a:off x="4271" y="1885"/>
                <a:ext cx="134" cy="263"/>
              </a:xfrm>
              <a:custGeom>
                <a:avLst/>
                <a:gdLst>
                  <a:gd name="T0" fmla="*/ 110 w 134"/>
                  <a:gd name="T1" fmla="*/ 0 h 263"/>
                  <a:gd name="T2" fmla="*/ 0 w 134"/>
                  <a:gd name="T3" fmla="*/ 220 h 263"/>
                  <a:gd name="T4" fmla="*/ 8 w 134"/>
                  <a:gd name="T5" fmla="*/ 263 h 263"/>
                  <a:gd name="T6" fmla="*/ 134 w 134"/>
                  <a:gd name="T7" fmla="*/ 6 h 263"/>
                  <a:gd name="T8" fmla="*/ 110 w 134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63">
                    <a:moveTo>
                      <a:pt x="110" y="0"/>
                    </a:moveTo>
                    <a:lnTo>
                      <a:pt x="0" y="220"/>
                    </a:lnTo>
                    <a:lnTo>
                      <a:pt x="8" y="263"/>
                    </a:lnTo>
                    <a:lnTo>
                      <a:pt x="134" y="6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342"/>
              <p:cNvSpPr/>
              <p:nvPr/>
            </p:nvSpPr>
            <p:spPr bwMode="auto">
              <a:xfrm>
                <a:off x="4279" y="1891"/>
                <a:ext cx="150" cy="297"/>
              </a:xfrm>
              <a:custGeom>
                <a:avLst/>
                <a:gdLst>
                  <a:gd name="T0" fmla="*/ 126 w 150"/>
                  <a:gd name="T1" fmla="*/ 0 h 297"/>
                  <a:gd name="T2" fmla="*/ 0 w 150"/>
                  <a:gd name="T3" fmla="*/ 257 h 297"/>
                  <a:gd name="T4" fmla="*/ 8 w 150"/>
                  <a:gd name="T5" fmla="*/ 297 h 297"/>
                  <a:gd name="T6" fmla="*/ 150 w 150"/>
                  <a:gd name="T7" fmla="*/ 5 h 297"/>
                  <a:gd name="T8" fmla="*/ 126 w 150"/>
                  <a:gd name="T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97">
                    <a:moveTo>
                      <a:pt x="126" y="0"/>
                    </a:moveTo>
                    <a:lnTo>
                      <a:pt x="0" y="257"/>
                    </a:lnTo>
                    <a:lnTo>
                      <a:pt x="8" y="297"/>
                    </a:lnTo>
                    <a:lnTo>
                      <a:pt x="150" y="5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343"/>
              <p:cNvSpPr/>
              <p:nvPr/>
            </p:nvSpPr>
            <p:spPr bwMode="auto">
              <a:xfrm>
                <a:off x="4287" y="1896"/>
                <a:ext cx="169" cy="311"/>
              </a:xfrm>
              <a:custGeom>
                <a:avLst/>
                <a:gdLst>
                  <a:gd name="T0" fmla="*/ 53 w 63"/>
                  <a:gd name="T1" fmla="*/ 0 h 116"/>
                  <a:gd name="T2" fmla="*/ 0 w 63"/>
                  <a:gd name="T3" fmla="*/ 109 h 116"/>
                  <a:gd name="T4" fmla="*/ 1 w 63"/>
                  <a:gd name="T5" fmla="*/ 116 h 116"/>
                  <a:gd name="T6" fmla="*/ 7 w 63"/>
                  <a:gd name="T7" fmla="*/ 116 h 116"/>
                  <a:gd name="T8" fmla="*/ 63 w 63"/>
                  <a:gd name="T9" fmla="*/ 2 h 116"/>
                  <a:gd name="T10" fmla="*/ 53 w 63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16">
                    <a:moveTo>
                      <a:pt x="53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4" y="77"/>
                      <a:pt x="45" y="40"/>
                      <a:pt x="63" y="2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344"/>
              <p:cNvSpPr/>
              <p:nvPr/>
            </p:nvSpPr>
            <p:spPr bwMode="auto">
              <a:xfrm>
                <a:off x="4306" y="1902"/>
                <a:ext cx="174" cy="305"/>
              </a:xfrm>
              <a:custGeom>
                <a:avLst/>
                <a:gdLst>
                  <a:gd name="T0" fmla="*/ 56 w 65"/>
                  <a:gd name="T1" fmla="*/ 0 h 114"/>
                  <a:gd name="T2" fmla="*/ 0 w 65"/>
                  <a:gd name="T3" fmla="*/ 114 h 114"/>
                  <a:gd name="T4" fmla="*/ 12 w 65"/>
                  <a:gd name="T5" fmla="*/ 114 h 114"/>
                  <a:gd name="T6" fmla="*/ 65 w 65"/>
                  <a:gd name="T7" fmla="*/ 2 h 114"/>
                  <a:gd name="T8" fmla="*/ 56 w 65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56" y="0"/>
                    </a:moveTo>
                    <a:cubicBezTo>
                      <a:pt x="38" y="38"/>
                      <a:pt x="17" y="75"/>
                      <a:pt x="0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65" y="2"/>
                      <a:pt x="65" y="2"/>
                      <a:pt x="65" y="2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345"/>
              <p:cNvSpPr/>
              <p:nvPr/>
            </p:nvSpPr>
            <p:spPr bwMode="auto">
              <a:xfrm>
                <a:off x="4338" y="1907"/>
                <a:ext cx="166" cy="300"/>
              </a:xfrm>
              <a:custGeom>
                <a:avLst/>
                <a:gdLst>
                  <a:gd name="T0" fmla="*/ 142 w 166"/>
                  <a:gd name="T1" fmla="*/ 0 h 300"/>
                  <a:gd name="T2" fmla="*/ 0 w 166"/>
                  <a:gd name="T3" fmla="*/ 300 h 300"/>
                  <a:gd name="T4" fmla="*/ 32 w 166"/>
                  <a:gd name="T5" fmla="*/ 300 h 300"/>
                  <a:gd name="T6" fmla="*/ 166 w 166"/>
                  <a:gd name="T7" fmla="*/ 5 h 300"/>
                  <a:gd name="T8" fmla="*/ 142 w 166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00">
                    <a:moveTo>
                      <a:pt x="142" y="0"/>
                    </a:moveTo>
                    <a:lnTo>
                      <a:pt x="0" y="300"/>
                    </a:lnTo>
                    <a:lnTo>
                      <a:pt x="32" y="300"/>
                    </a:lnTo>
                    <a:lnTo>
                      <a:pt x="166" y="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346"/>
              <p:cNvSpPr/>
              <p:nvPr/>
            </p:nvSpPr>
            <p:spPr bwMode="auto">
              <a:xfrm>
                <a:off x="4370" y="1912"/>
                <a:ext cx="158" cy="295"/>
              </a:xfrm>
              <a:custGeom>
                <a:avLst/>
                <a:gdLst>
                  <a:gd name="T0" fmla="*/ 134 w 158"/>
                  <a:gd name="T1" fmla="*/ 0 h 295"/>
                  <a:gd name="T2" fmla="*/ 0 w 158"/>
                  <a:gd name="T3" fmla="*/ 295 h 295"/>
                  <a:gd name="T4" fmla="*/ 27 w 158"/>
                  <a:gd name="T5" fmla="*/ 295 h 295"/>
                  <a:gd name="T6" fmla="*/ 158 w 158"/>
                  <a:gd name="T7" fmla="*/ 6 h 295"/>
                  <a:gd name="T8" fmla="*/ 134 w 158"/>
                  <a:gd name="T9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95">
                    <a:moveTo>
                      <a:pt x="134" y="0"/>
                    </a:moveTo>
                    <a:lnTo>
                      <a:pt x="0" y="295"/>
                    </a:lnTo>
                    <a:lnTo>
                      <a:pt x="27" y="295"/>
                    </a:lnTo>
                    <a:lnTo>
                      <a:pt x="158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347"/>
              <p:cNvSpPr/>
              <p:nvPr/>
            </p:nvSpPr>
            <p:spPr bwMode="auto">
              <a:xfrm>
                <a:off x="4397" y="1918"/>
                <a:ext cx="155" cy="289"/>
              </a:xfrm>
              <a:custGeom>
                <a:avLst/>
                <a:gdLst>
                  <a:gd name="T0" fmla="*/ 131 w 155"/>
                  <a:gd name="T1" fmla="*/ 0 h 289"/>
                  <a:gd name="T2" fmla="*/ 0 w 155"/>
                  <a:gd name="T3" fmla="*/ 289 h 289"/>
                  <a:gd name="T4" fmla="*/ 32 w 155"/>
                  <a:gd name="T5" fmla="*/ 289 h 289"/>
                  <a:gd name="T6" fmla="*/ 155 w 155"/>
                  <a:gd name="T7" fmla="*/ 5 h 289"/>
                  <a:gd name="T8" fmla="*/ 131 w 155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89">
                    <a:moveTo>
                      <a:pt x="131" y="0"/>
                    </a:moveTo>
                    <a:lnTo>
                      <a:pt x="0" y="289"/>
                    </a:lnTo>
                    <a:lnTo>
                      <a:pt x="32" y="289"/>
                    </a:lnTo>
                    <a:lnTo>
                      <a:pt x="155" y="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348"/>
              <p:cNvSpPr/>
              <p:nvPr/>
            </p:nvSpPr>
            <p:spPr bwMode="auto">
              <a:xfrm>
                <a:off x="4429" y="1923"/>
                <a:ext cx="443" cy="284"/>
              </a:xfrm>
              <a:custGeom>
                <a:avLst/>
                <a:gdLst>
                  <a:gd name="T0" fmla="*/ 240 w 443"/>
                  <a:gd name="T1" fmla="*/ 27 h 284"/>
                  <a:gd name="T2" fmla="*/ 123 w 443"/>
                  <a:gd name="T3" fmla="*/ 0 h 284"/>
                  <a:gd name="T4" fmla="*/ 0 w 443"/>
                  <a:gd name="T5" fmla="*/ 284 h 284"/>
                  <a:gd name="T6" fmla="*/ 443 w 443"/>
                  <a:gd name="T7" fmla="*/ 284 h 284"/>
                  <a:gd name="T8" fmla="*/ 240 w 443"/>
                  <a:gd name="T9" fmla="*/ 27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" h="284">
                    <a:moveTo>
                      <a:pt x="240" y="27"/>
                    </a:moveTo>
                    <a:lnTo>
                      <a:pt x="123" y="0"/>
                    </a:lnTo>
                    <a:lnTo>
                      <a:pt x="0" y="284"/>
                    </a:lnTo>
                    <a:lnTo>
                      <a:pt x="443" y="284"/>
                    </a:lnTo>
                    <a:lnTo>
                      <a:pt x="240" y="27"/>
                    </a:lnTo>
                    <a:close/>
                  </a:path>
                </a:pathLst>
              </a:custGeom>
              <a:solidFill>
                <a:srgbClr val="5D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349"/>
              <p:cNvSpPr/>
              <p:nvPr/>
            </p:nvSpPr>
            <p:spPr bwMode="auto">
              <a:xfrm>
                <a:off x="4223" y="1851"/>
                <a:ext cx="30" cy="29"/>
              </a:xfrm>
              <a:custGeom>
                <a:avLst/>
                <a:gdLst>
                  <a:gd name="T0" fmla="*/ 0 w 30"/>
                  <a:gd name="T1" fmla="*/ 0 h 29"/>
                  <a:gd name="T2" fmla="*/ 8 w 30"/>
                  <a:gd name="T3" fmla="*/ 29 h 29"/>
                  <a:gd name="T4" fmla="*/ 30 w 30"/>
                  <a:gd name="T5" fmla="*/ 8 h 29"/>
                  <a:gd name="T6" fmla="*/ 0 w 3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9">
                    <a:moveTo>
                      <a:pt x="0" y="0"/>
                    </a:moveTo>
                    <a:lnTo>
                      <a:pt x="8" y="29"/>
                    </a:lnTo>
                    <a:lnTo>
                      <a:pt x="3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350"/>
              <p:cNvSpPr/>
              <p:nvPr/>
            </p:nvSpPr>
            <p:spPr bwMode="auto">
              <a:xfrm>
                <a:off x="3887" y="1323"/>
                <a:ext cx="398" cy="455"/>
              </a:xfrm>
              <a:custGeom>
                <a:avLst/>
                <a:gdLst>
                  <a:gd name="T0" fmla="*/ 0 w 398"/>
                  <a:gd name="T1" fmla="*/ 455 h 455"/>
                  <a:gd name="T2" fmla="*/ 184 w 398"/>
                  <a:gd name="T3" fmla="*/ 426 h 455"/>
                  <a:gd name="T4" fmla="*/ 112 w 398"/>
                  <a:gd name="T5" fmla="*/ 281 h 455"/>
                  <a:gd name="T6" fmla="*/ 310 w 398"/>
                  <a:gd name="T7" fmla="*/ 292 h 455"/>
                  <a:gd name="T8" fmla="*/ 213 w 398"/>
                  <a:gd name="T9" fmla="*/ 137 h 455"/>
                  <a:gd name="T10" fmla="*/ 398 w 398"/>
                  <a:gd name="T11" fmla="*/ 129 h 455"/>
                  <a:gd name="T12" fmla="*/ 296 w 398"/>
                  <a:gd name="T13" fmla="*/ 0 h 455"/>
                  <a:gd name="T14" fmla="*/ 0 w 398"/>
                  <a:gd name="T15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8" h="455">
                    <a:moveTo>
                      <a:pt x="0" y="455"/>
                    </a:moveTo>
                    <a:lnTo>
                      <a:pt x="184" y="426"/>
                    </a:lnTo>
                    <a:lnTo>
                      <a:pt x="112" y="281"/>
                    </a:lnTo>
                    <a:lnTo>
                      <a:pt x="310" y="292"/>
                    </a:lnTo>
                    <a:lnTo>
                      <a:pt x="213" y="137"/>
                    </a:lnTo>
                    <a:lnTo>
                      <a:pt x="398" y="129"/>
                    </a:lnTo>
                    <a:lnTo>
                      <a:pt x="296" y="0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351"/>
              <p:cNvSpPr/>
              <p:nvPr/>
            </p:nvSpPr>
            <p:spPr bwMode="auto">
              <a:xfrm>
                <a:off x="3916" y="1644"/>
                <a:ext cx="102" cy="94"/>
              </a:xfrm>
              <a:custGeom>
                <a:avLst/>
                <a:gdLst>
                  <a:gd name="T0" fmla="*/ 62 w 102"/>
                  <a:gd name="T1" fmla="*/ 0 h 94"/>
                  <a:gd name="T2" fmla="*/ 102 w 102"/>
                  <a:gd name="T3" fmla="*/ 75 h 94"/>
                  <a:gd name="T4" fmla="*/ 0 w 102"/>
                  <a:gd name="T5" fmla="*/ 94 h 94"/>
                  <a:gd name="T6" fmla="*/ 62 w 10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94">
                    <a:moveTo>
                      <a:pt x="62" y="0"/>
                    </a:moveTo>
                    <a:lnTo>
                      <a:pt x="102" y="75"/>
                    </a:lnTo>
                    <a:lnTo>
                      <a:pt x="0" y="9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352"/>
              <p:cNvSpPr/>
              <p:nvPr/>
            </p:nvSpPr>
            <p:spPr bwMode="auto">
              <a:xfrm>
                <a:off x="4026" y="1492"/>
                <a:ext cx="90" cy="80"/>
              </a:xfrm>
              <a:custGeom>
                <a:avLst/>
                <a:gdLst>
                  <a:gd name="T0" fmla="*/ 0 w 90"/>
                  <a:gd name="T1" fmla="*/ 77 h 80"/>
                  <a:gd name="T2" fmla="*/ 90 w 90"/>
                  <a:gd name="T3" fmla="*/ 80 h 80"/>
                  <a:gd name="T4" fmla="*/ 53 w 90"/>
                  <a:gd name="T5" fmla="*/ 0 h 80"/>
                  <a:gd name="T6" fmla="*/ 0 w 90"/>
                  <a:gd name="T7" fmla="*/ 7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0">
                    <a:moveTo>
                      <a:pt x="0" y="77"/>
                    </a:moveTo>
                    <a:lnTo>
                      <a:pt x="90" y="80"/>
                    </a:lnTo>
                    <a:lnTo>
                      <a:pt x="53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353"/>
              <p:cNvSpPr/>
              <p:nvPr/>
            </p:nvSpPr>
            <p:spPr bwMode="auto">
              <a:xfrm>
                <a:off x="4122" y="1350"/>
                <a:ext cx="96" cy="72"/>
              </a:xfrm>
              <a:custGeom>
                <a:avLst/>
                <a:gdLst>
                  <a:gd name="T0" fmla="*/ 0 w 96"/>
                  <a:gd name="T1" fmla="*/ 69 h 72"/>
                  <a:gd name="T2" fmla="*/ 96 w 96"/>
                  <a:gd name="T3" fmla="*/ 72 h 72"/>
                  <a:gd name="T4" fmla="*/ 48 w 96"/>
                  <a:gd name="T5" fmla="*/ 0 h 72"/>
                  <a:gd name="T6" fmla="*/ 0 w 96"/>
                  <a:gd name="T7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2">
                    <a:moveTo>
                      <a:pt x="0" y="69"/>
                    </a:moveTo>
                    <a:lnTo>
                      <a:pt x="96" y="72"/>
                    </a:lnTo>
                    <a:lnTo>
                      <a:pt x="48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354"/>
              <p:cNvSpPr/>
              <p:nvPr/>
            </p:nvSpPr>
            <p:spPr bwMode="auto">
              <a:xfrm>
                <a:off x="4028" y="1465"/>
                <a:ext cx="358" cy="370"/>
              </a:xfrm>
              <a:custGeom>
                <a:avLst/>
                <a:gdLst>
                  <a:gd name="T0" fmla="*/ 185 w 358"/>
                  <a:gd name="T1" fmla="*/ 112 h 370"/>
                  <a:gd name="T2" fmla="*/ 358 w 358"/>
                  <a:gd name="T3" fmla="*/ 120 h 370"/>
                  <a:gd name="T4" fmla="*/ 267 w 358"/>
                  <a:gd name="T5" fmla="*/ 0 h 370"/>
                  <a:gd name="T6" fmla="*/ 0 w 358"/>
                  <a:gd name="T7" fmla="*/ 343 h 370"/>
                  <a:gd name="T8" fmla="*/ 118 w 358"/>
                  <a:gd name="T9" fmla="*/ 370 h 370"/>
                  <a:gd name="T10" fmla="*/ 72 w 358"/>
                  <a:gd name="T11" fmla="*/ 249 h 370"/>
                  <a:gd name="T12" fmla="*/ 265 w 358"/>
                  <a:gd name="T13" fmla="*/ 276 h 370"/>
                  <a:gd name="T14" fmla="*/ 185 w 358"/>
                  <a:gd name="T15" fmla="*/ 112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8" h="370">
                    <a:moveTo>
                      <a:pt x="185" y="112"/>
                    </a:moveTo>
                    <a:lnTo>
                      <a:pt x="358" y="120"/>
                    </a:lnTo>
                    <a:lnTo>
                      <a:pt x="267" y="0"/>
                    </a:lnTo>
                    <a:lnTo>
                      <a:pt x="0" y="343"/>
                    </a:lnTo>
                    <a:lnTo>
                      <a:pt x="118" y="370"/>
                    </a:lnTo>
                    <a:lnTo>
                      <a:pt x="72" y="249"/>
                    </a:lnTo>
                    <a:lnTo>
                      <a:pt x="265" y="276"/>
                    </a:lnTo>
                    <a:lnTo>
                      <a:pt x="185" y="112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355"/>
              <p:cNvSpPr/>
              <p:nvPr/>
            </p:nvSpPr>
            <p:spPr bwMode="auto">
              <a:xfrm>
                <a:off x="4031" y="1752"/>
                <a:ext cx="72" cy="72"/>
              </a:xfrm>
              <a:custGeom>
                <a:avLst/>
                <a:gdLst>
                  <a:gd name="T0" fmla="*/ 43 w 72"/>
                  <a:gd name="T1" fmla="*/ 0 h 72"/>
                  <a:gd name="T2" fmla="*/ 0 w 72"/>
                  <a:gd name="T3" fmla="*/ 56 h 72"/>
                  <a:gd name="T4" fmla="*/ 72 w 72"/>
                  <a:gd name="T5" fmla="*/ 72 h 72"/>
                  <a:gd name="T6" fmla="*/ 43 w 72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43" y="0"/>
                    </a:moveTo>
                    <a:lnTo>
                      <a:pt x="0" y="56"/>
                    </a:lnTo>
                    <a:lnTo>
                      <a:pt x="72" y="7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356"/>
              <p:cNvSpPr/>
              <p:nvPr/>
            </p:nvSpPr>
            <p:spPr bwMode="auto">
              <a:xfrm>
                <a:off x="4127" y="1607"/>
                <a:ext cx="91" cy="86"/>
              </a:xfrm>
              <a:custGeom>
                <a:avLst/>
                <a:gdLst>
                  <a:gd name="T0" fmla="*/ 0 w 91"/>
                  <a:gd name="T1" fmla="*/ 75 h 86"/>
                  <a:gd name="T2" fmla="*/ 91 w 91"/>
                  <a:gd name="T3" fmla="*/ 86 h 86"/>
                  <a:gd name="T4" fmla="*/ 62 w 91"/>
                  <a:gd name="T5" fmla="*/ 0 h 86"/>
                  <a:gd name="T6" fmla="*/ 0 w 91"/>
                  <a:gd name="T7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86">
                    <a:moveTo>
                      <a:pt x="0" y="75"/>
                    </a:moveTo>
                    <a:lnTo>
                      <a:pt x="91" y="86"/>
                    </a:lnTo>
                    <a:lnTo>
                      <a:pt x="6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357"/>
              <p:cNvSpPr/>
              <p:nvPr/>
            </p:nvSpPr>
            <p:spPr bwMode="auto">
              <a:xfrm>
                <a:off x="4237" y="1473"/>
                <a:ext cx="96" cy="78"/>
              </a:xfrm>
              <a:custGeom>
                <a:avLst/>
                <a:gdLst>
                  <a:gd name="T0" fmla="*/ 0 w 96"/>
                  <a:gd name="T1" fmla="*/ 67 h 78"/>
                  <a:gd name="T2" fmla="*/ 96 w 96"/>
                  <a:gd name="T3" fmla="*/ 78 h 78"/>
                  <a:gd name="T4" fmla="*/ 53 w 96"/>
                  <a:gd name="T5" fmla="*/ 0 h 78"/>
                  <a:gd name="T6" fmla="*/ 0 w 96"/>
                  <a:gd name="T7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8">
                    <a:moveTo>
                      <a:pt x="0" y="67"/>
                    </a:moveTo>
                    <a:lnTo>
                      <a:pt x="96" y="78"/>
                    </a:lnTo>
                    <a:lnTo>
                      <a:pt x="53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358"/>
              <p:cNvSpPr/>
              <p:nvPr/>
            </p:nvSpPr>
            <p:spPr bwMode="auto">
              <a:xfrm>
                <a:off x="4172" y="1591"/>
                <a:ext cx="302" cy="257"/>
              </a:xfrm>
              <a:custGeom>
                <a:avLst/>
                <a:gdLst>
                  <a:gd name="T0" fmla="*/ 145 w 302"/>
                  <a:gd name="T1" fmla="*/ 88 h 257"/>
                  <a:gd name="T2" fmla="*/ 302 w 302"/>
                  <a:gd name="T3" fmla="*/ 104 h 257"/>
                  <a:gd name="T4" fmla="*/ 219 w 302"/>
                  <a:gd name="T5" fmla="*/ 0 h 257"/>
                  <a:gd name="T6" fmla="*/ 0 w 302"/>
                  <a:gd name="T7" fmla="*/ 246 h 257"/>
                  <a:gd name="T8" fmla="*/ 35 w 302"/>
                  <a:gd name="T9" fmla="*/ 252 h 257"/>
                  <a:gd name="T10" fmla="*/ 25 w 302"/>
                  <a:gd name="T11" fmla="*/ 219 h 257"/>
                  <a:gd name="T12" fmla="*/ 217 w 302"/>
                  <a:gd name="T13" fmla="*/ 257 h 257"/>
                  <a:gd name="T14" fmla="*/ 145 w 302"/>
                  <a:gd name="T15" fmla="*/ 8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2" h="257">
                    <a:moveTo>
                      <a:pt x="145" y="88"/>
                    </a:moveTo>
                    <a:lnTo>
                      <a:pt x="302" y="104"/>
                    </a:lnTo>
                    <a:lnTo>
                      <a:pt x="219" y="0"/>
                    </a:lnTo>
                    <a:lnTo>
                      <a:pt x="0" y="246"/>
                    </a:lnTo>
                    <a:lnTo>
                      <a:pt x="35" y="252"/>
                    </a:lnTo>
                    <a:lnTo>
                      <a:pt x="25" y="219"/>
                    </a:lnTo>
                    <a:lnTo>
                      <a:pt x="217" y="257"/>
                    </a:lnTo>
                    <a:lnTo>
                      <a:pt x="145" y="88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359"/>
              <p:cNvSpPr/>
              <p:nvPr/>
            </p:nvSpPr>
            <p:spPr bwMode="auto">
              <a:xfrm>
                <a:off x="4226" y="1709"/>
                <a:ext cx="91" cy="85"/>
              </a:xfrm>
              <a:custGeom>
                <a:avLst/>
                <a:gdLst>
                  <a:gd name="T0" fmla="*/ 0 w 91"/>
                  <a:gd name="T1" fmla="*/ 69 h 85"/>
                  <a:gd name="T2" fmla="*/ 91 w 91"/>
                  <a:gd name="T3" fmla="*/ 85 h 85"/>
                  <a:gd name="T4" fmla="*/ 67 w 91"/>
                  <a:gd name="T5" fmla="*/ 0 h 85"/>
                  <a:gd name="T6" fmla="*/ 0 w 91"/>
                  <a:gd name="T7" fmla="*/ 6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85">
                    <a:moveTo>
                      <a:pt x="0" y="69"/>
                    </a:moveTo>
                    <a:lnTo>
                      <a:pt x="91" y="85"/>
                    </a:lnTo>
                    <a:lnTo>
                      <a:pt x="67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360"/>
              <p:cNvSpPr/>
              <p:nvPr/>
            </p:nvSpPr>
            <p:spPr bwMode="auto">
              <a:xfrm>
                <a:off x="4343" y="1591"/>
                <a:ext cx="97" cy="69"/>
              </a:xfrm>
              <a:custGeom>
                <a:avLst/>
                <a:gdLst>
                  <a:gd name="T0" fmla="*/ 48 w 97"/>
                  <a:gd name="T1" fmla="*/ 0 h 69"/>
                  <a:gd name="T2" fmla="*/ 0 w 97"/>
                  <a:gd name="T3" fmla="*/ 53 h 69"/>
                  <a:gd name="T4" fmla="*/ 97 w 97"/>
                  <a:gd name="T5" fmla="*/ 69 h 69"/>
                  <a:gd name="T6" fmla="*/ 91 w 97"/>
                  <a:gd name="T7" fmla="*/ 53 h 69"/>
                  <a:gd name="T8" fmla="*/ 48 w 9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69">
                    <a:moveTo>
                      <a:pt x="48" y="0"/>
                    </a:moveTo>
                    <a:lnTo>
                      <a:pt x="0" y="53"/>
                    </a:lnTo>
                    <a:lnTo>
                      <a:pt x="97" y="69"/>
                    </a:lnTo>
                    <a:lnTo>
                      <a:pt x="91" y="5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361"/>
              <p:cNvSpPr/>
              <p:nvPr/>
            </p:nvSpPr>
            <p:spPr bwMode="auto">
              <a:xfrm>
                <a:off x="4349" y="1711"/>
                <a:ext cx="181" cy="204"/>
              </a:xfrm>
              <a:custGeom>
                <a:avLst/>
                <a:gdLst>
                  <a:gd name="T0" fmla="*/ 181 w 181"/>
                  <a:gd name="T1" fmla="*/ 67 h 204"/>
                  <a:gd name="T2" fmla="*/ 131 w 181"/>
                  <a:gd name="T3" fmla="*/ 0 h 204"/>
                  <a:gd name="T4" fmla="*/ 0 w 181"/>
                  <a:gd name="T5" fmla="*/ 169 h 204"/>
                  <a:gd name="T6" fmla="*/ 160 w 181"/>
                  <a:gd name="T7" fmla="*/ 204 h 204"/>
                  <a:gd name="T8" fmla="*/ 88 w 181"/>
                  <a:gd name="T9" fmla="*/ 62 h 204"/>
                  <a:gd name="T10" fmla="*/ 181 w 181"/>
                  <a:gd name="T11" fmla="*/ 6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04">
                    <a:moveTo>
                      <a:pt x="181" y="67"/>
                    </a:moveTo>
                    <a:lnTo>
                      <a:pt x="131" y="0"/>
                    </a:lnTo>
                    <a:lnTo>
                      <a:pt x="0" y="169"/>
                    </a:lnTo>
                    <a:lnTo>
                      <a:pt x="160" y="204"/>
                    </a:lnTo>
                    <a:lnTo>
                      <a:pt x="88" y="62"/>
                    </a:lnTo>
                    <a:lnTo>
                      <a:pt x="181" y="67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362"/>
              <p:cNvSpPr/>
              <p:nvPr/>
            </p:nvSpPr>
            <p:spPr bwMode="auto">
              <a:xfrm>
                <a:off x="4351" y="1802"/>
                <a:ext cx="94" cy="86"/>
              </a:xfrm>
              <a:custGeom>
                <a:avLst/>
                <a:gdLst>
                  <a:gd name="T0" fmla="*/ 0 w 94"/>
                  <a:gd name="T1" fmla="*/ 75 h 86"/>
                  <a:gd name="T2" fmla="*/ 94 w 94"/>
                  <a:gd name="T3" fmla="*/ 86 h 86"/>
                  <a:gd name="T4" fmla="*/ 62 w 94"/>
                  <a:gd name="T5" fmla="*/ 0 h 86"/>
                  <a:gd name="T6" fmla="*/ 0 w 94"/>
                  <a:gd name="T7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86">
                    <a:moveTo>
                      <a:pt x="0" y="75"/>
                    </a:moveTo>
                    <a:lnTo>
                      <a:pt x="94" y="86"/>
                    </a:lnTo>
                    <a:lnTo>
                      <a:pt x="6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363"/>
              <p:cNvSpPr/>
              <p:nvPr/>
            </p:nvSpPr>
            <p:spPr bwMode="auto">
              <a:xfrm>
                <a:off x="4776" y="1481"/>
                <a:ext cx="334" cy="335"/>
              </a:xfrm>
              <a:custGeom>
                <a:avLst/>
                <a:gdLst>
                  <a:gd name="T0" fmla="*/ 66 w 125"/>
                  <a:gd name="T1" fmla="*/ 100 h 125"/>
                  <a:gd name="T2" fmla="*/ 105 w 125"/>
                  <a:gd name="T3" fmla="*/ 30 h 125"/>
                  <a:gd name="T4" fmla="*/ 67 w 125"/>
                  <a:gd name="T5" fmla="*/ 15 h 125"/>
                  <a:gd name="T6" fmla="*/ 34 w 125"/>
                  <a:gd name="T7" fmla="*/ 24 h 125"/>
                  <a:gd name="T8" fmla="*/ 4 w 125"/>
                  <a:gd name="T9" fmla="*/ 27 h 125"/>
                  <a:gd name="T10" fmla="*/ 60 w 125"/>
                  <a:gd name="T11" fmla="*/ 3 h 125"/>
                  <a:gd name="T12" fmla="*/ 123 w 125"/>
                  <a:gd name="T13" fmla="*/ 38 h 125"/>
                  <a:gd name="T14" fmla="*/ 67 w 125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5">
                    <a:moveTo>
                      <a:pt x="66" y="100"/>
                    </a:moveTo>
                    <a:cubicBezTo>
                      <a:pt x="88" y="92"/>
                      <a:pt x="112" y="53"/>
                      <a:pt x="105" y="30"/>
                    </a:cubicBezTo>
                    <a:cubicBezTo>
                      <a:pt x="101" y="14"/>
                      <a:pt x="80" y="14"/>
                      <a:pt x="67" y="15"/>
                    </a:cubicBezTo>
                    <a:cubicBezTo>
                      <a:pt x="56" y="16"/>
                      <a:pt x="45" y="19"/>
                      <a:pt x="34" y="24"/>
                    </a:cubicBezTo>
                    <a:cubicBezTo>
                      <a:pt x="27" y="26"/>
                      <a:pt x="8" y="39"/>
                      <a:pt x="4" y="27"/>
                    </a:cubicBezTo>
                    <a:cubicBezTo>
                      <a:pt x="0" y="11"/>
                      <a:pt x="50" y="4"/>
                      <a:pt x="60" y="3"/>
                    </a:cubicBezTo>
                    <a:cubicBezTo>
                      <a:pt x="88" y="0"/>
                      <a:pt x="121" y="3"/>
                      <a:pt x="123" y="38"/>
                    </a:cubicBezTo>
                    <a:cubicBezTo>
                      <a:pt x="125" y="77"/>
                      <a:pt x="90" y="100"/>
                      <a:pt x="67" y="125"/>
                    </a:cubicBezTo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364"/>
              <p:cNvSpPr/>
              <p:nvPr/>
            </p:nvSpPr>
            <p:spPr bwMode="auto">
              <a:xfrm>
                <a:off x="4651" y="1794"/>
                <a:ext cx="203" cy="105"/>
              </a:xfrm>
              <a:custGeom>
                <a:avLst/>
                <a:gdLst>
                  <a:gd name="T0" fmla="*/ 4 w 76"/>
                  <a:gd name="T1" fmla="*/ 39 h 39"/>
                  <a:gd name="T2" fmla="*/ 0 w 76"/>
                  <a:gd name="T3" fmla="*/ 29 h 39"/>
                  <a:gd name="T4" fmla="*/ 76 w 76"/>
                  <a:gd name="T5" fmla="*/ 0 h 39"/>
                  <a:gd name="T6" fmla="*/ 76 w 76"/>
                  <a:gd name="T7" fmla="*/ 1 h 39"/>
                  <a:gd name="T8" fmla="*/ 4 w 76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9">
                    <a:moveTo>
                      <a:pt x="4" y="39"/>
                    </a:moveTo>
                    <a:cubicBezTo>
                      <a:pt x="3" y="36"/>
                      <a:pt x="2" y="32"/>
                      <a:pt x="0" y="29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1"/>
                    </a:cubicBezTo>
                    <a:cubicBezTo>
                      <a:pt x="55" y="18"/>
                      <a:pt x="30" y="29"/>
                      <a:pt x="4" y="39"/>
                    </a:cubicBezTo>
                    <a:close/>
                  </a:path>
                </a:pathLst>
              </a:custGeom>
              <a:solidFill>
                <a:srgbClr val="6D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365"/>
              <p:cNvSpPr/>
              <p:nvPr/>
            </p:nvSpPr>
            <p:spPr bwMode="auto">
              <a:xfrm>
                <a:off x="4541" y="1462"/>
                <a:ext cx="486" cy="643"/>
              </a:xfrm>
              <a:custGeom>
                <a:avLst/>
                <a:gdLst>
                  <a:gd name="T0" fmla="*/ 86 w 182"/>
                  <a:gd name="T1" fmla="*/ 240 h 240"/>
                  <a:gd name="T2" fmla="*/ 43 w 182"/>
                  <a:gd name="T3" fmla="*/ 183 h 240"/>
                  <a:gd name="T4" fmla="*/ 10 w 182"/>
                  <a:gd name="T5" fmla="*/ 104 h 240"/>
                  <a:gd name="T6" fmla="*/ 88 w 182"/>
                  <a:gd name="T7" fmla="*/ 18 h 240"/>
                  <a:gd name="T8" fmla="*/ 164 w 182"/>
                  <a:gd name="T9" fmla="*/ 114 h 240"/>
                  <a:gd name="T10" fmla="*/ 182 w 182"/>
                  <a:gd name="T11" fmla="*/ 170 h 240"/>
                  <a:gd name="T12" fmla="*/ 86 w 182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240">
                    <a:moveTo>
                      <a:pt x="86" y="240"/>
                    </a:moveTo>
                    <a:cubicBezTo>
                      <a:pt x="71" y="222"/>
                      <a:pt x="56" y="203"/>
                      <a:pt x="43" y="183"/>
                    </a:cubicBezTo>
                    <a:cubicBezTo>
                      <a:pt x="28" y="158"/>
                      <a:pt x="16" y="132"/>
                      <a:pt x="10" y="104"/>
                    </a:cubicBezTo>
                    <a:cubicBezTo>
                      <a:pt x="0" y="54"/>
                      <a:pt x="32" y="0"/>
                      <a:pt x="88" y="18"/>
                    </a:cubicBezTo>
                    <a:cubicBezTo>
                      <a:pt x="132" y="32"/>
                      <a:pt x="151" y="73"/>
                      <a:pt x="164" y="114"/>
                    </a:cubicBezTo>
                    <a:cubicBezTo>
                      <a:pt x="169" y="133"/>
                      <a:pt x="175" y="152"/>
                      <a:pt x="182" y="170"/>
                    </a:cubicBezTo>
                    <a:cubicBezTo>
                      <a:pt x="154" y="199"/>
                      <a:pt x="121" y="220"/>
                      <a:pt x="86" y="240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366"/>
              <p:cNvSpPr/>
              <p:nvPr/>
            </p:nvSpPr>
            <p:spPr bwMode="auto">
              <a:xfrm>
                <a:off x="4771" y="1918"/>
                <a:ext cx="264" cy="203"/>
              </a:xfrm>
              <a:custGeom>
                <a:avLst/>
                <a:gdLst>
                  <a:gd name="T0" fmla="*/ 5 w 99"/>
                  <a:gd name="T1" fmla="*/ 76 h 76"/>
                  <a:gd name="T2" fmla="*/ 4 w 99"/>
                  <a:gd name="T3" fmla="*/ 75 h 76"/>
                  <a:gd name="T4" fmla="*/ 0 w 99"/>
                  <a:gd name="T5" fmla="*/ 70 h 76"/>
                  <a:gd name="T6" fmla="*/ 96 w 99"/>
                  <a:gd name="T7" fmla="*/ 0 h 76"/>
                  <a:gd name="T8" fmla="*/ 99 w 99"/>
                  <a:gd name="T9" fmla="*/ 8 h 76"/>
                  <a:gd name="T10" fmla="*/ 5 w 99"/>
                  <a:gd name="T1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76">
                    <a:moveTo>
                      <a:pt x="5" y="76"/>
                    </a:moveTo>
                    <a:cubicBezTo>
                      <a:pt x="5" y="75"/>
                      <a:pt x="5" y="75"/>
                      <a:pt x="4" y="75"/>
                    </a:cubicBezTo>
                    <a:cubicBezTo>
                      <a:pt x="3" y="73"/>
                      <a:pt x="2" y="71"/>
                      <a:pt x="0" y="70"/>
                    </a:cubicBezTo>
                    <a:cubicBezTo>
                      <a:pt x="35" y="50"/>
                      <a:pt x="68" y="29"/>
                      <a:pt x="96" y="0"/>
                    </a:cubicBezTo>
                    <a:cubicBezTo>
                      <a:pt x="97" y="3"/>
                      <a:pt x="98" y="6"/>
                      <a:pt x="99" y="8"/>
                    </a:cubicBezTo>
                    <a:cubicBezTo>
                      <a:pt x="72" y="37"/>
                      <a:pt x="39" y="58"/>
                      <a:pt x="5" y="76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367"/>
              <p:cNvSpPr/>
              <p:nvPr/>
            </p:nvSpPr>
            <p:spPr bwMode="auto">
              <a:xfrm>
                <a:off x="4784" y="1939"/>
                <a:ext cx="262" cy="204"/>
              </a:xfrm>
              <a:custGeom>
                <a:avLst/>
                <a:gdLst>
                  <a:gd name="T0" fmla="*/ 7 w 98"/>
                  <a:gd name="T1" fmla="*/ 76 h 76"/>
                  <a:gd name="T2" fmla="*/ 0 w 98"/>
                  <a:gd name="T3" fmla="*/ 68 h 76"/>
                  <a:gd name="T4" fmla="*/ 94 w 98"/>
                  <a:gd name="T5" fmla="*/ 0 h 76"/>
                  <a:gd name="T6" fmla="*/ 98 w 98"/>
                  <a:gd name="T7" fmla="*/ 10 h 76"/>
                  <a:gd name="T8" fmla="*/ 7 w 98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7" y="76"/>
                    </a:moveTo>
                    <a:cubicBezTo>
                      <a:pt x="5" y="73"/>
                      <a:pt x="2" y="70"/>
                      <a:pt x="0" y="68"/>
                    </a:cubicBezTo>
                    <a:cubicBezTo>
                      <a:pt x="34" y="50"/>
                      <a:pt x="67" y="29"/>
                      <a:pt x="94" y="0"/>
                    </a:cubicBezTo>
                    <a:cubicBezTo>
                      <a:pt x="96" y="3"/>
                      <a:pt x="97" y="7"/>
                      <a:pt x="98" y="10"/>
                    </a:cubicBezTo>
                    <a:cubicBezTo>
                      <a:pt x="73" y="39"/>
                      <a:pt x="41" y="58"/>
                      <a:pt x="7" y="76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368"/>
              <p:cNvSpPr/>
              <p:nvPr/>
            </p:nvSpPr>
            <p:spPr bwMode="auto">
              <a:xfrm>
                <a:off x="4803" y="1966"/>
                <a:ext cx="256" cy="198"/>
              </a:xfrm>
              <a:custGeom>
                <a:avLst/>
                <a:gdLst>
                  <a:gd name="T0" fmla="*/ 96 w 96"/>
                  <a:gd name="T1" fmla="*/ 10 h 74"/>
                  <a:gd name="T2" fmla="*/ 7 w 96"/>
                  <a:gd name="T3" fmla="*/ 74 h 74"/>
                  <a:gd name="T4" fmla="*/ 0 w 96"/>
                  <a:gd name="T5" fmla="*/ 66 h 74"/>
                  <a:gd name="T6" fmla="*/ 91 w 96"/>
                  <a:gd name="T7" fmla="*/ 0 h 74"/>
                  <a:gd name="T8" fmla="*/ 92 w 96"/>
                  <a:gd name="T9" fmla="*/ 1 h 74"/>
                  <a:gd name="T10" fmla="*/ 96 w 96"/>
                  <a:gd name="T11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4">
                    <a:moveTo>
                      <a:pt x="96" y="10"/>
                    </a:moveTo>
                    <a:cubicBezTo>
                      <a:pt x="70" y="36"/>
                      <a:pt x="39" y="56"/>
                      <a:pt x="7" y="74"/>
                    </a:cubicBezTo>
                    <a:cubicBezTo>
                      <a:pt x="5" y="71"/>
                      <a:pt x="2" y="68"/>
                      <a:pt x="0" y="66"/>
                    </a:cubicBezTo>
                    <a:cubicBezTo>
                      <a:pt x="34" y="48"/>
                      <a:pt x="66" y="29"/>
                      <a:pt x="91" y="0"/>
                    </a:cubicBezTo>
                    <a:cubicBezTo>
                      <a:pt x="92" y="0"/>
                      <a:pt x="92" y="1"/>
                      <a:pt x="92" y="1"/>
                    </a:cubicBezTo>
                    <a:cubicBezTo>
                      <a:pt x="93" y="4"/>
                      <a:pt x="95" y="7"/>
                      <a:pt x="96" y="1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369"/>
              <p:cNvSpPr/>
              <p:nvPr/>
            </p:nvSpPr>
            <p:spPr bwMode="auto">
              <a:xfrm>
                <a:off x="4821" y="1993"/>
                <a:ext cx="254" cy="192"/>
              </a:xfrm>
              <a:custGeom>
                <a:avLst/>
                <a:gdLst>
                  <a:gd name="T0" fmla="*/ 7 w 95"/>
                  <a:gd name="T1" fmla="*/ 72 h 72"/>
                  <a:gd name="T2" fmla="*/ 0 w 95"/>
                  <a:gd name="T3" fmla="*/ 64 h 72"/>
                  <a:gd name="T4" fmla="*/ 89 w 95"/>
                  <a:gd name="T5" fmla="*/ 0 h 72"/>
                  <a:gd name="T6" fmla="*/ 95 w 95"/>
                  <a:gd name="T7" fmla="*/ 11 h 72"/>
                  <a:gd name="T8" fmla="*/ 7 w 95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72">
                    <a:moveTo>
                      <a:pt x="7" y="72"/>
                    </a:moveTo>
                    <a:cubicBezTo>
                      <a:pt x="5" y="69"/>
                      <a:pt x="2" y="67"/>
                      <a:pt x="0" y="64"/>
                    </a:cubicBezTo>
                    <a:cubicBezTo>
                      <a:pt x="32" y="46"/>
                      <a:pt x="63" y="26"/>
                      <a:pt x="89" y="0"/>
                    </a:cubicBezTo>
                    <a:cubicBezTo>
                      <a:pt x="91" y="4"/>
                      <a:pt x="93" y="7"/>
                      <a:pt x="95" y="11"/>
                    </a:cubicBezTo>
                    <a:cubicBezTo>
                      <a:pt x="68" y="34"/>
                      <a:pt x="39" y="55"/>
                      <a:pt x="7" y="72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370"/>
              <p:cNvSpPr/>
              <p:nvPr/>
            </p:nvSpPr>
            <p:spPr bwMode="auto">
              <a:xfrm>
                <a:off x="4840" y="2022"/>
                <a:ext cx="249" cy="188"/>
              </a:xfrm>
              <a:custGeom>
                <a:avLst/>
                <a:gdLst>
                  <a:gd name="T0" fmla="*/ 0 w 93"/>
                  <a:gd name="T1" fmla="*/ 61 h 70"/>
                  <a:gd name="T2" fmla="*/ 88 w 93"/>
                  <a:gd name="T3" fmla="*/ 0 h 70"/>
                  <a:gd name="T4" fmla="*/ 93 w 93"/>
                  <a:gd name="T5" fmla="*/ 9 h 70"/>
                  <a:gd name="T6" fmla="*/ 8 w 93"/>
                  <a:gd name="T7" fmla="*/ 70 h 70"/>
                  <a:gd name="T8" fmla="*/ 0 w 93"/>
                  <a:gd name="T9" fmla="*/ 6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70">
                    <a:moveTo>
                      <a:pt x="0" y="61"/>
                    </a:moveTo>
                    <a:cubicBezTo>
                      <a:pt x="32" y="44"/>
                      <a:pt x="61" y="23"/>
                      <a:pt x="88" y="0"/>
                    </a:cubicBezTo>
                    <a:cubicBezTo>
                      <a:pt x="90" y="3"/>
                      <a:pt x="92" y="6"/>
                      <a:pt x="93" y="9"/>
                    </a:cubicBezTo>
                    <a:cubicBezTo>
                      <a:pt x="68" y="33"/>
                      <a:pt x="38" y="52"/>
                      <a:pt x="8" y="70"/>
                    </a:cubicBezTo>
                    <a:cubicBezTo>
                      <a:pt x="5" y="67"/>
                      <a:pt x="3" y="64"/>
                      <a:pt x="0" y="6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371"/>
              <p:cNvSpPr/>
              <p:nvPr/>
            </p:nvSpPr>
            <p:spPr bwMode="auto">
              <a:xfrm>
                <a:off x="5099" y="2118"/>
                <a:ext cx="56" cy="51"/>
              </a:xfrm>
              <a:custGeom>
                <a:avLst/>
                <a:gdLst>
                  <a:gd name="T0" fmla="*/ 0 w 21"/>
                  <a:gd name="T1" fmla="*/ 13 h 19"/>
                  <a:gd name="T2" fmla="*/ 15 w 21"/>
                  <a:gd name="T3" fmla="*/ 0 h 19"/>
                  <a:gd name="T4" fmla="*/ 21 w 21"/>
                  <a:gd name="T5" fmla="*/ 8 h 19"/>
                  <a:gd name="T6" fmla="*/ 8 w 21"/>
                  <a:gd name="T7" fmla="*/ 19 h 19"/>
                  <a:gd name="T8" fmla="*/ 0 w 21"/>
                  <a:gd name="T9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3"/>
                    </a:moveTo>
                    <a:cubicBezTo>
                      <a:pt x="5" y="9"/>
                      <a:pt x="10" y="5"/>
                      <a:pt x="15" y="0"/>
                    </a:cubicBezTo>
                    <a:cubicBezTo>
                      <a:pt x="17" y="3"/>
                      <a:pt x="19" y="5"/>
                      <a:pt x="21" y="8"/>
                    </a:cubicBezTo>
                    <a:cubicBezTo>
                      <a:pt x="17" y="12"/>
                      <a:pt x="12" y="15"/>
                      <a:pt x="8" y="19"/>
                    </a:cubicBezTo>
                    <a:cubicBezTo>
                      <a:pt x="5" y="17"/>
                      <a:pt x="2" y="15"/>
                      <a:pt x="0" y="13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372"/>
              <p:cNvSpPr/>
              <p:nvPr/>
            </p:nvSpPr>
            <p:spPr bwMode="auto">
              <a:xfrm>
                <a:off x="5142" y="2159"/>
                <a:ext cx="45" cy="48"/>
              </a:xfrm>
              <a:custGeom>
                <a:avLst/>
                <a:gdLst>
                  <a:gd name="T0" fmla="*/ 17 w 17"/>
                  <a:gd name="T1" fmla="*/ 11 h 18"/>
                  <a:gd name="T2" fmla="*/ 0 w 17"/>
                  <a:gd name="T3" fmla="*/ 10 h 18"/>
                  <a:gd name="T4" fmla="*/ 12 w 17"/>
                  <a:gd name="T5" fmla="*/ 0 h 18"/>
                  <a:gd name="T6" fmla="*/ 17 w 17"/>
                  <a:gd name="T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17" y="11"/>
                    </a:moveTo>
                    <a:cubicBezTo>
                      <a:pt x="15" y="18"/>
                      <a:pt x="8" y="15"/>
                      <a:pt x="0" y="10"/>
                    </a:cubicBezTo>
                    <a:cubicBezTo>
                      <a:pt x="4" y="7"/>
                      <a:pt x="8" y="4"/>
                      <a:pt x="12" y="0"/>
                    </a:cubicBezTo>
                    <a:cubicBezTo>
                      <a:pt x="15" y="4"/>
                      <a:pt x="17" y="7"/>
                      <a:pt x="17" y="1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373"/>
              <p:cNvSpPr/>
              <p:nvPr/>
            </p:nvSpPr>
            <p:spPr bwMode="auto">
              <a:xfrm>
                <a:off x="5121" y="2140"/>
                <a:ext cx="53" cy="45"/>
              </a:xfrm>
              <a:custGeom>
                <a:avLst/>
                <a:gdLst>
                  <a:gd name="T0" fmla="*/ 13 w 20"/>
                  <a:gd name="T1" fmla="*/ 0 h 17"/>
                  <a:gd name="T2" fmla="*/ 15 w 20"/>
                  <a:gd name="T3" fmla="*/ 2 h 17"/>
                  <a:gd name="T4" fmla="*/ 20 w 20"/>
                  <a:gd name="T5" fmla="*/ 7 h 17"/>
                  <a:gd name="T6" fmla="*/ 8 w 20"/>
                  <a:gd name="T7" fmla="*/ 17 h 17"/>
                  <a:gd name="T8" fmla="*/ 0 w 20"/>
                  <a:gd name="T9" fmla="*/ 11 h 17"/>
                  <a:gd name="T10" fmla="*/ 13 w 2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7">
                    <a:moveTo>
                      <a:pt x="13" y="0"/>
                    </a:moveTo>
                    <a:cubicBezTo>
                      <a:pt x="14" y="1"/>
                      <a:pt x="14" y="1"/>
                      <a:pt x="15" y="2"/>
                    </a:cubicBezTo>
                    <a:cubicBezTo>
                      <a:pt x="16" y="4"/>
                      <a:pt x="18" y="5"/>
                      <a:pt x="20" y="7"/>
                    </a:cubicBezTo>
                    <a:cubicBezTo>
                      <a:pt x="16" y="11"/>
                      <a:pt x="12" y="14"/>
                      <a:pt x="8" y="17"/>
                    </a:cubicBezTo>
                    <a:cubicBezTo>
                      <a:pt x="5" y="15"/>
                      <a:pt x="2" y="13"/>
                      <a:pt x="0" y="11"/>
                    </a:cubicBezTo>
                    <a:cubicBezTo>
                      <a:pt x="4" y="7"/>
                      <a:pt x="9" y="4"/>
                      <a:pt x="13" y="0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374"/>
              <p:cNvSpPr/>
              <p:nvPr/>
            </p:nvSpPr>
            <p:spPr bwMode="auto">
              <a:xfrm>
                <a:off x="4923" y="2234"/>
                <a:ext cx="69" cy="51"/>
              </a:xfrm>
              <a:custGeom>
                <a:avLst/>
                <a:gdLst>
                  <a:gd name="T0" fmla="*/ 26 w 26"/>
                  <a:gd name="T1" fmla="*/ 8 h 19"/>
                  <a:gd name="T2" fmla="*/ 7 w 26"/>
                  <a:gd name="T3" fmla="*/ 19 h 19"/>
                  <a:gd name="T4" fmla="*/ 0 w 26"/>
                  <a:gd name="T5" fmla="*/ 12 h 19"/>
                  <a:gd name="T6" fmla="*/ 21 w 26"/>
                  <a:gd name="T7" fmla="*/ 0 h 19"/>
                  <a:gd name="T8" fmla="*/ 26 w 26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6" y="8"/>
                    </a:moveTo>
                    <a:cubicBezTo>
                      <a:pt x="20" y="12"/>
                      <a:pt x="13" y="16"/>
                      <a:pt x="7" y="19"/>
                    </a:cubicBezTo>
                    <a:cubicBezTo>
                      <a:pt x="5" y="17"/>
                      <a:pt x="2" y="15"/>
                      <a:pt x="0" y="12"/>
                    </a:cubicBezTo>
                    <a:cubicBezTo>
                      <a:pt x="7" y="8"/>
                      <a:pt x="14" y="4"/>
                      <a:pt x="21" y="0"/>
                    </a:cubicBezTo>
                    <a:cubicBezTo>
                      <a:pt x="23" y="3"/>
                      <a:pt x="24" y="6"/>
                      <a:pt x="26" y="8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375"/>
              <p:cNvSpPr/>
              <p:nvPr/>
            </p:nvSpPr>
            <p:spPr bwMode="auto">
              <a:xfrm>
                <a:off x="4942" y="2255"/>
                <a:ext cx="66" cy="51"/>
              </a:xfrm>
              <a:custGeom>
                <a:avLst/>
                <a:gdLst>
                  <a:gd name="T0" fmla="*/ 19 w 25"/>
                  <a:gd name="T1" fmla="*/ 0 h 19"/>
                  <a:gd name="T2" fmla="*/ 22 w 25"/>
                  <a:gd name="T3" fmla="*/ 5 h 19"/>
                  <a:gd name="T4" fmla="*/ 25 w 25"/>
                  <a:gd name="T5" fmla="*/ 9 h 19"/>
                  <a:gd name="T6" fmla="*/ 9 w 25"/>
                  <a:gd name="T7" fmla="*/ 19 h 19"/>
                  <a:gd name="T8" fmla="*/ 0 w 25"/>
                  <a:gd name="T9" fmla="*/ 11 h 19"/>
                  <a:gd name="T10" fmla="*/ 19 w 2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9">
                    <a:moveTo>
                      <a:pt x="19" y="0"/>
                    </a:moveTo>
                    <a:cubicBezTo>
                      <a:pt x="20" y="2"/>
                      <a:pt x="21" y="4"/>
                      <a:pt x="22" y="5"/>
                    </a:cubicBezTo>
                    <a:cubicBezTo>
                      <a:pt x="23" y="6"/>
                      <a:pt x="24" y="8"/>
                      <a:pt x="25" y="9"/>
                    </a:cubicBezTo>
                    <a:cubicBezTo>
                      <a:pt x="20" y="13"/>
                      <a:pt x="14" y="16"/>
                      <a:pt x="9" y="19"/>
                    </a:cubicBezTo>
                    <a:cubicBezTo>
                      <a:pt x="6" y="17"/>
                      <a:pt x="3" y="14"/>
                      <a:pt x="0" y="11"/>
                    </a:cubicBezTo>
                    <a:cubicBezTo>
                      <a:pt x="6" y="8"/>
                      <a:pt x="13" y="4"/>
                      <a:pt x="19" y="0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376"/>
              <p:cNvSpPr/>
              <p:nvPr/>
            </p:nvSpPr>
            <p:spPr bwMode="auto">
              <a:xfrm>
                <a:off x="4966" y="2279"/>
                <a:ext cx="66" cy="54"/>
              </a:xfrm>
              <a:custGeom>
                <a:avLst/>
                <a:gdLst>
                  <a:gd name="T0" fmla="*/ 20 w 25"/>
                  <a:gd name="T1" fmla="*/ 16 h 20"/>
                  <a:gd name="T2" fmla="*/ 7 w 25"/>
                  <a:gd name="T3" fmla="*/ 15 h 20"/>
                  <a:gd name="T4" fmla="*/ 0 w 25"/>
                  <a:gd name="T5" fmla="*/ 10 h 20"/>
                  <a:gd name="T6" fmla="*/ 16 w 25"/>
                  <a:gd name="T7" fmla="*/ 0 h 20"/>
                  <a:gd name="T8" fmla="*/ 20 w 25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20" y="16"/>
                    </a:moveTo>
                    <a:cubicBezTo>
                      <a:pt x="16" y="20"/>
                      <a:pt x="11" y="17"/>
                      <a:pt x="7" y="15"/>
                    </a:cubicBezTo>
                    <a:cubicBezTo>
                      <a:pt x="4" y="14"/>
                      <a:pt x="2" y="12"/>
                      <a:pt x="0" y="10"/>
                    </a:cubicBezTo>
                    <a:cubicBezTo>
                      <a:pt x="5" y="7"/>
                      <a:pt x="11" y="4"/>
                      <a:pt x="16" y="0"/>
                    </a:cubicBezTo>
                    <a:cubicBezTo>
                      <a:pt x="20" y="5"/>
                      <a:pt x="25" y="11"/>
                      <a:pt x="20" y="16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377"/>
              <p:cNvSpPr/>
              <p:nvPr/>
            </p:nvSpPr>
            <p:spPr bwMode="auto">
              <a:xfrm>
                <a:off x="4904" y="2094"/>
                <a:ext cx="235" cy="172"/>
              </a:xfrm>
              <a:custGeom>
                <a:avLst/>
                <a:gdLst>
                  <a:gd name="T0" fmla="*/ 67 w 88"/>
                  <a:gd name="T1" fmla="*/ 19 h 64"/>
                  <a:gd name="T2" fmla="*/ 50 w 88"/>
                  <a:gd name="T3" fmla="*/ 27 h 64"/>
                  <a:gd name="T4" fmla="*/ 27 w 88"/>
                  <a:gd name="T5" fmla="*/ 46 h 64"/>
                  <a:gd name="T6" fmla="*/ 28 w 88"/>
                  <a:gd name="T7" fmla="*/ 52 h 64"/>
                  <a:gd name="T8" fmla="*/ 7 w 88"/>
                  <a:gd name="T9" fmla="*/ 64 h 64"/>
                  <a:gd name="T10" fmla="*/ 5 w 88"/>
                  <a:gd name="T11" fmla="*/ 62 h 64"/>
                  <a:gd name="T12" fmla="*/ 0 w 88"/>
                  <a:gd name="T13" fmla="*/ 58 h 64"/>
                  <a:gd name="T14" fmla="*/ 82 w 88"/>
                  <a:gd name="T15" fmla="*/ 0 h 64"/>
                  <a:gd name="T16" fmla="*/ 88 w 88"/>
                  <a:gd name="T17" fmla="*/ 9 h 64"/>
                  <a:gd name="T18" fmla="*/ 73 w 88"/>
                  <a:gd name="T19" fmla="*/ 22 h 64"/>
                  <a:gd name="T20" fmla="*/ 67 w 88"/>
                  <a:gd name="T21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4">
                    <a:moveTo>
                      <a:pt x="67" y="19"/>
                    </a:moveTo>
                    <a:cubicBezTo>
                      <a:pt x="61" y="19"/>
                      <a:pt x="55" y="25"/>
                      <a:pt x="50" y="27"/>
                    </a:cubicBezTo>
                    <a:cubicBezTo>
                      <a:pt x="42" y="32"/>
                      <a:pt x="33" y="39"/>
                      <a:pt x="27" y="46"/>
                    </a:cubicBezTo>
                    <a:cubicBezTo>
                      <a:pt x="27" y="48"/>
                      <a:pt x="28" y="50"/>
                      <a:pt x="28" y="52"/>
                    </a:cubicBezTo>
                    <a:cubicBezTo>
                      <a:pt x="21" y="56"/>
                      <a:pt x="14" y="60"/>
                      <a:pt x="7" y="64"/>
                    </a:cubicBezTo>
                    <a:cubicBezTo>
                      <a:pt x="6" y="64"/>
                      <a:pt x="5" y="63"/>
                      <a:pt x="5" y="62"/>
                    </a:cubicBezTo>
                    <a:cubicBezTo>
                      <a:pt x="3" y="61"/>
                      <a:pt x="1" y="59"/>
                      <a:pt x="0" y="58"/>
                    </a:cubicBezTo>
                    <a:cubicBezTo>
                      <a:pt x="29" y="41"/>
                      <a:pt x="57" y="22"/>
                      <a:pt x="82" y="0"/>
                    </a:cubicBezTo>
                    <a:cubicBezTo>
                      <a:pt x="84" y="3"/>
                      <a:pt x="86" y="6"/>
                      <a:pt x="88" y="9"/>
                    </a:cubicBezTo>
                    <a:cubicBezTo>
                      <a:pt x="83" y="14"/>
                      <a:pt x="78" y="18"/>
                      <a:pt x="73" y="22"/>
                    </a:cubicBezTo>
                    <a:cubicBezTo>
                      <a:pt x="70" y="20"/>
                      <a:pt x="68" y="19"/>
                      <a:pt x="67" y="19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378"/>
              <p:cNvSpPr/>
              <p:nvPr/>
            </p:nvSpPr>
            <p:spPr bwMode="auto">
              <a:xfrm>
                <a:off x="4883" y="2070"/>
                <a:ext cx="240" cy="180"/>
              </a:xfrm>
              <a:custGeom>
                <a:avLst/>
                <a:gdLst>
                  <a:gd name="T0" fmla="*/ 0 w 90"/>
                  <a:gd name="T1" fmla="*/ 60 h 67"/>
                  <a:gd name="T2" fmla="*/ 83 w 90"/>
                  <a:gd name="T3" fmla="*/ 0 h 67"/>
                  <a:gd name="T4" fmla="*/ 90 w 90"/>
                  <a:gd name="T5" fmla="*/ 9 h 67"/>
                  <a:gd name="T6" fmla="*/ 8 w 90"/>
                  <a:gd name="T7" fmla="*/ 67 h 67"/>
                  <a:gd name="T8" fmla="*/ 0 w 90"/>
                  <a:gd name="T9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7">
                    <a:moveTo>
                      <a:pt x="0" y="60"/>
                    </a:moveTo>
                    <a:cubicBezTo>
                      <a:pt x="30" y="42"/>
                      <a:pt x="58" y="24"/>
                      <a:pt x="83" y="0"/>
                    </a:cubicBezTo>
                    <a:cubicBezTo>
                      <a:pt x="85" y="3"/>
                      <a:pt x="88" y="6"/>
                      <a:pt x="90" y="9"/>
                    </a:cubicBezTo>
                    <a:cubicBezTo>
                      <a:pt x="65" y="31"/>
                      <a:pt x="37" y="50"/>
                      <a:pt x="8" y="67"/>
                    </a:cubicBezTo>
                    <a:cubicBezTo>
                      <a:pt x="5" y="65"/>
                      <a:pt x="3" y="62"/>
                      <a:pt x="0" y="6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379"/>
              <p:cNvSpPr/>
              <p:nvPr/>
            </p:nvSpPr>
            <p:spPr bwMode="auto">
              <a:xfrm>
                <a:off x="4862" y="2046"/>
                <a:ext cx="243" cy="185"/>
              </a:xfrm>
              <a:custGeom>
                <a:avLst/>
                <a:gdLst>
                  <a:gd name="T0" fmla="*/ 0 w 91"/>
                  <a:gd name="T1" fmla="*/ 61 h 69"/>
                  <a:gd name="T2" fmla="*/ 85 w 91"/>
                  <a:gd name="T3" fmla="*/ 0 h 69"/>
                  <a:gd name="T4" fmla="*/ 91 w 91"/>
                  <a:gd name="T5" fmla="*/ 9 h 69"/>
                  <a:gd name="T6" fmla="*/ 8 w 91"/>
                  <a:gd name="T7" fmla="*/ 69 h 69"/>
                  <a:gd name="T8" fmla="*/ 0 w 91"/>
                  <a:gd name="T9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9">
                    <a:moveTo>
                      <a:pt x="0" y="61"/>
                    </a:moveTo>
                    <a:cubicBezTo>
                      <a:pt x="30" y="43"/>
                      <a:pt x="60" y="24"/>
                      <a:pt x="85" y="0"/>
                    </a:cubicBezTo>
                    <a:cubicBezTo>
                      <a:pt x="87" y="3"/>
                      <a:pt x="89" y="6"/>
                      <a:pt x="91" y="9"/>
                    </a:cubicBezTo>
                    <a:cubicBezTo>
                      <a:pt x="66" y="33"/>
                      <a:pt x="38" y="51"/>
                      <a:pt x="8" y="69"/>
                    </a:cubicBezTo>
                    <a:cubicBezTo>
                      <a:pt x="5" y="66"/>
                      <a:pt x="3" y="64"/>
                      <a:pt x="0" y="61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380"/>
              <p:cNvSpPr/>
              <p:nvPr/>
            </p:nvSpPr>
            <p:spPr bwMode="auto">
              <a:xfrm>
                <a:off x="4648" y="1548"/>
                <a:ext cx="310" cy="284"/>
              </a:xfrm>
              <a:custGeom>
                <a:avLst/>
                <a:gdLst>
                  <a:gd name="T0" fmla="*/ 3 w 116"/>
                  <a:gd name="T1" fmla="*/ 29 h 106"/>
                  <a:gd name="T2" fmla="*/ 10 w 116"/>
                  <a:gd name="T3" fmla="*/ 14 h 106"/>
                  <a:gd name="T4" fmla="*/ 38 w 116"/>
                  <a:gd name="T5" fmla="*/ 2 h 106"/>
                  <a:gd name="T6" fmla="*/ 72 w 116"/>
                  <a:gd name="T7" fmla="*/ 12 h 106"/>
                  <a:gd name="T8" fmla="*/ 91 w 116"/>
                  <a:gd name="T9" fmla="*/ 94 h 106"/>
                  <a:gd name="T10" fmla="*/ 53 w 116"/>
                  <a:gd name="T11" fmla="*/ 103 h 106"/>
                  <a:gd name="T12" fmla="*/ 19 w 116"/>
                  <a:gd name="T13" fmla="*/ 83 h 106"/>
                  <a:gd name="T14" fmla="*/ 3 w 116"/>
                  <a:gd name="T15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06">
                    <a:moveTo>
                      <a:pt x="3" y="29"/>
                    </a:moveTo>
                    <a:cubicBezTo>
                      <a:pt x="4" y="24"/>
                      <a:pt x="6" y="19"/>
                      <a:pt x="10" y="14"/>
                    </a:cubicBezTo>
                    <a:cubicBezTo>
                      <a:pt x="16" y="6"/>
                      <a:pt x="29" y="3"/>
                      <a:pt x="38" y="2"/>
                    </a:cubicBezTo>
                    <a:cubicBezTo>
                      <a:pt x="50" y="0"/>
                      <a:pt x="63" y="5"/>
                      <a:pt x="72" y="12"/>
                    </a:cubicBezTo>
                    <a:cubicBezTo>
                      <a:pt x="94" y="27"/>
                      <a:pt x="116" y="72"/>
                      <a:pt x="91" y="94"/>
                    </a:cubicBezTo>
                    <a:cubicBezTo>
                      <a:pt x="81" y="102"/>
                      <a:pt x="66" y="106"/>
                      <a:pt x="53" y="103"/>
                    </a:cubicBezTo>
                    <a:cubicBezTo>
                      <a:pt x="42" y="100"/>
                      <a:pt x="27" y="92"/>
                      <a:pt x="19" y="83"/>
                    </a:cubicBezTo>
                    <a:cubicBezTo>
                      <a:pt x="7" y="68"/>
                      <a:pt x="0" y="48"/>
                      <a:pt x="3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381"/>
              <p:cNvSpPr/>
              <p:nvPr/>
            </p:nvSpPr>
            <p:spPr bwMode="auto">
              <a:xfrm>
                <a:off x="4736" y="1607"/>
                <a:ext cx="102" cy="110"/>
              </a:xfrm>
              <a:custGeom>
                <a:avLst/>
                <a:gdLst>
                  <a:gd name="T0" fmla="*/ 14 w 38"/>
                  <a:gd name="T1" fmla="*/ 25 h 41"/>
                  <a:gd name="T2" fmla="*/ 3 w 38"/>
                  <a:gd name="T3" fmla="*/ 6 h 41"/>
                  <a:gd name="T4" fmla="*/ 33 w 38"/>
                  <a:gd name="T5" fmla="*/ 26 h 41"/>
                  <a:gd name="T6" fmla="*/ 35 w 38"/>
                  <a:gd name="T7" fmla="*/ 35 h 41"/>
                  <a:gd name="T8" fmla="*/ 26 w 38"/>
                  <a:gd name="T9" fmla="*/ 40 h 41"/>
                  <a:gd name="T10" fmla="*/ 14 w 38"/>
                  <a:gd name="T11" fmla="*/ 25 h 41"/>
                  <a:gd name="T12" fmla="*/ 14 w 38"/>
                  <a:gd name="T1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1">
                    <a:moveTo>
                      <a:pt x="14" y="25"/>
                    </a:moveTo>
                    <a:cubicBezTo>
                      <a:pt x="12" y="22"/>
                      <a:pt x="0" y="11"/>
                      <a:pt x="3" y="6"/>
                    </a:cubicBezTo>
                    <a:cubicBezTo>
                      <a:pt x="7" y="0"/>
                      <a:pt x="31" y="23"/>
                      <a:pt x="33" y="26"/>
                    </a:cubicBezTo>
                    <a:cubicBezTo>
                      <a:pt x="37" y="30"/>
                      <a:pt x="38" y="31"/>
                      <a:pt x="35" y="35"/>
                    </a:cubicBezTo>
                    <a:cubicBezTo>
                      <a:pt x="34" y="37"/>
                      <a:pt x="29" y="41"/>
                      <a:pt x="26" y="40"/>
                    </a:cubicBezTo>
                    <a:cubicBezTo>
                      <a:pt x="21" y="39"/>
                      <a:pt x="17" y="29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lose/>
                  </a:path>
                </a:pathLst>
              </a:custGeom>
              <a:solidFill>
                <a:srgbClr val="4E9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382"/>
              <p:cNvSpPr/>
              <p:nvPr/>
            </p:nvSpPr>
            <p:spPr bwMode="auto">
              <a:xfrm>
                <a:off x="4709" y="1717"/>
                <a:ext cx="48" cy="45"/>
              </a:xfrm>
              <a:custGeom>
                <a:avLst/>
                <a:gdLst>
                  <a:gd name="T0" fmla="*/ 2 w 18"/>
                  <a:gd name="T1" fmla="*/ 8 h 17"/>
                  <a:gd name="T2" fmla="*/ 5 w 18"/>
                  <a:gd name="T3" fmla="*/ 17 h 17"/>
                  <a:gd name="T4" fmla="*/ 16 w 18"/>
                  <a:gd name="T5" fmla="*/ 11 h 17"/>
                  <a:gd name="T6" fmla="*/ 14 w 18"/>
                  <a:gd name="T7" fmla="*/ 2 h 17"/>
                  <a:gd name="T8" fmla="*/ 2 w 18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2" y="8"/>
                    </a:moveTo>
                    <a:cubicBezTo>
                      <a:pt x="0" y="12"/>
                      <a:pt x="1" y="16"/>
                      <a:pt x="5" y="17"/>
                    </a:cubicBezTo>
                    <a:cubicBezTo>
                      <a:pt x="9" y="17"/>
                      <a:pt x="14" y="14"/>
                      <a:pt x="16" y="11"/>
                    </a:cubicBezTo>
                    <a:cubicBezTo>
                      <a:pt x="18" y="8"/>
                      <a:pt x="18" y="3"/>
                      <a:pt x="14" y="2"/>
                    </a:cubicBezTo>
                    <a:cubicBezTo>
                      <a:pt x="10" y="0"/>
                      <a:pt x="4" y="5"/>
                      <a:pt x="2" y="8"/>
                    </a:cubicBezTo>
                    <a:close/>
                  </a:path>
                </a:pathLst>
              </a:custGeom>
              <a:solidFill>
                <a:srgbClr val="F09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383"/>
              <p:cNvSpPr/>
              <p:nvPr/>
            </p:nvSpPr>
            <p:spPr bwMode="auto">
              <a:xfrm>
                <a:off x="4838" y="1620"/>
                <a:ext cx="50" cy="46"/>
              </a:xfrm>
              <a:custGeom>
                <a:avLst/>
                <a:gdLst>
                  <a:gd name="T0" fmla="*/ 2 w 19"/>
                  <a:gd name="T1" fmla="*/ 8 h 17"/>
                  <a:gd name="T2" fmla="*/ 6 w 19"/>
                  <a:gd name="T3" fmla="*/ 17 h 17"/>
                  <a:gd name="T4" fmla="*/ 17 w 19"/>
                  <a:gd name="T5" fmla="*/ 11 h 17"/>
                  <a:gd name="T6" fmla="*/ 15 w 19"/>
                  <a:gd name="T7" fmla="*/ 2 h 17"/>
                  <a:gd name="T8" fmla="*/ 2 w 19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2" y="8"/>
                    </a:moveTo>
                    <a:cubicBezTo>
                      <a:pt x="0" y="12"/>
                      <a:pt x="1" y="17"/>
                      <a:pt x="6" y="17"/>
                    </a:cubicBezTo>
                    <a:cubicBezTo>
                      <a:pt x="10" y="17"/>
                      <a:pt x="15" y="14"/>
                      <a:pt x="17" y="11"/>
                    </a:cubicBezTo>
                    <a:cubicBezTo>
                      <a:pt x="19" y="8"/>
                      <a:pt x="19" y="3"/>
                      <a:pt x="15" y="2"/>
                    </a:cubicBezTo>
                    <a:cubicBezTo>
                      <a:pt x="11" y="0"/>
                      <a:pt x="4" y="5"/>
                      <a:pt x="2" y="8"/>
                    </a:cubicBezTo>
                    <a:close/>
                  </a:path>
                </a:pathLst>
              </a:custGeom>
              <a:solidFill>
                <a:srgbClr val="F09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384"/>
              <p:cNvSpPr/>
              <p:nvPr/>
            </p:nvSpPr>
            <p:spPr bwMode="auto">
              <a:xfrm>
                <a:off x="4728" y="1639"/>
                <a:ext cx="155" cy="139"/>
              </a:xfrm>
              <a:custGeom>
                <a:avLst/>
                <a:gdLst>
                  <a:gd name="T0" fmla="*/ 46 w 58"/>
                  <a:gd name="T1" fmla="*/ 1 h 52"/>
                  <a:gd name="T2" fmla="*/ 46 w 58"/>
                  <a:gd name="T3" fmla="*/ 4 h 52"/>
                  <a:gd name="T4" fmla="*/ 52 w 58"/>
                  <a:gd name="T5" fmla="*/ 15 h 52"/>
                  <a:gd name="T6" fmla="*/ 45 w 58"/>
                  <a:gd name="T7" fmla="*/ 38 h 52"/>
                  <a:gd name="T8" fmla="*/ 24 w 58"/>
                  <a:gd name="T9" fmla="*/ 48 h 52"/>
                  <a:gd name="T10" fmla="*/ 3 w 58"/>
                  <a:gd name="T11" fmla="*/ 36 h 52"/>
                  <a:gd name="T12" fmla="*/ 1 w 58"/>
                  <a:gd name="T13" fmla="*/ 35 h 52"/>
                  <a:gd name="T14" fmla="*/ 0 w 58"/>
                  <a:gd name="T15" fmla="*/ 37 h 52"/>
                  <a:gd name="T16" fmla="*/ 24 w 58"/>
                  <a:gd name="T17" fmla="*/ 52 h 52"/>
                  <a:gd name="T18" fmla="*/ 47 w 58"/>
                  <a:gd name="T19" fmla="*/ 41 h 52"/>
                  <a:gd name="T20" fmla="*/ 55 w 58"/>
                  <a:gd name="T21" fmla="*/ 14 h 52"/>
                  <a:gd name="T22" fmla="*/ 49 w 58"/>
                  <a:gd name="T23" fmla="*/ 1 h 52"/>
                  <a:gd name="T24" fmla="*/ 46 w 58"/>
                  <a:gd name="T25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2">
                    <a:moveTo>
                      <a:pt x="46" y="1"/>
                    </a:moveTo>
                    <a:cubicBezTo>
                      <a:pt x="46" y="2"/>
                      <a:pt x="46" y="3"/>
                      <a:pt x="46" y="4"/>
                    </a:cubicBezTo>
                    <a:cubicBezTo>
                      <a:pt x="49" y="5"/>
                      <a:pt x="51" y="11"/>
                      <a:pt x="52" y="15"/>
                    </a:cubicBezTo>
                    <a:cubicBezTo>
                      <a:pt x="54" y="25"/>
                      <a:pt x="52" y="32"/>
                      <a:pt x="45" y="38"/>
                    </a:cubicBezTo>
                    <a:cubicBezTo>
                      <a:pt x="39" y="43"/>
                      <a:pt x="32" y="48"/>
                      <a:pt x="24" y="48"/>
                    </a:cubicBezTo>
                    <a:cubicBezTo>
                      <a:pt x="17" y="48"/>
                      <a:pt x="5" y="45"/>
                      <a:pt x="3" y="36"/>
                    </a:cubicBezTo>
                    <a:cubicBezTo>
                      <a:pt x="3" y="35"/>
                      <a:pt x="2" y="35"/>
                      <a:pt x="1" y="35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2" y="47"/>
                      <a:pt x="14" y="51"/>
                      <a:pt x="24" y="52"/>
                    </a:cubicBezTo>
                    <a:cubicBezTo>
                      <a:pt x="34" y="52"/>
                      <a:pt x="41" y="46"/>
                      <a:pt x="47" y="41"/>
                    </a:cubicBezTo>
                    <a:cubicBezTo>
                      <a:pt x="55" y="34"/>
                      <a:pt x="58" y="25"/>
                      <a:pt x="55" y="14"/>
                    </a:cubicBezTo>
                    <a:cubicBezTo>
                      <a:pt x="55" y="11"/>
                      <a:pt x="52" y="4"/>
                      <a:pt x="49" y="1"/>
                    </a:cubicBezTo>
                    <a:cubicBezTo>
                      <a:pt x="48" y="0"/>
                      <a:pt x="47" y="0"/>
                      <a:pt x="46" y="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385"/>
              <p:cNvSpPr/>
              <p:nvPr/>
            </p:nvSpPr>
            <p:spPr bwMode="auto">
              <a:xfrm>
                <a:off x="4675" y="1682"/>
                <a:ext cx="24" cy="32"/>
              </a:xfrm>
              <a:custGeom>
                <a:avLst/>
                <a:gdLst>
                  <a:gd name="T0" fmla="*/ 7 w 9"/>
                  <a:gd name="T1" fmla="*/ 0 h 12"/>
                  <a:gd name="T2" fmla="*/ 6 w 9"/>
                  <a:gd name="T3" fmla="*/ 2 h 12"/>
                  <a:gd name="T4" fmla="*/ 5 w 9"/>
                  <a:gd name="T5" fmla="*/ 7 h 12"/>
                  <a:gd name="T6" fmla="*/ 2 w 9"/>
                  <a:gd name="T7" fmla="*/ 8 h 12"/>
                  <a:gd name="T8" fmla="*/ 0 w 9"/>
                  <a:gd name="T9" fmla="*/ 10 h 12"/>
                  <a:gd name="T10" fmla="*/ 1 w 9"/>
                  <a:gd name="T11" fmla="*/ 11 h 12"/>
                  <a:gd name="T12" fmla="*/ 7 w 9"/>
                  <a:gd name="T13" fmla="*/ 9 h 12"/>
                  <a:gd name="T14" fmla="*/ 9 w 9"/>
                  <a:gd name="T15" fmla="*/ 2 h 12"/>
                  <a:gd name="T16" fmla="*/ 7 w 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2">
                    <a:moveTo>
                      <a:pt x="7" y="0"/>
                    </a:moveTo>
                    <a:cubicBezTo>
                      <a:pt x="6" y="0"/>
                      <a:pt x="5" y="1"/>
                      <a:pt x="6" y="2"/>
                    </a:cubicBezTo>
                    <a:cubicBezTo>
                      <a:pt x="6" y="4"/>
                      <a:pt x="6" y="6"/>
                      <a:pt x="5" y="7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4" y="12"/>
                      <a:pt x="6" y="10"/>
                      <a:pt x="7" y="9"/>
                    </a:cubicBezTo>
                    <a:cubicBezTo>
                      <a:pt x="9" y="8"/>
                      <a:pt x="9" y="5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386"/>
              <p:cNvSpPr/>
              <p:nvPr/>
            </p:nvSpPr>
            <p:spPr bwMode="auto">
              <a:xfrm>
                <a:off x="4800" y="1575"/>
                <a:ext cx="27" cy="32"/>
              </a:xfrm>
              <a:custGeom>
                <a:avLst/>
                <a:gdLst>
                  <a:gd name="T0" fmla="*/ 7 w 10"/>
                  <a:gd name="T1" fmla="*/ 2 h 12"/>
                  <a:gd name="T2" fmla="*/ 2 w 10"/>
                  <a:gd name="T3" fmla="*/ 8 h 12"/>
                  <a:gd name="T4" fmla="*/ 0 w 10"/>
                  <a:gd name="T5" fmla="*/ 10 h 12"/>
                  <a:gd name="T6" fmla="*/ 2 w 10"/>
                  <a:gd name="T7" fmla="*/ 12 h 12"/>
                  <a:gd name="T8" fmla="*/ 10 w 10"/>
                  <a:gd name="T9" fmla="*/ 2 h 12"/>
                  <a:gd name="T10" fmla="*/ 9 w 10"/>
                  <a:gd name="T11" fmla="*/ 0 h 12"/>
                  <a:gd name="T12" fmla="*/ 7 w 10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7" y="2"/>
                    </a:moveTo>
                    <a:cubicBezTo>
                      <a:pt x="6" y="8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5" y="12"/>
                      <a:pt x="10" y="10"/>
                      <a:pt x="10" y="2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387"/>
              <p:cNvSpPr/>
              <p:nvPr/>
            </p:nvSpPr>
            <p:spPr bwMode="auto">
              <a:xfrm>
                <a:off x="4450" y="1679"/>
                <a:ext cx="238" cy="356"/>
              </a:xfrm>
              <a:custGeom>
                <a:avLst/>
                <a:gdLst>
                  <a:gd name="T0" fmla="*/ 89 w 89"/>
                  <a:gd name="T1" fmla="*/ 93 h 133"/>
                  <a:gd name="T2" fmla="*/ 8 w 89"/>
                  <a:gd name="T3" fmla="*/ 106 h 133"/>
                  <a:gd name="T4" fmla="*/ 17 w 89"/>
                  <a:gd name="T5" fmla="*/ 48 h 133"/>
                  <a:gd name="T6" fmla="*/ 62 w 89"/>
                  <a:gd name="T7" fmla="*/ 7 h 133"/>
                  <a:gd name="T8" fmla="*/ 50 w 89"/>
                  <a:gd name="T9" fmla="*/ 31 h 133"/>
                  <a:gd name="T10" fmla="*/ 25 w 89"/>
                  <a:gd name="T11" fmla="*/ 72 h 133"/>
                  <a:gd name="T12" fmla="*/ 67 w 89"/>
                  <a:gd name="T13" fmla="*/ 83 h 133"/>
                  <a:gd name="T14" fmla="*/ 86 w 89"/>
                  <a:gd name="T15" fmla="*/ 6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133">
                    <a:moveTo>
                      <a:pt x="89" y="93"/>
                    </a:moveTo>
                    <a:cubicBezTo>
                      <a:pt x="72" y="104"/>
                      <a:pt x="23" y="133"/>
                      <a:pt x="8" y="106"/>
                    </a:cubicBezTo>
                    <a:cubicBezTo>
                      <a:pt x="0" y="91"/>
                      <a:pt x="8" y="62"/>
                      <a:pt x="17" y="48"/>
                    </a:cubicBezTo>
                    <a:cubicBezTo>
                      <a:pt x="23" y="38"/>
                      <a:pt x="47" y="0"/>
                      <a:pt x="62" y="7"/>
                    </a:cubicBezTo>
                    <a:cubicBezTo>
                      <a:pt x="71" y="11"/>
                      <a:pt x="54" y="27"/>
                      <a:pt x="50" y="31"/>
                    </a:cubicBezTo>
                    <a:cubicBezTo>
                      <a:pt x="41" y="44"/>
                      <a:pt x="29" y="57"/>
                      <a:pt x="25" y="72"/>
                    </a:cubicBezTo>
                    <a:cubicBezTo>
                      <a:pt x="15" y="107"/>
                      <a:pt x="50" y="94"/>
                      <a:pt x="67" y="83"/>
                    </a:cubicBezTo>
                    <a:cubicBezTo>
                      <a:pt x="74" y="78"/>
                      <a:pt x="80" y="72"/>
                      <a:pt x="86" y="68"/>
                    </a:cubicBezTo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388"/>
              <p:cNvSpPr/>
              <p:nvPr/>
            </p:nvSpPr>
            <p:spPr bwMode="auto">
              <a:xfrm>
                <a:off x="837" y="1261"/>
                <a:ext cx="1754" cy="1773"/>
              </a:xfrm>
              <a:custGeom>
                <a:avLst/>
                <a:gdLst>
                  <a:gd name="T0" fmla="*/ 0 w 266"/>
                  <a:gd name="T1" fmla="*/ 675 h 676"/>
                  <a:gd name="T2" fmla="*/ 3 w 266"/>
                  <a:gd name="T3" fmla="*/ 676 h 676"/>
                  <a:gd name="T4" fmla="*/ 266 w 266"/>
                  <a:gd name="T5" fmla="*/ 1 h 676"/>
                  <a:gd name="T6" fmla="*/ 264 w 266"/>
                  <a:gd name="T7" fmla="*/ 0 h 676"/>
                  <a:gd name="T8" fmla="*/ 0 w 266"/>
                  <a:gd name="T9" fmla="*/ 675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676">
                    <a:moveTo>
                      <a:pt x="0" y="675"/>
                    </a:moveTo>
                    <a:cubicBezTo>
                      <a:pt x="3" y="676"/>
                      <a:pt x="3" y="676"/>
                      <a:pt x="3" y="676"/>
                    </a:cubicBezTo>
                    <a:cubicBezTo>
                      <a:pt x="87" y="449"/>
                      <a:pt x="264" y="6"/>
                      <a:pt x="266" y="1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2" y="5"/>
                      <a:pt x="85" y="449"/>
                      <a:pt x="0" y="675"/>
                    </a:cubicBezTo>
                    <a:close/>
                  </a:path>
                </a:pathLst>
              </a:custGeom>
              <a:solidFill>
                <a:srgbClr val="745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389"/>
              <p:cNvSpPr/>
              <p:nvPr/>
            </p:nvSpPr>
            <p:spPr bwMode="auto">
              <a:xfrm>
                <a:off x="2976" y="1754"/>
                <a:ext cx="502" cy="239"/>
              </a:xfrm>
              <a:custGeom>
                <a:avLst/>
                <a:gdLst>
                  <a:gd name="T0" fmla="*/ 110 w 188"/>
                  <a:gd name="T1" fmla="*/ 88 h 89"/>
                  <a:gd name="T2" fmla="*/ 144 w 188"/>
                  <a:gd name="T3" fmla="*/ 79 h 89"/>
                  <a:gd name="T4" fmla="*/ 181 w 188"/>
                  <a:gd name="T5" fmla="*/ 30 h 89"/>
                  <a:gd name="T6" fmla="*/ 144 w 188"/>
                  <a:gd name="T7" fmla="*/ 58 h 89"/>
                  <a:gd name="T8" fmla="*/ 66 w 188"/>
                  <a:gd name="T9" fmla="*/ 49 h 89"/>
                  <a:gd name="T10" fmla="*/ 12 w 188"/>
                  <a:gd name="T11" fmla="*/ 10 h 89"/>
                  <a:gd name="T12" fmla="*/ 66 w 188"/>
                  <a:gd name="T13" fmla="*/ 69 h 89"/>
                  <a:gd name="T14" fmla="*/ 110 w 188"/>
                  <a:gd name="T15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9">
                    <a:moveTo>
                      <a:pt x="110" y="88"/>
                    </a:moveTo>
                    <a:cubicBezTo>
                      <a:pt x="121" y="89"/>
                      <a:pt x="132" y="86"/>
                      <a:pt x="144" y="79"/>
                    </a:cubicBezTo>
                    <a:cubicBezTo>
                      <a:pt x="157" y="72"/>
                      <a:pt x="188" y="49"/>
                      <a:pt x="181" y="30"/>
                    </a:cubicBezTo>
                    <a:cubicBezTo>
                      <a:pt x="172" y="8"/>
                      <a:pt x="150" y="54"/>
                      <a:pt x="144" y="58"/>
                    </a:cubicBezTo>
                    <a:cubicBezTo>
                      <a:pt x="120" y="79"/>
                      <a:pt x="87" y="66"/>
                      <a:pt x="66" y="49"/>
                    </a:cubicBezTo>
                    <a:cubicBezTo>
                      <a:pt x="61" y="44"/>
                      <a:pt x="17" y="0"/>
                      <a:pt x="12" y="10"/>
                    </a:cubicBezTo>
                    <a:cubicBezTo>
                      <a:pt x="0" y="30"/>
                      <a:pt x="54" y="61"/>
                      <a:pt x="66" y="69"/>
                    </a:cubicBezTo>
                    <a:cubicBezTo>
                      <a:pt x="81" y="79"/>
                      <a:pt x="95" y="86"/>
                      <a:pt x="110" y="88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390"/>
              <p:cNvSpPr/>
              <p:nvPr/>
            </p:nvSpPr>
            <p:spPr bwMode="auto">
              <a:xfrm>
                <a:off x="3160" y="1714"/>
                <a:ext cx="521" cy="854"/>
              </a:xfrm>
              <a:custGeom>
                <a:avLst/>
                <a:gdLst>
                  <a:gd name="T0" fmla="*/ 168 w 195"/>
                  <a:gd name="T1" fmla="*/ 0 h 319"/>
                  <a:gd name="T2" fmla="*/ 178 w 195"/>
                  <a:gd name="T3" fmla="*/ 28 h 319"/>
                  <a:gd name="T4" fmla="*/ 168 w 195"/>
                  <a:gd name="T5" fmla="*/ 177 h 319"/>
                  <a:gd name="T6" fmla="*/ 120 w 195"/>
                  <a:gd name="T7" fmla="*/ 223 h 319"/>
                  <a:gd name="T8" fmla="*/ 90 w 195"/>
                  <a:gd name="T9" fmla="*/ 278 h 319"/>
                  <a:gd name="T10" fmla="*/ 79 w 195"/>
                  <a:gd name="T11" fmla="*/ 311 h 319"/>
                  <a:gd name="T12" fmla="*/ 70 w 195"/>
                  <a:gd name="T13" fmla="*/ 260 h 319"/>
                  <a:gd name="T14" fmla="*/ 59 w 195"/>
                  <a:gd name="T15" fmla="*/ 243 h 319"/>
                  <a:gd name="T16" fmla="*/ 27 w 195"/>
                  <a:gd name="T17" fmla="*/ 261 h 319"/>
                  <a:gd name="T18" fmla="*/ 7 w 195"/>
                  <a:gd name="T19" fmla="*/ 297 h 319"/>
                  <a:gd name="T20" fmla="*/ 4 w 195"/>
                  <a:gd name="T21" fmla="*/ 262 h 319"/>
                  <a:gd name="T22" fmla="*/ 15 w 195"/>
                  <a:gd name="T23" fmla="*/ 210 h 319"/>
                  <a:gd name="T24" fmla="*/ 52 w 195"/>
                  <a:gd name="T25" fmla="*/ 161 h 319"/>
                  <a:gd name="T26" fmla="*/ 93 w 195"/>
                  <a:gd name="T27" fmla="*/ 76 h 319"/>
                  <a:gd name="T28" fmla="*/ 88 w 195"/>
                  <a:gd name="T29" fmla="*/ 37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319">
                    <a:moveTo>
                      <a:pt x="168" y="0"/>
                    </a:moveTo>
                    <a:cubicBezTo>
                      <a:pt x="175" y="6"/>
                      <a:pt x="175" y="20"/>
                      <a:pt x="178" y="28"/>
                    </a:cubicBezTo>
                    <a:cubicBezTo>
                      <a:pt x="193" y="72"/>
                      <a:pt x="195" y="136"/>
                      <a:pt x="168" y="177"/>
                    </a:cubicBezTo>
                    <a:cubicBezTo>
                      <a:pt x="156" y="197"/>
                      <a:pt x="134" y="206"/>
                      <a:pt x="120" y="223"/>
                    </a:cubicBezTo>
                    <a:cubicBezTo>
                      <a:pt x="106" y="241"/>
                      <a:pt x="95" y="255"/>
                      <a:pt x="90" y="278"/>
                    </a:cubicBezTo>
                    <a:cubicBezTo>
                      <a:pt x="89" y="287"/>
                      <a:pt x="90" y="307"/>
                      <a:pt x="79" y="311"/>
                    </a:cubicBezTo>
                    <a:cubicBezTo>
                      <a:pt x="61" y="319"/>
                      <a:pt x="69" y="268"/>
                      <a:pt x="70" y="260"/>
                    </a:cubicBezTo>
                    <a:cubicBezTo>
                      <a:pt x="71" y="250"/>
                      <a:pt x="69" y="246"/>
                      <a:pt x="59" y="243"/>
                    </a:cubicBezTo>
                    <a:cubicBezTo>
                      <a:pt x="45" y="239"/>
                      <a:pt x="28" y="244"/>
                      <a:pt x="27" y="261"/>
                    </a:cubicBezTo>
                    <a:cubicBezTo>
                      <a:pt x="27" y="269"/>
                      <a:pt x="23" y="313"/>
                      <a:pt x="7" y="297"/>
                    </a:cubicBezTo>
                    <a:cubicBezTo>
                      <a:pt x="0" y="291"/>
                      <a:pt x="3" y="270"/>
                      <a:pt x="4" y="262"/>
                    </a:cubicBezTo>
                    <a:cubicBezTo>
                      <a:pt x="5" y="244"/>
                      <a:pt x="7" y="226"/>
                      <a:pt x="15" y="210"/>
                    </a:cubicBezTo>
                    <a:cubicBezTo>
                      <a:pt x="24" y="191"/>
                      <a:pt x="38" y="177"/>
                      <a:pt x="52" y="161"/>
                    </a:cubicBezTo>
                    <a:cubicBezTo>
                      <a:pt x="75" y="134"/>
                      <a:pt x="93" y="113"/>
                      <a:pt x="93" y="76"/>
                    </a:cubicBezTo>
                    <a:cubicBezTo>
                      <a:pt x="93" y="65"/>
                      <a:pt x="94" y="44"/>
                      <a:pt x="88" y="37"/>
                    </a:cubicBezTo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391"/>
              <p:cNvSpPr/>
              <p:nvPr/>
            </p:nvSpPr>
            <p:spPr bwMode="auto">
              <a:xfrm>
                <a:off x="3342" y="2518"/>
                <a:ext cx="51" cy="34"/>
              </a:xfrm>
              <a:custGeom>
                <a:avLst/>
                <a:gdLst>
                  <a:gd name="T0" fmla="*/ 11 w 19"/>
                  <a:gd name="T1" fmla="*/ 10 h 13"/>
                  <a:gd name="T2" fmla="*/ 19 w 19"/>
                  <a:gd name="T3" fmla="*/ 1 h 13"/>
                  <a:gd name="T4" fmla="*/ 0 w 19"/>
                  <a:gd name="T5" fmla="*/ 0 h 13"/>
                  <a:gd name="T6" fmla="*/ 11 w 19"/>
                  <a:gd name="T7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3">
                    <a:moveTo>
                      <a:pt x="11" y="10"/>
                    </a:moveTo>
                    <a:cubicBezTo>
                      <a:pt x="15" y="9"/>
                      <a:pt x="17" y="5"/>
                      <a:pt x="19" y="1"/>
                    </a:cubicBezTo>
                    <a:cubicBezTo>
                      <a:pt x="13" y="0"/>
                      <a:pt x="6" y="0"/>
                      <a:pt x="0" y="0"/>
                    </a:cubicBezTo>
                    <a:cubicBezTo>
                      <a:pt x="1" y="8"/>
                      <a:pt x="4" y="13"/>
                      <a:pt x="11" y="1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392"/>
              <p:cNvSpPr/>
              <p:nvPr/>
            </p:nvSpPr>
            <p:spPr bwMode="auto">
              <a:xfrm>
                <a:off x="3168" y="2480"/>
                <a:ext cx="48" cy="46"/>
              </a:xfrm>
              <a:custGeom>
                <a:avLst/>
                <a:gdLst>
                  <a:gd name="T0" fmla="*/ 4 w 18"/>
                  <a:gd name="T1" fmla="*/ 11 h 17"/>
                  <a:gd name="T2" fmla="*/ 18 w 18"/>
                  <a:gd name="T3" fmla="*/ 6 h 17"/>
                  <a:gd name="T4" fmla="*/ 0 w 18"/>
                  <a:gd name="T5" fmla="*/ 0 h 17"/>
                  <a:gd name="T6" fmla="*/ 4 w 18"/>
                  <a:gd name="T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7">
                    <a:moveTo>
                      <a:pt x="4" y="11"/>
                    </a:moveTo>
                    <a:cubicBezTo>
                      <a:pt x="11" y="17"/>
                      <a:pt x="15" y="13"/>
                      <a:pt x="18" y="6"/>
                    </a:cubicBezTo>
                    <a:cubicBezTo>
                      <a:pt x="12" y="4"/>
                      <a:pt x="6" y="2"/>
                      <a:pt x="0" y="0"/>
                    </a:cubicBezTo>
                    <a:cubicBezTo>
                      <a:pt x="0" y="4"/>
                      <a:pt x="1" y="8"/>
                      <a:pt x="4" y="11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393"/>
              <p:cNvSpPr/>
              <p:nvPr/>
            </p:nvSpPr>
            <p:spPr bwMode="auto">
              <a:xfrm>
                <a:off x="3345" y="2416"/>
                <a:ext cx="66" cy="29"/>
              </a:xfrm>
              <a:custGeom>
                <a:avLst/>
                <a:gdLst>
                  <a:gd name="T0" fmla="*/ 0 w 25"/>
                  <a:gd name="T1" fmla="*/ 9 h 11"/>
                  <a:gd name="T2" fmla="*/ 22 w 25"/>
                  <a:gd name="T3" fmla="*/ 11 h 11"/>
                  <a:gd name="T4" fmla="*/ 25 w 25"/>
                  <a:gd name="T5" fmla="*/ 3 h 11"/>
                  <a:gd name="T6" fmla="*/ 1 w 25"/>
                  <a:gd name="T7" fmla="*/ 0 h 11"/>
                  <a:gd name="T8" fmla="*/ 0 w 25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1">
                    <a:moveTo>
                      <a:pt x="0" y="9"/>
                    </a:moveTo>
                    <a:cubicBezTo>
                      <a:pt x="7" y="10"/>
                      <a:pt x="15" y="10"/>
                      <a:pt x="22" y="11"/>
                    </a:cubicBezTo>
                    <a:cubicBezTo>
                      <a:pt x="23" y="8"/>
                      <a:pt x="24" y="5"/>
                      <a:pt x="25" y="3"/>
                    </a:cubicBezTo>
                    <a:cubicBezTo>
                      <a:pt x="17" y="2"/>
                      <a:pt x="9" y="1"/>
                      <a:pt x="1" y="0"/>
                    </a:cubicBezTo>
                    <a:cubicBezTo>
                      <a:pt x="1" y="2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394"/>
              <p:cNvSpPr/>
              <p:nvPr/>
            </p:nvSpPr>
            <p:spPr bwMode="auto">
              <a:xfrm>
                <a:off x="3337" y="2370"/>
                <a:ext cx="93" cy="27"/>
              </a:xfrm>
              <a:custGeom>
                <a:avLst/>
                <a:gdLst>
                  <a:gd name="T0" fmla="*/ 4 w 35"/>
                  <a:gd name="T1" fmla="*/ 7 h 10"/>
                  <a:gd name="T2" fmla="*/ 31 w 35"/>
                  <a:gd name="T3" fmla="*/ 10 h 10"/>
                  <a:gd name="T4" fmla="*/ 35 w 35"/>
                  <a:gd name="T5" fmla="*/ 4 h 10"/>
                  <a:gd name="T6" fmla="*/ 0 w 35"/>
                  <a:gd name="T7" fmla="*/ 0 h 10"/>
                  <a:gd name="T8" fmla="*/ 4 w 35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4" y="7"/>
                    </a:moveTo>
                    <a:cubicBezTo>
                      <a:pt x="13" y="9"/>
                      <a:pt x="22" y="10"/>
                      <a:pt x="31" y="10"/>
                    </a:cubicBezTo>
                    <a:cubicBezTo>
                      <a:pt x="33" y="8"/>
                      <a:pt x="34" y="6"/>
                      <a:pt x="35" y="4"/>
                    </a:cubicBezTo>
                    <a:cubicBezTo>
                      <a:pt x="23" y="3"/>
                      <a:pt x="11" y="2"/>
                      <a:pt x="0" y="0"/>
                    </a:cubicBezTo>
                    <a:cubicBezTo>
                      <a:pt x="2" y="2"/>
                      <a:pt x="4" y="4"/>
                      <a:pt x="4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395"/>
              <p:cNvSpPr/>
              <p:nvPr/>
            </p:nvSpPr>
            <p:spPr bwMode="auto">
              <a:xfrm>
                <a:off x="3192" y="2268"/>
                <a:ext cx="267" cy="89"/>
              </a:xfrm>
              <a:custGeom>
                <a:avLst/>
                <a:gdLst>
                  <a:gd name="T0" fmla="*/ 3 w 100"/>
                  <a:gd name="T1" fmla="*/ 3 h 33"/>
                  <a:gd name="T2" fmla="*/ 0 w 100"/>
                  <a:gd name="T3" fmla="*/ 9 h 33"/>
                  <a:gd name="T4" fmla="*/ 94 w 100"/>
                  <a:gd name="T5" fmla="*/ 33 h 33"/>
                  <a:gd name="T6" fmla="*/ 100 w 100"/>
                  <a:gd name="T7" fmla="*/ 26 h 33"/>
                  <a:gd name="T8" fmla="*/ 4 w 100"/>
                  <a:gd name="T9" fmla="*/ 0 h 33"/>
                  <a:gd name="T10" fmla="*/ 3 w 100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33">
                    <a:moveTo>
                      <a:pt x="3" y="3"/>
                    </a:moveTo>
                    <a:cubicBezTo>
                      <a:pt x="2" y="5"/>
                      <a:pt x="1" y="7"/>
                      <a:pt x="0" y="9"/>
                    </a:cubicBezTo>
                    <a:cubicBezTo>
                      <a:pt x="29" y="23"/>
                      <a:pt x="61" y="29"/>
                      <a:pt x="94" y="33"/>
                    </a:cubicBezTo>
                    <a:cubicBezTo>
                      <a:pt x="96" y="31"/>
                      <a:pt x="98" y="28"/>
                      <a:pt x="100" y="26"/>
                    </a:cubicBezTo>
                    <a:cubicBezTo>
                      <a:pt x="66" y="22"/>
                      <a:pt x="33" y="15"/>
                      <a:pt x="4" y="0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396"/>
              <p:cNvSpPr/>
              <p:nvPr/>
            </p:nvSpPr>
            <p:spPr bwMode="auto">
              <a:xfrm>
                <a:off x="3214" y="2231"/>
                <a:ext cx="275" cy="88"/>
              </a:xfrm>
              <a:custGeom>
                <a:avLst/>
                <a:gdLst>
                  <a:gd name="T0" fmla="*/ 0 w 103"/>
                  <a:gd name="T1" fmla="*/ 7 h 33"/>
                  <a:gd name="T2" fmla="*/ 98 w 103"/>
                  <a:gd name="T3" fmla="*/ 33 h 33"/>
                  <a:gd name="T4" fmla="*/ 100 w 103"/>
                  <a:gd name="T5" fmla="*/ 29 h 33"/>
                  <a:gd name="T6" fmla="*/ 103 w 103"/>
                  <a:gd name="T7" fmla="*/ 26 h 33"/>
                  <a:gd name="T8" fmla="*/ 5 w 103"/>
                  <a:gd name="T9" fmla="*/ 0 h 33"/>
                  <a:gd name="T10" fmla="*/ 0 w 103"/>
                  <a:gd name="T11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33">
                    <a:moveTo>
                      <a:pt x="0" y="7"/>
                    </a:moveTo>
                    <a:cubicBezTo>
                      <a:pt x="30" y="22"/>
                      <a:pt x="64" y="30"/>
                      <a:pt x="98" y="33"/>
                    </a:cubicBezTo>
                    <a:cubicBezTo>
                      <a:pt x="98" y="32"/>
                      <a:pt x="99" y="30"/>
                      <a:pt x="100" y="29"/>
                    </a:cubicBezTo>
                    <a:cubicBezTo>
                      <a:pt x="101" y="28"/>
                      <a:pt x="102" y="27"/>
                      <a:pt x="103" y="26"/>
                    </a:cubicBezTo>
                    <a:cubicBezTo>
                      <a:pt x="69" y="22"/>
                      <a:pt x="36" y="14"/>
                      <a:pt x="5" y="0"/>
                    </a:cubicBezTo>
                    <a:cubicBezTo>
                      <a:pt x="3" y="2"/>
                      <a:pt x="2" y="4"/>
                      <a:pt x="0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397"/>
              <p:cNvSpPr/>
              <p:nvPr/>
            </p:nvSpPr>
            <p:spPr bwMode="auto">
              <a:xfrm>
                <a:off x="3243" y="2191"/>
                <a:ext cx="291" cy="85"/>
              </a:xfrm>
              <a:custGeom>
                <a:avLst/>
                <a:gdLst>
                  <a:gd name="T0" fmla="*/ 0 w 109"/>
                  <a:gd name="T1" fmla="*/ 6 h 32"/>
                  <a:gd name="T2" fmla="*/ 101 w 109"/>
                  <a:gd name="T3" fmla="*/ 32 h 32"/>
                  <a:gd name="T4" fmla="*/ 109 w 109"/>
                  <a:gd name="T5" fmla="*/ 26 h 32"/>
                  <a:gd name="T6" fmla="*/ 6 w 109"/>
                  <a:gd name="T7" fmla="*/ 0 h 32"/>
                  <a:gd name="T8" fmla="*/ 0 w 109"/>
                  <a:gd name="T9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2">
                    <a:moveTo>
                      <a:pt x="0" y="6"/>
                    </a:moveTo>
                    <a:cubicBezTo>
                      <a:pt x="31" y="22"/>
                      <a:pt x="66" y="27"/>
                      <a:pt x="101" y="32"/>
                    </a:cubicBezTo>
                    <a:cubicBezTo>
                      <a:pt x="104" y="30"/>
                      <a:pt x="106" y="28"/>
                      <a:pt x="109" y="26"/>
                    </a:cubicBezTo>
                    <a:cubicBezTo>
                      <a:pt x="74" y="22"/>
                      <a:pt x="39" y="12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398"/>
              <p:cNvSpPr/>
              <p:nvPr/>
            </p:nvSpPr>
            <p:spPr bwMode="auto">
              <a:xfrm>
                <a:off x="3275" y="2151"/>
                <a:ext cx="313" cy="83"/>
              </a:xfrm>
              <a:custGeom>
                <a:avLst/>
                <a:gdLst>
                  <a:gd name="T0" fmla="*/ 0 w 117"/>
                  <a:gd name="T1" fmla="*/ 7 h 31"/>
                  <a:gd name="T2" fmla="*/ 109 w 117"/>
                  <a:gd name="T3" fmla="*/ 31 h 31"/>
                  <a:gd name="T4" fmla="*/ 117 w 117"/>
                  <a:gd name="T5" fmla="*/ 24 h 31"/>
                  <a:gd name="T6" fmla="*/ 7 w 117"/>
                  <a:gd name="T7" fmla="*/ 0 h 31"/>
                  <a:gd name="T8" fmla="*/ 0 w 117"/>
                  <a:gd name="T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31">
                    <a:moveTo>
                      <a:pt x="0" y="7"/>
                    </a:moveTo>
                    <a:cubicBezTo>
                      <a:pt x="35" y="21"/>
                      <a:pt x="72" y="28"/>
                      <a:pt x="109" y="31"/>
                    </a:cubicBezTo>
                    <a:cubicBezTo>
                      <a:pt x="112" y="29"/>
                      <a:pt x="115" y="26"/>
                      <a:pt x="117" y="24"/>
                    </a:cubicBezTo>
                    <a:cubicBezTo>
                      <a:pt x="80" y="20"/>
                      <a:pt x="43" y="11"/>
                      <a:pt x="7" y="0"/>
                    </a:cubicBezTo>
                    <a:cubicBezTo>
                      <a:pt x="5" y="2"/>
                      <a:pt x="3" y="5"/>
                      <a:pt x="0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399"/>
              <p:cNvSpPr/>
              <p:nvPr/>
            </p:nvSpPr>
            <p:spPr bwMode="auto">
              <a:xfrm>
                <a:off x="3507" y="1738"/>
                <a:ext cx="121" cy="24"/>
              </a:xfrm>
              <a:custGeom>
                <a:avLst/>
                <a:gdLst>
                  <a:gd name="T0" fmla="*/ 17 w 45"/>
                  <a:gd name="T1" fmla="*/ 0 h 9"/>
                  <a:gd name="T2" fmla="*/ 0 w 45"/>
                  <a:gd name="T3" fmla="*/ 8 h 9"/>
                  <a:gd name="T4" fmla="*/ 45 w 45"/>
                  <a:gd name="T5" fmla="*/ 5 h 9"/>
                  <a:gd name="T6" fmla="*/ 43 w 45"/>
                  <a:gd name="T7" fmla="*/ 0 h 9"/>
                  <a:gd name="T8" fmla="*/ 17 w 4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9">
                    <a:moveTo>
                      <a:pt x="17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5" y="9"/>
                      <a:pt x="30" y="7"/>
                      <a:pt x="45" y="5"/>
                    </a:cubicBezTo>
                    <a:cubicBezTo>
                      <a:pt x="44" y="3"/>
                      <a:pt x="44" y="1"/>
                      <a:pt x="43" y="0"/>
                    </a:cubicBezTo>
                    <a:cubicBezTo>
                      <a:pt x="35" y="1"/>
                      <a:pt x="26" y="1"/>
                      <a:pt x="17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400"/>
              <p:cNvSpPr/>
              <p:nvPr/>
            </p:nvSpPr>
            <p:spPr bwMode="auto">
              <a:xfrm>
                <a:off x="3406" y="1768"/>
                <a:ext cx="230" cy="37"/>
              </a:xfrm>
              <a:custGeom>
                <a:avLst/>
                <a:gdLst>
                  <a:gd name="T0" fmla="*/ 84 w 86"/>
                  <a:gd name="T1" fmla="*/ 0 h 14"/>
                  <a:gd name="T2" fmla="*/ 21 w 86"/>
                  <a:gd name="T3" fmla="*/ 5 h 14"/>
                  <a:gd name="T4" fmla="*/ 0 w 86"/>
                  <a:gd name="T5" fmla="*/ 14 h 14"/>
                  <a:gd name="T6" fmla="*/ 86 w 86"/>
                  <a:gd name="T7" fmla="*/ 8 h 14"/>
                  <a:gd name="T8" fmla="*/ 86 w 86"/>
                  <a:gd name="T9" fmla="*/ 7 h 14"/>
                  <a:gd name="T10" fmla="*/ 84 w 8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4">
                    <a:moveTo>
                      <a:pt x="84" y="0"/>
                    </a:moveTo>
                    <a:cubicBezTo>
                      <a:pt x="63" y="3"/>
                      <a:pt x="43" y="6"/>
                      <a:pt x="21" y="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9" y="14"/>
                      <a:pt x="57" y="13"/>
                      <a:pt x="86" y="8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5" y="5"/>
                      <a:pt x="85" y="3"/>
                      <a:pt x="84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401"/>
              <p:cNvSpPr/>
              <p:nvPr/>
            </p:nvSpPr>
            <p:spPr bwMode="auto">
              <a:xfrm>
                <a:off x="3403" y="1810"/>
                <a:ext cx="246" cy="46"/>
              </a:xfrm>
              <a:custGeom>
                <a:avLst/>
                <a:gdLst>
                  <a:gd name="T0" fmla="*/ 0 w 92"/>
                  <a:gd name="T1" fmla="*/ 6 h 17"/>
                  <a:gd name="T2" fmla="*/ 2 w 92"/>
                  <a:gd name="T3" fmla="*/ 14 h 17"/>
                  <a:gd name="T4" fmla="*/ 92 w 92"/>
                  <a:gd name="T5" fmla="*/ 11 h 17"/>
                  <a:gd name="T6" fmla="*/ 90 w 92"/>
                  <a:gd name="T7" fmla="*/ 0 h 17"/>
                  <a:gd name="T8" fmla="*/ 0 w 92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">
                    <a:moveTo>
                      <a:pt x="0" y="6"/>
                    </a:moveTo>
                    <a:cubicBezTo>
                      <a:pt x="1" y="8"/>
                      <a:pt x="1" y="11"/>
                      <a:pt x="2" y="14"/>
                    </a:cubicBezTo>
                    <a:cubicBezTo>
                      <a:pt x="32" y="17"/>
                      <a:pt x="62" y="14"/>
                      <a:pt x="92" y="11"/>
                    </a:cubicBezTo>
                    <a:cubicBezTo>
                      <a:pt x="91" y="7"/>
                      <a:pt x="91" y="4"/>
                      <a:pt x="90" y="0"/>
                    </a:cubicBezTo>
                    <a:cubicBezTo>
                      <a:pt x="60" y="5"/>
                      <a:pt x="30" y="8"/>
                      <a:pt x="0" y="6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402"/>
              <p:cNvSpPr/>
              <p:nvPr/>
            </p:nvSpPr>
            <p:spPr bwMode="auto">
              <a:xfrm>
                <a:off x="3409" y="1867"/>
                <a:ext cx="251" cy="35"/>
              </a:xfrm>
              <a:custGeom>
                <a:avLst/>
                <a:gdLst>
                  <a:gd name="T0" fmla="*/ 0 w 94"/>
                  <a:gd name="T1" fmla="*/ 0 h 13"/>
                  <a:gd name="T2" fmla="*/ 0 w 94"/>
                  <a:gd name="T3" fmla="*/ 7 h 13"/>
                  <a:gd name="T4" fmla="*/ 94 w 94"/>
                  <a:gd name="T5" fmla="*/ 10 h 13"/>
                  <a:gd name="T6" fmla="*/ 92 w 94"/>
                  <a:gd name="T7" fmla="*/ 0 h 13"/>
                  <a:gd name="T8" fmla="*/ 0 w 9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">
                    <a:moveTo>
                      <a:pt x="0" y="0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31" y="13"/>
                      <a:pt x="63" y="11"/>
                      <a:pt x="94" y="10"/>
                    </a:cubicBezTo>
                    <a:cubicBezTo>
                      <a:pt x="93" y="7"/>
                      <a:pt x="93" y="3"/>
                      <a:pt x="92" y="0"/>
                    </a:cubicBezTo>
                    <a:cubicBezTo>
                      <a:pt x="62" y="4"/>
                      <a:pt x="30" y="2"/>
                      <a:pt x="0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403"/>
              <p:cNvSpPr/>
              <p:nvPr/>
            </p:nvSpPr>
            <p:spPr bwMode="auto">
              <a:xfrm>
                <a:off x="3409" y="1910"/>
                <a:ext cx="256" cy="37"/>
              </a:xfrm>
              <a:custGeom>
                <a:avLst/>
                <a:gdLst>
                  <a:gd name="T0" fmla="*/ 0 w 96"/>
                  <a:gd name="T1" fmla="*/ 0 h 14"/>
                  <a:gd name="T2" fmla="*/ 0 w 96"/>
                  <a:gd name="T3" fmla="*/ 2 h 14"/>
                  <a:gd name="T4" fmla="*/ 0 w 96"/>
                  <a:gd name="T5" fmla="*/ 8 h 14"/>
                  <a:gd name="T6" fmla="*/ 96 w 96"/>
                  <a:gd name="T7" fmla="*/ 13 h 14"/>
                  <a:gd name="T8" fmla="*/ 95 w 96"/>
                  <a:gd name="T9" fmla="*/ 3 h 14"/>
                  <a:gd name="T10" fmla="*/ 0 w 9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31" y="14"/>
                      <a:pt x="64" y="14"/>
                      <a:pt x="96" y="13"/>
                    </a:cubicBezTo>
                    <a:cubicBezTo>
                      <a:pt x="95" y="10"/>
                      <a:pt x="95" y="6"/>
                      <a:pt x="95" y="3"/>
                    </a:cubicBezTo>
                    <a:cubicBezTo>
                      <a:pt x="63" y="4"/>
                      <a:pt x="31" y="3"/>
                      <a:pt x="0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404"/>
              <p:cNvSpPr/>
              <p:nvPr/>
            </p:nvSpPr>
            <p:spPr bwMode="auto">
              <a:xfrm>
                <a:off x="3403" y="1950"/>
                <a:ext cx="262" cy="43"/>
              </a:xfrm>
              <a:custGeom>
                <a:avLst/>
                <a:gdLst>
                  <a:gd name="T0" fmla="*/ 1 w 98"/>
                  <a:gd name="T1" fmla="*/ 0 h 16"/>
                  <a:gd name="T2" fmla="*/ 0 w 98"/>
                  <a:gd name="T3" fmla="*/ 7 h 16"/>
                  <a:gd name="T4" fmla="*/ 98 w 98"/>
                  <a:gd name="T5" fmla="*/ 16 h 16"/>
                  <a:gd name="T6" fmla="*/ 98 w 98"/>
                  <a:gd name="T7" fmla="*/ 7 h 16"/>
                  <a:gd name="T8" fmla="*/ 1 w 9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6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32" y="13"/>
                      <a:pt x="65" y="16"/>
                      <a:pt x="98" y="16"/>
                    </a:cubicBezTo>
                    <a:cubicBezTo>
                      <a:pt x="98" y="13"/>
                      <a:pt x="98" y="10"/>
                      <a:pt x="98" y="7"/>
                    </a:cubicBezTo>
                    <a:cubicBezTo>
                      <a:pt x="66" y="8"/>
                      <a:pt x="33" y="5"/>
                      <a:pt x="1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405"/>
              <p:cNvSpPr/>
              <p:nvPr/>
            </p:nvSpPr>
            <p:spPr bwMode="auto">
              <a:xfrm>
                <a:off x="3390" y="1990"/>
                <a:ext cx="272" cy="62"/>
              </a:xfrm>
              <a:custGeom>
                <a:avLst/>
                <a:gdLst>
                  <a:gd name="T0" fmla="*/ 3 w 102"/>
                  <a:gd name="T1" fmla="*/ 0 h 23"/>
                  <a:gd name="T2" fmla="*/ 0 w 102"/>
                  <a:gd name="T3" fmla="*/ 8 h 23"/>
                  <a:gd name="T4" fmla="*/ 101 w 102"/>
                  <a:gd name="T5" fmla="*/ 23 h 23"/>
                  <a:gd name="T6" fmla="*/ 102 w 102"/>
                  <a:gd name="T7" fmla="*/ 12 h 23"/>
                  <a:gd name="T8" fmla="*/ 3 w 10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3">
                    <a:moveTo>
                      <a:pt x="3" y="0"/>
                    </a:moveTo>
                    <a:cubicBezTo>
                      <a:pt x="2" y="3"/>
                      <a:pt x="1" y="5"/>
                      <a:pt x="0" y="8"/>
                    </a:cubicBezTo>
                    <a:cubicBezTo>
                      <a:pt x="33" y="15"/>
                      <a:pt x="67" y="19"/>
                      <a:pt x="101" y="23"/>
                    </a:cubicBezTo>
                    <a:cubicBezTo>
                      <a:pt x="101" y="19"/>
                      <a:pt x="102" y="16"/>
                      <a:pt x="102" y="12"/>
                    </a:cubicBezTo>
                    <a:cubicBezTo>
                      <a:pt x="69" y="13"/>
                      <a:pt x="36" y="4"/>
                      <a:pt x="3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406"/>
              <p:cNvSpPr/>
              <p:nvPr/>
            </p:nvSpPr>
            <p:spPr bwMode="auto">
              <a:xfrm>
                <a:off x="3371" y="2027"/>
                <a:ext cx="283" cy="70"/>
              </a:xfrm>
              <a:custGeom>
                <a:avLst/>
                <a:gdLst>
                  <a:gd name="T0" fmla="*/ 0 w 106"/>
                  <a:gd name="T1" fmla="*/ 8 h 26"/>
                  <a:gd name="T2" fmla="*/ 104 w 106"/>
                  <a:gd name="T3" fmla="*/ 26 h 26"/>
                  <a:gd name="T4" fmla="*/ 106 w 106"/>
                  <a:gd name="T5" fmla="*/ 17 h 26"/>
                  <a:gd name="T6" fmla="*/ 4 w 106"/>
                  <a:gd name="T7" fmla="*/ 0 h 26"/>
                  <a:gd name="T8" fmla="*/ 0 w 10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6">
                    <a:moveTo>
                      <a:pt x="0" y="8"/>
                    </a:moveTo>
                    <a:cubicBezTo>
                      <a:pt x="33" y="15"/>
                      <a:pt x="69" y="23"/>
                      <a:pt x="104" y="26"/>
                    </a:cubicBezTo>
                    <a:cubicBezTo>
                      <a:pt x="105" y="23"/>
                      <a:pt x="106" y="20"/>
                      <a:pt x="106" y="17"/>
                    </a:cubicBezTo>
                    <a:cubicBezTo>
                      <a:pt x="72" y="13"/>
                      <a:pt x="38" y="8"/>
                      <a:pt x="4" y="0"/>
                    </a:cubicBezTo>
                    <a:cubicBezTo>
                      <a:pt x="3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407"/>
              <p:cNvSpPr/>
              <p:nvPr/>
            </p:nvSpPr>
            <p:spPr bwMode="auto">
              <a:xfrm>
                <a:off x="3345" y="2070"/>
                <a:ext cx="296" cy="75"/>
              </a:xfrm>
              <a:custGeom>
                <a:avLst/>
                <a:gdLst>
                  <a:gd name="T0" fmla="*/ 0 w 111"/>
                  <a:gd name="T1" fmla="*/ 7 h 28"/>
                  <a:gd name="T2" fmla="*/ 108 w 111"/>
                  <a:gd name="T3" fmla="*/ 28 h 28"/>
                  <a:gd name="T4" fmla="*/ 111 w 111"/>
                  <a:gd name="T5" fmla="*/ 18 h 28"/>
                  <a:gd name="T6" fmla="*/ 4 w 111"/>
                  <a:gd name="T7" fmla="*/ 0 h 28"/>
                  <a:gd name="T8" fmla="*/ 0 w 111"/>
                  <a:gd name="T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8">
                    <a:moveTo>
                      <a:pt x="0" y="7"/>
                    </a:moveTo>
                    <a:cubicBezTo>
                      <a:pt x="35" y="18"/>
                      <a:pt x="71" y="25"/>
                      <a:pt x="108" y="28"/>
                    </a:cubicBezTo>
                    <a:cubicBezTo>
                      <a:pt x="109" y="25"/>
                      <a:pt x="110" y="21"/>
                      <a:pt x="111" y="18"/>
                    </a:cubicBezTo>
                    <a:cubicBezTo>
                      <a:pt x="75" y="15"/>
                      <a:pt x="40" y="10"/>
                      <a:pt x="4" y="0"/>
                    </a:cubicBezTo>
                    <a:cubicBezTo>
                      <a:pt x="3" y="3"/>
                      <a:pt x="1" y="5"/>
                      <a:pt x="0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408"/>
              <p:cNvSpPr/>
              <p:nvPr/>
            </p:nvSpPr>
            <p:spPr bwMode="auto">
              <a:xfrm>
                <a:off x="3310" y="2110"/>
                <a:ext cx="310" cy="83"/>
              </a:xfrm>
              <a:custGeom>
                <a:avLst/>
                <a:gdLst>
                  <a:gd name="T0" fmla="*/ 0 w 116"/>
                  <a:gd name="T1" fmla="*/ 8 h 31"/>
                  <a:gd name="T2" fmla="*/ 111 w 116"/>
                  <a:gd name="T3" fmla="*/ 31 h 31"/>
                  <a:gd name="T4" fmla="*/ 112 w 116"/>
                  <a:gd name="T5" fmla="*/ 28 h 31"/>
                  <a:gd name="T6" fmla="*/ 116 w 116"/>
                  <a:gd name="T7" fmla="*/ 22 h 31"/>
                  <a:gd name="T8" fmla="*/ 7 w 116"/>
                  <a:gd name="T9" fmla="*/ 0 h 31"/>
                  <a:gd name="T10" fmla="*/ 0 w 116"/>
                  <a:gd name="T11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31">
                    <a:moveTo>
                      <a:pt x="0" y="8"/>
                    </a:moveTo>
                    <a:cubicBezTo>
                      <a:pt x="37" y="19"/>
                      <a:pt x="73" y="26"/>
                      <a:pt x="111" y="31"/>
                    </a:cubicBezTo>
                    <a:cubicBezTo>
                      <a:pt x="111" y="30"/>
                      <a:pt x="112" y="29"/>
                      <a:pt x="112" y="28"/>
                    </a:cubicBezTo>
                    <a:cubicBezTo>
                      <a:pt x="114" y="26"/>
                      <a:pt x="115" y="24"/>
                      <a:pt x="116" y="22"/>
                    </a:cubicBezTo>
                    <a:cubicBezTo>
                      <a:pt x="79" y="19"/>
                      <a:pt x="42" y="11"/>
                      <a:pt x="7" y="0"/>
                    </a:cubicBezTo>
                    <a:cubicBezTo>
                      <a:pt x="4" y="2"/>
                      <a:pt x="2" y="5"/>
                      <a:pt x="0" y="8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409"/>
              <p:cNvSpPr/>
              <p:nvPr/>
            </p:nvSpPr>
            <p:spPr bwMode="auto">
              <a:xfrm>
                <a:off x="3176" y="2319"/>
                <a:ext cx="107" cy="54"/>
              </a:xfrm>
              <a:custGeom>
                <a:avLst/>
                <a:gdLst>
                  <a:gd name="T0" fmla="*/ 0 w 40"/>
                  <a:gd name="T1" fmla="*/ 13 h 20"/>
                  <a:gd name="T2" fmla="*/ 28 w 40"/>
                  <a:gd name="T3" fmla="*/ 20 h 20"/>
                  <a:gd name="T4" fmla="*/ 40 w 40"/>
                  <a:gd name="T5" fmla="*/ 15 h 20"/>
                  <a:gd name="T6" fmla="*/ 3 w 40"/>
                  <a:gd name="T7" fmla="*/ 0 h 20"/>
                  <a:gd name="T8" fmla="*/ 0 w 40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0" y="13"/>
                    </a:moveTo>
                    <a:cubicBezTo>
                      <a:pt x="9" y="16"/>
                      <a:pt x="19" y="18"/>
                      <a:pt x="28" y="20"/>
                    </a:cubicBezTo>
                    <a:cubicBezTo>
                      <a:pt x="31" y="17"/>
                      <a:pt x="36" y="15"/>
                      <a:pt x="40" y="15"/>
                    </a:cubicBezTo>
                    <a:cubicBezTo>
                      <a:pt x="27" y="11"/>
                      <a:pt x="14" y="7"/>
                      <a:pt x="3" y="0"/>
                    </a:cubicBezTo>
                    <a:cubicBezTo>
                      <a:pt x="2" y="4"/>
                      <a:pt x="1" y="9"/>
                      <a:pt x="0" y="13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410"/>
              <p:cNvSpPr/>
              <p:nvPr/>
            </p:nvSpPr>
            <p:spPr bwMode="auto">
              <a:xfrm>
                <a:off x="3171" y="2378"/>
                <a:ext cx="67" cy="46"/>
              </a:xfrm>
              <a:custGeom>
                <a:avLst/>
                <a:gdLst>
                  <a:gd name="T0" fmla="*/ 0 w 25"/>
                  <a:gd name="T1" fmla="*/ 11 h 17"/>
                  <a:gd name="T2" fmla="*/ 23 w 25"/>
                  <a:gd name="T3" fmla="*/ 17 h 17"/>
                  <a:gd name="T4" fmla="*/ 23 w 25"/>
                  <a:gd name="T5" fmla="*/ 12 h 17"/>
                  <a:gd name="T6" fmla="*/ 25 w 25"/>
                  <a:gd name="T7" fmla="*/ 6 h 17"/>
                  <a:gd name="T8" fmla="*/ 1 w 25"/>
                  <a:gd name="T9" fmla="*/ 0 h 17"/>
                  <a:gd name="T10" fmla="*/ 0 w 25"/>
                  <a:gd name="T1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">
                    <a:moveTo>
                      <a:pt x="0" y="11"/>
                    </a:moveTo>
                    <a:cubicBezTo>
                      <a:pt x="7" y="13"/>
                      <a:pt x="15" y="15"/>
                      <a:pt x="23" y="17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3" y="10"/>
                      <a:pt x="24" y="8"/>
                      <a:pt x="25" y="6"/>
                    </a:cubicBezTo>
                    <a:cubicBezTo>
                      <a:pt x="17" y="4"/>
                      <a:pt x="9" y="2"/>
                      <a:pt x="1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411"/>
              <p:cNvSpPr/>
              <p:nvPr/>
            </p:nvSpPr>
            <p:spPr bwMode="auto">
              <a:xfrm>
                <a:off x="3342" y="2464"/>
                <a:ext cx="59" cy="32"/>
              </a:xfrm>
              <a:custGeom>
                <a:avLst/>
                <a:gdLst>
                  <a:gd name="T0" fmla="*/ 0 w 22"/>
                  <a:gd name="T1" fmla="*/ 10 h 12"/>
                  <a:gd name="T2" fmla="*/ 21 w 22"/>
                  <a:gd name="T3" fmla="*/ 12 h 12"/>
                  <a:gd name="T4" fmla="*/ 22 w 22"/>
                  <a:gd name="T5" fmla="*/ 2 h 12"/>
                  <a:gd name="T6" fmla="*/ 0 w 22"/>
                  <a:gd name="T7" fmla="*/ 0 h 12"/>
                  <a:gd name="T8" fmla="*/ 0 w 22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0" y="10"/>
                    </a:moveTo>
                    <a:cubicBezTo>
                      <a:pt x="7" y="11"/>
                      <a:pt x="14" y="11"/>
                      <a:pt x="21" y="12"/>
                    </a:cubicBezTo>
                    <a:cubicBezTo>
                      <a:pt x="21" y="8"/>
                      <a:pt x="22" y="5"/>
                      <a:pt x="22" y="2"/>
                    </a:cubicBezTo>
                    <a:cubicBezTo>
                      <a:pt x="15" y="2"/>
                      <a:pt x="7" y="1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412"/>
              <p:cNvSpPr/>
              <p:nvPr/>
            </p:nvSpPr>
            <p:spPr bwMode="auto">
              <a:xfrm>
                <a:off x="3166" y="2429"/>
                <a:ext cx="64" cy="43"/>
              </a:xfrm>
              <a:custGeom>
                <a:avLst/>
                <a:gdLst>
                  <a:gd name="T0" fmla="*/ 0 w 24"/>
                  <a:gd name="T1" fmla="*/ 10 h 16"/>
                  <a:gd name="T2" fmla="*/ 22 w 24"/>
                  <a:gd name="T3" fmla="*/ 16 h 16"/>
                  <a:gd name="T4" fmla="*/ 24 w 24"/>
                  <a:gd name="T5" fmla="*/ 6 h 16"/>
                  <a:gd name="T6" fmla="*/ 1 w 24"/>
                  <a:gd name="T7" fmla="*/ 0 h 16"/>
                  <a:gd name="T8" fmla="*/ 0 w 24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8" y="12"/>
                      <a:pt x="15" y="14"/>
                      <a:pt x="22" y="16"/>
                    </a:cubicBezTo>
                    <a:cubicBezTo>
                      <a:pt x="23" y="13"/>
                      <a:pt x="23" y="9"/>
                      <a:pt x="24" y="6"/>
                    </a:cubicBezTo>
                    <a:cubicBezTo>
                      <a:pt x="16" y="4"/>
                      <a:pt x="9" y="3"/>
                      <a:pt x="1" y="0"/>
                    </a:cubicBezTo>
                    <a:cubicBezTo>
                      <a:pt x="1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413"/>
              <p:cNvSpPr/>
              <p:nvPr/>
            </p:nvSpPr>
            <p:spPr bwMode="auto">
              <a:xfrm>
                <a:off x="3160" y="1232"/>
                <a:ext cx="582" cy="624"/>
              </a:xfrm>
              <a:custGeom>
                <a:avLst/>
                <a:gdLst>
                  <a:gd name="T0" fmla="*/ 186 w 218"/>
                  <a:gd name="T1" fmla="*/ 153 h 233"/>
                  <a:gd name="T2" fmla="*/ 207 w 218"/>
                  <a:gd name="T3" fmla="*/ 84 h 233"/>
                  <a:gd name="T4" fmla="*/ 188 w 218"/>
                  <a:gd name="T5" fmla="*/ 7 h 233"/>
                  <a:gd name="T6" fmla="*/ 112 w 218"/>
                  <a:gd name="T7" fmla="*/ 35 h 233"/>
                  <a:gd name="T8" fmla="*/ 25 w 218"/>
                  <a:gd name="T9" fmla="*/ 86 h 233"/>
                  <a:gd name="T10" fmla="*/ 70 w 218"/>
                  <a:gd name="T11" fmla="*/ 218 h 233"/>
                  <a:gd name="T12" fmla="*/ 186 w 218"/>
                  <a:gd name="T13" fmla="*/ 15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33">
                    <a:moveTo>
                      <a:pt x="186" y="153"/>
                    </a:moveTo>
                    <a:cubicBezTo>
                      <a:pt x="197" y="131"/>
                      <a:pt x="204" y="106"/>
                      <a:pt x="207" y="84"/>
                    </a:cubicBezTo>
                    <a:cubicBezTo>
                      <a:pt x="208" y="72"/>
                      <a:pt x="218" y="0"/>
                      <a:pt x="188" y="7"/>
                    </a:cubicBezTo>
                    <a:cubicBezTo>
                      <a:pt x="192" y="38"/>
                      <a:pt x="128" y="33"/>
                      <a:pt x="112" y="35"/>
                    </a:cubicBezTo>
                    <a:cubicBezTo>
                      <a:pt x="72" y="40"/>
                      <a:pt x="45" y="48"/>
                      <a:pt x="25" y="86"/>
                    </a:cubicBezTo>
                    <a:cubicBezTo>
                      <a:pt x="0" y="134"/>
                      <a:pt x="16" y="202"/>
                      <a:pt x="70" y="218"/>
                    </a:cubicBezTo>
                    <a:cubicBezTo>
                      <a:pt x="123" y="233"/>
                      <a:pt x="163" y="198"/>
                      <a:pt x="186" y="153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414"/>
              <p:cNvSpPr/>
              <p:nvPr/>
            </p:nvSpPr>
            <p:spPr bwMode="auto">
              <a:xfrm>
                <a:off x="3235" y="1427"/>
                <a:ext cx="262" cy="367"/>
              </a:xfrm>
              <a:custGeom>
                <a:avLst/>
                <a:gdLst>
                  <a:gd name="T0" fmla="*/ 85 w 98"/>
                  <a:gd name="T1" fmla="*/ 28 h 137"/>
                  <a:gd name="T2" fmla="*/ 95 w 98"/>
                  <a:gd name="T3" fmla="*/ 92 h 137"/>
                  <a:gd name="T4" fmla="*/ 47 w 98"/>
                  <a:gd name="T5" fmla="*/ 135 h 137"/>
                  <a:gd name="T6" fmla="*/ 4 w 98"/>
                  <a:gd name="T7" fmla="*/ 79 h 137"/>
                  <a:gd name="T8" fmla="*/ 12 w 98"/>
                  <a:gd name="T9" fmla="*/ 18 h 137"/>
                  <a:gd name="T10" fmla="*/ 49 w 98"/>
                  <a:gd name="T11" fmla="*/ 0 h 137"/>
                  <a:gd name="T12" fmla="*/ 79 w 98"/>
                  <a:gd name="T13" fmla="*/ 19 h 137"/>
                  <a:gd name="T14" fmla="*/ 85 w 98"/>
                  <a:gd name="T15" fmla="*/ 2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137">
                    <a:moveTo>
                      <a:pt x="85" y="28"/>
                    </a:moveTo>
                    <a:cubicBezTo>
                      <a:pt x="95" y="47"/>
                      <a:pt x="98" y="71"/>
                      <a:pt x="95" y="92"/>
                    </a:cubicBezTo>
                    <a:cubicBezTo>
                      <a:pt x="91" y="116"/>
                      <a:pt x="74" y="137"/>
                      <a:pt x="47" y="135"/>
                    </a:cubicBezTo>
                    <a:cubicBezTo>
                      <a:pt x="20" y="133"/>
                      <a:pt x="9" y="102"/>
                      <a:pt x="4" y="79"/>
                    </a:cubicBezTo>
                    <a:cubicBezTo>
                      <a:pt x="0" y="58"/>
                      <a:pt x="0" y="36"/>
                      <a:pt x="12" y="18"/>
                    </a:cubicBezTo>
                    <a:cubicBezTo>
                      <a:pt x="20" y="6"/>
                      <a:pt x="34" y="0"/>
                      <a:pt x="49" y="0"/>
                    </a:cubicBezTo>
                    <a:cubicBezTo>
                      <a:pt x="61" y="0"/>
                      <a:pt x="72" y="9"/>
                      <a:pt x="79" y="19"/>
                    </a:cubicBezTo>
                    <a:cubicBezTo>
                      <a:pt x="81" y="22"/>
                      <a:pt x="83" y="25"/>
                      <a:pt x="8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415"/>
              <p:cNvSpPr/>
              <p:nvPr/>
            </p:nvSpPr>
            <p:spPr bwMode="auto">
              <a:xfrm>
                <a:off x="3393" y="1519"/>
                <a:ext cx="24" cy="24"/>
              </a:xfrm>
              <a:custGeom>
                <a:avLst/>
                <a:gdLst>
                  <a:gd name="T0" fmla="*/ 4 w 9"/>
                  <a:gd name="T1" fmla="*/ 7 h 9"/>
                  <a:gd name="T2" fmla="*/ 9 w 9"/>
                  <a:gd name="T3" fmla="*/ 5 h 9"/>
                  <a:gd name="T4" fmla="*/ 4 w 9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4" y="7"/>
                    </a:moveTo>
                    <a:cubicBezTo>
                      <a:pt x="0" y="3"/>
                      <a:pt x="9" y="0"/>
                      <a:pt x="9" y="5"/>
                    </a:cubicBezTo>
                    <a:cubicBezTo>
                      <a:pt x="9" y="9"/>
                      <a:pt x="5" y="9"/>
                      <a:pt x="4" y="7"/>
                    </a:cubicBezTo>
                    <a:close/>
                  </a:path>
                </a:pathLst>
              </a:custGeom>
              <a:solidFill>
                <a:srgbClr val="587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416"/>
              <p:cNvSpPr/>
              <p:nvPr/>
            </p:nvSpPr>
            <p:spPr bwMode="auto">
              <a:xfrm>
                <a:off x="3240" y="1537"/>
                <a:ext cx="24" cy="24"/>
              </a:xfrm>
              <a:custGeom>
                <a:avLst/>
                <a:gdLst>
                  <a:gd name="T0" fmla="*/ 4 w 9"/>
                  <a:gd name="T1" fmla="*/ 7 h 9"/>
                  <a:gd name="T2" fmla="*/ 9 w 9"/>
                  <a:gd name="T3" fmla="*/ 5 h 9"/>
                  <a:gd name="T4" fmla="*/ 4 w 9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4" y="7"/>
                    </a:moveTo>
                    <a:cubicBezTo>
                      <a:pt x="0" y="2"/>
                      <a:pt x="8" y="0"/>
                      <a:pt x="9" y="5"/>
                    </a:cubicBezTo>
                    <a:cubicBezTo>
                      <a:pt x="9" y="8"/>
                      <a:pt x="5" y="9"/>
                      <a:pt x="4" y="7"/>
                    </a:cubicBezTo>
                    <a:close/>
                  </a:path>
                </a:pathLst>
              </a:custGeom>
              <a:solidFill>
                <a:srgbClr val="587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417"/>
              <p:cNvSpPr/>
              <p:nvPr/>
            </p:nvSpPr>
            <p:spPr bwMode="auto">
              <a:xfrm>
                <a:off x="3294" y="1524"/>
                <a:ext cx="56" cy="128"/>
              </a:xfrm>
              <a:custGeom>
                <a:avLst/>
                <a:gdLst>
                  <a:gd name="T0" fmla="*/ 4 w 21"/>
                  <a:gd name="T1" fmla="*/ 21 h 48"/>
                  <a:gd name="T2" fmla="*/ 8 w 21"/>
                  <a:gd name="T3" fmla="*/ 1 h 48"/>
                  <a:gd name="T4" fmla="*/ 18 w 21"/>
                  <a:gd name="T5" fmla="*/ 28 h 48"/>
                  <a:gd name="T6" fmla="*/ 10 w 21"/>
                  <a:gd name="T7" fmla="*/ 42 h 48"/>
                  <a:gd name="T8" fmla="*/ 4 w 21"/>
                  <a:gd name="T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8">
                    <a:moveTo>
                      <a:pt x="4" y="21"/>
                    </a:moveTo>
                    <a:cubicBezTo>
                      <a:pt x="4" y="16"/>
                      <a:pt x="0" y="0"/>
                      <a:pt x="8" y="1"/>
                    </a:cubicBezTo>
                    <a:cubicBezTo>
                      <a:pt x="16" y="3"/>
                      <a:pt x="17" y="22"/>
                      <a:pt x="18" y="28"/>
                    </a:cubicBezTo>
                    <a:cubicBezTo>
                      <a:pt x="19" y="33"/>
                      <a:pt x="21" y="48"/>
                      <a:pt x="10" y="42"/>
                    </a:cubicBezTo>
                    <a:cubicBezTo>
                      <a:pt x="3" y="39"/>
                      <a:pt x="4" y="27"/>
                      <a:pt x="4" y="21"/>
                    </a:cubicBezTo>
                    <a:close/>
                  </a:path>
                </a:pathLst>
              </a:custGeom>
              <a:solidFill>
                <a:srgbClr val="FF7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418"/>
              <p:cNvSpPr/>
              <p:nvPr/>
            </p:nvSpPr>
            <p:spPr bwMode="auto">
              <a:xfrm>
                <a:off x="3393" y="1556"/>
                <a:ext cx="88" cy="67"/>
              </a:xfrm>
              <a:custGeom>
                <a:avLst/>
                <a:gdLst>
                  <a:gd name="T0" fmla="*/ 4 w 33"/>
                  <a:gd name="T1" fmla="*/ 15 h 25"/>
                  <a:gd name="T2" fmla="*/ 29 w 33"/>
                  <a:gd name="T3" fmla="*/ 13 h 25"/>
                  <a:gd name="T4" fmla="*/ 4 w 33"/>
                  <a:gd name="T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5">
                    <a:moveTo>
                      <a:pt x="4" y="15"/>
                    </a:moveTo>
                    <a:cubicBezTo>
                      <a:pt x="6" y="25"/>
                      <a:pt x="26" y="22"/>
                      <a:pt x="29" y="13"/>
                    </a:cubicBezTo>
                    <a:cubicBezTo>
                      <a:pt x="33" y="1"/>
                      <a:pt x="0" y="0"/>
                      <a:pt x="4" y="15"/>
                    </a:cubicBezTo>
                    <a:close/>
                  </a:path>
                </a:pathLst>
              </a:custGeom>
              <a:solidFill>
                <a:srgbClr val="FFC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419"/>
              <p:cNvSpPr/>
              <p:nvPr/>
            </p:nvSpPr>
            <p:spPr bwMode="auto">
              <a:xfrm>
                <a:off x="3270" y="1591"/>
                <a:ext cx="171" cy="120"/>
              </a:xfrm>
              <a:custGeom>
                <a:avLst/>
                <a:gdLst>
                  <a:gd name="T0" fmla="*/ 60 w 64"/>
                  <a:gd name="T1" fmla="*/ 0 h 45"/>
                  <a:gd name="T2" fmla="*/ 58 w 64"/>
                  <a:gd name="T3" fmla="*/ 2 h 45"/>
                  <a:gd name="T4" fmla="*/ 52 w 64"/>
                  <a:gd name="T5" fmla="*/ 33 h 45"/>
                  <a:gd name="T6" fmla="*/ 33 w 64"/>
                  <a:gd name="T7" fmla="*/ 41 h 45"/>
                  <a:gd name="T8" fmla="*/ 4 w 64"/>
                  <a:gd name="T9" fmla="*/ 10 h 45"/>
                  <a:gd name="T10" fmla="*/ 2 w 64"/>
                  <a:gd name="T11" fmla="*/ 9 h 45"/>
                  <a:gd name="T12" fmla="*/ 0 w 64"/>
                  <a:gd name="T13" fmla="*/ 10 h 45"/>
                  <a:gd name="T14" fmla="*/ 33 w 64"/>
                  <a:gd name="T15" fmla="*/ 45 h 45"/>
                  <a:gd name="T16" fmla="*/ 55 w 64"/>
                  <a:gd name="T17" fmla="*/ 35 h 45"/>
                  <a:gd name="T18" fmla="*/ 62 w 64"/>
                  <a:gd name="T19" fmla="*/ 1 h 45"/>
                  <a:gd name="T20" fmla="*/ 60 w 64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5">
                    <a:moveTo>
                      <a:pt x="60" y="0"/>
                    </a:moveTo>
                    <a:cubicBezTo>
                      <a:pt x="59" y="0"/>
                      <a:pt x="58" y="1"/>
                      <a:pt x="58" y="2"/>
                    </a:cubicBezTo>
                    <a:cubicBezTo>
                      <a:pt x="60" y="15"/>
                      <a:pt x="58" y="26"/>
                      <a:pt x="52" y="33"/>
                    </a:cubicBezTo>
                    <a:cubicBezTo>
                      <a:pt x="47" y="38"/>
                      <a:pt x="41" y="41"/>
                      <a:pt x="33" y="41"/>
                    </a:cubicBezTo>
                    <a:cubicBezTo>
                      <a:pt x="16" y="42"/>
                      <a:pt x="5" y="26"/>
                      <a:pt x="4" y="10"/>
                    </a:cubicBezTo>
                    <a:cubicBezTo>
                      <a:pt x="4" y="9"/>
                      <a:pt x="3" y="8"/>
                      <a:pt x="2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1" y="28"/>
                      <a:pt x="15" y="45"/>
                      <a:pt x="33" y="45"/>
                    </a:cubicBezTo>
                    <a:cubicBezTo>
                      <a:pt x="42" y="44"/>
                      <a:pt x="50" y="41"/>
                      <a:pt x="55" y="35"/>
                    </a:cubicBezTo>
                    <a:cubicBezTo>
                      <a:pt x="61" y="27"/>
                      <a:pt x="64" y="15"/>
                      <a:pt x="62" y="1"/>
                    </a:cubicBezTo>
                    <a:cubicBezTo>
                      <a:pt x="62" y="0"/>
                      <a:pt x="61" y="0"/>
                      <a:pt x="60" y="0"/>
                    </a:cubicBezTo>
                    <a:close/>
                  </a:path>
                </a:pathLst>
              </a:custGeom>
              <a:solidFill>
                <a:srgbClr val="587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420"/>
              <p:cNvSpPr/>
              <p:nvPr/>
            </p:nvSpPr>
            <p:spPr bwMode="auto">
              <a:xfrm>
                <a:off x="2578" y="1240"/>
                <a:ext cx="689" cy="774"/>
              </a:xfrm>
              <a:custGeom>
                <a:avLst/>
                <a:gdLst>
                  <a:gd name="T0" fmla="*/ 4 w 258"/>
                  <a:gd name="T1" fmla="*/ 9 h 289"/>
                  <a:gd name="T2" fmla="*/ 249 w 258"/>
                  <a:gd name="T3" fmla="*/ 289 h 289"/>
                  <a:gd name="T4" fmla="*/ 258 w 258"/>
                  <a:gd name="T5" fmla="*/ 279 h 289"/>
                  <a:gd name="T6" fmla="*/ 13 w 258"/>
                  <a:gd name="T7" fmla="*/ 10 h 289"/>
                  <a:gd name="T8" fmla="*/ 4 w 258"/>
                  <a:gd name="T9" fmla="*/ 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289">
                    <a:moveTo>
                      <a:pt x="4" y="9"/>
                    </a:moveTo>
                    <a:cubicBezTo>
                      <a:pt x="4" y="9"/>
                      <a:pt x="211" y="256"/>
                      <a:pt x="249" y="289"/>
                    </a:cubicBezTo>
                    <a:cubicBezTo>
                      <a:pt x="249" y="289"/>
                      <a:pt x="257" y="287"/>
                      <a:pt x="258" y="27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0" y="0"/>
                      <a:pt x="4" y="9"/>
                    </a:cubicBezTo>
                    <a:close/>
                  </a:path>
                </a:pathLst>
              </a:custGeom>
              <a:solidFill>
                <a:srgbClr val="E88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421"/>
              <p:cNvSpPr/>
              <p:nvPr/>
            </p:nvSpPr>
            <p:spPr bwMode="auto">
              <a:xfrm>
                <a:off x="3104" y="1706"/>
                <a:ext cx="574" cy="407"/>
              </a:xfrm>
              <a:custGeom>
                <a:avLst/>
                <a:gdLst>
                  <a:gd name="T0" fmla="*/ 202 w 215"/>
                  <a:gd name="T1" fmla="*/ 64 h 152"/>
                  <a:gd name="T2" fmla="*/ 208 w 215"/>
                  <a:gd name="T3" fmla="*/ 14 h 152"/>
                  <a:gd name="T4" fmla="*/ 184 w 215"/>
                  <a:gd name="T5" fmla="*/ 14 h 152"/>
                  <a:gd name="T6" fmla="*/ 179 w 215"/>
                  <a:gd name="T7" fmla="*/ 43 h 152"/>
                  <a:gd name="T8" fmla="*/ 160 w 215"/>
                  <a:gd name="T9" fmla="*/ 96 h 152"/>
                  <a:gd name="T10" fmla="*/ 89 w 215"/>
                  <a:gd name="T11" fmla="*/ 110 h 152"/>
                  <a:gd name="T12" fmla="*/ 28 w 215"/>
                  <a:gd name="T13" fmla="*/ 75 h 152"/>
                  <a:gd name="T14" fmla="*/ 8 w 215"/>
                  <a:gd name="T15" fmla="*/ 100 h 152"/>
                  <a:gd name="T16" fmla="*/ 30 w 215"/>
                  <a:gd name="T17" fmla="*/ 99 h 152"/>
                  <a:gd name="T18" fmla="*/ 68 w 215"/>
                  <a:gd name="T19" fmla="*/ 115 h 152"/>
                  <a:gd name="T20" fmla="*/ 105 w 215"/>
                  <a:gd name="T21" fmla="*/ 139 h 152"/>
                  <a:gd name="T22" fmla="*/ 182 w 215"/>
                  <a:gd name="T23" fmla="*/ 102 h 152"/>
                  <a:gd name="T24" fmla="*/ 202 w 215"/>
                  <a:gd name="T25" fmla="*/ 6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152">
                    <a:moveTo>
                      <a:pt x="202" y="64"/>
                    </a:moveTo>
                    <a:cubicBezTo>
                      <a:pt x="208" y="50"/>
                      <a:pt x="215" y="29"/>
                      <a:pt x="208" y="14"/>
                    </a:cubicBezTo>
                    <a:cubicBezTo>
                      <a:pt x="201" y="0"/>
                      <a:pt x="190" y="0"/>
                      <a:pt x="184" y="14"/>
                    </a:cubicBezTo>
                    <a:cubicBezTo>
                      <a:pt x="179" y="23"/>
                      <a:pt x="180" y="34"/>
                      <a:pt x="179" y="43"/>
                    </a:cubicBezTo>
                    <a:cubicBezTo>
                      <a:pt x="176" y="62"/>
                      <a:pt x="172" y="81"/>
                      <a:pt x="160" y="96"/>
                    </a:cubicBezTo>
                    <a:cubicBezTo>
                      <a:pt x="140" y="121"/>
                      <a:pt x="115" y="130"/>
                      <a:pt x="89" y="110"/>
                    </a:cubicBezTo>
                    <a:cubicBezTo>
                      <a:pt x="71" y="96"/>
                      <a:pt x="53" y="71"/>
                      <a:pt x="28" y="75"/>
                    </a:cubicBezTo>
                    <a:cubicBezTo>
                      <a:pt x="19" y="76"/>
                      <a:pt x="0" y="88"/>
                      <a:pt x="8" y="100"/>
                    </a:cubicBezTo>
                    <a:cubicBezTo>
                      <a:pt x="14" y="108"/>
                      <a:pt x="23" y="100"/>
                      <a:pt x="30" y="99"/>
                    </a:cubicBezTo>
                    <a:cubicBezTo>
                      <a:pt x="46" y="98"/>
                      <a:pt x="56" y="106"/>
                      <a:pt x="68" y="115"/>
                    </a:cubicBezTo>
                    <a:cubicBezTo>
                      <a:pt x="79" y="123"/>
                      <a:pt x="92" y="134"/>
                      <a:pt x="105" y="139"/>
                    </a:cubicBezTo>
                    <a:cubicBezTo>
                      <a:pt x="138" y="152"/>
                      <a:pt x="165" y="128"/>
                      <a:pt x="182" y="102"/>
                    </a:cubicBezTo>
                    <a:cubicBezTo>
                      <a:pt x="189" y="91"/>
                      <a:pt x="196" y="78"/>
                      <a:pt x="202" y="64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422"/>
              <p:cNvSpPr/>
              <p:nvPr/>
            </p:nvSpPr>
            <p:spPr bwMode="auto">
              <a:xfrm>
                <a:off x="2955" y="1725"/>
                <a:ext cx="104" cy="91"/>
              </a:xfrm>
              <a:custGeom>
                <a:avLst/>
                <a:gdLst>
                  <a:gd name="T0" fmla="*/ 36 w 39"/>
                  <a:gd name="T1" fmla="*/ 18 h 34"/>
                  <a:gd name="T2" fmla="*/ 27 w 39"/>
                  <a:gd name="T3" fmla="*/ 32 h 34"/>
                  <a:gd name="T4" fmla="*/ 11 w 39"/>
                  <a:gd name="T5" fmla="*/ 5 h 34"/>
                  <a:gd name="T6" fmla="*/ 36 w 39"/>
                  <a:gd name="T7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4">
                    <a:moveTo>
                      <a:pt x="36" y="18"/>
                    </a:moveTo>
                    <a:cubicBezTo>
                      <a:pt x="39" y="24"/>
                      <a:pt x="37" y="31"/>
                      <a:pt x="27" y="32"/>
                    </a:cubicBezTo>
                    <a:cubicBezTo>
                      <a:pt x="17" y="34"/>
                      <a:pt x="0" y="12"/>
                      <a:pt x="11" y="5"/>
                    </a:cubicBezTo>
                    <a:cubicBezTo>
                      <a:pt x="21" y="0"/>
                      <a:pt x="33" y="9"/>
                      <a:pt x="36" y="18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423"/>
              <p:cNvSpPr/>
              <p:nvPr/>
            </p:nvSpPr>
            <p:spPr bwMode="auto">
              <a:xfrm>
                <a:off x="3385" y="2143"/>
                <a:ext cx="550" cy="136"/>
              </a:xfrm>
              <a:custGeom>
                <a:avLst/>
                <a:gdLst>
                  <a:gd name="T0" fmla="*/ 544 w 550"/>
                  <a:gd name="T1" fmla="*/ 0 h 136"/>
                  <a:gd name="T2" fmla="*/ 53 w 550"/>
                  <a:gd name="T3" fmla="*/ 2 h 136"/>
                  <a:gd name="T4" fmla="*/ 0 w 550"/>
                  <a:gd name="T5" fmla="*/ 136 h 136"/>
                  <a:gd name="T6" fmla="*/ 550 w 550"/>
                  <a:gd name="T7" fmla="*/ 136 h 136"/>
                  <a:gd name="T8" fmla="*/ 544 w 55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0" h="136">
                    <a:moveTo>
                      <a:pt x="544" y="0"/>
                    </a:moveTo>
                    <a:lnTo>
                      <a:pt x="53" y="2"/>
                    </a:lnTo>
                    <a:lnTo>
                      <a:pt x="0" y="136"/>
                    </a:lnTo>
                    <a:lnTo>
                      <a:pt x="550" y="136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424"/>
              <p:cNvSpPr/>
              <p:nvPr/>
            </p:nvSpPr>
            <p:spPr bwMode="auto">
              <a:xfrm>
                <a:off x="3280" y="2421"/>
                <a:ext cx="668" cy="263"/>
              </a:xfrm>
              <a:custGeom>
                <a:avLst/>
                <a:gdLst>
                  <a:gd name="T0" fmla="*/ 49 w 668"/>
                  <a:gd name="T1" fmla="*/ 0 h 263"/>
                  <a:gd name="T2" fmla="*/ 0 w 668"/>
                  <a:gd name="T3" fmla="*/ 118 h 263"/>
                  <a:gd name="T4" fmla="*/ 668 w 668"/>
                  <a:gd name="T5" fmla="*/ 263 h 263"/>
                  <a:gd name="T6" fmla="*/ 665 w 668"/>
                  <a:gd name="T7" fmla="*/ 147 h 263"/>
                  <a:gd name="T8" fmla="*/ 49 w 668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63">
                    <a:moveTo>
                      <a:pt x="49" y="0"/>
                    </a:moveTo>
                    <a:lnTo>
                      <a:pt x="0" y="118"/>
                    </a:lnTo>
                    <a:lnTo>
                      <a:pt x="668" y="263"/>
                    </a:lnTo>
                    <a:lnTo>
                      <a:pt x="665" y="14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976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425"/>
              <p:cNvSpPr/>
              <p:nvPr/>
            </p:nvSpPr>
            <p:spPr bwMode="auto">
              <a:xfrm>
                <a:off x="3329" y="2279"/>
                <a:ext cx="616" cy="289"/>
              </a:xfrm>
              <a:custGeom>
                <a:avLst/>
                <a:gdLst>
                  <a:gd name="T0" fmla="*/ 606 w 616"/>
                  <a:gd name="T1" fmla="*/ 0 h 289"/>
                  <a:gd name="T2" fmla="*/ 56 w 616"/>
                  <a:gd name="T3" fmla="*/ 0 h 289"/>
                  <a:gd name="T4" fmla="*/ 0 w 616"/>
                  <a:gd name="T5" fmla="*/ 142 h 289"/>
                  <a:gd name="T6" fmla="*/ 616 w 616"/>
                  <a:gd name="T7" fmla="*/ 289 h 289"/>
                  <a:gd name="T8" fmla="*/ 606 w 616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289">
                    <a:moveTo>
                      <a:pt x="606" y="0"/>
                    </a:moveTo>
                    <a:lnTo>
                      <a:pt x="56" y="0"/>
                    </a:lnTo>
                    <a:lnTo>
                      <a:pt x="0" y="142"/>
                    </a:lnTo>
                    <a:lnTo>
                      <a:pt x="616" y="289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975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426"/>
              <p:cNvSpPr/>
              <p:nvPr/>
            </p:nvSpPr>
            <p:spPr bwMode="auto">
              <a:xfrm>
                <a:off x="3128" y="2542"/>
                <a:ext cx="281" cy="522"/>
              </a:xfrm>
              <a:custGeom>
                <a:avLst/>
                <a:gdLst>
                  <a:gd name="T0" fmla="*/ 0 w 281"/>
                  <a:gd name="T1" fmla="*/ 383 h 522"/>
                  <a:gd name="T2" fmla="*/ 110 w 281"/>
                  <a:gd name="T3" fmla="*/ 522 h 522"/>
                  <a:gd name="T4" fmla="*/ 281 w 281"/>
                  <a:gd name="T5" fmla="*/ 522 h 522"/>
                  <a:gd name="T6" fmla="*/ 152 w 281"/>
                  <a:gd name="T7" fmla="*/ 0 h 522"/>
                  <a:gd name="T8" fmla="*/ 0 w 281"/>
                  <a:gd name="T9" fmla="*/ 383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22">
                    <a:moveTo>
                      <a:pt x="0" y="383"/>
                    </a:moveTo>
                    <a:lnTo>
                      <a:pt x="110" y="522"/>
                    </a:lnTo>
                    <a:lnTo>
                      <a:pt x="281" y="522"/>
                    </a:lnTo>
                    <a:lnTo>
                      <a:pt x="152" y="0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993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427"/>
              <p:cNvSpPr/>
              <p:nvPr/>
            </p:nvSpPr>
            <p:spPr bwMode="auto">
              <a:xfrm>
                <a:off x="3280" y="2539"/>
                <a:ext cx="324" cy="337"/>
              </a:xfrm>
              <a:custGeom>
                <a:avLst/>
                <a:gdLst>
                  <a:gd name="T0" fmla="*/ 0 w 324"/>
                  <a:gd name="T1" fmla="*/ 3 h 337"/>
                  <a:gd name="T2" fmla="*/ 83 w 324"/>
                  <a:gd name="T3" fmla="*/ 337 h 337"/>
                  <a:gd name="T4" fmla="*/ 324 w 324"/>
                  <a:gd name="T5" fmla="*/ 70 h 337"/>
                  <a:gd name="T6" fmla="*/ 0 w 324"/>
                  <a:gd name="T7" fmla="*/ 0 h 337"/>
                  <a:gd name="T8" fmla="*/ 0 w 324"/>
                  <a:gd name="T9" fmla="*/ 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337">
                    <a:moveTo>
                      <a:pt x="0" y="3"/>
                    </a:moveTo>
                    <a:lnTo>
                      <a:pt x="83" y="337"/>
                    </a:lnTo>
                    <a:lnTo>
                      <a:pt x="324" y="7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D8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428"/>
              <p:cNvSpPr/>
              <p:nvPr/>
            </p:nvSpPr>
            <p:spPr bwMode="auto">
              <a:xfrm>
                <a:off x="3620" y="2611"/>
                <a:ext cx="328" cy="244"/>
              </a:xfrm>
              <a:custGeom>
                <a:avLst/>
                <a:gdLst>
                  <a:gd name="T0" fmla="*/ 328 w 328"/>
                  <a:gd name="T1" fmla="*/ 73 h 244"/>
                  <a:gd name="T2" fmla="*/ 0 w 328"/>
                  <a:gd name="T3" fmla="*/ 0 h 244"/>
                  <a:gd name="T4" fmla="*/ 173 w 328"/>
                  <a:gd name="T5" fmla="*/ 244 h 244"/>
                  <a:gd name="T6" fmla="*/ 328 w 328"/>
                  <a:gd name="T7" fmla="*/ 73 h 244"/>
                  <a:gd name="T8" fmla="*/ 328 w 328"/>
                  <a:gd name="T9" fmla="*/ 73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44">
                    <a:moveTo>
                      <a:pt x="328" y="73"/>
                    </a:moveTo>
                    <a:lnTo>
                      <a:pt x="0" y="0"/>
                    </a:lnTo>
                    <a:lnTo>
                      <a:pt x="173" y="244"/>
                    </a:lnTo>
                    <a:lnTo>
                      <a:pt x="328" y="73"/>
                    </a:lnTo>
                    <a:lnTo>
                      <a:pt x="328" y="73"/>
                    </a:lnTo>
                    <a:close/>
                  </a:path>
                </a:pathLst>
              </a:custGeom>
              <a:solidFill>
                <a:srgbClr val="FF8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429"/>
              <p:cNvSpPr/>
              <p:nvPr/>
            </p:nvSpPr>
            <p:spPr bwMode="auto">
              <a:xfrm>
                <a:off x="3793" y="2684"/>
                <a:ext cx="168" cy="380"/>
              </a:xfrm>
              <a:custGeom>
                <a:avLst/>
                <a:gdLst>
                  <a:gd name="T0" fmla="*/ 0 w 168"/>
                  <a:gd name="T1" fmla="*/ 171 h 380"/>
                  <a:gd name="T2" fmla="*/ 150 w 168"/>
                  <a:gd name="T3" fmla="*/ 380 h 380"/>
                  <a:gd name="T4" fmla="*/ 168 w 168"/>
                  <a:gd name="T5" fmla="*/ 380 h 380"/>
                  <a:gd name="T6" fmla="*/ 155 w 168"/>
                  <a:gd name="T7" fmla="*/ 0 h 380"/>
                  <a:gd name="T8" fmla="*/ 0 w 168"/>
                  <a:gd name="T9" fmla="*/ 171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380">
                    <a:moveTo>
                      <a:pt x="0" y="171"/>
                    </a:moveTo>
                    <a:lnTo>
                      <a:pt x="150" y="380"/>
                    </a:lnTo>
                    <a:lnTo>
                      <a:pt x="168" y="380"/>
                    </a:lnTo>
                    <a:lnTo>
                      <a:pt x="155" y="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5DB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430"/>
              <p:cNvSpPr/>
              <p:nvPr/>
            </p:nvSpPr>
            <p:spPr bwMode="auto">
              <a:xfrm>
                <a:off x="3363" y="2831"/>
                <a:ext cx="412" cy="233"/>
              </a:xfrm>
              <a:custGeom>
                <a:avLst/>
                <a:gdLst>
                  <a:gd name="T0" fmla="*/ 0 w 412"/>
                  <a:gd name="T1" fmla="*/ 48 h 233"/>
                  <a:gd name="T2" fmla="*/ 46 w 412"/>
                  <a:gd name="T3" fmla="*/ 233 h 233"/>
                  <a:gd name="T4" fmla="*/ 294 w 412"/>
                  <a:gd name="T5" fmla="*/ 233 h 233"/>
                  <a:gd name="T6" fmla="*/ 412 w 412"/>
                  <a:gd name="T7" fmla="*/ 0 h 233"/>
                  <a:gd name="T8" fmla="*/ 0 w 412"/>
                  <a:gd name="T9" fmla="*/ 4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233">
                    <a:moveTo>
                      <a:pt x="0" y="48"/>
                    </a:moveTo>
                    <a:lnTo>
                      <a:pt x="46" y="233"/>
                    </a:lnTo>
                    <a:lnTo>
                      <a:pt x="294" y="233"/>
                    </a:lnTo>
                    <a:lnTo>
                      <a:pt x="41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AC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431"/>
              <p:cNvSpPr/>
              <p:nvPr/>
            </p:nvSpPr>
            <p:spPr bwMode="auto">
              <a:xfrm>
                <a:off x="3657" y="2831"/>
                <a:ext cx="286" cy="233"/>
              </a:xfrm>
              <a:custGeom>
                <a:avLst/>
                <a:gdLst>
                  <a:gd name="T0" fmla="*/ 118 w 286"/>
                  <a:gd name="T1" fmla="*/ 0 h 233"/>
                  <a:gd name="T2" fmla="*/ 118 w 286"/>
                  <a:gd name="T3" fmla="*/ 0 h 233"/>
                  <a:gd name="T4" fmla="*/ 0 w 286"/>
                  <a:gd name="T5" fmla="*/ 233 h 233"/>
                  <a:gd name="T6" fmla="*/ 286 w 286"/>
                  <a:gd name="T7" fmla="*/ 233 h 233"/>
                  <a:gd name="T8" fmla="*/ 118 w 286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33">
                    <a:moveTo>
                      <a:pt x="118" y="0"/>
                    </a:moveTo>
                    <a:lnTo>
                      <a:pt x="118" y="0"/>
                    </a:lnTo>
                    <a:lnTo>
                      <a:pt x="0" y="233"/>
                    </a:lnTo>
                    <a:lnTo>
                      <a:pt x="286" y="233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6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Rectangle 432"/>
              <p:cNvSpPr>
                <a:spLocks noChangeArrowheads="1"/>
              </p:cNvSpPr>
              <p:nvPr/>
            </p:nvSpPr>
            <p:spPr bwMode="auto">
              <a:xfrm>
                <a:off x="3775" y="2831"/>
                <a:ext cx="1" cy="1"/>
              </a:xfrm>
              <a:prstGeom prst="rect">
                <a:avLst/>
              </a:prstGeom>
              <a:solidFill>
                <a:srgbClr val="5D8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433"/>
              <p:cNvSpPr/>
              <p:nvPr/>
            </p:nvSpPr>
            <p:spPr bwMode="auto">
              <a:xfrm>
                <a:off x="3363" y="2609"/>
                <a:ext cx="412" cy="270"/>
              </a:xfrm>
              <a:custGeom>
                <a:avLst/>
                <a:gdLst>
                  <a:gd name="T0" fmla="*/ 257 w 412"/>
                  <a:gd name="T1" fmla="*/ 2 h 270"/>
                  <a:gd name="T2" fmla="*/ 241 w 412"/>
                  <a:gd name="T3" fmla="*/ 0 h 270"/>
                  <a:gd name="T4" fmla="*/ 0 w 412"/>
                  <a:gd name="T5" fmla="*/ 267 h 270"/>
                  <a:gd name="T6" fmla="*/ 0 w 412"/>
                  <a:gd name="T7" fmla="*/ 270 h 270"/>
                  <a:gd name="T8" fmla="*/ 412 w 412"/>
                  <a:gd name="T9" fmla="*/ 222 h 270"/>
                  <a:gd name="T10" fmla="*/ 412 w 412"/>
                  <a:gd name="T11" fmla="*/ 222 h 270"/>
                  <a:gd name="T12" fmla="*/ 257 w 412"/>
                  <a:gd name="T13" fmla="*/ 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270">
                    <a:moveTo>
                      <a:pt x="257" y="2"/>
                    </a:moveTo>
                    <a:lnTo>
                      <a:pt x="241" y="0"/>
                    </a:lnTo>
                    <a:lnTo>
                      <a:pt x="0" y="267"/>
                    </a:lnTo>
                    <a:lnTo>
                      <a:pt x="0" y="270"/>
                    </a:lnTo>
                    <a:lnTo>
                      <a:pt x="412" y="222"/>
                    </a:lnTo>
                    <a:lnTo>
                      <a:pt x="412" y="222"/>
                    </a:lnTo>
                    <a:lnTo>
                      <a:pt x="257" y="2"/>
                    </a:lnTo>
                    <a:close/>
                  </a:path>
                </a:pathLst>
              </a:custGeom>
              <a:solidFill>
                <a:srgbClr val="E34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434"/>
              <p:cNvSpPr/>
              <p:nvPr/>
            </p:nvSpPr>
            <p:spPr bwMode="auto">
              <a:xfrm>
                <a:off x="3943" y="2563"/>
                <a:ext cx="270" cy="27"/>
              </a:xfrm>
              <a:custGeom>
                <a:avLst/>
                <a:gdLst>
                  <a:gd name="T0" fmla="*/ 0 w 270"/>
                  <a:gd name="T1" fmla="*/ 0 h 27"/>
                  <a:gd name="T2" fmla="*/ 2 w 270"/>
                  <a:gd name="T3" fmla="*/ 27 h 27"/>
                  <a:gd name="T4" fmla="*/ 270 w 270"/>
                  <a:gd name="T5" fmla="*/ 27 h 27"/>
                  <a:gd name="T6" fmla="*/ 0 w 270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27">
                    <a:moveTo>
                      <a:pt x="0" y="0"/>
                    </a:moveTo>
                    <a:lnTo>
                      <a:pt x="2" y="27"/>
                    </a:lnTo>
                    <a:lnTo>
                      <a:pt x="27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435"/>
              <p:cNvSpPr/>
              <p:nvPr/>
            </p:nvSpPr>
            <p:spPr bwMode="auto">
              <a:xfrm>
                <a:off x="3945" y="2590"/>
                <a:ext cx="372" cy="32"/>
              </a:xfrm>
              <a:custGeom>
                <a:avLst/>
                <a:gdLst>
                  <a:gd name="T0" fmla="*/ 366 w 372"/>
                  <a:gd name="T1" fmla="*/ 11 h 32"/>
                  <a:gd name="T2" fmla="*/ 268 w 372"/>
                  <a:gd name="T3" fmla="*/ 0 h 32"/>
                  <a:gd name="T4" fmla="*/ 0 w 372"/>
                  <a:gd name="T5" fmla="*/ 0 h 32"/>
                  <a:gd name="T6" fmla="*/ 0 w 372"/>
                  <a:gd name="T7" fmla="*/ 32 h 32"/>
                  <a:gd name="T8" fmla="*/ 372 w 372"/>
                  <a:gd name="T9" fmla="*/ 32 h 32"/>
                  <a:gd name="T10" fmla="*/ 366 w 372"/>
                  <a:gd name="T1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2">
                    <a:moveTo>
                      <a:pt x="366" y="11"/>
                    </a:moveTo>
                    <a:lnTo>
                      <a:pt x="268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372" y="32"/>
                    </a:lnTo>
                    <a:lnTo>
                      <a:pt x="366" y="11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436"/>
              <p:cNvSpPr/>
              <p:nvPr/>
            </p:nvSpPr>
            <p:spPr bwMode="auto">
              <a:xfrm>
                <a:off x="3948" y="2657"/>
                <a:ext cx="393" cy="40"/>
              </a:xfrm>
              <a:custGeom>
                <a:avLst/>
                <a:gdLst>
                  <a:gd name="T0" fmla="*/ 379 w 393"/>
                  <a:gd name="T1" fmla="*/ 0 h 40"/>
                  <a:gd name="T2" fmla="*/ 0 w 393"/>
                  <a:gd name="T3" fmla="*/ 0 h 40"/>
                  <a:gd name="T4" fmla="*/ 0 w 393"/>
                  <a:gd name="T5" fmla="*/ 40 h 40"/>
                  <a:gd name="T6" fmla="*/ 393 w 393"/>
                  <a:gd name="T7" fmla="*/ 40 h 40"/>
                  <a:gd name="T8" fmla="*/ 379 w 393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40">
                    <a:moveTo>
                      <a:pt x="379" y="0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393" y="40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437"/>
              <p:cNvSpPr/>
              <p:nvPr/>
            </p:nvSpPr>
            <p:spPr bwMode="auto">
              <a:xfrm>
                <a:off x="3951" y="2734"/>
                <a:ext cx="411" cy="38"/>
              </a:xfrm>
              <a:custGeom>
                <a:avLst/>
                <a:gdLst>
                  <a:gd name="T0" fmla="*/ 400 w 411"/>
                  <a:gd name="T1" fmla="*/ 0 h 38"/>
                  <a:gd name="T2" fmla="*/ 0 w 411"/>
                  <a:gd name="T3" fmla="*/ 0 h 38"/>
                  <a:gd name="T4" fmla="*/ 0 w 411"/>
                  <a:gd name="T5" fmla="*/ 38 h 38"/>
                  <a:gd name="T6" fmla="*/ 411 w 411"/>
                  <a:gd name="T7" fmla="*/ 38 h 38"/>
                  <a:gd name="T8" fmla="*/ 400 w 41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38">
                    <a:moveTo>
                      <a:pt x="400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411" y="38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438"/>
              <p:cNvSpPr/>
              <p:nvPr/>
            </p:nvSpPr>
            <p:spPr bwMode="auto">
              <a:xfrm>
                <a:off x="3951" y="2809"/>
                <a:ext cx="435" cy="38"/>
              </a:xfrm>
              <a:custGeom>
                <a:avLst/>
                <a:gdLst>
                  <a:gd name="T0" fmla="*/ 424 w 435"/>
                  <a:gd name="T1" fmla="*/ 0 h 38"/>
                  <a:gd name="T2" fmla="*/ 0 w 435"/>
                  <a:gd name="T3" fmla="*/ 0 h 38"/>
                  <a:gd name="T4" fmla="*/ 2 w 435"/>
                  <a:gd name="T5" fmla="*/ 38 h 38"/>
                  <a:gd name="T6" fmla="*/ 435 w 435"/>
                  <a:gd name="T7" fmla="*/ 38 h 38"/>
                  <a:gd name="T8" fmla="*/ 424 w 43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8">
                    <a:moveTo>
                      <a:pt x="424" y="0"/>
                    </a:moveTo>
                    <a:lnTo>
                      <a:pt x="0" y="0"/>
                    </a:lnTo>
                    <a:lnTo>
                      <a:pt x="2" y="38"/>
                    </a:lnTo>
                    <a:lnTo>
                      <a:pt x="435" y="38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439"/>
              <p:cNvSpPr/>
              <p:nvPr/>
            </p:nvSpPr>
            <p:spPr bwMode="auto">
              <a:xfrm>
                <a:off x="3953" y="2847"/>
                <a:ext cx="444" cy="37"/>
              </a:xfrm>
              <a:custGeom>
                <a:avLst/>
                <a:gdLst>
                  <a:gd name="T0" fmla="*/ 433 w 444"/>
                  <a:gd name="T1" fmla="*/ 0 h 37"/>
                  <a:gd name="T2" fmla="*/ 0 w 444"/>
                  <a:gd name="T3" fmla="*/ 0 h 37"/>
                  <a:gd name="T4" fmla="*/ 0 w 444"/>
                  <a:gd name="T5" fmla="*/ 37 h 37"/>
                  <a:gd name="T6" fmla="*/ 444 w 444"/>
                  <a:gd name="T7" fmla="*/ 37 h 37"/>
                  <a:gd name="T8" fmla="*/ 433 w 44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" h="37">
                    <a:moveTo>
                      <a:pt x="433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444" y="37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440"/>
              <p:cNvSpPr/>
              <p:nvPr/>
            </p:nvSpPr>
            <p:spPr bwMode="auto">
              <a:xfrm>
                <a:off x="3953" y="2884"/>
                <a:ext cx="457" cy="38"/>
              </a:xfrm>
              <a:custGeom>
                <a:avLst/>
                <a:gdLst>
                  <a:gd name="T0" fmla="*/ 444 w 457"/>
                  <a:gd name="T1" fmla="*/ 0 h 38"/>
                  <a:gd name="T2" fmla="*/ 0 w 457"/>
                  <a:gd name="T3" fmla="*/ 0 h 38"/>
                  <a:gd name="T4" fmla="*/ 3 w 457"/>
                  <a:gd name="T5" fmla="*/ 38 h 38"/>
                  <a:gd name="T6" fmla="*/ 457 w 457"/>
                  <a:gd name="T7" fmla="*/ 38 h 38"/>
                  <a:gd name="T8" fmla="*/ 444 w 45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38">
                    <a:moveTo>
                      <a:pt x="444" y="0"/>
                    </a:moveTo>
                    <a:lnTo>
                      <a:pt x="0" y="0"/>
                    </a:lnTo>
                    <a:lnTo>
                      <a:pt x="3" y="38"/>
                    </a:lnTo>
                    <a:lnTo>
                      <a:pt x="457" y="38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441"/>
              <p:cNvSpPr/>
              <p:nvPr/>
            </p:nvSpPr>
            <p:spPr bwMode="auto">
              <a:xfrm>
                <a:off x="3956" y="2922"/>
                <a:ext cx="465" cy="35"/>
              </a:xfrm>
              <a:custGeom>
                <a:avLst/>
                <a:gdLst>
                  <a:gd name="T0" fmla="*/ 454 w 465"/>
                  <a:gd name="T1" fmla="*/ 0 h 35"/>
                  <a:gd name="T2" fmla="*/ 0 w 465"/>
                  <a:gd name="T3" fmla="*/ 0 h 35"/>
                  <a:gd name="T4" fmla="*/ 0 w 465"/>
                  <a:gd name="T5" fmla="*/ 35 h 35"/>
                  <a:gd name="T6" fmla="*/ 465 w 465"/>
                  <a:gd name="T7" fmla="*/ 35 h 35"/>
                  <a:gd name="T8" fmla="*/ 454 w 46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5">
                    <a:moveTo>
                      <a:pt x="454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465" y="35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442"/>
              <p:cNvSpPr/>
              <p:nvPr/>
            </p:nvSpPr>
            <p:spPr bwMode="auto">
              <a:xfrm>
                <a:off x="3956" y="2957"/>
                <a:ext cx="478" cy="43"/>
              </a:xfrm>
              <a:custGeom>
                <a:avLst/>
                <a:gdLst>
                  <a:gd name="T0" fmla="*/ 465 w 478"/>
                  <a:gd name="T1" fmla="*/ 0 h 43"/>
                  <a:gd name="T2" fmla="*/ 0 w 478"/>
                  <a:gd name="T3" fmla="*/ 0 h 43"/>
                  <a:gd name="T4" fmla="*/ 3 w 478"/>
                  <a:gd name="T5" fmla="*/ 43 h 43"/>
                  <a:gd name="T6" fmla="*/ 478 w 478"/>
                  <a:gd name="T7" fmla="*/ 43 h 43"/>
                  <a:gd name="T8" fmla="*/ 465 w 478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8" h="43">
                    <a:moveTo>
                      <a:pt x="465" y="0"/>
                    </a:moveTo>
                    <a:lnTo>
                      <a:pt x="0" y="0"/>
                    </a:lnTo>
                    <a:lnTo>
                      <a:pt x="3" y="43"/>
                    </a:lnTo>
                    <a:lnTo>
                      <a:pt x="478" y="43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443"/>
              <p:cNvSpPr/>
              <p:nvPr/>
            </p:nvSpPr>
            <p:spPr bwMode="auto">
              <a:xfrm>
                <a:off x="3959" y="3000"/>
                <a:ext cx="494" cy="64"/>
              </a:xfrm>
              <a:custGeom>
                <a:avLst/>
                <a:gdLst>
                  <a:gd name="T0" fmla="*/ 0 w 494"/>
                  <a:gd name="T1" fmla="*/ 0 h 64"/>
                  <a:gd name="T2" fmla="*/ 2 w 494"/>
                  <a:gd name="T3" fmla="*/ 64 h 64"/>
                  <a:gd name="T4" fmla="*/ 494 w 494"/>
                  <a:gd name="T5" fmla="*/ 64 h 64"/>
                  <a:gd name="T6" fmla="*/ 475 w 494"/>
                  <a:gd name="T7" fmla="*/ 0 h 64"/>
                  <a:gd name="T8" fmla="*/ 0 w 49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64">
                    <a:moveTo>
                      <a:pt x="0" y="0"/>
                    </a:moveTo>
                    <a:lnTo>
                      <a:pt x="2" y="64"/>
                    </a:lnTo>
                    <a:lnTo>
                      <a:pt x="494" y="64"/>
                    </a:lnTo>
                    <a:lnTo>
                      <a:pt x="4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444"/>
              <p:cNvSpPr/>
              <p:nvPr/>
            </p:nvSpPr>
            <p:spPr bwMode="auto">
              <a:xfrm>
                <a:off x="3951" y="2772"/>
                <a:ext cx="424" cy="37"/>
              </a:xfrm>
              <a:custGeom>
                <a:avLst/>
                <a:gdLst>
                  <a:gd name="T0" fmla="*/ 411 w 424"/>
                  <a:gd name="T1" fmla="*/ 0 h 37"/>
                  <a:gd name="T2" fmla="*/ 0 w 424"/>
                  <a:gd name="T3" fmla="*/ 0 h 37"/>
                  <a:gd name="T4" fmla="*/ 0 w 424"/>
                  <a:gd name="T5" fmla="*/ 37 h 37"/>
                  <a:gd name="T6" fmla="*/ 424 w 424"/>
                  <a:gd name="T7" fmla="*/ 37 h 37"/>
                  <a:gd name="T8" fmla="*/ 411 w 42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37">
                    <a:moveTo>
                      <a:pt x="411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424" y="37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445"/>
              <p:cNvSpPr/>
              <p:nvPr/>
            </p:nvSpPr>
            <p:spPr bwMode="auto">
              <a:xfrm>
                <a:off x="3948" y="2697"/>
                <a:ext cx="403" cy="37"/>
              </a:xfrm>
              <a:custGeom>
                <a:avLst/>
                <a:gdLst>
                  <a:gd name="T0" fmla="*/ 393 w 403"/>
                  <a:gd name="T1" fmla="*/ 0 h 37"/>
                  <a:gd name="T2" fmla="*/ 0 w 403"/>
                  <a:gd name="T3" fmla="*/ 0 h 37"/>
                  <a:gd name="T4" fmla="*/ 3 w 403"/>
                  <a:gd name="T5" fmla="*/ 37 h 37"/>
                  <a:gd name="T6" fmla="*/ 403 w 403"/>
                  <a:gd name="T7" fmla="*/ 37 h 37"/>
                  <a:gd name="T8" fmla="*/ 393 w 4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7">
                    <a:moveTo>
                      <a:pt x="393" y="0"/>
                    </a:moveTo>
                    <a:lnTo>
                      <a:pt x="0" y="0"/>
                    </a:lnTo>
                    <a:lnTo>
                      <a:pt x="3" y="37"/>
                    </a:lnTo>
                    <a:lnTo>
                      <a:pt x="403" y="3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446"/>
              <p:cNvSpPr/>
              <p:nvPr/>
            </p:nvSpPr>
            <p:spPr bwMode="auto">
              <a:xfrm>
                <a:off x="3945" y="2622"/>
                <a:ext cx="382" cy="35"/>
              </a:xfrm>
              <a:custGeom>
                <a:avLst/>
                <a:gdLst>
                  <a:gd name="T0" fmla="*/ 372 w 382"/>
                  <a:gd name="T1" fmla="*/ 0 h 35"/>
                  <a:gd name="T2" fmla="*/ 0 w 382"/>
                  <a:gd name="T3" fmla="*/ 0 h 35"/>
                  <a:gd name="T4" fmla="*/ 3 w 382"/>
                  <a:gd name="T5" fmla="*/ 35 h 35"/>
                  <a:gd name="T6" fmla="*/ 382 w 382"/>
                  <a:gd name="T7" fmla="*/ 35 h 35"/>
                  <a:gd name="T8" fmla="*/ 372 w 38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35">
                    <a:moveTo>
                      <a:pt x="372" y="0"/>
                    </a:moveTo>
                    <a:lnTo>
                      <a:pt x="0" y="0"/>
                    </a:lnTo>
                    <a:lnTo>
                      <a:pt x="3" y="35"/>
                    </a:lnTo>
                    <a:lnTo>
                      <a:pt x="382" y="35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447"/>
              <p:cNvSpPr/>
              <p:nvPr/>
            </p:nvSpPr>
            <p:spPr bwMode="auto">
              <a:xfrm>
                <a:off x="4311" y="2601"/>
                <a:ext cx="1143" cy="463"/>
              </a:xfrm>
              <a:custGeom>
                <a:avLst/>
                <a:gdLst>
                  <a:gd name="T0" fmla="*/ 1143 w 1143"/>
                  <a:gd name="T1" fmla="*/ 109 h 463"/>
                  <a:gd name="T2" fmla="*/ 0 w 1143"/>
                  <a:gd name="T3" fmla="*/ 0 h 463"/>
                  <a:gd name="T4" fmla="*/ 142 w 1143"/>
                  <a:gd name="T5" fmla="*/ 463 h 463"/>
                  <a:gd name="T6" fmla="*/ 932 w 1143"/>
                  <a:gd name="T7" fmla="*/ 463 h 463"/>
                  <a:gd name="T8" fmla="*/ 1143 w 1143"/>
                  <a:gd name="T9" fmla="*/ 109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3" h="463">
                    <a:moveTo>
                      <a:pt x="1143" y="109"/>
                    </a:moveTo>
                    <a:lnTo>
                      <a:pt x="0" y="0"/>
                    </a:lnTo>
                    <a:lnTo>
                      <a:pt x="142" y="463"/>
                    </a:lnTo>
                    <a:lnTo>
                      <a:pt x="932" y="463"/>
                    </a:lnTo>
                    <a:lnTo>
                      <a:pt x="1143" y="109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448"/>
              <p:cNvSpPr/>
              <p:nvPr/>
            </p:nvSpPr>
            <p:spPr bwMode="auto">
              <a:xfrm>
                <a:off x="3929" y="2140"/>
                <a:ext cx="796" cy="487"/>
              </a:xfrm>
              <a:custGeom>
                <a:avLst/>
                <a:gdLst>
                  <a:gd name="T0" fmla="*/ 0 w 796"/>
                  <a:gd name="T1" fmla="*/ 3 h 487"/>
                  <a:gd name="T2" fmla="*/ 14 w 796"/>
                  <a:gd name="T3" fmla="*/ 423 h 487"/>
                  <a:gd name="T4" fmla="*/ 655 w 796"/>
                  <a:gd name="T5" fmla="*/ 487 h 487"/>
                  <a:gd name="T6" fmla="*/ 796 w 796"/>
                  <a:gd name="T7" fmla="*/ 0 h 487"/>
                  <a:gd name="T8" fmla="*/ 0 w 796"/>
                  <a:gd name="T9" fmla="*/ 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6" h="487">
                    <a:moveTo>
                      <a:pt x="0" y="3"/>
                    </a:moveTo>
                    <a:lnTo>
                      <a:pt x="14" y="423"/>
                    </a:lnTo>
                    <a:lnTo>
                      <a:pt x="655" y="487"/>
                    </a:lnTo>
                    <a:lnTo>
                      <a:pt x="79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449"/>
              <p:cNvSpPr/>
              <p:nvPr/>
            </p:nvSpPr>
            <p:spPr bwMode="auto">
              <a:xfrm>
                <a:off x="4971" y="2132"/>
                <a:ext cx="831" cy="578"/>
              </a:xfrm>
              <a:custGeom>
                <a:avLst/>
                <a:gdLst>
                  <a:gd name="T0" fmla="*/ 831 w 831"/>
                  <a:gd name="T1" fmla="*/ 0 h 578"/>
                  <a:gd name="T2" fmla="*/ 0 w 831"/>
                  <a:gd name="T3" fmla="*/ 5 h 578"/>
                  <a:gd name="T4" fmla="*/ 64 w 831"/>
                  <a:gd name="T5" fmla="*/ 538 h 578"/>
                  <a:gd name="T6" fmla="*/ 483 w 831"/>
                  <a:gd name="T7" fmla="*/ 578 h 578"/>
                  <a:gd name="T8" fmla="*/ 831 w 831"/>
                  <a:gd name="T9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1" h="578">
                    <a:moveTo>
                      <a:pt x="831" y="0"/>
                    </a:moveTo>
                    <a:lnTo>
                      <a:pt x="0" y="5"/>
                    </a:lnTo>
                    <a:lnTo>
                      <a:pt x="64" y="538"/>
                    </a:lnTo>
                    <a:lnTo>
                      <a:pt x="483" y="578"/>
                    </a:lnTo>
                    <a:lnTo>
                      <a:pt x="831" y="0"/>
                    </a:ln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450"/>
              <p:cNvSpPr/>
              <p:nvPr/>
            </p:nvSpPr>
            <p:spPr bwMode="auto">
              <a:xfrm>
                <a:off x="4584" y="2137"/>
                <a:ext cx="451" cy="533"/>
              </a:xfrm>
              <a:custGeom>
                <a:avLst/>
                <a:gdLst>
                  <a:gd name="T0" fmla="*/ 141 w 451"/>
                  <a:gd name="T1" fmla="*/ 3 h 533"/>
                  <a:gd name="T2" fmla="*/ 0 w 451"/>
                  <a:gd name="T3" fmla="*/ 490 h 533"/>
                  <a:gd name="T4" fmla="*/ 451 w 451"/>
                  <a:gd name="T5" fmla="*/ 533 h 533"/>
                  <a:gd name="T6" fmla="*/ 387 w 451"/>
                  <a:gd name="T7" fmla="*/ 0 h 533"/>
                  <a:gd name="T8" fmla="*/ 141 w 451"/>
                  <a:gd name="T9" fmla="*/ 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33">
                    <a:moveTo>
                      <a:pt x="141" y="3"/>
                    </a:moveTo>
                    <a:lnTo>
                      <a:pt x="0" y="490"/>
                    </a:lnTo>
                    <a:lnTo>
                      <a:pt x="451" y="533"/>
                    </a:lnTo>
                    <a:lnTo>
                      <a:pt x="387" y="0"/>
                    </a:lnTo>
                    <a:lnTo>
                      <a:pt x="141" y="3"/>
                    </a:lnTo>
                    <a:close/>
                  </a:path>
                </a:pathLst>
              </a:custGeom>
              <a:solidFill>
                <a:srgbClr val="88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451"/>
              <p:cNvSpPr/>
              <p:nvPr/>
            </p:nvSpPr>
            <p:spPr bwMode="auto">
              <a:xfrm>
                <a:off x="2987" y="2145"/>
                <a:ext cx="451" cy="780"/>
              </a:xfrm>
              <a:custGeom>
                <a:avLst/>
                <a:gdLst>
                  <a:gd name="T0" fmla="*/ 240 w 451"/>
                  <a:gd name="T1" fmla="*/ 3 h 780"/>
                  <a:gd name="T2" fmla="*/ 0 w 451"/>
                  <a:gd name="T3" fmla="*/ 600 h 780"/>
                  <a:gd name="T4" fmla="*/ 141 w 451"/>
                  <a:gd name="T5" fmla="*/ 780 h 780"/>
                  <a:gd name="T6" fmla="*/ 451 w 451"/>
                  <a:gd name="T7" fmla="*/ 0 h 780"/>
                  <a:gd name="T8" fmla="*/ 240 w 451"/>
                  <a:gd name="T9" fmla="*/ 3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780">
                    <a:moveTo>
                      <a:pt x="240" y="3"/>
                    </a:moveTo>
                    <a:lnTo>
                      <a:pt x="0" y="600"/>
                    </a:lnTo>
                    <a:lnTo>
                      <a:pt x="141" y="780"/>
                    </a:lnTo>
                    <a:lnTo>
                      <a:pt x="451" y="0"/>
                    </a:lnTo>
                    <a:lnTo>
                      <a:pt x="240" y="3"/>
                    </a:lnTo>
                    <a:close/>
                  </a:path>
                </a:pathLst>
              </a:custGeom>
              <a:solidFill>
                <a:srgbClr val="88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452"/>
              <p:cNvSpPr/>
              <p:nvPr/>
            </p:nvSpPr>
            <p:spPr bwMode="auto">
              <a:xfrm>
                <a:off x="2514" y="2151"/>
                <a:ext cx="163" cy="144"/>
              </a:xfrm>
              <a:custGeom>
                <a:avLst/>
                <a:gdLst>
                  <a:gd name="T0" fmla="*/ 0 w 163"/>
                  <a:gd name="T1" fmla="*/ 0 h 144"/>
                  <a:gd name="T2" fmla="*/ 115 w 163"/>
                  <a:gd name="T3" fmla="*/ 144 h 144"/>
                  <a:gd name="T4" fmla="*/ 163 w 163"/>
                  <a:gd name="T5" fmla="*/ 0 h 144"/>
                  <a:gd name="T6" fmla="*/ 0 w 16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44">
                    <a:moveTo>
                      <a:pt x="0" y="0"/>
                    </a:moveTo>
                    <a:lnTo>
                      <a:pt x="115" y="144"/>
                    </a:lnTo>
                    <a:lnTo>
                      <a:pt x="1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453"/>
              <p:cNvSpPr/>
              <p:nvPr/>
            </p:nvSpPr>
            <p:spPr bwMode="auto">
              <a:xfrm>
                <a:off x="2629" y="2151"/>
                <a:ext cx="64" cy="160"/>
              </a:xfrm>
              <a:custGeom>
                <a:avLst/>
                <a:gdLst>
                  <a:gd name="T0" fmla="*/ 48 w 64"/>
                  <a:gd name="T1" fmla="*/ 0 h 160"/>
                  <a:gd name="T2" fmla="*/ 0 w 64"/>
                  <a:gd name="T3" fmla="*/ 144 h 160"/>
                  <a:gd name="T4" fmla="*/ 13 w 64"/>
                  <a:gd name="T5" fmla="*/ 160 h 160"/>
                  <a:gd name="T6" fmla="*/ 64 w 64"/>
                  <a:gd name="T7" fmla="*/ 0 h 160"/>
                  <a:gd name="T8" fmla="*/ 48 w 64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0">
                    <a:moveTo>
                      <a:pt x="48" y="0"/>
                    </a:moveTo>
                    <a:lnTo>
                      <a:pt x="0" y="144"/>
                    </a:lnTo>
                    <a:lnTo>
                      <a:pt x="13" y="160"/>
                    </a:lnTo>
                    <a:lnTo>
                      <a:pt x="6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Freeform 454"/>
              <p:cNvSpPr/>
              <p:nvPr/>
            </p:nvSpPr>
            <p:spPr bwMode="auto">
              <a:xfrm>
                <a:off x="2642" y="2151"/>
                <a:ext cx="72" cy="184"/>
              </a:xfrm>
              <a:custGeom>
                <a:avLst/>
                <a:gdLst>
                  <a:gd name="T0" fmla="*/ 72 w 72"/>
                  <a:gd name="T1" fmla="*/ 0 h 184"/>
                  <a:gd name="T2" fmla="*/ 51 w 72"/>
                  <a:gd name="T3" fmla="*/ 0 h 184"/>
                  <a:gd name="T4" fmla="*/ 0 w 72"/>
                  <a:gd name="T5" fmla="*/ 160 h 184"/>
                  <a:gd name="T6" fmla="*/ 19 w 72"/>
                  <a:gd name="T7" fmla="*/ 184 h 184"/>
                  <a:gd name="T8" fmla="*/ 72 w 72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4">
                    <a:moveTo>
                      <a:pt x="72" y="0"/>
                    </a:moveTo>
                    <a:lnTo>
                      <a:pt x="51" y="0"/>
                    </a:lnTo>
                    <a:lnTo>
                      <a:pt x="0" y="160"/>
                    </a:lnTo>
                    <a:lnTo>
                      <a:pt x="19" y="18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E4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455"/>
              <p:cNvSpPr/>
              <p:nvPr/>
            </p:nvSpPr>
            <p:spPr bwMode="auto">
              <a:xfrm>
                <a:off x="2661" y="2151"/>
                <a:ext cx="75" cy="200"/>
              </a:xfrm>
              <a:custGeom>
                <a:avLst/>
                <a:gdLst>
                  <a:gd name="T0" fmla="*/ 53 w 75"/>
                  <a:gd name="T1" fmla="*/ 0 h 200"/>
                  <a:gd name="T2" fmla="*/ 0 w 75"/>
                  <a:gd name="T3" fmla="*/ 184 h 200"/>
                  <a:gd name="T4" fmla="*/ 13 w 75"/>
                  <a:gd name="T5" fmla="*/ 200 h 200"/>
                  <a:gd name="T6" fmla="*/ 75 w 75"/>
                  <a:gd name="T7" fmla="*/ 0 h 200"/>
                  <a:gd name="T8" fmla="*/ 53 w 75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00">
                    <a:moveTo>
                      <a:pt x="53" y="0"/>
                    </a:moveTo>
                    <a:lnTo>
                      <a:pt x="0" y="184"/>
                    </a:lnTo>
                    <a:lnTo>
                      <a:pt x="13" y="200"/>
                    </a:lnTo>
                    <a:lnTo>
                      <a:pt x="75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456"/>
              <p:cNvSpPr/>
              <p:nvPr/>
            </p:nvSpPr>
            <p:spPr bwMode="auto">
              <a:xfrm>
                <a:off x="2674" y="2151"/>
                <a:ext cx="80" cy="219"/>
              </a:xfrm>
              <a:custGeom>
                <a:avLst/>
                <a:gdLst>
                  <a:gd name="T0" fmla="*/ 62 w 80"/>
                  <a:gd name="T1" fmla="*/ 0 h 219"/>
                  <a:gd name="T2" fmla="*/ 0 w 80"/>
                  <a:gd name="T3" fmla="*/ 200 h 219"/>
                  <a:gd name="T4" fmla="*/ 14 w 80"/>
                  <a:gd name="T5" fmla="*/ 219 h 219"/>
                  <a:gd name="T6" fmla="*/ 80 w 80"/>
                  <a:gd name="T7" fmla="*/ 0 h 219"/>
                  <a:gd name="T8" fmla="*/ 62 w 80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9">
                    <a:moveTo>
                      <a:pt x="62" y="0"/>
                    </a:moveTo>
                    <a:lnTo>
                      <a:pt x="0" y="200"/>
                    </a:lnTo>
                    <a:lnTo>
                      <a:pt x="14" y="219"/>
                    </a:lnTo>
                    <a:lnTo>
                      <a:pt x="8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E4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457"/>
              <p:cNvSpPr/>
              <p:nvPr/>
            </p:nvSpPr>
            <p:spPr bwMode="auto">
              <a:xfrm>
                <a:off x="2688" y="2151"/>
                <a:ext cx="96" cy="243"/>
              </a:xfrm>
              <a:custGeom>
                <a:avLst/>
                <a:gdLst>
                  <a:gd name="T0" fmla="*/ 66 w 96"/>
                  <a:gd name="T1" fmla="*/ 0 h 243"/>
                  <a:gd name="T2" fmla="*/ 0 w 96"/>
                  <a:gd name="T3" fmla="*/ 219 h 243"/>
                  <a:gd name="T4" fmla="*/ 21 w 96"/>
                  <a:gd name="T5" fmla="*/ 243 h 243"/>
                  <a:gd name="T6" fmla="*/ 96 w 96"/>
                  <a:gd name="T7" fmla="*/ 0 h 243"/>
                  <a:gd name="T8" fmla="*/ 66 w 96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43">
                    <a:moveTo>
                      <a:pt x="66" y="0"/>
                    </a:moveTo>
                    <a:lnTo>
                      <a:pt x="0" y="219"/>
                    </a:lnTo>
                    <a:lnTo>
                      <a:pt x="21" y="243"/>
                    </a:lnTo>
                    <a:lnTo>
                      <a:pt x="9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Freeform 458"/>
              <p:cNvSpPr/>
              <p:nvPr/>
            </p:nvSpPr>
            <p:spPr bwMode="auto">
              <a:xfrm>
                <a:off x="2709" y="2151"/>
                <a:ext cx="99" cy="267"/>
              </a:xfrm>
              <a:custGeom>
                <a:avLst/>
                <a:gdLst>
                  <a:gd name="T0" fmla="*/ 75 w 99"/>
                  <a:gd name="T1" fmla="*/ 0 h 267"/>
                  <a:gd name="T2" fmla="*/ 0 w 99"/>
                  <a:gd name="T3" fmla="*/ 243 h 267"/>
                  <a:gd name="T4" fmla="*/ 16 w 99"/>
                  <a:gd name="T5" fmla="*/ 267 h 267"/>
                  <a:gd name="T6" fmla="*/ 99 w 99"/>
                  <a:gd name="T7" fmla="*/ 0 h 267"/>
                  <a:gd name="T8" fmla="*/ 75 w 99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67">
                    <a:moveTo>
                      <a:pt x="75" y="0"/>
                    </a:moveTo>
                    <a:lnTo>
                      <a:pt x="0" y="243"/>
                    </a:lnTo>
                    <a:lnTo>
                      <a:pt x="16" y="267"/>
                    </a:lnTo>
                    <a:lnTo>
                      <a:pt x="9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E4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Freeform 459"/>
              <p:cNvSpPr/>
              <p:nvPr/>
            </p:nvSpPr>
            <p:spPr bwMode="auto">
              <a:xfrm>
                <a:off x="2725" y="2151"/>
                <a:ext cx="109" cy="289"/>
              </a:xfrm>
              <a:custGeom>
                <a:avLst/>
                <a:gdLst>
                  <a:gd name="T0" fmla="*/ 83 w 109"/>
                  <a:gd name="T1" fmla="*/ 0 h 289"/>
                  <a:gd name="T2" fmla="*/ 0 w 109"/>
                  <a:gd name="T3" fmla="*/ 267 h 289"/>
                  <a:gd name="T4" fmla="*/ 19 w 109"/>
                  <a:gd name="T5" fmla="*/ 289 h 289"/>
                  <a:gd name="T6" fmla="*/ 109 w 109"/>
                  <a:gd name="T7" fmla="*/ 0 h 289"/>
                  <a:gd name="T8" fmla="*/ 83 w 10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89">
                    <a:moveTo>
                      <a:pt x="83" y="0"/>
                    </a:moveTo>
                    <a:lnTo>
                      <a:pt x="0" y="267"/>
                    </a:lnTo>
                    <a:lnTo>
                      <a:pt x="19" y="289"/>
                    </a:lnTo>
                    <a:lnTo>
                      <a:pt x="10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" name="Freeform 460"/>
              <p:cNvSpPr/>
              <p:nvPr/>
            </p:nvSpPr>
            <p:spPr bwMode="auto">
              <a:xfrm>
                <a:off x="2845" y="2148"/>
                <a:ext cx="174" cy="139"/>
              </a:xfrm>
              <a:custGeom>
                <a:avLst/>
                <a:gdLst>
                  <a:gd name="T0" fmla="*/ 174 w 174"/>
                  <a:gd name="T1" fmla="*/ 0 h 139"/>
                  <a:gd name="T2" fmla="*/ 0 w 174"/>
                  <a:gd name="T3" fmla="*/ 3 h 139"/>
                  <a:gd name="T4" fmla="*/ 126 w 174"/>
                  <a:gd name="T5" fmla="*/ 139 h 139"/>
                  <a:gd name="T6" fmla="*/ 174 w 174"/>
                  <a:gd name="T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139">
                    <a:moveTo>
                      <a:pt x="174" y="0"/>
                    </a:moveTo>
                    <a:lnTo>
                      <a:pt x="0" y="3"/>
                    </a:lnTo>
                    <a:lnTo>
                      <a:pt x="126" y="13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B3B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9" name="Freeform 461"/>
              <p:cNvSpPr/>
              <p:nvPr/>
            </p:nvSpPr>
            <p:spPr bwMode="auto">
              <a:xfrm>
                <a:off x="2781" y="2151"/>
                <a:ext cx="190" cy="168"/>
              </a:xfrm>
              <a:custGeom>
                <a:avLst/>
                <a:gdLst>
                  <a:gd name="T0" fmla="*/ 190 w 190"/>
                  <a:gd name="T1" fmla="*/ 136 h 168"/>
                  <a:gd name="T2" fmla="*/ 64 w 190"/>
                  <a:gd name="T3" fmla="*/ 0 h 168"/>
                  <a:gd name="T4" fmla="*/ 53 w 190"/>
                  <a:gd name="T5" fmla="*/ 0 h 168"/>
                  <a:gd name="T6" fmla="*/ 0 w 190"/>
                  <a:gd name="T7" fmla="*/ 168 h 168"/>
                  <a:gd name="T8" fmla="*/ 190 w 190"/>
                  <a:gd name="T9" fmla="*/ 139 h 168"/>
                  <a:gd name="T10" fmla="*/ 190 w 190"/>
                  <a:gd name="T11" fmla="*/ 13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68">
                    <a:moveTo>
                      <a:pt x="190" y="136"/>
                    </a:moveTo>
                    <a:lnTo>
                      <a:pt x="64" y="0"/>
                    </a:lnTo>
                    <a:lnTo>
                      <a:pt x="53" y="0"/>
                    </a:lnTo>
                    <a:lnTo>
                      <a:pt x="0" y="168"/>
                    </a:lnTo>
                    <a:lnTo>
                      <a:pt x="190" y="139"/>
                    </a:lnTo>
                    <a:lnTo>
                      <a:pt x="190" y="136"/>
                    </a:lnTo>
                    <a:close/>
                  </a:path>
                </a:pathLst>
              </a:custGeom>
              <a:solidFill>
                <a:srgbClr val="835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462"/>
              <p:cNvSpPr/>
              <p:nvPr/>
            </p:nvSpPr>
            <p:spPr bwMode="auto">
              <a:xfrm>
                <a:off x="2781" y="2290"/>
                <a:ext cx="190" cy="153"/>
              </a:xfrm>
              <a:custGeom>
                <a:avLst/>
                <a:gdLst>
                  <a:gd name="T0" fmla="*/ 190 w 190"/>
                  <a:gd name="T1" fmla="*/ 0 h 153"/>
                  <a:gd name="T2" fmla="*/ 0 w 190"/>
                  <a:gd name="T3" fmla="*/ 29 h 153"/>
                  <a:gd name="T4" fmla="*/ 0 w 190"/>
                  <a:gd name="T5" fmla="*/ 32 h 153"/>
                  <a:gd name="T6" fmla="*/ 136 w 190"/>
                  <a:gd name="T7" fmla="*/ 153 h 153"/>
                  <a:gd name="T8" fmla="*/ 190 w 190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53">
                    <a:moveTo>
                      <a:pt x="190" y="0"/>
                    </a:moveTo>
                    <a:lnTo>
                      <a:pt x="0" y="29"/>
                    </a:lnTo>
                    <a:lnTo>
                      <a:pt x="0" y="32"/>
                    </a:lnTo>
                    <a:lnTo>
                      <a:pt x="136" y="15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83A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Freeform 463"/>
              <p:cNvSpPr/>
              <p:nvPr/>
            </p:nvSpPr>
            <p:spPr bwMode="auto">
              <a:xfrm>
                <a:off x="2744" y="2322"/>
                <a:ext cx="173" cy="131"/>
              </a:xfrm>
              <a:custGeom>
                <a:avLst/>
                <a:gdLst>
                  <a:gd name="T0" fmla="*/ 173 w 173"/>
                  <a:gd name="T1" fmla="*/ 121 h 131"/>
                  <a:gd name="T2" fmla="*/ 37 w 173"/>
                  <a:gd name="T3" fmla="*/ 0 h 131"/>
                  <a:gd name="T4" fmla="*/ 0 w 173"/>
                  <a:gd name="T5" fmla="*/ 118 h 131"/>
                  <a:gd name="T6" fmla="*/ 5 w 173"/>
                  <a:gd name="T7" fmla="*/ 126 h 131"/>
                  <a:gd name="T8" fmla="*/ 168 w 173"/>
                  <a:gd name="T9" fmla="*/ 131 h 131"/>
                  <a:gd name="T10" fmla="*/ 173 w 173"/>
                  <a:gd name="T11" fmla="*/ 12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31">
                    <a:moveTo>
                      <a:pt x="173" y="121"/>
                    </a:moveTo>
                    <a:lnTo>
                      <a:pt x="37" y="0"/>
                    </a:lnTo>
                    <a:lnTo>
                      <a:pt x="0" y="118"/>
                    </a:lnTo>
                    <a:lnTo>
                      <a:pt x="5" y="126"/>
                    </a:lnTo>
                    <a:lnTo>
                      <a:pt x="168" y="131"/>
                    </a:lnTo>
                    <a:lnTo>
                      <a:pt x="173" y="121"/>
                    </a:lnTo>
                    <a:close/>
                  </a:path>
                </a:pathLst>
              </a:custGeom>
              <a:solidFill>
                <a:srgbClr val="92D4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Freeform 464"/>
              <p:cNvSpPr/>
              <p:nvPr/>
            </p:nvSpPr>
            <p:spPr bwMode="auto">
              <a:xfrm>
                <a:off x="2749" y="2448"/>
                <a:ext cx="163" cy="145"/>
              </a:xfrm>
              <a:custGeom>
                <a:avLst/>
                <a:gdLst>
                  <a:gd name="T0" fmla="*/ 163 w 163"/>
                  <a:gd name="T1" fmla="*/ 5 h 145"/>
                  <a:gd name="T2" fmla="*/ 0 w 163"/>
                  <a:gd name="T3" fmla="*/ 0 h 145"/>
                  <a:gd name="T4" fmla="*/ 115 w 163"/>
                  <a:gd name="T5" fmla="*/ 145 h 145"/>
                  <a:gd name="T6" fmla="*/ 163 w 163"/>
                  <a:gd name="T7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45">
                    <a:moveTo>
                      <a:pt x="163" y="5"/>
                    </a:moveTo>
                    <a:lnTo>
                      <a:pt x="0" y="0"/>
                    </a:lnTo>
                    <a:lnTo>
                      <a:pt x="115" y="145"/>
                    </a:lnTo>
                    <a:lnTo>
                      <a:pt x="163" y="5"/>
                    </a:lnTo>
                    <a:close/>
                  </a:path>
                </a:pathLst>
              </a:custGeom>
              <a:solidFill>
                <a:srgbClr val="FA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Freeform 465"/>
              <p:cNvSpPr/>
              <p:nvPr/>
            </p:nvSpPr>
            <p:spPr bwMode="auto">
              <a:xfrm>
                <a:off x="2864" y="2148"/>
                <a:ext cx="363" cy="597"/>
              </a:xfrm>
              <a:custGeom>
                <a:avLst/>
                <a:gdLst>
                  <a:gd name="T0" fmla="*/ 363 w 363"/>
                  <a:gd name="T1" fmla="*/ 0 h 597"/>
                  <a:gd name="T2" fmla="*/ 155 w 363"/>
                  <a:gd name="T3" fmla="*/ 0 h 597"/>
                  <a:gd name="T4" fmla="*/ 0 w 363"/>
                  <a:gd name="T5" fmla="*/ 445 h 597"/>
                  <a:gd name="T6" fmla="*/ 123 w 363"/>
                  <a:gd name="T7" fmla="*/ 597 h 597"/>
                  <a:gd name="T8" fmla="*/ 363 w 363"/>
                  <a:gd name="T9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597">
                    <a:moveTo>
                      <a:pt x="363" y="0"/>
                    </a:moveTo>
                    <a:lnTo>
                      <a:pt x="155" y="0"/>
                    </a:lnTo>
                    <a:lnTo>
                      <a:pt x="0" y="445"/>
                    </a:lnTo>
                    <a:lnTo>
                      <a:pt x="123" y="597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6F9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Freeform 466"/>
              <p:cNvSpPr/>
              <p:nvPr/>
            </p:nvSpPr>
            <p:spPr bwMode="auto">
              <a:xfrm>
                <a:off x="2987" y="2145"/>
                <a:ext cx="414" cy="600"/>
              </a:xfrm>
              <a:custGeom>
                <a:avLst/>
                <a:gdLst>
                  <a:gd name="T0" fmla="*/ 0 w 414"/>
                  <a:gd name="T1" fmla="*/ 600 h 600"/>
                  <a:gd name="T2" fmla="*/ 216 w 414"/>
                  <a:gd name="T3" fmla="*/ 584 h 600"/>
                  <a:gd name="T4" fmla="*/ 72 w 414"/>
                  <a:gd name="T5" fmla="*/ 426 h 600"/>
                  <a:gd name="T6" fmla="*/ 288 w 414"/>
                  <a:gd name="T7" fmla="*/ 418 h 600"/>
                  <a:gd name="T8" fmla="*/ 139 w 414"/>
                  <a:gd name="T9" fmla="*/ 276 h 600"/>
                  <a:gd name="T10" fmla="*/ 347 w 414"/>
                  <a:gd name="T11" fmla="*/ 255 h 600"/>
                  <a:gd name="T12" fmla="*/ 195 w 414"/>
                  <a:gd name="T13" fmla="*/ 134 h 600"/>
                  <a:gd name="T14" fmla="*/ 414 w 414"/>
                  <a:gd name="T15" fmla="*/ 83 h 600"/>
                  <a:gd name="T16" fmla="*/ 288 w 414"/>
                  <a:gd name="T17" fmla="*/ 0 h 600"/>
                  <a:gd name="T18" fmla="*/ 240 w 414"/>
                  <a:gd name="T19" fmla="*/ 3 h 600"/>
                  <a:gd name="T20" fmla="*/ 0 w 414"/>
                  <a:gd name="T21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4" h="600">
                    <a:moveTo>
                      <a:pt x="0" y="600"/>
                    </a:moveTo>
                    <a:lnTo>
                      <a:pt x="216" y="584"/>
                    </a:lnTo>
                    <a:lnTo>
                      <a:pt x="72" y="426"/>
                    </a:lnTo>
                    <a:lnTo>
                      <a:pt x="288" y="418"/>
                    </a:lnTo>
                    <a:lnTo>
                      <a:pt x="139" y="276"/>
                    </a:lnTo>
                    <a:lnTo>
                      <a:pt x="347" y="255"/>
                    </a:lnTo>
                    <a:lnTo>
                      <a:pt x="195" y="134"/>
                    </a:lnTo>
                    <a:lnTo>
                      <a:pt x="414" y="83"/>
                    </a:lnTo>
                    <a:lnTo>
                      <a:pt x="288" y="0"/>
                    </a:lnTo>
                    <a:lnTo>
                      <a:pt x="240" y="3"/>
                    </a:lnTo>
                    <a:lnTo>
                      <a:pt x="0" y="600"/>
                    </a:lnTo>
                    <a:close/>
                  </a:path>
                </a:pathLst>
              </a:custGeom>
              <a:solidFill>
                <a:srgbClr val="FFD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Freeform 467"/>
              <p:cNvSpPr/>
              <p:nvPr/>
            </p:nvSpPr>
            <p:spPr bwMode="auto">
              <a:xfrm>
                <a:off x="3005" y="2595"/>
                <a:ext cx="110" cy="105"/>
              </a:xfrm>
              <a:custGeom>
                <a:avLst/>
                <a:gdLst>
                  <a:gd name="T0" fmla="*/ 0 w 110"/>
                  <a:gd name="T1" fmla="*/ 105 h 105"/>
                  <a:gd name="T2" fmla="*/ 110 w 110"/>
                  <a:gd name="T3" fmla="*/ 94 h 105"/>
                  <a:gd name="T4" fmla="*/ 38 w 110"/>
                  <a:gd name="T5" fmla="*/ 0 h 105"/>
                  <a:gd name="T6" fmla="*/ 0 w 110"/>
                  <a:gd name="T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05">
                    <a:moveTo>
                      <a:pt x="0" y="105"/>
                    </a:moveTo>
                    <a:lnTo>
                      <a:pt x="110" y="94"/>
                    </a:lnTo>
                    <a:lnTo>
                      <a:pt x="38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468"/>
              <p:cNvSpPr/>
              <p:nvPr/>
            </p:nvSpPr>
            <p:spPr bwMode="auto">
              <a:xfrm>
                <a:off x="3072" y="2451"/>
                <a:ext cx="107" cy="83"/>
              </a:xfrm>
              <a:custGeom>
                <a:avLst/>
                <a:gdLst>
                  <a:gd name="T0" fmla="*/ 0 w 107"/>
                  <a:gd name="T1" fmla="*/ 83 h 83"/>
                  <a:gd name="T2" fmla="*/ 107 w 107"/>
                  <a:gd name="T3" fmla="*/ 75 h 83"/>
                  <a:gd name="T4" fmla="*/ 35 w 107"/>
                  <a:gd name="T5" fmla="*/ 0 h 83"/>
                  <a:gd name="T6" fmla="*/ 0 w 107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3">
                    <a:moveTo>
                      <a:pt x="0" y="83"/>
                    </a:moveTo>
                    <a:lnTo>
                      <a:pt x="107" y="75"/>
                    </a:lnTo>
                    <a:lnTo>
                      <a:pt x="35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469"/>
              <p:cNvSpPr/>
              <p:nvPr/>
            </p:nvSpPr>
            <p:spPr bwMode="auto">
              <a:xfrm>
                <a:off x="3131" y="2309"/>
                <a:ext cx="109" cy="75"/>
              </a:xfrm>
              <a:custGeom>
                <a:avLst/>
                <a:gdLst>
                  <a:gd name="T0" fmla="*/ 0 w 109"/>
                  <a:gd name="T1" fmla="*/ 75 h 75"/>
                  <a:gd name="T2" fmla="*/ 109 w 109"/>
                  <a:gd name="T3" fmla="*/ 61 h 75"/>
                  <a:gd name="T4" fmla="*/ 32 w 109"/>
                  <a:gd name="T5" fmla="*/ 0 h 75"/>
                  <a:gd name="T6" fmla="*/ 0 w 109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75">
                    <a:moveTo>
                      <a:pt x="0" y="75"/>
                    </a:moveTo>
                    <a:lnTo>
                      <a:pt x="109" y="61"/>
                    </a:lnTo>
                    <a:lnTo>
                      <a:pt x="3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470"/>
              <p:cNvSpPr/>
              <p:nvPr/>
            </p:nvSpPr>
            <p:spPr bwMode="auto">
              <a:xfrm>
                <a:off x="3192" y="2148"/>
                <a:ext cx="104" cy="91"/>
              </a:xfrm>
              <a:custGeom>
                <a:avLst/>
                <a:gdLst>
                  <a:gd name="T0" fmla="*/ 0 w 104"/>
                  <a:gd name="T1" fmla="*/ 91 h 91"/>
                  <a:gd name="T2" fmla="*/ 104 w 104"/>
                  <a:gd name="T3" fmla="*/ 67 h 91"/>
                  <a:gd name="T4" fmla="*/ 35 w 104"/>
                  <a:gd name="T5" fmla="*/ 0 h 91"/>
                  <a:gd name="T6" fmla="*/ 0 w 104"/>
                  <a:gd name="T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1">
                    <a:moveTo>
                      <a:pt x="0" y="91"/>
                    </a:moveTo>
                    <a:lnTo>
                      <a:pt x="104" y="67"/>
                    </a:lnTo>
                    <a:lnTo>
                      <a:pt x="35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471"/>
              <p:cNvSpPr/>
              <p:nvPr/>
            </p:nvSpPr>
            <p:spPr bwMode="auto">
              <a:xfrm>
                <a:off x="3088" y="2777"/>
                <a:ext cx="94" cy="83"/>
              </a:xfrm>
              <a:custGeom>
                <a:avLst/>
                <a:gdLst>
                  <a:gd name="T0" fmla="*/ 94 w 94"/>
                  <a:gd name="T1" fmla="*/ 3 h 83"/>
                  <a:gd name="T2" fmla="*/ 0 w 94"/>
                  <a:gd name="T3" fmla="*/ 0 h 83"/>
                  <a:gd name="T4" fmla="*/ 67 w 94"/>
                  <a:gd name="T5" fmla="*/ 83 h 83"/>
                  <a:gd name="T6" fmla="*/ 94 w 94"/>
                  <a:gd name="T7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83">
                    <a:moveTo>
                      <a:pt x="94" y="3"/>
                    </a:moveTo>
                    <a:lnTo>
                      <a:pt x="0" y="0"/>
                    </a:lnTo>
                    <a:lnTo>
                      <a:pt x="67" y="83"/>
                    </a:lnTo>
                    <a:lnTo>
                      <a:pt x="94" y="3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472"/>
              <p:cNvSpPr/>
              <p:nvPr/>
            </p:nvSpPr>
            <p:spPr bwMode="auto">
              <a:xfrm>
                <a:off x="3155" y="2609"/>
                <a:ext cx="93" cy="80"/>
              </a:xfrm>
              <a:custGeom>
                <a:avLst/>
                <a:gdLst>
                  <a:gd name="T0" fmla="*/ 93 w 93"/>
                  <a:gd name="T1" fmla="*/ 2 h 80"/>
                  <a:gd name="T2" fmla="*/ 0 w 93"/>
                  <a:gd name="T3" fmla="*/ 0 h 80"/>
                  <a:gd name="T4" fmla="*/ 67 w 93"/>
                  <a:gd name="T5" fmla="*/ 80 h 80"/>
                  <a:gd name="T6" fmla="*/ 93 w 93"/>
                  <a:gd name="T7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80">
                    <a:moveTo>
                      <a:pt x="93" y="2"/>
                    </a:moveTo>
                    <a:lnTo>
                      <a:pt x="0" y="0"/>
                    </a:lnTo>
                    <a:lnTo>
                      <a:pt x="67" y="80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473"/>
              <p:cNvSpPr/>
              <p:nvPr/>
            </p:nvSpPr>
            <p:spPr bwMode="auto">
              <a:xfrm>
                <a:off x="3222" y="2443"/>
                <a:ext cx="96" cy="77"/>
              </a:xfrm>
              <a:custGeom>
                <a:avLst/>
                <a:gdLst>
                  <a:gd name="T0" fmla="*/ 96 w 96"/>
                  <a:gd name="T1" fmla="*/ 0 h 77"/>
                  <a:gd name="T2" fmla="*/ 0 w 96"/>
                  <a:gd name="T3" fmla="*/ 13 h 77"/>
                  <a:gd name="T4" fmla="*/ 66 w 96"/>
                  <a:gd name="T5" fmla="*/ 77 h 77"/>
                  <a:gd name="T6" fmla="*/ 96 w 96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7">
                    <a:moveTo>
                      <a:pt x="96" y="0"/>
                    </a:moveTo>
                    <a:lnTo>
                      <a:pt x="0" y="13"/>
                    </a:lnTo>
                    <a:lnTo>
                      <a:pt x="66" y="7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474"/>
              <p:cNvSpPr/>
              <p:nvPr/>
            </p:nvSpPr>
            <p:spPr bwMode="auto">
              <a:xfrm>
                <a:off x="3278" y="2279"/>
                <a:ext cx="101" cy="89"/>
              </a:xfrm>
              <a:custGeom>
                <a:avLst/>
                <a:gdLst>
                  <a:gd name="T0" fmla="*/ 101 w 101"/>
                  <a:gd name="T1" fmla="*/ 0 h 89"/>
                  <a:gd name="T2" fmla="*/ 0 w 101"/>
                  <a:gd name="T3" fmla="*/ 16 h 89"/>
                  <a:gd name="T4" fmla="*/ 72 w 101"/>
                  <a:gd name="T5" fmla="*/ 89 h 89"/>
                  <a:gd name="T6" fmla="*/ 101 w 10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89">
                    <a:moveTo>
                      <a:pt x="101" y="0"/>
                    </a:moveTo>
                    <a:lnTo>
                      <a:pt x="0" y="16"/>
                    </a:lnTo>
                    <a:lnTo>
                      <a:pt x="72" y="8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475"/>
              <p:cNvSpPr/>
              <p:nvPr/>
            </p:nvSpPr>
            <p:spPr bwMode="auto">
              <a:xfrm>
                <a:off x="2864" y="2469"/>
                <a:ext cx="96" cy="132"/>
              </a:xfrm>
              <a:custGeom>
                <a:avLst/>
                <a:gdLst>
                  <a:gd name="T0" fmla="*/ 16 w 36"/>
                  <a:gd name="T1" fmla="*/ 0 h 49"/>
                  <a:gd name="T2" fmla="*/ 0 w 36"/>
                  <a:gd name="T3" fmla="*/ 46 h 49"/>
                  <a:gd name="T4" fmla="*/ 11 w 36"/>
                  <a:gd name="T5" fmla="*/ 49 h 49"/>
                  <a:gd name="T6" fmla="*/ 36 w 36"/>
                  <a:gd name="T7" fmla="*/ 24 h 49"/>
                  <a:gd name="T8" fmla="*/ 16 w 3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9">
                    <a:moveTo>
                      <a:pt x="16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3" y="48"/>
                      <a:pt x="7" y="49"/>
                      <a:pt x="11" y="49"/>
                    </a:cubicBezTo>
                    <a:cubicBezTo>
                      <a:pt x="25" y="49"/>
                      <a:pt x="36" y="38"/>
                      <a:pt x="36" y="24"/>
                    </a:cubicBezTo>
                    <a:cubicBezTo>
                      <a:pt x="36" y="12"/>
                      <a:pt x="28" y="2"/>
                      <a:pt x="16" y="0"/>
                    </a:cubicBez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Oval 476"/>
              <p:cNvSpPr>
                <a:spLocks noChangeArrowheads="1"/>
              </p:cNvSpPr>
              <p:nvPr/>
            </p:nvSpPr>
            <p:spPr bwMode="auto">
              <a:xfrm>
                <a:off x="2995" y="2405"/>
                <a:ext cx="96" cy="94"/>
              </a:xfrm>
              <a:prstGeom prst="ellipse">
                <a:avLst/>
              </a:pr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477"/>
              <p:cNvSpPr/>
              <p:nvPr/>
            </p:nvSpPr>
            <p:spPr bwMode="auto">
              <a:xfrm>
                <a:off x="2952" y="2223"/>
                <a:ext cx="91" cy="123"/>
              </a:xfrm>
              <a:custGeom>
                <a:avLst/>
                <a:gdLst>
                  <a:gd name="T0" fmla="*/ 15 w 34"/>
                  <a:gd name="T1" fmla="*/ 0 h 46"/>
                  <a:gd name="T2" fmla="*/ 0 w 34"/>
                  <a:gd name="T3" fmla="*/ 44 h 46"/>
                  <a:gd name="T4" fmla="*/ 11 w 34"/>
                  <a:gd name="T5" fmla="*/ 46 h 46"/>
                  <a:gd name="T6" fmla="*/ 34 w 34"/>
                  <a:gd name="T7" fmla="*/ 23 h 46"/>
                  <a:gd name="T8" fmla="*/ 15 w 3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6">
                    <a:moveTo>
                      <a:pt x="15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3" y="46"/>
                      <a:pt x="7" y="46"/>
                      <a:pt x="11" y="46"/>
                    </a:cubicBezTo>
                    <a:cubicBezTo>
                      <a:pt x="24" y="46"/>
                      <a:pt x="34" y="36"/>
                      <a:pt x="34" y="23"/>
                    </a:cubicBezTo>
                    <a:cubicBezTo>
                      <a:pt x="34" y="12"/>
                      <a:pt x="26" y="2"/>
                      <a:pt x="15" y="0"/>
                    </a:cubicBez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Oval 478"/>
              <p:cNvSpPr>
                <a:spLocks noChangeArrowheads="1"/>
              </p:cNvSpPr>
              <p:nvPr/>
            </p:nvSpPr>
            <p:spPr bwMode="auto">
              <a:xfrm>
                <a:off x="3091" y="2223"/>
                <a:ext cx="64" cy="62"/>
              </a:xfrm>
              <a:prstGeom prst="ellipse">
                <a:avLst/>
              </a:pr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Freeform 479"/>
              <p:cNvSpPr/>
              <p:nvPr/>
            </p:nvSpPr>
            <p:spPr bwMode="auto">
              <a:xfrm>
                <a:off x="3112" y="2145"/>
                <a:ext cx="107" cy="51"/>
              </a:xfrm>
              <a:custGeom>
                <a:avLst/>
                <a:gdLst>
                  <a:gd name="T0" fmla="*/ 0 w 40"/>
                  <a:gd name="T1" fmla="*/ 1 h 19"/>
                  <a:gd name="T2" fmla="*/ 20 w 40"/>
                  <a:gd name="T3" fmla="*/ 19 h 19"/>
                  <a:gd name="T4" fmla="*/ 40 w 40"/>
                  <a:gd name="T5" fmla="*/ 0 h 19"/>
                  <a:gd name="T6" fmla="*/ 0 w 40"/>
                  <a:gd name="T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9">
                    <a:moveTo>
                      <a:pt x="0" y="1"/>
                    </a:moveTo>
                    <a:cubicBezTo>
                      <a:pt x="1" y="11"/>
                      <a:pt x="10" y="19"/>
                      <a:pt x="20" y="19"/>
                    </a:cubicBezTo>
                    <a:cubicBezTo>
                      <a:pt x="31" y="19"/>
                      <a:pt x="40" y="11"/>
                      <a:pt x="4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480"/>
              <p:cNvSpPr/>
              <p:nvPr/>
            </p:nvSpPr>
            <p:spPr bwMode="auto">
              <a:xfrm>
                <a:off x="2957" y="2614"/>
                <a:ext cx="75" cy="78"/>
              </a:xfrm>
              <a:custGeom>
                <a:avLst/>
                <a:gdLst>
                  <a:gd name="T0" fmla="*/ 15 w 28"/>
                  <a:gd name="T1" fmla="*/ 0 h 29"/>
                  <a:gd name="T2" fmla="*/ 0 w 28"/>
                  <a:gd name="T3" fmla="*/ 14 h 29"/>
                  <a:gd name="T4" fmla="*/ 15 w 28"/>
                  <a:gd name="T5" fmla="*/ 29 h 29"/>
                  <a:gd name="T6" fmla="*/ 21 w 28"/>
                  <a:gd name="T7" fmla="*/ 28 h 29"/>
                  <a:gd name="T8" fmla="*/ 28 w 28"/>
                  <a:gd name="T9" fmla="*/ 7 h 29"/>
                  <a:gd name="T10" fmla="*/ 15 w 2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3"/>
                      <a:pt x="7" y="29"/>
                      <a:pt x="15" y="29"/>
                    </a:cubicBezTo>
                    <a:cubicBezTo>
                      <a:pt x="17" y="29"/>
                      <a:pt x="19" y="29"/>
                      <a:pt x="21" y="2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5" y="2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481"/>
              <p:cNvSpPr/>
              <p:nvPr/>
            </p:nvSpPr>
            <p:spPr bwMode="auto">
              <a:xfrm>
                <a:off x="2907" y="2148"/>
                <a:ext cx="112" cy="94"/>
              </a:xfrm>
              <a:custGeom>
                <a:avLst/>
                <a:gdLst>
                  <a:gd name="T0" fmla="*/ 77 w 112"/>
                  <a:gd name="T1" fmla="*/ 94 h 94"/>
                  <a:gd name="T2" fmla="*/ 0 w 112"/>
                  <a:gd name="T3" fmla="*/ 3 h 94"/>
                  <a:gd name="T4" fmla="*/ 112 w 112"/>
                  <a:gd name="T5" fmla="*/ 0 h 94"/>
                  <a:gd name="T6" fmla="*/ 77 w 112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4">
                    <a:moveTo>
                      <a:pt x="77" y="94"/>
                    </a:moveTo>
                    <a:lnTo>
                      <a:pt x="0" y="3"/>
                    </a:lnTo>
                    <a:lnTo>
                      <a:pt x="112" y="0"/>
                    </a:lnTo>
                    <a:lnTo>
                      <a:pt x="77" y="94"/>
                    </a:lnTo>
                    <a:close/>
                  </a:path>
                </a:pathLst>
              </a:custGeom>
              <a:solidFill>
                <a:srgbClr val="834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Freeform 482"/>
              <p:cNvSpPr/>
              <p:nvPr/>
            </p:nvSpPr>
            <p:spPr bwMode="auto">
              <a:xfrm>
                <a:off x="2861" y="2325"/>
                <a:ext cx="96" cy="88"/>
              </a:xfrm>
              <a:custGeom>
                <a:avLst/>
                <a:gdLst>
                  <a:gd name="T0" fmla="*/ 96 w 96"/>
                  <a:gd name="T1" fmla="*/ 0 h 88"/>
                  <a:gd name="T2" fmla="*/ 0 w 96"/>
                  <a:gd name="T3" fmla="*/ 18 h 88"/>
                  <a:gd name="T4" fmla="*/ 67 w 96"/>
                  <a:gd name="T5" fmla="*/ 88 h 88"/>
                  <a:gd name="T6" fmla="*/ 96 w 96"/>
                  <a:gd name="T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8">
                    <a:moveTo>
                      <a:pt x="96" y="0"/>
                    </a:moveTo>
                    <a:lnTo>
                      <a:pt x="0" y="18"/>
                    </a:lnTo>
                    <a:lnTo>
                      <a:pt x="67" y="8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6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483"/>
              <p:cNvSpPr/>
              <p:nvPr/>
            </p:nvSpPr>
            <p:spPr bwMode="auto">
              <a:xfrm>
                <a:off x="2794" y="2191"/>
                <a:ext cx="105" cy="83"/>
              </a:xfrm>
              <a:custGeom>
                <a:avLst/>
                <a:gdLst>
                  <a:gd name="T0" fmla="*/ 32 w 105"/>
                  <a:gd name="T1" fmla="*/ 5 h 83"/>
                  <a:gd name="T2" fmla="*/ 105 w 105"/>
                  <a:gd name="T3" fmla="*/ 72 h 83"/>
                  <a:gd name="T4" fmla="*/ 0 w 105"/>
                  <a:gd name="T5" fmla="*/ 83 h 83"/>
                  <a:gd name="T6" fmla="*/ 27 w 105"/>
                  <a:gd name="T7" fmla="*/ 0 h 83"/>
                  <a:gd name="T8" fmla="*/ 32 w 105"/>
                  <a:gd name="T9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83">
                    <a:moveTo>
                      <a:pt x="32" y="5"/>
                    </a:moveTo>
                    <a:lnTo>
                      <a:pt x="105" y="72"/>
                    </a:lnTo>
                    <a:lnTo>
                      <a:pt x="0" y="83"/>
                    </a:lnTo>
                    <a:lnTo>
                      <a:pt x="27" y="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FF6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484"/>
              <p:cNvSpPr/>
              <p:nvPr/>
            </p:nvSpPr>
            <p:spPr bwMode="auto">
              <a:xfrm>
                <a:off x="2752" y="2354"/>
                <a:ext cx="85" cy="62"/>
              </a:xfrm>
              <a:custGeom>
                <a:avLst/>
                <a:gdLst>
                  <a:gd name="T0" fmla="*/ 18 w 85"/>
                  <a:gd name="T1" fmla="*/ 0 h 62"/>
                  <a:gd name="T2" fmla="*/ 85 w 85"/>
                  <a:gd name="T3" fmla="*/ 62 h 62"/>
                  <a:gd name="T4" fmla="*/ 0 w 85"/>
                  <a:gd name="T5" fmla="*/ 59 h 62"/>
                  <a:gd name="T6" fmla="*/ 18 w 8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62">
                    <a:moveTo>
                      <a:pt x="18" y="0"/>
                    </a:moveTo>
                    <a:lnTo>
                      <a:pt x="85" y="62"/>
                    </a:lnTo>
                    <a:lnTo>
                      <a:pt x="0" y="5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7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485"/>
              <p:cNvSpPr/>
              <p:nvPr/>
            </p:nvSpPr>
            <p:spPr bwMode="auto">
              <a:xfrm>
                <a:off x="2789" y="2496"/>
                <a:ext cx="110" cy="97"/>
              </a:xfrm>
              <a:custGeom>
                <a:avLst/>
                <a:gdLst>
                  <a:gd name="T0" fmla="*/ 110 w 110"/>
                  <a:gd name="T1" fmla="*/ 0 h 97"/>
                  <a:gd name="T2" fmla="*/ 0 w 110"/>
                  <a:gd name="T3" fmla="*/ 3 h 97"/>
                  <a:gd name="T4" fmla="*/ 72 w 110"/>
                  <a:gd name="T5" fmla="*/ 97 h 97"/>
                  <a:gd name="T6" fmla="*/ 110 w 110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7">
                    <a:moveTo>
                      <a:pt x="110" y="0"/>
                    </a:moveTo>
                    <a:lnTo>
                      <a:pt x="0" y="3"/>
                    </a:lnTo>
                    <a:lnTo>
                      <a:pt x="72" y="9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BBBD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Oval 486"/>
              <p:cNvSpPr>
                <a:spLocks noChangeArrowheads="1"/>
              </p:cNvSpPr>
              <p:nvPr/>
            </p:nvSpPr>
            <p:spPr bwMode="auto">
              <a:xfrm>
                <a:off x="3438" y="2207"/>
                <a:ext cx="27" cy="27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Oval 487"/>
              <p:cNvSpPr>
                <a:spLocks noChangeArrowheads="1"/>
              </p:cNvSpPr>
              <p:nvPr/>
            </p:nvSpPr>
            <p:spPr bwMode="auto">
              <a:xfrm>
                <a:off x="3355" y="2485"/>
                <a:ext cx="27" cy="25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Oval 488"/>
              <p:cNvSpPr>
                <a:spLocks noChangeArrowheads="1"/>
              </p:cNvSpPr>
              <p:nvPr/>
            </p:nvSpPr>
            <p:spPr bwMode="auto">
              <a:xfrm>
                <a:off x="3454" y="2510"/>
                <a:ext cx="24" cy="26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Oval 489"/>
              <p:cNvSpPr>
                <a:spLocks noChangeArrowheads="1"/>
              </p:cNvSpPr>
              <p:nvPr/>
            </p:nvSpPr>
            <p:spPr bwMode="auto">
              <a:xfrm>
                <a:off x="3564" y="2536"/>
                <a:ext cx="26" cy="24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Oval 490"/>
              <p:cNvSpPr>
                <a:spLocks noChangeArrowheads="1"/>
              </p:cNvSpPr>
              <p:nvPr/>
            </p:nvSpPr>
            <p:spPr bwMode="auto">
              <a:xfrm>
                <a:off x="3676" y="2563"/>
                <a:ext cx="26" cy="24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Oval 491"/>
              <p:cNvSpPr>
                <a:spLocks noChangeArrowheads="1"/>
              </p:cNvSpPr>
              <p:nvPr/>
            </p:nvSpPr>
            <p:spPr bwMode="auto">
              <a:xfrm>
                <a:off x="3812" y="2593"/>
                <a:ext cx="24" cy="24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Oval 492"/>
              <p:cNvSpPr>
                <a:spLocks noChangeArrowheads="1"/>
              </p:cNvSpPr>
              <p:nvPr/>
            </p:nvSpPr>
            <p:spPr bwMode="auto">
              <a:xfrm>
                <a:off x="3539" y="2204"/>
                <a:ext cx="25" cy="27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Oval 493"/>
              <p:cNvSpPr>
                <a:spLocks noChangeArrowheads="1"/>
              </p:cNvSpPr>
              <p:nvPr/>
            </p:nvSpPr>
            <p:spPr bwMode="auto">
              <a:xfrm>
                <a:off x="3652" y="2204"/>
                <a:ext cx="24" cy="27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Oval 494"/>
              <p:cNvSpPr>
                <a:spLocks noChangeArrowheads="1"/>
              </p:cNvSpPr>
              <p:nvPr/>
            </p:nvSpPr>
            <p:spPr bwMode="auto">
              <a:xfrm>
                <a:off x="3753" y="2201"/>
                <a:ext cx="27" cy="25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Oval 495"/>
              <p:cNvSpPr>
                <a:spLocks noChangeArrowheads="1"/>
              </p:cNvSpPr>
              <p:nvPr/>
            </p:nvSpPr>
            <p:spPr bwMode="auto">
              <a:xfrm>
                <a:off x="3868" y="2204"/>
                <a:ext cx="27" cy="24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496"/>
              <p:cNvSpPr/>
              <p:nvPr/>
            </p:nvSpPr>
            <p:spPr bwMode="auto">
              <a:xfrm>
                <a:off x="3203" y="2689"/>
                <a:ext cx="112" cy="238"/>
              </a:xfrm>
              <a:custGeom>
                <a:avLst/>
                <a:gdLst>
                  <a:gd name="T0" fmla="*/ 2 w 42"/>
                  <a:gd name="T1" fmla="*/ 70 h 89"/>
                  <a:gd name="T2" fmla="*/ 25 w 42"/>
                  <a:gd name="T3" fmla="*/ 0 h 89"/>
                  <a:gd name="T4" fmla="*/ 42 w 42"/>
                  <a:gd name="T5" fmla="*/ 89 h 89"/>
                  <a:gd name="T6" fmla="*/ 2 w 42"/>
                  <a:gd name="T7" fmla="*/ 7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89">
                    <a:moveTo>
                      <a:pt x="2" y="7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0" y="79"/>
                      <a:pt x="2" y="70"/>
                    </a:cubicBezTo>
                    <a:close/>
                  </a:path>
                </a:pathLst>
              </a:custGeom>
              <a:solidFill>
                <a:srgbClr val="99B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Freeform 497"/>
              <p:cNvSpPr/>
              <p:nvPr/>
            </p:nvSpPr>
            <p:spPr bwMode="auto">
              <a:xfrm>
                <a:off x="3478" y="2692"/>
                <a:ext cx="214" cy="131"/>
              </a:xfrm>
              <a:custGeom>
                <a:avLst/>
                <a:gdLst>
                  <a:gd name="T0" fmla="*/ 126 w 214"/>
                  <a:gd name="T1" fmla="*/ 0 h 131"/>
                  <a:gd name="T2" fmla="*/ 0 w 214"/>
                  <a:gd name="T3" fmla="*/ 131 h 131"/>
                  <a:gd name="T4" fmla="*/ 214 w 214"/>
                  <a:gd name="T5" fmla="*/ 104 h 131"/>
                  <a:gd name="T6" fmla="*/ 126 w 214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" h="131">
                    <a:moveTo>
                      <a:pt x="126" y="0"/>
                    </a:moveTo>
                    <a:lnTo>
                      <a:pt x="0" y="131"/>
                    </a:lnTo>
                    <a:lnTo>
                      <a:pt x="214" y="10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D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Freeform 498"/>
              <p:cNvSpPr/>
              <p:nvPr/>
            </p:nvSpPr>
            <p:spPr bwMode="auto">
              <a:xfrm>
                <a:off x="3419" y="2893"/>
                <a:ext cx="265" cy="141"/>
              </a:xfrm>
              <a:custGeom>
                <a:avLst/>
                <a:gdLst>
                  <a:gd name="T0" fmla="*/ 0 w 265"/>
                  <a:gd name="T1" fmla="*/ 34 h 141"/>
                  <a:gd name="T2" fmla="*/ 265 w 265"/>
                  <a:gd name="T3" fmla="*/ 0 h 141"/>
                  <a:gd name="T4" fmla="*/ 193 w 265"/>
                  <a:gd name="T5" fmla="*/ 141 h 141"/>
                  <a:gd name="T6" fmla="*/ 0 w 265"/>
                  <a:gd name="T7" fmla="*/ 3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5" h="141">
                    <a:moveTo>
                      <a:pt x="0" y="34"/>
                    </a:moveTo>
                    <a:lnTo>
                      <a:pt x="265" y="0"/>
                    </a:lnTo>
                    <a:lnTo>
                      <a:pt x="193" y="14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A5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499"/>
              <p:cNvSpPr/>
              <p:nvPr/>
            </p:nvSpPr>
            <p:spPr bwMode="auto">
              <a:xfrm>
                <a:off x="3345" y="2609"/>
                <a:ext cx="168" cy="158"/>
              </a:xfrm>
              <a:custGeom>
                <a:avLst/>
                <a:gdLst>
                  <a:gd name="T0" fmla="*/ 0 w 168"/>
                  <a:gd name="T1" fmla="*/ 0 h 158"/>
                  <a:gd name="T2" fmla="*/ 37 w 168"/>
                  <a:gd name="T3" fmla="*/ 158 h 158"/>
                  <a:gd name="T4" fmla="*/ 168 w 168"/>
                  <a:gd name="T5" fmla="*/ 24 h 158"/>
                  <a:gd name="T6" fmla="*/ 0 w 168"/>
                  <a:gd name="T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8">
                    <a:moveTo>
                      <a:pt x="0" y="0"/>
                    </a:moveTo>
                    <a:lnTo>
                      <a:pt x="37" y="158"/>
                    </a:lnTo>
                    <a:lnTo>
                      <a:pt x="16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500"/>
              <p:cNvSpPr/>
              <p:nvPr/>
            </p:nvSpPr>
            <p:spPr bwMode="auto">
              <a:xfrm>
                <a:off x="3713" y="2676"/>
                <a:ext cx="152" cy="96"/>
              </a:xfrm>
              <a:custGeom>
                <a:avLst/>
                <a:gdLst>
                  <a:gd name="T0" fmla="*/ 0 w 152"/>
                  <a:gd name="T1" fmla="*/ 0 h 96"/>
                  <a:gd name="T2" fmla="*/ 83 w 152"/>
                  <a:gd name="T3" fmla="*/ 96 h 96"/>
                  <a:gd name="T4" fmla="*/ 152 w 152"/>
                  <a:gd name="T5" fmla="*/ 29 h 96"/>
                  <a:gd name="T6" fmla="*/ 0 w 152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96">
                    <a:moveTo>
                      <a:pt x="0" y="0"/>
                    </a:moveTo>
                    <a:lnTo>
                      <a:pt x="83" y="96"/>
                    </a:lnTo>
                    <a:lnTo>
                      <a:pt x="152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3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501"/>
              <p:cNvSpPr/>
              <p:nvPr/>
            </p:nvSpPr>
            <p:spPr bwMode="auto">
              <a:xfrm>
                <a:off x="3857" y="2775"/>
                <a:ext cx="72" cy="243"/>
              </a:xfrm>
              <a:custGeom>
                <a:avLst/>
                <a:gdLst>
                  <a:gd name="T0" fmla="*/ 0 w 72"/>
                  <a:gd name="T1" fmla="*/ 88 h 243"/>
                  <a:gd name="T2" fmla="*/ 64 w 72"/>
                  <a:gd name="T3" fmla="*/ 0 h 243"/>
                  <a:gd name="T4" fmla="*/ 72 w 72"/>
                  <a:gd name="T5" fmla="*/ 243 h 243"/>
                  <a:gd name="T6" fmla="*/ 0 w 72"/>
                  <a:gd name="T7" fmla="*/ 88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243">
                    <a:moveTo>
                      <a:pt x="0" y="88"/>
                    </a:moveTo>
                    <a:lnTo>
                      <a:pt x="64" y="0"/>
                    </a:lnTo>
                    <a:lnTo>
                      <a:pt x="72" y="243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65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502"/>
              <p:cNvSpPr/>
              <p:nvPr/>
            </p:nvSpPr>
            <p:spPr bwMode="auto">
              <a:xfrm>
                <a:off x="3732" y="2914"/>
                <a:ext cx="117" cy="150"/>
              </a:xfrm>
              <a:custGeom>
                <a:avLst/>
                <a:gdLst>
                  <a:gd name="T0" fmla="*/ 0 w 44"/>
                  <a:gd name="T1" fmla="*/ 56 h 56"/>
                  <a:gd name="T2" fmla="*/ 18 w 44"/>
                  <a:gd name="T3" fmla="*/ 0 h 56"/>
                  <a:gd name="T4" fmla="*/ 44 w 44"/>
                  <a:gd name="T5" fmla="*/ 50 h 56"/>
                  <a:gd name="T6" fmla="*/ 0 w 44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6">
                    <a:moveTo>
                      <a:pt x="0" y="56"/>
                    </a:moveTo>
                    <a:cubicBezTo>
                      <a:pt x="0" y="51"/>
                      <a:pt x="18" y="0"/>
                      <a:pt x="18" y="0"/>
                    </a:cubicBezTo>
                    <a:cubicBezTo>
                      <a:pt x="44" y="50"/>
                      <a:pt x="44" y="50"/>
                      <a:pt x="44" y="50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62A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503"/>
              <p:cNvSpPr/>
              <p:nvPr/>
            </p:nvSpPr>
            <p:spPr bwMode="auto">
              <a:xfrm>
                <a:off x="4002" y="2143"/>
                <a:ext cx="208" cy="176"/>
              </a:xfrm>
              <a:custGeom>
                <a:avLst/>
                <a:gdLst>
                  <a:gd name="T0" fmla="*/ 11 w 78"/>
                  <a:gd name="T1" fmla="*/ 1 h 66"/>
                  <a:gd name="T2" fmla="*/ 0 w 78"/>
                  <a:gd name="T3" fmla="*/ 27 h 66"/>
                  <a:gd name="T4" fmla="*/ 39 w 78"/>
                  <a:gd name="T5" fmla="*/ 66 h 66"/>
                  <a:gd name="T6" fmla="*/ 78 w 78"/>
                  <a:gd name="T7" fmla="*/ 27 h 66"/>
                  <a:gd name="T8" fmla="*/ 67 w 78"/>
                  <a:gd name="T9" fmla="*/ 0 h 66"/>
                  <a:gd name="T10" fmla="*/ 11 w 78"/>
                  <a:gd name="T11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6">
                    <a:moveTo>
                      <a:pt x="11" y="1"/>
                    </a:moveTo>
                    <a:cubicBezTo>
                      <a:pt x="4" y="8"/>
                      <a:pt x="0" y="17"/>
                      <a:pt x="0" y="27"/>
                    </a:cubicBezTo>
                    <a:cubicBezTo>
                      <a:pt x="0" y="49"/>
                      <a:pt x="18" y="66"/>
                      <a:pt x="39" y="66"/>
                    </a:cubicBezTo>
                    <a:cubicBezTo>
                      <a:pt x="61" y="66"/>
                      <a:pt x="78" y="49"/>
                      <a:pt x="78" y="27"/>
                    </a:cubicBezTo>
                    <a:cubicBezTo>
                      <a:pt x="78" y="17"/>
                      <a:pt x="74" y="7"/>
                      <a:pt x="67" y="0"/>
                    </a:cubicBez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504"/>
              <p:cNvSpPr/>
              <p:nvPr/>
            </p:nvSpPr>
            <p:spPr bwMode="auto">
              <a:xfrm>
                <a:off x="4036" y="2143"/>
                <a:ext cx="144" cy="144"/>
              </a:xfrm>
              <a:custGeom>
                <a:avLst/>
                <a:gdLst>
                  <a:gd name="T0" fmla="*/ 31 w 54"/>
                  <a:gd name="T1" fmla="*/ 0 h 54"/>
                  <a:gd name="T2" fmla="*/ 22 w 54"/>
                  <a:gd name="T3" fmla="*/ 1 h 54"/>
                  <a:gd name="T4" fmla="*/ 0 w 54"/>
                  <a:gd name="T5" fmla="*/ 27 h 54"/>
                  <a:gd name="T6" fmla="*/ 27 w 54"/>
                  <a:gd name="T7" fmla="*/ 54 h 54"/>
                  <a:gd name="T8" fmla="*/ 54 w 54"/>
                  <a:gd name="T9" fmla="*/ 27 h 54"/>
                  <a:gd name="T10" fmla="*/ 31 w 5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4">
                    <a:moveTo>
                      <a:pt x="31" y="0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9" y="3"/>
                      <a:pt x="0" y="14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cubicBezTo>
                      <a:pt x="54" y="14"/>
                      <a:pt x="44" y="3"/>
                      <a:pt x="31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505"/>
              <p:cNvSpPr/>
              <p:nvPr/>
            </p:nvSpPr>
            <p:spPr bwMode="auto">
              <a:xfrm>
                <a:off x="4055" y="2164"/>
                <a:ext cx="107" cy="107"/>
              </a:xfrm>
              <a:custGeom>
                <a:avLst/>
                <a:gdLst>
                  <a:gd name="T0" fmla="*/ 21 w 40"/>
                  <a:gd name="T1" fmla="*/ 39 h 40"/>
                  <a:gd name="T2" fmla="*/ 40 w 40"/>
                  <a:gd name="T3" fmla="*/ 19 h 40"/>
                  <a:gd name="T4" fmla="*/ 19 w 40"/>
                  <a:gd name="T5" fmla="*/ 0 h 40"/>
                  <a:gd name="T6" fmla="*/ 1 w 40"/>
                  <a:gd name="T7" fmla="*/ 21 h 40"/>
                  <a:gd name="T8" fmla="*/ 21 w 40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21" y="39"/>
                    </a:moveTo>
                    <a:cubicBezTo>
                      <a:pt x="32" y="38"/>
                      <a:pt x="40" y="29"/>
                      <a:pt x="40" y="19"/>
                    </a:cubicBezTo>
                    <a:cubicBezTo>
                      <a:pt x="39" y="8"/>
                      <a:pt x="30" y="0"/>
                      <a:pt x="19" y="0"/>
                    </a:cubicBezTo>
                    <a:cubicBezTo>
                      <a:pt x="8" y="1"/>
                      <a:pt x="0" y="10"/>
                      <a:pt x="1" y="21"/>
                    </a:cubicBezTo>
                    <a:cubicBezTo>
                      <a:pt x="1" y="32"/>
                      <a:pt x="10" y="40"/>
                      <a:pt x="21" y="39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506"/>
              <p:cNvSpPr/>
              <p:nvPr/>
            </p:nvSpPr>
            <p:spPr bwMode="auto">
              <a:xfrm>
                <a:off x="4082" y="2188"/>
                <a:ext cx="56" cy="56"/>
              </a:xfrm>
              <a:custGeom>
                <a:avLst/>
                <a:gdLst>
                  <a:gd name="T0" fmla="*/ 11 w 21"/>
                  <a:gd name="T1" fmla="*/ 21 h 21"/>
                  <a:gd name="T2" fmla="*/ 20 w 21"/>
                  <a:gd name="T3" fmla="*/ 10 h 21"/>
                  <a:gd name="T4" fmla="*/ 9 w 21"/>
                  <a:gd name="T5" fmla="*/ 0 h 21"/>
                  <a:gd name="T6" fmla="*/ 0 w 21"/>
                  <a:gd name="T7" fmla="*/ 11 h 21"/>
                  <a:gd name="T8" fmla="*/ 11 w 21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1" y="21"/>
                    </a:moveTo>
                    <a:cubicBezTo>
                      <a:pt x="16" y="21"/>
                      <a:pt x="21" y="16"/>
                      <a:pt x="20" y="10"/>
                    </a:cubicBezTo>
                    <a:cubicBezTo>
                      <a:pt x="20" y="4"/>
                      <a:pt x="15" y="0"/>
                      <a:pt x="9" y="0"/>
                    </a:cubicBezTo>
                    <a:cubicBezTo>
                      <a:pt x="4" y="1"/>
                      <a:pt x="0" y="6"/>
                      <a:pt x="0" y="11"/>
                    </a:cubicBezTo>
                    <a:cubicBezTo>
                      <a:pt x="0" y="17"/>
                      <a:pt x="5" y="21"/>
                      <a:pt x="11" y="2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Oval 507"/>
              <p:cNvSpPr>
                <a:spLocks noChangeArrowheads="1"/>
              </p:cNvSpPr>
              <p:nvPr/>
            </p:nvSpPr>
            <p:spPr bwMode="auto">
              <a:xfrm>
                <a:off x="4226" y="2252"/>
                <a:ext cx="208" cy="209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Oval 508"/>
              <p:cNvSpPr>
                <a:spLocks noChangeArrowheads="1"/>
              </p:cNvSpPr>
              <p:nvPr/>
            </p:nvSpPr>
            <p:spPr bwMode="auto">
              <a:xfrm>
                <a:off x="4261" y="2285"/>
                <a:ext cx="144" cy="144"/>
              </a:xfrm>
              <a:prstGeom prst="ellipse">
                <a:avLst/>
              </a:pr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7" name="Freeform 509"/>
              <p:cNvSpPr/>
              <p:nvPr/>
            </p:nvSpPr>
            <p:spPr bwMode="auto">
              <a:xfrm>
                <a:off x="4279" y="2303"/>
                <a:ext cx="107" cy="107"/>
              </a:xfrm>
              <a:custGeom>
                <a:avLst/>
                <a:gdLst>
                  <a:gd name="T0" fmla="*/ 21 w 40"/>
                  <a:gd name="T1" fmla="*/ 40 h 40"/>
                  <a:gd name="T2" fmla="*/ 39 w 40"/>
                  <a:gd name="T3" fmla="*/ 19 h 40"/>
                  <a:gd name="T4" fmla="*/ 19 w 40"/>
                  <a:gd name="T5" fmla="*/ 1 h 40"/>
                  <a:gd name="T6" fmla="*/ 0 w 40"/>
                  <a:gd name="T7" fmla="*/ 21 h 40"/>
                  <a:gd name="T8" fmla="*/ 21 w 40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21" y="40"/>
                    </a:moveTo>
                    <a:cubicBezTo>
                      <a:pt x="32" y="39"/>
                      <a:pt x="40" y="30"/>
                      <a:pt x="39" y="19"/>
                    </a:cubicBezTo>
                    <a:cubicBezTo>
                      <a:pt x="39" y="8"/>
                      <a:pt x="30" y="0"/>
                      <a:pt x="19" y="1"/>
                    </a:cubicBezTo>
                    <a:cubicBezTo>
                      <a:pt x="8" y="2"/>
                      <a:pt x="0" y="11"/>
                      <a:pt x="0" y="21"/>
                    </a:cubicBezTo>
                    <a:cubicBezTo>
                      <a:pt x="1" y="32"/>
                      <a:pt x="10" y="40"/>
                      <a:pt x="21" y="40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8" name="Freeform 510"/>
              <p:cNvSpPr/>
              <p:nvPr/>
            </p:nvSpPr>
            <p:spPr bwMode="auto">
              <a:xfrm>
                <a:off x="4303" y="2330"/>
                <a:ext cx="56" cy="56"/>
              </a:xfrm>
              <a:custGeom>
                <a:avLst/>
                <a:gdLst>
                  <a:gd name="T0" fmla="*/ 12 w 21"/>
                  <a:gd name="T1" fmla="*/ 21 h 21"/>
                  <a:gd name="T2" fmla="*/ 21 w 21"/>
                  <a:gd name="T3" fmla="*/ 10 h 21"/>
                  <a:gd name="T4" fmla="*/ 10 w 21"/>
                  <a:gd name="T5" fmla="*/ 0 h 21"/>
                  <a:gd name="T6" fmla="*/ 1 w 21"/>
                  <a:gd name="T7" fmla="*/ 11 h 21"/>
                  <a:gd name="T8" fmla="*/ 12 w 21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2" y="21"/>
                    </a:moveTo>
                    <a:cubicBezTo>
                      <a:pt x="17" y="20"/>
                      <a:pt x="21" y="15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ubicBezTo>
                      <a:pt x="5" y="0"/>
                      <a:pt x="0" y="5"/>
                      <a:pt x="1" y="11"/>
                    </a:cubicBezTo>
                    <a:cubicBezTo>
                      <a:pt x="1" y="17"/>
                      <a:pt x="6" y="21"/>
                      <a:pt x="12" y="2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9" name="Freeform 511"/>
              <p:cNvSpPr/>
              <p:nvPr/>
            </p:nvSpPr>
            <p:spPr bwMode="auto">
              <a:xfrm>
                <a:off x="4480" y="2143"/>
                <a:ext cx="208" cy="104"/>
              </a:xfrm>
              <a:custGeom>
                <a:avLst/>
                <a:gdLst>
                  <a:gd name="T0" fmla="*/ 78 w 78"/>
                  <a:gd name="T1" fmla="*/ 0 h 39"/>
                  <a:gd name="T2" fmla="*/ 78 w 78"/>
                  <a:gd name="T3" fmla="*/ 0 h 39"/>
                  <a:gd name="T4" fmla="*/ 0 w 78"/>
                  <a:gd name="T5" fmla="*/ 0 h 39"/>
                  <a:gd name="T6" fmla="*/ 39 w 78"/>
                  <a:gd name="T7" fmla="*/ 39 h 39"/>
                  <a:gd name="T8" fmla="*/ 78 w 7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9">
                    <a:moveTo>
                      <a:pt x="78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18" y="39"/>
                      <a:pt x="39" y="39"/>
                    </a:cubicBezTo>
                    <a:cubicBezTo>
                      <a:pt x="61" y="39"/>
                      <a:pt x="78" y="22"/>
                      <a:pt x="78" y="0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0" name="Freeform 512"/>
              <p:cNvSpPr/>
              <p:nvPr/>
            </p:nvSpPr>
            <p:spPr bwMode="auto">
              <a:xfrm>
                <a:off x="4514" y="2143"/>
                <a:ext cx="145" cy="72"/>
              </a:xfrm>
              <a:custGeom>
                <a:avLst/>
                <a:gdLst>
                  <a:gd name="T0" fmla="*/ 54 w 54"/>
                  <a:gd name="T1" fmla="*/ 0 h 27"/>
                  <a:gd name="T2" fmla="*/ 54 w 54"/>
                  <a:gd name="T3" fmla="*/ 0 h 27"/>
                  <a:gd name="T4" fmla="*/ 0 w 54"/>
                  <a:gd name="T5" fmla="*/ 0 h 27"/>
                  <a:gd name="T6" fmla="*/ 27 w 54"/>
                  <a:gd name="T7" fmla="*/ 27 h 27"/>
                  <a:gd name="T8" fmla="*/ 54 w 5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7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12" y="27"/>
                      <a:pt x="27" y="27"/>
                    </a:cubicBezTo>
                    <a:cubicBezTo>
                      <a:pt x="42" y="27"/>
                      <a:pt x="54" y="15"/>
                      <a:pt x="54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1" name="Freeform 513"/>
              <p:cNvSpPr/>
              <p:nvPr/>
            </p:nvSpPr>
            <p:spPr bwMode="auto">
              <a:xfrm>
                <a:off x="4536" y="2143"/>
                <a:ext cx="104" cy="56"/>
              </a:xfrm>
              <a:custGeom>
                <a:avLst/>
                <a:gdLst>
                  <a:gd name="T0" fmla="*/ 20 w 39"/>
                  <a:gd name="T1" fmla="*/ 20 h 21"/>
                  <a:gd name="T2" fmla="*/ 39 w 39"/>
                  <a:gd name="T3" fmla="*/ 0 h 21"/>
                  <a:gd name="T4" fmla="*/ 0 w 39"/>
                  <a:gd name="T5" fmla="*/ 0 h 21"/>
                  <a:gd name="T6" fmla="*/ 0 w 39"/>
                  <a:gd name="T7" fmla="*/ 2 h 21"/>
                  <a:gd name="T8" fmla="*/ 20 w 39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1">
                    <a:moveTo>
                      <a:pt x="20" y="20"/>
                    </a:moveTo>
                    <a:cubicBezTo>
                      <a:pt x="31" y="20"/>
                      <a:pt x="39" y="1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3"/>
                      <a:pt x="10" y="21"/>
                      <a:pt x="20" y="20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Freeform 514"/>
              <p:cNvSpPr/>
              <p:nvPr/>
            </p:nvSpPr>
            <p:spPr bwMode="auto">
              <a:xfrm>
                <a:off x="4560" y="2143"/>
                <a:ext cx="56" cy="29"/>
              </a:xfrm>
              <a:custGeom>
                <a:avLst/>
                <a:gdLst>
                  <a:gd name="T0" fmla="*/ 11 w 21"/>
                  <a:gd name="T1" fmla="*/ 11 h 11"/>
                  <a:gd name="T2" fmla="*/ 20 w 21"/>
                  <a:gd name="T3" fmla="*/ 0 h 11"/>
                  <a:gd name="T4" fmla="*/ 20 w 21"/>
                  <a:gd name="T5" fmla="*/ 0 h 11"/>
                  <a:gd name="T6" fmla="*/ 0 w 21"/>
                  <a:gd name="T7" fmla="*/ 0 h 11"/>
                  <a:gd name="T8" fmla="*/ 0 w 21"/>
                  <a:gd name="T9" fmla="*/ 1 h 11"/>
                  <a:gd name="T10" fmla="*/ 11 w 2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1">
                    <a:moveTo>
                      <a:pt x="11" y="11"/>
                    </a:moveTo>
                    <a:cubicBezTo>
                      <a:pt x="16" y="11"/>
                      <a:pt x="21" y="6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7"/>
                      <a:pt x="5" y="11"/>
                      <a:pt x="11" y="1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Freeform 515"/>
              <p:cNvSpPr/>
              <p:nvPr/>
            </p:nvSpPr>
            <p:spPr bwMode="auto">
              <a:xfrm>
                <a:off x="4498" y="2381"/>
                <a:ext cx="150" cy="209"/>
              </a:xfrm>
              <a:custGeom>
                <a:avLst/>
                <a:gdLst>
                  <a:gd name="T0" fmla="*/ 34 w 56"/>
                  <a:gd name="T1" fmla="*/ 78 h 78"/>
                  <a:gd name="T2" fmla="*/ 56 w 56"/>
                  <a:gd name="T3" fmla="*/ 4 h 78"/>
                  <a:gd name="T4" fmla="*/ 39 w 56"/>
                  <a:gd name="T5" fmla="*/ 0 h 78"/>
                  <a:gd name="T6" fmla="*/ 0 w 56"/>
                  <a:gd name="T7" fmla="*/ 39 h 78"/>
                  <a:gd name="T8" fmla="*/ 34 w 56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8">
                    <a:moveTo>
                      <a:pt x="34" y="78"/>
                    </a:moveTo>
                    <a:cubicBezTo>
                      <a:pt x="56" y="4"/>
                      <a:pt x="56" y="4"/>
                      <a:pt x="56" y="4"/>
                    </a:cubicBezTo>
                    <a:cubicBezTo>
                      <a:pt x="51" y="2"/>
                      <a:pt x="45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59"/>
                      <a:pt x="15" y="76"/>
                      <a:pt x="34" y="78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Freeform 516"/>
              <p:cNvSpPr/>
              <p:nvPr/>
            </p:nvSpPr>
            <p:spPr bwMode="auto">
              <a:xfrm>
                <a:off x="4530" y="2413"/>
                <a:ext cx="110" cy="145"/>
              </a:xfrm>
              <a:custGeom>
                <a:avLst/>
                <a:gdLst>
                  <a:gd name="T0" fmla="*/ 27 w 41"/>
                  <a:gd name="T1" fmla="*/ 0 h 54"/>
                  <a:gd name="T2" fmla="*/ 0 w 41"/>
                  <a:gd name="T3" fmla="*/ 27 h 54"/>
                  <a:gd name="T4" fmla="*/ 26 w 41"/>
                  <a:gd name="T5" fmla="*/ 54 h 54"/>
                  <a:gd name="T6" fmla="*/ 41 w 41"/>
                  <a:gd name="T7" fmla="*/ 4 h 54"/>
                  <a:gd name="T8" fmla="*/ 27 w 41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1" y="53"/>
                      <a:pt x="26" y="5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1"/>
                      <a:pt x="32" y="0"/>
                      <a:pt x="27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Freeform 517"/>
              <p:cNvSpPr/>
              <p:nvPr/>
            </p:nvSpPr>
            <p:spPr bwMode="auto">
              <a:xfrm>
                <a:off x="4549" y="2435"/>
                <a:ext cx="83" cy="104"/>
              </a:xfrm>
              <a:custGeom>
                <a:avLst/>
                <a:gdLst>
                  <a:gd name="T0" fmla="*/ 19 w 31"/>
                  <a:gd name="T1" fmla="*/ 0 h 39"/>
                  <a:gd name="T2" fmla="*/ 1 w 31"/>
                  <a:gd name="T3" fmla="*/ 21 h 39"/>
                  <a:gd name="T4" fmla="*/ 21 w 31"/>
                  <a:gd name="T5" fmla="*/ 39 h 39"/>
                  <a:gd name="T6" fmla="*/ 31 w 31"/>
                  <a:gd name="T7" fmla="*/ 4 h 39"/>
                  <a:gd name="T8" fmla="*/ 19 w 3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19" y="0"/>
                    </a:moveTo>
                    <a:cubicBezTo>
                      <a:pt x="8" y="1"/>
                      <a:pt x="0" y="10"/>
                      <a:pt x="1" y="21"/>
                    </a:cubicBezTo>
                    <a:cubicBezTo>
                      <a:pt x="2" y="31"/>
                      <a:pt x="10" y="39"/>
                      <a:pt x="21" y="3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8" y="1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Freeform 518"/>
              <p:cNvSpPr/>
              <p:nvPr/>
            </p:nvSpPr>
            <p:spPr bwMode="auto">
              <a:xfrm>
                <a:off x="4576" y="2459"/>
                <a:ext cx="48" cy="56"/>
              </a:xfrm>
              <a:custGeom>
                <a:avLst/>
                <a:gdLst>
                  <a:gd name="T0" fmla="*/ 10 w 18"/>
                  <a:gd name="T1" fmla="*/ 1 h 21"/>
                  <a:gd name="T2" fmla="*/ 0 w 18"/>
                  <a:gd name="T3" fmla="*/ 11 h 21"/>
                  <a:gd name="T4" fmla="*/ 11 w 18"/>
                  <a:gd name="T5" fmla="*/ 21 h 21"/>
                  <a:gd name="T6" fmla="*/ 14 w 18"/>
                  <a:gd name="T7" fmla="*/ 20 h 21"/>
                  <a:gd name="T8" fmla="*/ 18 w 18"/>
                  <a:gd name="T9" fmla="*/ 4 h 21"/>
                  <a:gd name="T10" fmla="*/ 10 w 18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1">
                    <a:moveTo>
                      <a:pt x="10" y="1"/>
                    </a:moveTo>
                    <a:cubicBezTo>
                      <a:pt x="4" y="1"/>
                      <a:pt x="0" y="6"/>
                      <a:pt x="0" y="11"/>
                    </a:cubicBezTo>
                    <a:cubicBezTo>
                      <a:pt x="1" y="17"/>
                      <a:pt x="5" y="21"/>
                      <a:pt x="11" y="21"/>
                    </a:cubicBezTo>
                    <a:cubicBezTo>
                      <a:pt x="12" y="21"/>
                      <a:pt x="13" y="21"/>
                      <a:pt x="14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Freeform 519"/>
              <p:cNvSpPr/>
              <p:nvPr/>
            </p:nvSpPr>
            <p:spPr bwMode="auto">
              <a:xfrm>
                <a:off x="4114" y="2483"/>
                <a:ext cx="208" cy="120"/>
              </a:xfrm>
              <a:custGeom>
                <a:avLst/>
                <a:gdLst>
                  <a:gd name="T0" fmla="*/ 78 w 78"/>
                  <a:gd name="T1" fmla="*/ 39 h 45"/>
                  <a:gd name="T2" fmla="*/ 39 w 78"/>
                  <a:gd name="T3" fmla="*/ 0 h 45"/>
                  <a:gd name="T4" fmla="*/ 0 w 78"/>
                  <a:gd name="T5" fmla="*/ 38 h 45"/>
                  <a:gd name="T6" fmla="*/ 77 w 78"/>
                  <a:gd name="T7" fmla="*/ 45 h 45"/>
                  <a:gd name="T8" fmla="*/ 78 w 78"/>
                  <a:gd name="T9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5">
                    <a:moveTo>
                      <a:pt x="78" y="39"/>
                    </a:moveTo>
                    <a:cubicBezTo>
                      <a:pt x="78" y="17"/>
                      <a:pt x="61" y="0"/>
                      <a:pt x="39" y="0"/>
                    </a:cubicBezTo>
                    <a:cubicBezTo>
                      <a:pt x="18" y="0"/>
                      <a:pt x="1" y="17"/>
                      <a:pt x="0" y="38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8" y="43"/>
                      <a:pt x="78" y="41"/>
                      <a:pt x="78" y="39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Freeform 520"/>
              <p:cNvSpPr/>
              <p:nvPr/>
            </p:nvSpPr>
            <p:spPr bwMode="auto">
              <a:xfrm>
                <a:off x="4146" y="2515"/>
                <a:ext cx="147" cy="86"/>
              </a:xfrm>
              <a:custGeom>
                <a:avLst/>
                <a:gdLst>
                  <a:gd name="T0" fmla="*/ 55 w 55"/>
                  <a:gd name="T1" fmla="*/ 27 h 32"/>
                  <a:gd name="T2" fmla="*/ 28 w 55"/>
                  <a:gd name="T3" fmla="*/ 0 h 32"/>
                  <a:gd name="T4" fmla="*/ 0 w 55"/>
                  <a:gd name="T5" fmla="*/ 27 h 32"/>
                  <a:gd name="T6" fmla="*/ 0 w 55"/>
                  <a:gd name="T7" fmla="*/ 27 h 32"/>
                  <a:gd name="T8" fmla="*/ 54 w 55"/>
                  <a:gd name="T9" fmla="*/ 32 h 32"/>
                  <a:gd name="T10" fmla="*/ 55 w 55"/>
                  <a:gd name="T11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2">
                    <a:moveTo>
                      <a:pt x="55" y="27"/>
                    </a:moveTo>
                    <a:cubicBezTo>
                      <a:pt x="55" y="12"/>
                      <a:pt x="43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0"/>
                      <a:pt x="55" y="28"/>
                      <a:pt x="55" y="27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Freeform 521"/>
              <p:cNvSpPr/>
              <p:nvPr/>
            </p:nvSpPr>
            <p:spPr bwMode="auto">
              <a:xfrm>
                <a:off x="4167" y="2534"/>
                <a:ext cx="104" cy="64"/>
              </a:xfrm>
              <a:custGeom>
                <a:avLst/>
                <a:gdLst>
                  <a:gd name="T0" fmla="*/ 39 w 39"/>
                  <a:gd name="T1" fmla="*/ 19 h 24"/>
                  <a:gd name="T2" fmla="*/ 19 w 39"/>
                  <a:gd name="T3" fmla="*/ 1 h 24"/>
                  <a:gd name="T4" fmla="*/ 0 w 39"/>
                  <a:gd name="T5" fmla="*/ 20 h 24"/>
                  <a:gd name="T6" fmla="*/ 39 w 39"/>
                  <a:gd name="T7" fmla="*/ 24 h 24"/>
                  <a:gd name="T8" fmla="*/ 39 w 39"/>
                  <a:gd name="T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4">
                    <a:moveTo>
                      <a:pt x="39" y="19"/>
                    </a:moveTo>
                    <a:cubicBezTo>
                      <a:pt x="39" y="8"/>
                      <a:pt x="29" y="0"/>
                      <a:pt x="19" y="1"/>
                    </a:cubicBezTo>
                    <a:cubicBezTo>
                      <a:pt x="8" y="1"/>
                      <a:pt x="0" y="10"/>
                      <a:pt x="0" y="20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2"/>
                      <a:pt x="39" y="21"/>
                      <a:pt x="39" y="19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Freeform 522"/>
              <p:cNvSpPr/>
              <p:nvPr/>
            </p:nvSpPr>
            <p:spPr bwMode="auto">
              <a:xfrm>
                <a:off x="4191" y="2560"/>
                <a:ext cx="56" cy="35"/>
              </a:xfrm>
              <a:custGeom>
                <a:avLst/>
                <a:gdLst>
                  <a:gd name="T0" fmla="*/ 21 w 21"/>
                  <a:gd name="T1" fmla="*/ 10 h 13"/>
                  <a:gd name="T2" fmla="*/ 10 w 21"/>
                  <a:gd name="T3" fmla="*/ 0 h 13"/>
                  <a:gd name="T4" fmla="*/ 1 w 21"/>
                  <a:gd name="T5" fmla="*/ 11 h 13"/>
                  <a:gd name="T6" fmla="*/ 1 w 21"/>
                  <a:gd name="T7" fmla="*/ 11 h 13"/>
                  <a:gd name="T8" fmla="*/ 21 w 21"/>
                  <a:gd name="T9" fmla="*/ 13 h 13"/>
                  <a:gd name="T10" fmla="*/ 21 w 21"/>
                  <a:gd name="T1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10"/>
                    </a:moveTo>
                    <a:cubicBezTo>
                      <a:pt x="21" y="4"/>
                      <a:pt x="16" y="0"/>
                      <a:pt x="10" y="0"/>
                    </a:cubicBezTo>
                    <a:cubicBezTo>
                      <a:pt x="5" y="0"/>
                      <a:pt x="0" y="5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1" y="10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Freeform 523"/>
              <p:cNvSpPr/>
              <p:nvPr/>
            </p:nvSpPr>
            <p:spPr bwMode="auto">
              <a:xfrm>
                <a:off x="3932" y="2322"/>
                <a:ext cx="110" cy="209"/>
              </a:xfrm>
              <a:custGeom>
                <a:avLst/>
                <a:gdLst>
                  <a:gd name="T0" fmla="*/ 41 w 41"/>
                  <a:gd name="T1" fmla="*/ 39 h 78"/>
                  <a:gd name="T2" fmla="*/ 2 w 41"/>
                  <a:gd name="T3" fmla="*/ 0 h 78"/>
                  <a:gd name="T4" fmla="*/ 0 w 41"/>
                  <a:gd name="T5" fmla="*/ 0 h 78"/>
                  <a:gd name="T6" fmla="*/ 2 w 41"/>
                  <a:gd name="T7" fmla="*/ 78 h 78"/>
                  <a:gd name="T8" fmla="*/ 2 w 41"/>
                  <a:gd name="T9" fmla="*/ 78 h 78"/>
                  <a:gd name="T10" fmla="*/ 41 w 41"/>
                  <a:gd name="T11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78">
                    <a:moveTo>
                      <a:pt x="41" y="39"/>
                    </a:moveTo>
                    <a:cubicBezTo>
                      <a:pt x="41" y="18"/>
                      <a:pt x="24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24" y="78"/>
                      <a:pt x="41" y="61"/>
                      <a:pt x="41" y="39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Freeform 524"/>
              <p:cNvSpPr/>
              <p:nvPr/>
            </p:nvSpPr>
            <p:spPr bwMode="auto">
              <a:xfrm>
                <a:off x="3935" y="2354"/>
                <a:ext cx="77" cy="145"/>
              </a:xfrm>
              <a:custGeom>
                <a:avLst/>
                <a:gdLst>
                  <a:gd name="T0" fmla="*/ 29 w 29"/>
                  <a:gd name="T1" fmla="*/ 27 h 54"/>
                  <a:gd name="T2" fmla="*/ 2 w 29"/>
                  <a:gd name="T3" fmla="*/ 0 h 54"/>
                  <a:gd name="T4" fmla="*/ 0 w 29"/>
                  <a:gd name="T5" fmla="*/ 0 h 54"/>
                  <a:gd name="T6" fmla="*/ 1 w 29"/>
                  <a:gd name="T7" fmla="*/ 54 h 54"/>
                  <a:gd name="T8" fmla="*/ 2 w 29"/>
                  <a:gd name="T9" fmla="*/ 54 h 54"/>
                  <a:gd name="T10" fmla="*/ 29 w 29"/>
                  <a:gd name="T1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4">
                    <a:moveTo>
                      <a:pt x="29" y="27"/>
                    </a:moveTo>
                    <a:cubicBezTo>
                      <a:pt x="29" y="12"/>
                      <a:pt x="17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2" y="54"/>
                      <a:pt x="2" y="54"/>
                    </a:cubicBezTo>
                    <a:cubicBezTo>
                      <a:pt x="17" y="54"/>
                      <a:pt x="29" y="42"/>
                      <a:pt x="29" y="27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Freeform 525"/>
              <p:cNvSpPr/>
              <p:nvPr/>
            </p:nvSpPr>
            <p:spPr bwMode="auto">
              <a:xfrm>
                <a:off x="3935" y="2376"/>
                <a:ext cx="59" cy="104"/>
              </a:xfrm>
              <a:custGeom>
                <a:avLst/>
                <a:gdLst>
                  <a:gd name="T0" fmla="*/ 22 w 22"/>
                  <a:gd name="T1" fmla="*/ 19 h 39"/>
                  <a:gd name="T2" fmla="*/ 1 w 22"/>
                  <a:gd name="T3" fmla="*/ 0 h 39"/>
                  <a:gd name="T4" fmla="*/ 0 w 22"/>
                  <a:gd name="T5" fmla="*/ 1 h 39"/>
                  <a:gd name="T6" fmla="*/ 1 w 22"/>
                  <a:gd name="T7" fmla="*/ 39 h 39"/>
                  <a:gd name="T8" fmla="*/ 3 w 22"/>
                  <a:gd name="T9" fmla="*/ 39 h 39"/>
                  <a:gd name="T10" fmla="*/ 22 w 22"/>
                  <a:gd name="T11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9">
                    <a:moveTo>
                      <a:pt x="22" y="19"/>
                    </a:moveTo>
                    <a:cubicBezTo>
                      <a:pt x="21" y="8"/>
                      <a:pt x="1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14" y="39"/>
                      <a:pt x="22" y="29"/>
                      <a:pt x="22" y="19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Freeform 526"/>
              <p:cNvSpPr/>
              <p:nvPr/>
            </p:nvSpPr>
            <p:spPr bwMode="auto">
              <a:xfrm>
                <a:off x="3935" y="2400"/>
                <a:ext cx="34" cy="56"/>
              </a:xfrm>
              <a:custGeom>
                <a:avLst/>
                <a:gdLst>
                  <a:gd name="T0" fmla="*/ 2 w 13"/>
                  <a:gd name="T1" fmla="*/ 1 h 21"/>
                  <a:gd name="T2" fmla="*/ 0 w 13"/>
                  <a:gd name="T3" fmla="*/ 1 h 21"/>
                  <a:gd name="T4" fmla="*/ 1 w 13"/>
                  <a:gd name="T5" fmla="*/ 21 h 21"/>
                  <a:gd name="T6" fmla="*/ 3 w 13"/>
                  <a:gd name="T7" fmla="*/ 21 h 21"/>
                  <a:gd name="T8" fmla="*/ 12 w 13"/>
                  <a:gd name="T9" fmla="*/ 10 h 21"/>
                  <a:gd name="T10" fmla="*/ 2 w 13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1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8" y="21"/>
                      <a:pt x="13" y="16"/>
                      <a:pt x="12" y="10"/>
                    </a:cubicBezTo>
                    <a:cubicBezTo>
                      <a:pt x="12" y="5"/>
                      <a:pt x="7" y="0"/>
                      <a:pt x="2" y="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527"/>
              <p:cNvSpPr/>
              <p:nvPr/>
            </p:nvSpPr>
            <p:spPr bwMode="auto">
              <a:xfrm>
                <a:off x="4979" y="2263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1" name="Freeform 529"/>
            <p:cNvSpPr/>
            <p:nvPr/>
          </p:nvSpPr>
          <p:spPr bwMode="auto">
            <a:xfrm>
              <a:off x="7908926" y="3392488"/>
              <a:ext cx="411163" cy="417513"/>
            </a:xfrm>
            <a:custGeom>
              <a:avLst/>
              <a:gdLst>
                <a:gd name="T0" fmla="*/ 259 w 259"/>
                <a:gd name="T1" fmla="*/ 126 h 263"/>
                <a:gd name="T2" fmla="*/ 123 w 259"/>
                <a:gd name="T3" fmla="*/ 0 h 263"/>
                <a:gd name="T4" fmla="*/ 0 w 259"/>
                <a:gd name="T5" fmla="*/ 126 h 263"/>
                <a:gd name="T6" fmla="*/ 0 w 259"/>
                <a:gd name="T7" fmla="*/ 131 h 263"/>
                <a:gd name="T8" fmla="*/ 131 w 259"/>
                <a:gd name="T9" fmla="*/ 263 h 263"/>
                <a:gd name="T10" fmla="*/ 259 w 259"/>
                <a:gd name="T11" fmla="*/ 12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263">
                  <a:moveTo>
                    <a:pt x="259" y="126"/>
                  </a:moveTo>
                  <a:lnTo>
                    <a:pt x="123" y="0"/>
                  </a:lnTo>
                  <a:lnTo>
                    <a:pt x="0" y="126"/>
                  </a:lnTo>
                  <a:lnTo>
                    <a:pt x="0" y="131"/>
                  </a:lnTo>
                  <a:lnTo>
                    <a:pt x="131" y="263"/>
                  </a:lnTo>
                  <a:lnTo>
                    <a:pt x="259" y="126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530"/>
            <p:cNvSpPr/>
            <p:nvPr/>
          </p:nvSpPr>
          <p:spPr bwMode="auto">
            <a:xfrm>
              <a:off x="8015288" y="3498850"/>
              <a:ext cx="203200" cy="204788"/>
            </a:xfrm>
            <a:custGeom>
              <a:avLst/>
              <a:gdLst>
                <a:gd name="T0" fmla="*/ 61 w 128"/>
                <a:gd name="T1" fmla="*/ 0 h 129"/>
                <a:gd name="T2" fmla="*/ 0 w 128"/>
                <a:gd name="T3" fmla="*/ 62 h 129"/>
                <a:gd name="T4" fmla="*/ 64 w 128"/>
                <a:gd name="T5" fmla="*/ 129 h 129"/>
                <a:gd name="T6" fmla="*/ 128 w 128"/>
                <a:gd name="T7" fmla="*/ 62 h 129"/>
                <a:gd name="T8" fmla="*/ 61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61" y="0"/>
                  </a:moveTo>
                  <a:lnTo>
                    <a:pt x="0" y="62"/>
                  </a:lnTo>
                  <a:lnTo>
                    <a:pt x="64" y="129"/>
                  </a:lnTo>
                  <a:lnTo>
                    <a:pt x="128" y="6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Oval 531"/>
            <p:cNvSpPr>
              <a:spLocks noChangeArrowheads="1"/>
            </p:cNvSpPr>
            <p:nvPr/>
          </p:nvSpPr>
          <p:spPr bwMode="auto">
            <a:xfrm>
              <a:off x="8094663" y="3579813"/>
              <a:ext cx="38100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532"/>
            <p:cNvSpPr/>
            <p:nvPr/>
          </p:nvSpPr>
          <p:spPr bwMode="auto">
            <a:xfrm>
              <a:off x="7947026" y="3810000"/>
              <a:ext cx="381000" cy="411163"/>
            </a:xfrm>
            <a:custGeom>
              <a:avLst/>
              <a:gdLst>
                <a:gd name="T0" fmla="*/ 240 w 240"/>
                <a:gd name="T1" fmla="*/ 123 h 259"/>
                <a:gd name="T2" fmla="*/ 107 w 240"/>
                <a:gd name="T3" fmla="*/ 0 h 259"/>
                <a:gd name="T4" fmla="*/ 0 w 240"/>
                <a:gd name="T5" fmla="*/ 104 h 259"/>
                <a:gd name="T6" fmla="*/ 5 w 240"/>
                <a:gd name="T7" fmla="*/ 150 h 259"/>
                <a:gd name="T8" fmla="*/ 112 w 240"/>
                <a:gd name="T9" fmla="*/ 259 h 259"/>
                <a:gd name="T10" fmla="*/ 240 w 240"/>
                <a:gd name="T11" fmla="*/ 12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59">
                  <a:moveTo>
                    <a:pt x="240" y="123"/>
                  </a:moveTo>
                  <a:lnTo>
                    <a:pt x="107" y="0"/>
                  </a:lnTo>
                  <a:lnTo>
                    <a:pt x="0" y="104"/>
                  </a:lnTo>
                  <a:lnTo>
                    <a:pt x="5" y="150"/>
                  </a:lnTo>
                  <a:lnTo>
                    <a:pt x="112" y="259"/>
                  </a:lnTo>
                  <a:lnTo>
                    <a:pt x="240" y="123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533"/>
            <p:cNvSpPr/>
            <p:nvPr/>
          </p:nvSpPr>
          <p:spPr bwMode="auto">
            <a:xfrm>
              <a:off x="8023226" y="3911600"/>
              <a:ext cx="207963" cy="204788"/>
            </a:xfrm>
            <a:custGeom>
              <a:avLst/>
              <a:gdLst>
                <a:gd name="T0" fmla="*/ 64 w 131"/>
                <a:gd name="T1" fmla="*/ 0 h 129"/>
                <a:gd name="T2" fmla="*/ 0 w 131"/>
                <a:gd name="T3" fmla="*/ 64 h 129"/>
                <a:gd name="T4" fmla="*/ 67 w 131"/>
                <a:gd name="T5" fmla="*/ 129 h 129"/>
                <a:gd name="T6" fmla="*/ 131 w 131"/>
                <a:gd name="T7" fmla="*/ 62 h 129"/>
                <a:gd name="T8" fmla="*/ 64 w 131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9">
                  <a:moveTo>
                    <a:pt x="64" y="0"/>
                  </a:moveTo>
                  <a:lnTo>
                    <a:pt x="0" y="64"/>
                  </a:lnTo>
                  <a:lnTo>
                    <a:pt x="67" y="129"/>
                  </a:lnTo>
                  <a:lnTo>
                    <a:pt x="131" y="6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Oval 534"/>
            <p:cNvSpPr>
              <a:spLocks noChangeArrowheads="1"/>
            </p:cNvSpPr>
            <p:nvPr/>
          </p:nvSpPr>
          <p:spPr bwMode="auto">
            <a:xfrm>
              <a:off x="8104188" y="3992563"/>
              <a:ext cx="41275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535"/>
            <p:cNvSpPr/>
            <p:nvPr/>
          </p:nvSpPr>
          <p:spPr bwMode="auto">
            <a:xfrm>
              <a:off x="8320088" y="3813175"/>
              <a:ext cx="415925" cy="412750"/>
            </a:xfrm>
            <a:custGeom>
              <a:avLst/>
              <a:gdLst>
                <a:gd name="T0" fmla="*/ 262 w 262"/>
                <a:gd name="T1" fmla="*/ 126 h 260"/>
                <a:gd name="T2" fmla="*/ 128 w 262"/>
                <a:gd name="T3" fmla="*/ 0 h 260"/>
                <a:gd name="T4" fmla="*/ 0 w 262"/>
                <a:gd name="T5" fmla="*/ 126 h 260"/>
                <a:gd name="T6" fmla="*/ 133 w 262"/>
                <a:gd name="T7" fmla="*/ 260 h 260"/>
                <a:gd name="T8" fmla="*/ 262 w 262"/>
                <a:gd name="T9" fmla="*/ 12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0">
                  <a:moveTo>
                    <a:pt x="262" y="126"/>
                  </a:moveTo>
                  <a:lnTo>
                    <a:pt x="128" y="0"/>
                  </a:lnTo>
                  <a:lnTo>
                    <a:pt x="0" y="126"/>
                  </a:lnTo>
                  <a:lnTo>
                    <a:pt x="133" y="260"/>
                  </a:lnTo>
                  <a:lnTo>
                    <a:pt x="262" y="126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536"/>
            <p:cNvSpPr/>
            <p:nvPr/>
          </p:nvSpPr>
          <p:spPr bwMode="auto">
            <a:xfrm>
              <a:off x="8429626" y="3916363"/>
              <a:ext cx="207963" cy="203200"/>
            </a:xfrm>
            <a:custGeom>
              <a:avLst/>
              <a:gdLst>
                <a:gd name="T0" fmla="*/ 131 w 131"/>
                <a:gd name="T1" fmla="*/ 61 h 128"/>
                <a:gd name="T2" fmla="*/ 64 w 131"/>
                <a:gd name="T3" fmla="*/ 0 h 128"/>
                <a:gd name="T4" fmla="*/ 0 w 131"/>
                <a:gd name="T5" fmla="*/ 64 h 128"/>
                <a:gd name="T6" fmla="*/ 67 w 131"/>
                <a:gd name="T7" fmla="*/ 128 h 128"/>
                <a:gd name="T8" fmla="*/ 131 w 131"/>
                <a:gd name="T9" fmla="*/ 6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8">
                  <a:moveTo>
                    <a:pt x="131" y="61"/>
                  </a:moveTo>
                  <a:lnTo>
                    <a:pt x="64" y="0"/>
                  </a:lnTo>
                  <a:lnTo>
                    <a:pt x="0" y="64"/>
                  </a:lnTo>
                  <a:lnTo>
                    <a:pt x="67" y="128"/>
                  </a:lnTo>
                  <a:lnTo>
                    <a:pt x="131" y="61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Oval 537"/>
            <p:cNvSpPr>
              <a:spLocks noChangeArrowheads="1"/>
            </p:cNvSpPr>
            <p:nvPr/>
          </p:nvSpPr>
          <p:spPr bwMode="auto">
            <a:xfrm>
              <a:off x="8510588" y="3997325"/>
              <a:ext cx="42863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538"/>
            <p:cNvSpPr/>
            <p:nvPr/>
          </p:nvSpPr>
          <p:spPr bwMode="auto">
            <a:xfrm>
              <a:off x="8455026" y="4221163"/>
              <a:ext cx="144463" cy="73025"/>
            </a:xfrm>
            <a:custGeom>
              <a:avLst/>
              <a:gdLst>
                <a:gd name="T0" fmla="*/ 43 w 91"/>
                <a:gd name="T1" fmla="*/ 0 h 46"/>
                <a:gd name="T2" fmla="*/ 0 w 91"/>
                <a:gd name="T3" fmla="*/ 41 h 46"/>
                <a:gd name="T4" fmla="*/ 91 w 91"/>
                <a:gd name="T5" fmla="*/ 46 h 46"/>
                <a:gd name="T6" fmla="*/ 43 w 91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46">
                  <a:moveTo>
                    <a:pt x="43" y="0"/>
                  </a:moveTo>
                  <a:lnTo>
                    <a:pt x="0" y="41"/>
                  </a:lnTo>
                  <a:lnTo>
                    <a:pt x="91" y="4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539"/>
            <p:cNvSpPr/>
            <p:nvPr/>
          </p:nvSpPr>
          <p:spPr bwMode="auto">
            <a:xfrm>
              <a:off x="8726488" y="3813175"/>
              <a:ext cx="220663" cy="268288"/>
            </a:xfrm>
            <a:custGeom>
              <a:avLst/>
              <a:gdLst>
                <a:gd name="T0" fmla="*/ 128 w 139"/>
                <a:gd name="T1" fmla="*/ 0 h 169"/>
                <a:gd name="T2" fmla="*/ 0 w 139"/>
                <a:gd name="T3" fmla="*/ 126 h 169"/>
                <a:gd name="T4" fmla="*/ 43 w 139"/>
                <a:gd name="T5" fmla="*/ 169 h 169"/>
                <a:gd name="T6" fmla="*/ 139 w 139"/>
                <a:gd name="T7" fmla="*/ 11 h 169"/>
                <a:gd name="T8" fmla="*/ 128 w 139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69">
                  <a:moveTo>
                    <a:pt x="128" y="0"/>
                  </a:moveTo>
                  <a:lnTo>
                    <a:pt x="0" y="126"/>
                  </a:lnTo>
                  <a:lnTo>
                    <a:pt x="43" y="169"/>
                  </a:lnTo>
                  <a:lnTo>
                    <a:pt x="139" y="1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540"/>
            <p:cNvSpPr/>
            <p:nvPr/>
          </p:nvSpPr>
          <p:spPr bwMode="auto">
            <a:xfrm>
              <a:off x="8310563" y="3392488"/>
              <a:ext cx="415925" cy="417513"/>
            </a:xfrm>
            <a:custGeom>
              <a:avLst/>
              <a:gdLst>
                <a:gd name="T0" fmla="*/ 262 w 262"/>
                <a:gd name="T1" fmla="*/ 126 h 263"/>
                <a:gd name="T2" fmla="*/ 126 w 262"/>
                <a:gd name="T3" fmla="*/ 0 h 263"/>
                <a:gd name="T4" fmla="*/ 0 w 262"/>
                <a:gd name="T5" fmla="*/ 129 h 263"/>
                <a:gd name="T6" fmla="*/ 134 w 262"/>
                <a:gd name="T7" fmla="*/ 263 h 263"/>
                <a:gd name="T8" fmla="*/ 262 w 262"/>
                <a:gd name="T9" fmla="*/ 12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262" y="126"/>
                  </a:moveTo>
                  <a:lnTo>
                    <a:pt x="126" y="0"/>
                  </a:lnTo>
                  <a:lnTo>
                    <a:pt x="0" y="129"/>
                  </a:lnTo>
                  <a:lnTo>
                    <a:pt x="134" y="263"/>
                  </a:lnTo>
                  <a:lnTo>
                    <a:pt x="262" y="126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541"/>
            <p:cNvSpPr/>
            <p:nvPr/>
          </p:nvSpPr>
          <p:spPr bwMode="auto">
            <a:xfrm>
              <a:off x="8421688" y="3498850"/>
              <a:ext cx="203200" cy="204788"/>
            </a:xfrm>
            <a:custGeom>
              <a:avLst/>
              <a:gdLst>
                <a:gd name="T0" fmla="*/ 128 w 128"/>
                <a:gd name="T1" fmla="*/ 62 h 129"/>
                <a:gd name="T2" fmla="*/ 61 w 128"/>
                <a:gd name="T3" fmla="*/ 0 h 129"/>
                <a:gd name="T4" fmla="*/ 0 w 128"/>
                <a:gd name="T5" fmla="*/ 62 h 129"/>
                <a:gd name="T6" fmla="*/ 64 w 128"/>
                <a:gd name="T7" fmla="*/ 129 h 129"/>
                <a:gd name="T8" fmla="*/ 128 w 128"/>
                <a:gd name="T9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62"/>
                  </a:moveTo>
                  <a:lnTo>
                    <a:pt x="61" y="0"/>
                  </a:lnTo>
                  <a:lnTo>
                    <a:pt x="0" y="62"/>
                  </a:lnTo>
                  <a:lnTo>
                    <a:pt x="64" y="129"/>
                  </a:lnTo>
                  <a:lnTo>
                    <a:pt x="128" y="62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Oval 542"/>
            <p:cNvSpPr>
              <a:spLocks noChangeArrowheads="1"/>
            </p:cNvSpPr>
            <p:nvPr/>
          </p:nvSpPr>
          <p:spPr bwMode="auto">
            <a:xfrm>
              <a:off x="8502651" y="3579813"/>
              <a:ext cx="38100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543"/>
            <p:cNvSpPr/>
            <p:nvPr/>
          </p:nvSpPr>
          <p:spPr bwMode="auto">
            <a:xfrm>
              <a:off x="8713788" y="3392488"/>
              <a:ext cx="385763" cy="417513"/>
            </a:xfrm>
            <a:custGeom>
              <a:avLst/>
              <a:gdLst>
                <a:gd name="T0" fmla="*/ 126 w 243"/>
                <a:gd name="T1" fmla="*/ 0 h 263"/>
                <a:gd name="T2" fmla="*/ 0 w 243"/>
                <a:gd name="T3" fmla="*/ 129 h 263"/>
                <a:gd name="T4" fmla="*/ 131 w 243"/>
                <a:gd name="T5" fmla="*/ 263 h 263"/>
                <a:gd name="T6" fmla="*/ 192 w 243"/>
                <a:gd name="T7" fmla="*/ 196 h 263"/>
                <a:gd name="T8" fmla="*/ 243 w 243"/>
                <a:gd name="T9" fmla="*/ 113 h 263"/>
                <a:gd name="T10" fmla="*/ 126 w 243"/>
                <a:gd name="T1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63">
                  <a:moveTo>
                    <a:pt x="126" y="0"/>
                  </a:moveTo>
                  <a:lnTo>
                    <a:pt x="0" y="129"/>
                  </a:lnTo>
                  <a:lnTo>
                    <a:pt x="131" y="263"/>
                  </a:lnTo>
                  <a:lnTo>
                    <a:pt x="192" y="196"/>
                  </a:lnTo>
                  <a:lnTo>
                    <a:pt x="243" y="11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544"/>
            <p:cNvSpPr/>
            <p:nvPr/>
          </p:nvSpPr>
          <p:spPr bwMode="auto">
            <a:xfrm>
              <a:off x="8820151" y="3498850"/>
              <a:ext cx="207963" cy="204788"/>
            </a:xfrm>
            <a:custGeom>
              <a:avLst/>
              <a:gdLst>
                <a:gd name="T0" fmla="*/ 131 w 131"/>
                <a:gd name="T1" fmla="*/ 62 h 129"/>
                <a:gd name="T2" fmla="*/ 64 w 131"/>
                <a:gd name="T3" fmla="*/ 0 h 129"/>
                <a:gd name="T4" fmla="*/ 0 w 131"/>
                <a:gd name="T5" fmla="*/ 62 h 129"/>
                <a:gd name="T6" fmla="*/ 67 w 131"/>
                <a:gd name="T7" fmla="*/ 129 h 129"/>
                <a:gd name="T8" fmla="*/ 131 w 131"/>
                <a:gd name="T9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9">
                  <a:moveTo>
                    <a:pt x="131" y="62"/>
                  </a:moveTo>
                  <a:lnTo>
                    <a:pt x="64" y="0"/>
                  </a:lnTo>
                  <a:lnTo>
                    <a:pt x="0" y="62"/>
                  </a:lnTo>
                  <a:lnTo>
                    <a:pt x="67" y="129"/>
                  </a:lnTo>
                  <a:lnTo>
                    <a:pt x="131" y="62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Oval 545"/>
            <p:cNvSpPr>
              <a:spLocks noChangeArrowheads="1"/>
            </p:cNvSpPr>
            <p:nvPr/>
          </p:nvSpPr>
          <p:spPr bwMode="auto">
            <a:xfrm>
              <a:off x="8904288" y="3579813"/>
              <a:ext cx="38100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546"/>
            <p:cNvSpPr/>
            <p:nvPr/>
          </p:nvSpPr>
          <p:spPr bwMode="auto">
            <a:xfrm>
              <a:off x="8112126" y="3605213"/>
              <a:ext cx="415925" cy="412750"/>
            </a:xfrm>
            <a:custGeom>
              <a:avLst/>
              <a:gdLst>
                <a:gd name="T0" fmla="*/ 125 w 262"/>
                <a:gd name="T1" fmla="*/ 0 h 260"/>
                <a:gd name="T2" fmla="*/ 0 w 262"/>
                <a:gd name="T3" fmla="*/ 126 h 260"/>
                <a:gd name="T4" fmla="*/ 133 w 262"/>
                <a:gd name="T5" fmla="*/ 260 h 260"/>
                <a:gd name="T6" fmla="*/ 262 w 262"/>
                <a:gd name="T7" fmla="*/ 123 h 260"/>
                <a:gd name="T8" fmla="*/ 125 w 262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0">
                  <a:moveTo>
                    <a:pt x="125" y="0"/>
                  </a:moveTo>
                  <a:lnTo>
                    <a:pt x="0" y="126"/>
                  </a:lnTo>
                  <a:lnTo>
                    <a:pt x="133" y="260"/>
                  </a:lnTo>
                  <a:lnTo>
                    <a:pt x="262" y="12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547"/>
            <p:cNvSpPr/>
            <p:nvPr/>
          </p:nvSpPr>
          <p:spPr bwMode="auto">
            <a:xfrm>
              <a:off x="8221663" y="3706813"/>
              <a:ext cx="204788" cy="204788"/>
            </a:xfrm>
            <a:custGeom>
              <a:avLst/>
              <a:gdLst>
                <a:gd name="T0" fmla="*/ 62 w 129"/>
                <a:gd name="T1" fmla="*/ 0 h 129"/>
                <a:gd name="T2" fmla="*/ 0 w 129"/>
                <a:gd name="T3" fmla="*/ 65 h 129"/>
                <a:gd name="T4" fmla="*/ 67 w 129"/>
                <a:gd name="T5" fmla="*/ 129 h 129"/>
                <a:gd name="T6" fmla="*/ 129 w 129"/>
                <a:gd name="T7" fmla="*/ 62 h 129"/>
                <a:gd name="T8" fmla="*/ 62 w 12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62" y="0"/>
                  </a:moveTo>
                  <a:lnTo>
                    <a:pt x="0" y="65"/>
                  </a:lnTo>
                  <a:lnTo>
                    <a:pt x="67" y="129"/>
                  </a:lnTo>
                  <a:lnTo>
                    <a:pt x="129" y="6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97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Oval 548"/>
            <p:cNvSpPr>
              <a:spLocks noChangeArrowheads="1"/>
            </p:cNvSpPr>
            <p:nvPr/>
          </p:nvSpPr>
          <p:spPr bwMode="auto">
            <a:xfrm>
              <a:off x="8302626" y="3787775"/>
              <a:ext cx="38100" cy="38100"/>
            </a:xfrm>
            <a:prstGeom prst="ellipse">
              <a:avLst/>
            </a:prstGeom>
            <a:solidFill>
              <a:srgbClr val="6D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549"/>
            <p:cNvSpPr/>
            <p:nvPr/>
          </p:nvSpPr>
          <p:spPr bwMode="auto">
            <a:xfrm>
              <a:off x="8518526" y="3605213"/>
              <a:ext cx="415925" cy="412750"/>
            </a:xfrm>
            <a:custGeom>
              <a:avLst/>
              <a:gdLst>
                <a:gd name="T0" fmla="*/ 262 w 262"/>
                <a:gd name="T1" fmla="*/ 123 h 260"/>
                <a:gd name="T2" fmla="*/ 126 w 262"/>
                <a:gd name="T3" fmla="*/ 0 h 260"/>
                <a:gd name="T4" fmla="*/ 0 w 262"/>
                <a:gd name="T5" fmla="*/ 126 h 260"/>
                <a:gd name="T6" fmla="*/ 134 w 262"/>
                <a:gd name="T7" fmla="*/ 260 h 260"/>
                <a:gd name="T8" fmla="*/ 262 w 262"/>
                <a:gd name="T9" fmla="*/ 12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0">
                  <a:moveTo>
                    <a:pt x="262" y="123"/>
                  </a:moveTo>
                  <a:lnTo>
                    <a:pt x="126" y="0"/>
                  </a:lnTo>
                  <a:lnTo>
                    <a:pt x="0" y="126"/>
                  </a:lnTo>
                  <a:lnTo>
                    <a:pt x="134" y="260"/>
                  </a:lnTo>
                  <a:lnTo>
                    <a:pt x="262" y="123"/>
                  </a:lnTo>
                  <a:close/>
                </a:path>
              </a:pathLst>
            </a:custGeom>
            <a:solidFill>
              <a:srgbClr val="FFF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550"/>
            <p:cNvSpPr/>
            <p:nvPr/>
          </p:nvSpPr>
          <p:spPr bwMode="auto">
            <a:xfrm>
              <a:off x="8629651" y="3706813"/>
              <a:ext cx="203200" cy="204788"/>
            </a:xfrm>
            <a:custGeom>
              <a:avLst/>
              <a:gdLst>
                <a:gd name="T0" fmla="*/ 128 w 128"/>
                <a:gd name="T1" fmla="*/ 62 h 129"/>
                <a:gd name="T2" fmla="*/ 61 w 128"/>
                <a:gd name="T3" fmla="*/ 0 h 129"/>
                <a:gd name="T4" fmla="*/ 0 w 128"/>
                <a:gd name="T5" fmla="*/ 65 h 129"/>
                <a:gd name="T6" fmla="*/ 64 w 128"/>
                <a:gd name="T7" fmla="*/ 129 h 129"/>
                <a:gd name="T8" fmla="*/ 128 w 128"/>
                <a:gd name="T9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62"/>
                  </a:moveTo>
                  <a:lnTo>
                    <a:pt x="61" y="0"/>
                  </a:lnTo>
                  <a:lnTo>
                    <a:pt x="0" y="65"/>
                  </a:lnTo>
                  <a:lnTo>
                    <a:pt x="64" y="129"/>
                  </a:lnTo>
                  <a:lnTo>
                    <a:pt x="128" y="62"/>
                  </a:lnTo>
                  <a:close/>
                </a:path>
              </a:pathLst>
            </a:custGeom>
            <a:solidFill>
              <a:srgbClr val="A97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Oval 551"/>
            <p:cNvSpPr>
              <a:spLocks noChangeArrowheads="1"/>
            </p:cNvSpPr>
            <p:nvPr/>
          </p:nvSpPr>
          <p:spPr bwMode="auto">
            <a:xfrm>
              <a:off x="8710613" y="3787775"/>
              <a:ext cx="38100" cy="38100"/>
            </a:xfrm>
            <a:prstGeom prst="ellipse">
              <a:avLst/>
            </a:prstGeom>
            <a:solidFill>
              <a:srgbClr val="6D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552"/>
            <p:cNvSpPr/>
            <p:nvPr/>
          </p:nvSpPr>
          <p:spPr bwMode="auto">
            <a:xfrm>
              <a:off x="7908926" y="3605213"/>
              <a:ext cx="215900" cy="382588"/>
            </a:xfrm>
            <a:custGeom>
              <a:avLst/>
              <a:gdLst>
                <a:gd name="T0" fmla="*/ 2 w 136"/>
                <a:gd name="T1" fmla="*/ 0 h 241"/>
                <a:gd name="T2" fmla="*/ 0 w 136"/>
                <a:gd name="T3" fmla="*/ 0 h 241"/>
                <a:gd name="T4" fmla="*/ 24 w 136"/>
                <a:gd name="T5" fmla="*/ 241 h 241"/>
                <a:gd name="T6" fmla="*/ 136 w 136"/>
                <a:gd name="T7" fmla="*/ 123 h 241"/>
                <a:gd name="T8" fmla="*/ 2 w 136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41">
                  <a:moveTo>
                    <a:pt x="2" y="0"/>
                  </a:moveTo>
                  <a:lnTo>
                    <a:pt x="0" y="0"/>
                  </a:lnTo>
                  <a:lnTo>
                    <a:pt x="24" y="241"/>
                  </a:lnTo>
                  <a:lnTo>
                    <a:pt x="136" y="12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553"/>
            <p:cNvSpPr/>
            <p:nvPr/>
          </p:nvSpPr>
          <p:spPr bwMode="auto">
            <a:xfrm>
              <a:off x="7916863" y="3706813"/>
              <a:ext cx="111125" cy="192088"/>
            </a:xfrm>
            <a:custGeom>
              <a:avLst/>
              <a:gdLst>
                <a:gd name="T0" fmla="*/ 3 w 70"/>
                <a:gd name="T1" fmla="*/ 0 h 121"/>
                <a:gd name="T2" fmla="*/ 0 w 70"/>
                <a:gd name="T3" fmla="*/ 0 h 121"/>
                <a:gd name="T4" fmla="*/ 13 w 70"/>
                <a:gd name="T5" fmla="*/ 121 h 121"/>
                <a:gd name="T6" fmla="*/ 70 w 70"/>
                <a:gd name="T7" fmla="*/ 62 h 121"/>
                <a:gd name="T8" fmla="*/ 3 w 70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3" y="0"/>
                  </a:moveTo>
                  <a:lnTo>
                    <a:pt x="0" y="0"/>
                  </a:lnTo>
                  <a:lnTo>
                    <a:pt x="13" y="121"/>
                  </a:lnTo>
                  <a:lnTo>
                    <a:pt x="70" y="6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7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554"/>
            <p:cNvSpPr/>
            <p:nvPr/>
          </p:nvSpPr>
          <p:spPr bwMode="auto">
            <a:xfrm>
              <a:off x="7924801" y="3787775"/>
              <a:ext cx="17463" cy="38100"/>
            </a:xfrm>
            <a:custGeom>
              <a:avLst/>
              <a:gdLst>
                <a:gd name="T0" fmla="*/ 4 w 4"/>
                <a:gd name="T1" fmla="*/ 5 h 9"/>
                <a:gd name="T2" fmla="*/ 0 w 4"/>
                <a:gd name="T3" fmla="*/ 0 h 9"/>
                <a:gd name="T4" fmla="*/ 1 w 4"/>
                <a:gd name="T5" fmla="*/ 9 h 9"/>
                <a:gd name="T6" fmla="*/ 4 w 4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4" y="5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8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6D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555"/>
            <p:cNvSpPr/>
            <p:nvPr/>
          </p:nvSpPr>
          <p:spPr bwMode="auto">
            <a:xfrm>
              <a:off x="7480301" y="3392488"/>
              <a:ext cx="419100" cy="319088"/>
            </a:xfrm>
            <a:custGeom>
              <a:avLst/>
              <a:gdLst>
                <a:gd name="T0" fmla="*/ 16 w 264"/>
                <a:gd name="T1" fmla="*/ 11 h 201"/>
                <a:gd name="T2" fmla="*/ 96 w 264"/>
                <a:gd name="T3" fmla="*/ 129 h 201"/>
                <a:gd name="T4" fmla="*/ 155 w 264"/>
                <a:gd name="T5" fmla="*/ 3 h 201"/>
                <a:gd name="T6" fmla="*/ 224 w 264"/>
                <a:gd name="T7" fmla="*/ 115 h 201"/>
                <a:gd name="T8" fmla="*/ 259 w 264"/>
                <a:gd name="T9" fmla="*/ 0 h 201"/>
                <a:gd name="T10" fmla="*/ 264 w 264"/>
                <a:gd name="T11" fmla="*/ 97 h 201"/>
                <a:gd name="T12" fmla="*/ 235 w 264"/>
                <a:gd name="T13" fmla="*/ 201 h 201"/>
                <a:gd name="T14" fmla="*/ 160 w 264"/>
                <a:gd name="T15" fmla="*/ 70 h 201"/>
                <a:gd name="T16" fmla="*/ 109 w 264"/>
                <a:gd name="T17" fmla="*/ 196 h 201"/>
                <a:gd name="T18" fmla="*/ 0 w 264"/>
                <a:gd name="T19" fmla="*/ 48 h 201"/>
                <a:gd name="T20" fmla="*/ 16 w 264"/>
                <a:gd name="T21" fmla="*/ 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01">
                  <a:moveTo>
                    <a:pt x="16" y="11"/>
                  </a:moveTo>
                  <a:lnTo>
                    <a:pt x="96" y="129"/>
                  </a:lnTo>
                  <a:lnTo>
                    <a:pt x="155" y="3"/>
                  </a:lnTo>
                  <a:lnTo>
                    <a:pt x="224" y="115"/>
                  </a:lnTo>
                  <a:lnTo>
                    <a:pt x="259" y="0"/>
                  </a:lnTo>
                  <a:lnTo>
                    <a:pt x="264" y="97"/>
                  </a:lnTo>
                  <a:lnTo>
                    <a:pt x="235" y="201"/>
                  </a:lnTo>
                  <a:lnTo>
                    <a:pt x="160" y="70"/>
                  </a:lnTo>
                  <a:lnTo>
                    <a:pt x="109" y="196"/>
                  </a:lnTo>
                  <a:lnTo>
                    <a:pt x="0" y="48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556"/>
            <p:cNvSpPr/>
            <p:nvPr/>
          </p:nvSpPr>
          <p:spPr bwMode="auto">
            <a:xfrm>
              <a:off x="7399338" y="3643313"/>
              <a:ext cx="538163" cy="382588"/>
            </a:xfrm>
            <a:custGeom>
              <a:avLst/>
              <a:gdLst>
                <a:gd name="T0" fmla="*/ 22 w 339"/>
                <a:gd name="T1" fmla="*/ 0 h 241"/>
                <a:gd name="T2" fmla="*/ 147 w 339"/>
                <a:gd name="T3" fmla="*/ 148 h 241"/>
                <a:gd name="T4" fmla="*/ 214 w 339"/>
                <a:gd name="T5" fmla="*/ 43 h 241"/>
                <a:gd name="T6" fmla="*/ 305 w 339"/>
                <a:gd name="T7" fmla="*/ 158 h 241"/>
                <a:gd name="T8" fmla="*/ 326 w 339"/>
                <a:gd name="T9" fmla="*/ 51 h 241"/>
                <a:gd name="T10" fmla="*/ 339 w 339"/>
                <a:gd name="T11" fmla="*/ 180 h 241"/>
                <a:gd name="T12" fmla="*/ 323 w 339"/>
                <a:gd name="T13" fmla="*/ 241 h 241"/>
                <a:gd name="T14" fmla="*/ 230 w 339"/>
                <a:gd name="T15" fmla="*/ 126 h 241"/>
                <a:gd name="T16" fmla="*/ 155 w 339"/>
                <a:gd name="T17" fmla="*/ 239 h 241"/>
                <a:gd name="T18" fmla="*/ 0 w 339"/>
                <a:gd name="T19" fmla="*/ 54 h 241"/>
                <a:gd name="T20" fmla="*/ 22 w 339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9" h="241">
                  <a:moveTo>
                    <a:pt x="22" y="0"/>
                  </a:moveTo>
                  <a:lnTo>
                    <a:pt x="147" y="148"/>
                  </a:lnTo>
                  <a:lnTo>
                    <a:pt x="214" y="43"/>
                  </a:lnTo>
                  <a:lnTo>
                    <a:pt x="305" y="158"/>
                  </a:lnTo>
                  <a:lnTo>
                    <a:pt x="326" y="51"/>
                  </a:lnTo>
                  <a:lnTo>
                    <a:pt x="339" y="180"/>
                  </a:lnTo>
                  <a:lnTo>
                    <a:pt x="323" y="241"/>
                  </a:lnTo>
                  <a:lnTo>
                    <a:pt x="230" y="126"/>
                  </a:lnTo>
                  <a:lnTo>
                    <a:pt x="155" y="239"/>
                  </a:lnTo>
                  <a:lnTo>
                    <a:pt x="0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557"/>
            <p:cNvSpPr/>
            <p:nvPr/>
          </p:nvSpPr>
          <p:spPr bwMode="auto">
            <a:xfrm>
              <a:off x="7310438" y="3690938"/>
              <a:ext cx="144463" cy="301625"/>
            </a:xfrm>
            <a:custGeom>
              <a:avLst/>
              <a:gdLst>
                <a:gd name="T0" fmla="*/ 91 w 91"/>
                <a:gd name="T1" fmla="*/ 53 h 190"/>
                <a:gd name="T2" fmla="*/ 0 w 91"/>
                <a:gd name="T3" fmla="*/ 190 h 190"/>
                <a:gd name="T4" fmla="*/ 67 w 91"/>
                <a:gd name="T5" fmla="*/ 0 h 190"/>
                <a:gd name="T6" fmla="*/ 91 w 91"/>
                <a:gd name="T7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90">
                  <a:moveTo>
                    <a:pt x="91" y="53"/>
                  </a:moveTo>
                  <a:lnTo>
                    <a:pt x="0" y="190"/>
                  </a:lnTo>
                  <a:lnTo>
                    <a:pt x="67" y="0"/>
                  </a:lnTo>
                  <a:lnTo>
                    <a:pt x="91" y="53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558"/>
            <p:cNvSpPr/>
            <p:nvPr/>
          </p:nvSpPr>
          <p:spPr bwMode="auto">
            <a:xfrm>
              <a:off x="7277101" y="3984625"/>
              <a:ext cx="652463" cy="263525"/>
            </a:xfrm>
            <a:custGeom>
              <a:avLst/>
              <a:gdLst>
                <a:gd name="T0" fmla="*/ 13 w 411"/>
                <a:gd name="T1" fmla="*/ 93 h 166"/>
                <a:gd name="T2" fmla="*/ 91 w 411"/>
                <a:gd name="T3" fmla="*/ 0 h 166"/>
                <a:gd name="T4" fmla="*/ 240 w 411"/>
                <a:gd name="T5" fmla="*/ 149 h 166"/>
                <a:gd name="T6" fmla="*/ 307 w 411"/>
                <a:gd name="T7" fmla="*/ 18 h 166"/>
                <a:gd name="T8" fmla="*/ 411 w 411"/>
                <a:gd name="T9" fmla="*/ 166 h 166"/>
                <a:gd name="T10" fmla="*/ 352 w 411"/>
                <a:gd name="T11" fmla="*/ 152 h 166"/>
                <a:gd name="T12" fmla="*/ 315 w 411"/>
                <a:gd name="T13" fmla="*/ 104 h 166"/>
                <a:gd name="T14" fmla="*/ 283 w 411"/>
                <a:gd name="T15" fmla="*/ 160 h 166"/>
                <a:gd name="T16" fmla="*/ 163 w 411"/>
                <a:gd name="T17" fmla="*/ 136 h 166"/>
                <a:gd name="T18" fmla="*/ 96 w 411"/>
                <a:gd name="T19" fmla="*/ 66 h 166"/>
                <a:gd name="T20" fmla="*/ 37 w 411"/>
                <a:gd name="T21" fmla="*/ 123 h 166"/>
                <a:gd name="T22" fmla="*/ 0 w 411"/>
                <a:gd name="T23" fmla="*/ 117 h 166"/>
                <a:gd name="T24" fmla="*/ 13 w 411"/>
                <a:gd name="T25" fmla="*/ 104 h 166"/>
                <a:gd name="T26" fmla="*/ 13 w 411"/>
                <a:gd name="T27" fmla="*/ 9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1" h="166">
                  <a:moveTo>
                    <a:pt x="13" y="93"/>
                  </a:moveTo>
                  <a:lnTo>
                    <a:pt x="91" y="0"/>
                  </a:lnTo>
                  <a:lnTo>
                    <a:pt x="240" y="149"/>
                  </a:lnTo>
                  <a:lnTo>
                    <a:pt x="307" y="18"/>
                  </a:lnTo>
                  <a:lnTo>
                    <a:pt x="411" y="166"/>
                  </a:lnTo>
                  <a:lnTo>
                    <a:pt x="352" y="152"/>
                  </a:lnTo>
                  <a:lnTo>
                    <a:pt x="315" y="104"/>
                  </a:lnTo>
                  <a:lnTo>
                    <a:pt x="283" y="160"/>
                  </a:lnTo>
                  <a:lnTo>
                    <a:pt x="163" y="136"/>
                  </a:lnTo>
                  <a:lnTo>
                    <a:pt x="96" y="66"/>
                  </a:lnTo>
                  <a:lnTo>
                    <a:pt x="37" y="123"/>
                  </a:lnTo>
                  <a:lnTo>
                    <a:pt x="0" y="117"/>
                  </a:lnTo>
                  <a:lnTo>
                    <a:pt x="13" y="104"/>
                  </a:lnTo>
                  <a:lnTo>
                    <a:pt x="13" y="93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559"/>
            <p:cNvSpPr/>
            <p:nvPr/>
          </p:nvSpPr>
          <p:spPr bwMode="auto">
            <a:xfrm>
              <a:off x="7277101" y="3984625"/>
              <a:ext cx="652463" cy="263525"/>
            </a:xfrm>
            <a:custGeom>
              <a:avLst/>
              <a:gdLst>
                <a:gd name="T0" fmla="*/ 13 w 411"/>
                <a:gd name="T1" fmla="*/ 93 h 166"/>
                <a:gd name="T2" fmla="*/ 91 w 411"/>
                <a:gd name="T3" fmla="*/ 0 h 166"/>
                <a:gd name="T4" fmla="*/ 240 w 411"/>
                <a:gd name="T5" fmla="*/ 149 h 166"/>
                <a:gd name="T6" fmla="*/ 307 w 411"/>
                <a:gd name="T7" fmla="*/ 18 h 166"/>
                <a:gd name="T8" fmla="*/ 411 w 411"/>
                <a:gd name="T9" fmla="*/ 166 h 166"/>
                <a:gd name="T10" fmla="*/ 352 w 411"/>
                <a:gd name="T11" fmla="*/ 152 h 166"/>
                <a:gd name="T12" fmla="*/ 315 w 411"/>
                <a:gd name="T13" fmla="*/ 104 h 166"/>
                <a:gd name="T14" fmla="*/ 283 w 411"/>
                <a:gd name="T15" fmla="*/ 160 h 166"/>
                <a:gd name="T16" fmla="*/ 163 w 411"/>
                <a:gd name="T17" fmla="*/ 136 h 166"/>
                <a:gd name="T18" fmla="*/ 96 w 411"/>
                <a:gd name="T19" fmla="*/ 66 h 166"/>
                <a:gd name="T20" fmla="*/ 37 w 411"/>
                <a:gd name="T21" fmla="*/ 123 h 166"/>
                <a:gd name="T22" fmla="*/ 0 w 411"/>
                <a:gd name="T23" fmla="*/ 117 h 166"/>
                <a:gd name="T24" fmla="*/ 13 w 411"/>
                <a:gd name="T25" fmla="*/ 10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1" h="166">
                  <a:moveTo>
                    <a:pt x="13" y="93"/>
                  </a:moveTo>
                  <a:lnTo>
                    <a:pt x="91" y="0"/>
                  </a:lnTo>
                  <a:lnTo>
                    <a:pt x="240" y="149"/>
                  </a:lnTo>
                  <a:lnTo>
                    <a:pt x="307" y="18"/>
                  </a:lnTo>
                  <a:lnTo>
                    <a:pt x="411" y="166"/>
                  </a:lnTo>
                  <a:lnTo>
                    <a:pt x="352" y="152"/>
                  </a:lnTo>
                  <a:lnTo>
                    <a:pt x="315" y="104"/>
                  </a:lnTo>
                  <a:lnTo>
                    <a:pt x="283" y="160"/>
                  </a:lnTo>
                  <a:lnTo>
                    <a:pt x="163" y="136"/>
                  </a:lnTo>
                  <a:lnTo>
                    <a:pt x="96" y="66"/>
                  </a:lnTo>
                  <a:lnTo>
                    <a:pt x="37" y="123"/>
                  </a:lnTo>
                  <a:lnTo>
                    <a:pt x="0" y="117"/>
                  </a:lnTo>
                  <a:lnTo>
                    <a:pt x="13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560"/>
            <p:cNvSpPr/>
            <p:nvPr/>
          </p:nvSpPr>
          <p:spPr bwMode="auto">
            <a:xfrm>
              <a:off x="5364163" y="3613150"/>
              <a:ext cx="895350" cy="455613"/>
            </a:xfrm>
            <a:custGeom>
              <a:avLst/>
              <a:gdLst>
                <a:gd name="T0" fmla="*/ 0 w 564"/>
                <a:gd name="T1" fmla="*/ 3 h 287"/>
                <a:gd name="T2" fmla="*/ 40 w 564"/>
                <a:gd name="T3" fmla="*/ 169 h 287"/>
                <a:gd name="T4" fmla="*/ 144 w 564"/>
                <a:gd name="T5" fmla="*/ 6 h 287"/>
                <a:gd name="T6" fmla="*/ 214 w 564"/>
                <a:gd name="T7" fmla="*/ 204 h 287"/>
                <a:gd name="T8" fmla="*/ 315 w 564"/>
                <a:gd name="T9" fmla="*/ 6 h 287"/>
                <a:gd name="T10" fmla="*/ 393 w 564"/>
                <a:gd name="T11" fmla="*/ 242 h 287"/>
                <a:gd name="T12" fmla="*/ 494 w 564"/>
                <a:gd name="T13" fmla="*/ 0 h 287"/>
                <a:gd name="T14" fmla="*/ 564 w 564"/>
                <a:gd name="T15" fmla="*/ 287 h 287"/>
                <a:gd name="T16" fmla="*/ 553 w 564"/>
                <a:gd name="T17" fmla="*/ 0 h 287"/>
                <a:gd name="T18" fmla="*/ 0 w 564"/>
                <a:gd name="T19" fmla="*/ 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4" h="287">
                  <a:moveTo>
                    <a:pt x="0" y="3"/>
                  </a:moveTo>
                  <a:lnTo>
                    <a:pt x="40" y="169"/>
                  </a:lnTo>
                  <a:lnTo>
                    <a:pt x="144" y="6"/>
                  </a:lnTo>
                  <a:lnTo>
                    <a:pt x="214" y="204"/>
                  </a:lnTo>
                  <a:lnTo>
                    <a:pt x="315" y="6"/>
                  </a:lnTo>
                  <a:lnTo>
                    <a:pt x="393" y="242"/>
                  </a:lnTo>
                  <a:lnTo>
                    <a:pt x="494" y="0"/>
                  </a:lnTo>
                  <a:lnTo>
                    <a:pt x="564" y="287"/>
                  </a:lnTo>
                  <a:lnTo>
                    <a:pt x="55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8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561"/>
            <p:cNvSpPr/>
            <p:nvPr/>
          </p:nvSpPr>
          <p:spPr bwMode="auto">
            <a:xfrm>
              <a:off x="5280026" y="3703638"/>
              <a:ext cx="101600" cy="165100"/>
            </a:xfrm>
            <a:custGeom>
              <a:avLst/>
              <a:gdLst>
                <a:gd name="T0" fmla="*/ 35 w 64"/>
                <a:gd name="T1" fmla="*/ 0 h 104"/>
                <a:gd name="T2" fmla="*/ 64 w 64"/>
                <a:gd name="T3" fmla="*/ 104 h 104"/>
                <a:gd name="T4" fmla="*/ 0 w 64"/>
                <a:gd name="T5" fmla="*/ 88 h 104"/>
                <a:gd name="T6" fmla="*/ 35 w 64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04">
                  <a:moveTo>
                    <a:pt x="35" y="0"/>
                  </a:moveTo>
                  <a:lnTo>
                    <a:pt x="64" y="104"/>
                  </a:lnTo>
                  <a:lnTo>
                    <a:pt x="0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562"/>
            <p:cNvSpPr/>
            <p:nvPr/>
          </p:nvSpPr>
          <p:spPr bwMode="auto">
            <a:xfrm>
              <a:off x="5513388" y="3767138"/>
              <a:ext cx="119063" cy="157163"/>
            </a:xfrm>
            <a:custGeom>
              <a:avLst/>
              <a:gdLst>
                <a:gd name="T0" fmla="*/ 0 w 75"/>
                <a:gd name="T1" fmla="*/ 75 h 99"/>
                <a:gd name="T2" fmla="*/ 34 w 75"/>
                <a:gd name="T3" fmla="*/ 0 h 99"/>
                <a:gd name="T4" fmla="*/ 75 w 75"/>
                <a:gd name="T5" fmla="*/ 99 h 99"/>
                <a:gd name="T6" fmla="*/ 0 w 75"/>
                <a:gd name="T7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9">
                  <a:moveTo>
                    <a:pt x="0" y="75"/>
                  </a:moveTo>
                  <a:lnTo>
                    <a:pt x="34" y="0"/>
                  </a:lnTo>
                  <a:lnTo>
                    <a:pt x="75" y="9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563"/>
            <p:cNvSpPr/>
            <p:nvPr/>
          </p:nvSpPr>
          <p:spPr bwMode="auto">
            <a:xfrm>
              <a:off x="5784851" y="3784600"/>
              <a:ext cx="130175" cy="207963"/>
            </a:xfrm>
            <a:custGeom>
              <a:avLst/>
              <a:gdLst>
                <a:gd name="T0" fmla="*/ 0 w 82"/>
                <a:gd name="T1" fmla="*/ 107 h 131"/>
                <a:gd name="T2" fmla="*/ 40 w 82"/>
                <a:gd name="T3" fmla="*/ 0 h 131"/>
                <a:gd name="T4" fmla="*/ 82 w 82"/>
                <a:gd name="T5" fmla="*/ 131 h 131"/>
                <a:gd name="T6" fmla="*/ 0 w 82"/>
                <a:gd name="T7" fmla="*/ 10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31">
                  <a:moveTo>
                    <a:pt x="0" y="107"/>
                  </a:moveTo>
                  <a:lnTo>
                    <a:pt x="40" y="0"/>
                  </a:lnTo>
                  <a:lnTo>
                    <a:pt x="82" y="131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564"/>
            <p:cNvSpPr/>
            <p:nvPr/>
          </p:nvSpPr>
          <p:spPr bwMode="auto">
            <a:xfrm>
              <a:off x="6064251" y="3810000"/>
              <a:ext cx="127000" cy="246063"/>
            </a:xfrm>
            <a:custGeom>
              <a:avLst/>
              <a:gdLst>
                <a:gd name="T0" fmla="*/ 0 w 80"/>
                <a:gd name="T1" fmla="*/ 134 h 155"/>
                <a:gd name="T2" fmla="*/ 37 w 80"/>
                <a:gd name="T3" fmla="*/ 0 h 155"/>
                <a:gd name="T4" fmla="*/ 80 w 80"/>
                <a:gd name="T5" fmla="*/ 155 h 155"/>
                <a:gd name="T6" fmla="*/ 0 w 80"/>
                <a:gd name="T7" fmla="*/ 13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55">
                  <a:moveTo>
                    <a:pt x="0" y="134"/>
                  </a:moveTo>
                  <a:lnTo>
                    <a:pt x="37" y="0"/>
                  </a:lnTo>
                  <a:lnTo>
                    <a:pt x="80" y="155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565"/>
            <p:cNvSpPr/>
            <p:nvPr/>
          </p:nvSpPr>
          <p:spPr bwMode="auto">
            <a:xfrm>
              <a:off x="5419726" y="3613150"/>
              <a:ext cx="109538" cy="123825"/>
            </a:xfrm>
            <a:custGeom>
              <a:avLst/>
              <a:gdLst>
                <a:gd name="T0" fmla="*/ 0 w 69"/>
                <a:gd name="T1" fmla="*/ 0 h 78"/>
                <a:gd name="T2" fmla="*/ 19 w 69"/>
                <a:gd name="T3" fmla="*/ 78 h 78"/>
                <a:gd name="T4" fmla="*/ 69 w 69"/>
                <a:gd name="T5" fmla="*/ 0 h 78"/>
                <a:gd name="T6" fmla="*/ 0 w 6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78">
                  <a:moveTo>
                    <a:pt x="0" y="0"/>
                  </a:moveTo>
                  <a:lnTo>
                    <a:pt x="19" y="78"/>
                  </a:lnTo>
                  <a:lnTo>
                    <a:pt x="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566"/>
            <p:cNvSpPr/>
            <p:nvPr/>
          </p:nvSpPr>
          <p:spPr bwMode="auto">
            <a:xfrm>
              <a:off x="5657851" y="3613150"/>
              <a:ext cx="130175" cy="184150"/>
            </a:xfrm>
            <a:custGeom>
              <a:avLst/>
              <a:gdLst>
                <a:gd name="T0" fmla="*/ 0 w 82"/>
                <a:gd name="T1" fmla="*/ 0 h 116"/>
                <a:gd name="T2" fmla="*/ 29 w 82"/>
                <a:gd name="T3" fmla="*/ 116 h 116"/>
                <a:gd name="T4" fmla="*/ 82 w 82"/>
                <a:gd name="T5" fmla="*/ 3 h 116"/>
                <a:gd name="T6" fmla="*/ 0 w 82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16">
                  <a:moveTo>
                    <a:pt x="0" y="0"/>
                  </a:moveTo>
                  <a:lnTo>
                    <a:pt x="29" y="116"/>
                  </a:lnTo>
                  <a:lnTo>
                    <a:pt x="8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567"/>
            <p:cNvSpPr/>
            <p:nvPr/>
          </p:nvSpPr>
          <p:spPr bwMode="auto">
            <a:xfrm>
              <a:off x="5937251" y="3613150"/>
              <a:ext cx="127000" cy="225425"/>
            </a:xfrm>
            <a:custGeom>
              <a:avLst/>
              <a:gdLst>
                <a:gd name="T0" fmla="*/ 0 w 80"/>
                <a:gd name="T1" fmla="*/ 6 h 142"/>
                <a:gd name="T2" fmla="*/ 35 w 80"/>
                <a:gd name="T3" fmla="*/ 142 h 142"/>
                <a:gd name="T4" fmla="*/ 80 w 80"/>
                <a:gd name="T5" fmla="*/ 0 h 142"/>
                <a:gd name="T6" fmla="*/ 0 w 80"/>
                <a:gd name="T7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42">
                  <a:moveTo>
                    <a:pt x="0" y="6"/>
                  </a:moveTo>
                  <a:lnTo>
                    <a:pt x="35" y="142"/>
                  </a:lnTo>
                  <a:lnTo>
                    <a:pt x="8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568"/>
            <p:cNvSpPr/>
            <p:nvPr/>
          </p:nvSpPr>
          <p:spPr bwMode="auto">
            <a:xfrm>
              <a:off x="6196013" y="3613150"/>
              <a:ext cx="53975" cy="204788"/>
            </a:xfrm>
            <a:custGeom>
              <a:avLst/>
              <a:gdLst>
                <a:gd name="T0" fmla="*/ 0 w 34"/>
                <a:gd name="T1" fmla="*/ 3 h 129"/>
                <a:gd name="T2" fmla="*/ 34 w 34"/>
                <a:gd name="T3" fmla="*/ 129 h 129"/>
                <a:gd name="T4" fmla="*/ 29 w 34"/>
                <a:gd name="T5" fmla="*/ 0 h 129"/>
                <a:gd name="T6" fmla="*/ 0 w 34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29">
                  <a:moveTo>
                    <a:pt x="0" y="3"/>
                  </a:moveTo>
                  <a:lnTo>
                    <a:pt x="34" y="129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Oval 569"/>
            <p:cNvSpPr>
              <a:spLocks noChangeArrowheads="1"/>
            </p:cNvSpPr>
            <p:nvPr/>
          </p:nvSpPr>
          <p:spPr bwMode="auto">
            <a:xfrm>
              <a:off x="7140576" y="3235325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Oval 570"/>
            <p:cNvSpPr>
              <a:spLocks noChangeArrowheads="1"/>
            </p:cNvSpPr>
            <p:nvPr/>
          </p:nvSpPr>
          <p:spPr bwMode="auto">
            <a:xfrm>
              <a:off x="7345363" y="3128963"/>
              <a:ext cx="28575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Oval 571"/>
            <p:cNvSpPr>
              <a:spLocks noChangeArrowheads="1"/>
            </p:cNvSpPr>
            <p:nvPr/>
          </p:nvSpPr>
          <p:spPr bwMode="auto">
            <a:xfrm>
              <a:off x="7386638" y="3230563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Oval 572"/>
            <p:cNvSpPr>
              <a:spLocks noChangeArrowheads="1"/>
            </p:cNvSpPr>
            <p:nvPr/>
          </p:nvSpPr>
          <p:spPr bwMode="auto">
            <a:xfrm>
              <a:off x="7272338" y="3265488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Oval 573"/>
            <p:cNvSpPr>
              <a:spLocks noChangeArrowheads="1"/>
            </p:cNvSpPr>
            <p:nvPr/>
          </p:nvSpPr>
          <p:spPr bwMode="auto">
            <a:xfrm>
              <a:off x="7497763" y="3324225"/>
              <a:ext cx="33338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Oval 574"/>
            <p:cNvSpPr>
              <a:spLocks noChangeArrowheads="1"/>
            </p:cNvSpPr>
            <p:nvPr/>
          </p:nvSpPr>
          <p:spPr bwMode="auto">
            <a:xfrm>
              <a:off x="7386638" y="3354388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Oval 575"/>
            <p:cNvSpPr>
              <a:spLocks noChangeArrowheads="1"/>
            </p:cNvSpPr>
            <p:nvPr/>
          </p:nvSpPr>
          <p:spPr bwMode="auto">
            <a:xfrm>
              <a:off x="7191376" y="3354388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Oval 576"/>
            <p:cNvSpPr>
              <a:spLocks noChangeArrowheads="1"/>
            </p:cNvSpPr>
            <p:nvPr/>
          </p:nvSpPr>
          <p:spPr bwMode="auto">
            <a:xfrm>
              <a:off x="7254876" y="3167063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577"/>
            <p:cNvSpPr/>
            <p:nvPr/>
          </p:nvSpPr>
          <p:spPr bwMode="auto">
            <a:xfrm>
              <a:off x="6046788" y="2878138"/>
              <a:ext cx="182563" cy="230188"/>
            </a:xfrm>
            <a:custGeom>
              <a:avLst/>
              <a:gdLst>
                <a:gd name="T0" fmla="*/ 83 w 115"/>
                <a:gd name="T1" fmla="*/ 0 h 145"/>
                <a:gd name="T2" fmla="*/ 112 w 115"/>
                <a:gd name="T3" fmla="*/ 5 h 145"/>
                <a:gd name="T4" fmla="*/ 115 w 115"/>
                <a:gd name="T5" fmla="*/ 145 h 145"/>
                <a:gd name="T6" fmla="*/ 0 w 115"/>
                <a:gd name="T7" fmla="*/ 137 h 145"/>
                <a:gd name="T8" fmla="*/ 83 w 11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5">
                  <a:moveTo>
                    <a:pt x="83" y="0"/>
                  </a:moveTo>
                  <a:lnTo>
                    <a:pt x="112" y="5"/>
                  </a:lnTo>
                  <a:lnTo>
                    <a:pt x="115" y="145"/>
                  </a:lnTo>
                  <a:lnTo>
                    <a:pt x="0" y="13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6C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578"/>
            <p:cNvSpPr/>
            <p:nvPr/>
          </p:nvSpPr>
          <p:spPr bwMode="auto">
            <a:xfrm>
              <a:off x="6323013" y="2933700"/>
              <a:ext cx="144463" cy="182563"/>
            </a:xfrm>
            <a:custGeom>
              <a:avLst/>
              <a:gdLst>
                <a:gd name="T0" fmla="*/ 0 w 91"/>
                <a:gd name="T1" fmla="*/ 0 h 115"/>
                <a:gd name="T2" fmla="*/ 0 w 91"/>
                <a:gd name="T3" fmla="*/ 112 h 115"/>
                <a:gd name="T4" fmla="*/ 75 w 91"/>
                <a:gd name="T5" fmla="*/ 115 h 115"/>
                <a:gd name="T6" fmla="*/ 91 w 91"/>
                <a:gd name="T7" fmla="*/ 11 h 115"/>
                <a:gd name="T8" fmla="*/ 0 w 91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5">
                  <a:moveTo>
                    <a:pt x="0" y="0"/>
                  </a:moveTo>
                  <a:lnTo>
                    <a:pt x="0" y="112"/>
                  </a:lnTo>
                  <a:lnTo>
                    <a:pt x="75" y="115"/>
                  </a:lnTo>
                  <a:lnTo>
                    <a:pt x="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5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579"/>
            <p:cNvSpPr/>
            <p:nvPr/>
          </p:nvSpPr>
          <p:spPr bwMode="auto">
            <a:xfrm>
              <a:off x="6530976" y="2971800"/>
              <a:ext cx="165100" cy="149225"/>
            </a:xfrm>
            <a:custGeom>
              <a:avLst/>
              <a:gdLst>
                <a:gd name="T0" fmla="*/ 21 w 104"/>
                <a:gd name="T1" fmla="*/ 0 h 94"/>
                <a:gd name="T2" fmla="*/ 0 w 104"/>
                <a:gd name="T3" fmla="*/ 94 h 94"/>
                <a:gd name="T4" fmla="*/ 104 w 104"/>
                <a:gd name="T5" fmla="*/ 94 h 94"/>
                <a:gd name="T6" fmla="*/ 85 w 104"/>
                <a:gd name="T7" fmla="*/ 5 h 94"/>
                <a:gd name="T8" fmla="*/ 21 w 10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4">
                  <a:moveTo>
                    <a:pt x="21" y="0"/>
                  </a:moveTo>
                  <a:lnTo>
                    <a:pt x="0" y="94"/>
                  </a:lnTo>
                  <a:lnTo>
                    <a:pt x="104" y="94"/>
                  </a:lnTo>
                  <a:lnTo>
                    <a:pt x="85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DC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580"/>
            <p:cNvSpPr/>
            <p:nvPr/>
          </p:nvSpPr>
          <p:spPr bwMode="auto">
            <a:xfrm>
              <a:off x="5864226" y="3189288"/>
              <a:ext cx="195263" cy="182563"/>
            </a:xfrm>
            <a:custGeom>
              <a:avLst/>
              <a:gdLst>
                <a:gd name="T0" fmla="*/ 0 w 123"/>
                <a:gd name="T1" fmla="*/ 115 h 115"/>
                <a:gd name="T2" fmla="*/ 73 w 123"/>
                <a:gd name="T3" fmla="*/ 0 h 115"/>
                <a:gd name="T4" fmla="*/ 123 w 123"/>
                <a:gd name="T5" fmla="*/ 5 h 115"/>
                <a:gd name="T6" fmla="*/ 107 w 123"/>
                <a:gd name="T7" fmla="*/ 104 h 115"/>
                <a:gd name="T8" fmla="*/ 0 w 123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5">
                  <a:moveTo>
                    <a:pt x="0" y="115"/>
                  </a:moveTo>
                  <a:lnTo>
                    <a:pt x="73" y="0"/>
                  </a:lnTo>
                  <a:lnTo>
                    <a:pt x="123" y="5"/>
                  </a:lnTo>
                  <a:lnTo>
                    <a:pt x="107" y="10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9D5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581"/>
            <p:cNvSpPr/>
            <p:nvPr/>
          </p:nvSpPr>
          <p:spPr bwMode="auto">
            <a:xfrm>
              <a:off x="6140451" y="3214688"/>
              <a:ext cx="190500" cy="131763"/>
            </a:xfrm>
            <a:custGeom>
              <a:avLst/>
              <a:gdLst>
                <a:gd name="T0" fmla="*/ 11 w 120"/>
                <a:gd name="T1" fmla="*/ 2 h 83"/>
                <a:gd name="T2" fmla="*/ 0 w 120"/>
                <a:gd name="T3" fmla="*/ 83 h 83"/>
                <a:gd name="T4" fmla="*/ 120 w 120"/>
                <a:gd name="T5" fmla="*/ 83 h 83"/>
                <a:gd name="T6" fmla="*/ 96 w 120"/>
                <a:gd name="T7" fmla="*/ 0 h 83"/>
                <a:gd name="T8" fmla="*/ 11 w 120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3">
                  <a:moveTo>
                    <a:pt x="11" y="2"/>
                  </a:moveTo>
                  <a:lnTo>
                    <a:pt x="0" y="83"/>
                  </a:lnTo>
                  <a:lnTo>
                    <a:pt x="120" y="83"/>
                  </a:lnTo>
                  <a:lnTo>
                    <a:pt x="9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7EA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582"/>
            <p:cNvSpPr/>
            <p:nvPr/>
          </p:nvSpPr>
          <p:spPr bwMode="auto">
            <a:xfrm>
              <a:off x="6391276" y="3214688"/>
              <a:ext cx="152400" cy="139700"/>
            </a:xfrm>
            <a:custGeom>
              <a:avLst/>
              <a:gdLst>
                <a:gd name="T0" fmla="*/ 29 w 96"/>
                <a:gd name="T1" fmla="*/ 88 h 88"/>
                <a:gd name="T2" fmla="*/ 0 w 96"/>
                <a:gd name="T3" fmla="*/ 0 h 88"/>
                <a:gd name="T4" fmla="*/ 96 w 96"/>
                <a:gd name="T5" fmla="*/ 2 h 88"/>
                <a:gd name="T6" fmla="*/ 96 w 96"/>
                <a:gd name="T7" fmla="*/ 88 h 88"/>
                <a:gd name="T8" fmla="*/ 29 w 9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8">
                  <a:moveTo>
                    <a:pt x="29" y="88"/>
                  </a:moveTo>
                  <a:lnTo>
                    <a:pt x="0" y="0"/>
                  </a:lnTo>
                  <a:lnTo>
                    <a:pt x="96" y="2"/>
                  </a:lnTo>
                  <a:lnTo>
                    <a:pt x="96" y="88"/>
                  </a:lnTo>
                  <a:lnTo>
                    <a:pt x="29" y="88"/>
                  </a:lnTo>
                  <a:close/>
                </a:path>
              </a:pathLst>
            </a:custGeom>
            <a:solidFill>
              <a:srgbClr val="7E5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583"/>
            <p:cNvSpPr/>
            <p:nvPr/>
          </p:nvSpPr>
          <p:spPr bwMode="auto">
            <a:xfrm>
              <a:off x="6645276" y="3230563"/>
              <a:ext cx="106363" cy="128588"/>
            </a:xfrm>
            <a:custGeom>
              <a:avLst/>
              <a:gdLst>
                <a:gd name="T0" fmla="*/ 0 w 67"/>
                <a:gd name="T1" fmla="*/ 70 h 81"/>
                <a:gd name="T2" fmla="*/ 0 w 67"/>
                <a:gd name="T3" fmla="*/ 0 h 81"/>
                <a:gd name="T4" fmla="*/ 48 w 67"/>
                <a:gd name="T5" fmla="*/ 0 h 81"/>
                <a:gd name="T6" fmla="*/ 67 w 67"/>
                <a:gd name="T7" fmla="*/ 81 h 81"/>
                <a:gd name="T8" fmla="*/ 0 w 67"/>
                <a:gd name="T9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1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67" y="81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7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6" name="组合 325"/>
          <p:cNvGrpSpPr/>
          <p:nvPr/>
        </p:nvGrpSpPr>
        <p:grpSpPr>
          <a:xfrm>
            <a:off x="-8656" y="4784700"/>
            <a:ext cx="11904512" cy="2153202"/>
            <a:chOff x="1806576" y="2563813"/>
            <a:chExt cx="8578850" cy="1512888"/>
          </a:xfrm>
        </p:grpSpPr>
        <p:sp>
          <p:nvSpPr>
            <p:cNvPr id="275" name="Freeform 274"/>
            <p:cNvSpPr/>
            <p:nvPr/>
          </p:nvSpPr>
          <p:spPr bwMode="auto">
            <a:xfrm>
              <a:off x="1806576" y="2563813"/>
              <a:ext cx="2555875" cy="1452563"/>
            </a:xfrm>
            <a:custGeom>
              <a:avLst/>
              <a:gdLst>
                <a:gd name="T0" fmla="*/ 0 w 603"/>
                <a:gd name="T1" fmla="*/ 61 h 340"/>
                <a:gd name="T2" fmla="*/ 603 w 603"/>
                <a:gd name="T3" fmla="*/ 340 h 340"/>
                <a:gd name="T4" fmla="*/ 3 w 603"/>
                <a:gd name="T5" fmla="*/ 340 h 340"/>
                <a:gd name="T6" fmla="*/ 0 w 603"/>
                <a:gd name="T7" fmla="*/ 6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3" h="340">
                  <a:moveTo>
                    <a:pt x="0" y="61"/>
                  </a:moveTo>
                  <a:cubicBezTo>
                    <a:pt x="0" y="61"/>
                    <a:pt x="371" y="0"/>
                    <a:pt x="603" y="340"/>
                  </a:cubicBezTo>
                  <a:cubicBezTo>
                    <a:pt x="3" y="340"/>
                    <a:pt x="3" y="340"/>
                    <a:pt x="3" y="340"/>
                  </a:cubicBezTo>
                  <a:cubicBezTo>
                    <a:pt x="0" y="61"/>
                    <a:pt x="0" y="61"/>
                    <a:pt x="0" y="61"/>
                  </a:cubicBezTo>
                </a:path>
              </a:pathLst>
            </a:custGeom>
            <a:solidFill>
              <a:srgbClr val="999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1811338" y="2811463"/>
              <a:ext cx="2339975" cy="1214438"/>
            </a:xfrm>
            <a:custGeom>
              <a:avLst/>
              <a:gdLst>
                <a:gd name="T0" fmla="*/ 0 w 552"/>
                <a:gd name="T1" fmla="*/ 51 h 284"/>
                <a:gd name="T2" fmla="*/ 552 w 552"/>
                <a:gd name="T3" fmla="*/ 284 h 284"/>
                <a:gd name="T4" fmla="*/ 2 w 552"/>
                <a:gd name="T5" fmla="*/ 284 h 284"/>
                <a:gd name="T6" fmla="*/ 0 w 552"/>
                <a:gd name="T7" fmla="*/ 5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284">
                  <a:moveTo>
                    <a:pt x="0" y="51"/>
                  </a:moveTo>
                  <a:cubicBezTo>
                    <a:pt x="0" y="51"/>
                    <a:pt x="339" y="0"/>
                    <a:pt x="552" y="284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0" y="51"/>
                    <a:pt x="0" y="51"/>
                    <a:pt x="0" y="51"/>
                  </a:cubicBezTo>
                </a:path>
              </a:pathLst>
            </a:custGeom>
            <a:solidFill>
              <a:srgbClr val="99B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6"/>
            <p:cNvSpPr/>
            <p:nvPr/>
          </p:nvSpPr>
          <p:spPr bwMode="auto">
            <a:xfrm>
              <a:off x="1811338" y="3089275"/>
              <a:ext cx="2046288" cy="952500"/>
            </a:xfrm>
            <a:custGeom>
              <a:avLst/>
              <a:gdLst>
                <a:gd name="T0" fmla="*/ 0 w 483"/>
                <a:gd name="T1" fmla="*/ 40 h 223"/>
                <a:gd name="T2" fmla="*/ 483 w 483"/>
                <a:gd name="T3" fmla="*/ 223 h 223"/>
                <a:gd name="T4" fmla="*/ 2 w 483"/>
                <a:gd name="T5" fmla="*/ 223 h 223"/>
                <a:gd name="T6" fmla="*/ 0 w 483"/>
                <a:gd name="T7" fmla="*/ 4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223">
                  <a:moveTo>
                    <a:pt x="0" y="40"/>
                  </a:moveTo>
                  <a:cubicBezTo>
                    <a:pt x="0" y="40"/>
                    <a:pt x="297" y="0"/>
                    <a:pt x="483" y="223"/>
                  </a:cubicBezTo>
                  <a:cubicBezTo>
                    <a:pt x="2" y="223"/>
                    <a:pt x="2" y="223"/>
                    <a:pt x="2" y="223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rgbClr val="BDC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1811338" y="3417888"/>
              <a:ext cx="1754188" cy="615950"/>
            </a:xfrm>
            <a:custGeom>
              <a:avLst/>
              <a:gdLst>
                <a:gd name="T0" fmla="*/ 0 w 414"/>
                <a:gd name="T1" fmla="*/ 25 h 144"/>
                <a:gd name="T2" fmla="*/ 414 w 414"/>
                <a:gd name="T3" fmla="*/ 144 h 144"/>
                <a:gd name="T4" fmla="*/ 2 w 414"/>
                <a:gd name="T5" fmla="*/ 144 h 144"/>
                <a:gd name="T6" fmla="*/ 0 w 414"/>
                <a:gd name="T7" fmla="*/ 2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44">
                  <a:moveTo>
                    <a:pt x="0" y="25"/>
                  </a:moveTo>
                  <a:cubicBezTo>
                    <a:pt x="0" y="25"/>
                    <a:pt x="255" y="0"/>
                    <a:pt x="414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0" y="25"/>
                    <a:pt x="0" y="25"/>
                    <a:pt x="0" y="25"/>
                  </a:cubicBezTo>
                </a:path>
              </a:pathLst>
            </a:custGeom>
            <a:solidFill>
              <a:srgbClr val="BDA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8"/>
            <p:cNvSpPr/>
            <p:nvPr/>
          </p:nvSpPr>
          <p:spPr bwMode="auto">
            <a:xfrm>
              <a:off x="8334376" y="2819400"/>
              <a:ext cx="1668463" cy="1231900"/>
            </a:xfrm>
            <a:custGeom>
              <a:avLst/>
              <a:gdLst>
                <a:gd name="T0" fmla="*/ 0 w 394"/>
                <a:gd name="T1" fmla="*/ 280 h 288"/>
                <a:gd name="T2" fmla="*/ 182 w 394"/>
                <a:gd name="T3" fmla="*/ 17 h 288"/>
                <a:gd name="T4" fmla="*/ 394 w 394"/>
                <a:gd name="T5" fmla="*/ 288 h 288"/>
                <a:gd name="T6" fmla="*/ 0 w 394"/>
                <a:gd name="T7" fmla="*/ 2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288">
                  <a:moveTo>
                    <a:pt x="0" y="280"/>
                  </a:moveTo>
                  <a:cubicBezTo>
                    <a:pt x="0" y="280"/>
                    <a:pt x="3" y="34"/>
                    <a:pt x="182" y="17"/>
                  </a:cubicBezTo>
                  <a:cubicBezTo>
                    <a:pt x="361" y="0"/>
                    <a:pt x="394" y="288"/>
                    <a:pt x="394" y="288"/>
                  </a:cubicBezTo>
                  <a:cubicBezTo>
                    <a:pt x="0" y="280"/>
                    <a:pt x="0" y="280"/>
                    <a:pt x="0" y="280"/>
                  </a:cubicBezTo>
                </a:path>
              </a:pathLst>
            </a:custGeom>
            <a:solidFill>
              <a:srgbClr val="B6A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79"/>
            <p:cNvSpPr/>
            <p:nvPr/>
          </p:nvSpPr>
          <p:spPr bwMode="auto">
            <a:xfrm>
              <a:off x="8697913" y="3119438"/>
              <a:ext cx="906463" cy="439738"/>
            </a:xfrm>
            <a:custGeom>
              <a:avLst/>
              <a:gdLst>
                <a:gd name="T0" fmla="*/ 104 w 214"/>
                <a:gd name="T1" fmla="*/ 0 h 103"/>
                <a:gd name="T2" fmla="*/ 93 w 214"/>
                <a:gd name="T3" fmla="*/ 1 h 103"/>
                <a:gd name="T4" fmla="*/ 0 w 214"/>
                <a:gd name="T5" fmla="*/ 54 h 103"/>
                <a:gd name="T6" fmla="*/ 15 w 214"/>
                <a:gd name="T7" fmla="*/ 103 h 103"/>
                <a:gd name="T8" fmla="*/ 94 w 214"/>
                <a:gd name="T9" fmla="*/ 50 h 103"/>
                <a:gd name="T10" fmla="*/ 102 w 214"/>
                <a:gd name="T11" fmla="*/ 50 h 103"/>
                <a:gd name="T12" fmla="*/ 172 w 214"/>
                <a:gd name="T13" fmla="*/ 88 h 103"/>
                <a:gd name="T14" fmla="*/ 214 w 214"/>
                <a:gd name="T15" fmla="*/ 79 h 103"/>
                <a:gd name="T16" fmla="*/ 104 w 21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03">
                  <a:moveTo>
                    <a:pt x="104" y="0"/>
                  </a:moveTo>
                  <a:cubicBezTo>
                    <a:pt x="101" y="0"/>
                    <a:pt x="97" y="1"/>
                    <a:pt x="93" y="1"/>
                  </a:cubicBezTo>
                  <a:cubicBezTo>
                    <a:pt x="50" y="5"/>
                    <a:pt x="20" y="27"/>
                    <a:pt x="0" y="54"/>
                  </a:cubicBezTo>
                  <a:cubicBezTo>
                    <a:pt x="6" y="71"/>
                    <a:pt x="11" y="87"/>
                    <a:pt x="15" y="103"/>
                  </a:cubicBezTo>
                  <a:cubicBezTo>
                    <a:pt x="31" y="76"/>
                    <a:pt x="55" y="54"/>
                    <a:pt x="94" y="50"/>
                  </a:cubicBezTo>
                  <a:cubicBezTo>
                    <a:pt x="97" y="50"/>
                    <a:pt x="100" y="50"/>
                    <a:pt x="102" y="50"/>
                  </a:cubicBezTo>
                  <a:cubicBezTo>
                    <a:pt x="133" y="50"/>
                    <a:pt x="156" y="66"/>
                    <a:pt x="172" y="88"/>
                  </a:cubicBezTo>
                  <a:cubicBezTo>
                    <a:pt x="186" y="84"/>
                    <a:pt x="200" y="81"/>
                    <a:pt x="214" y="79"/>
                  </a:cubicBezTo>
                  <a:cubicBezTo>
                    <a:pt x="191" y="36"/>
                    <a:pt x="156" y="0"/>
                    <a:pt x="104" y="0"/>
                  </a:cubicBezTo>
                </a:path>
              </a:pathLst>
            </a:custGeom>
            <a:solidFill>
              <a:srgbClr val="9B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80"/>
            <p:cNvSpPr/>
            <p:nvPr/>
          </p:nvSpPr>
          <p:spPr bwMode="auto">
            <a:xfrm>
              <a:off x="8761413" y="3333750"/>
              <a:ext cx="665163" cy="427038"/>
            </a:xfrm>
            <a:custGeom>
              <a:avLst/>
              <a:gdLst>
                <a:gd name="T0" fmla="*/ 87 w 157"/>
                <a:gd name="T1" fmla="*/ 0 h 100"/>
                <a:gd name="T2" fmla="*/ 79 w 157"/>
                <a:gd name="T3" fmla="*/ 0 h 100"/>
                <a:gd name="T4" fmla="*/ 0 w 157"/>
                <a:gd name="T5" fmla="*/ 53 h 100"/>
                <a:gd name="T6" fmla="*/ 10 w 157"/>
                <a:gd name="T7" fmla="*/ 100 h 100"/>
                <a:gd name="T8" fmla="*/ 73 w 157"/>
                <a:gd name="T9" fmla="*/ 45 h 100"/>
                <a:gd name="T10" fmla="*/ 79 w 157"/>
                <a:gd name="T11" fmla="*/ 45 h 100"/>
                <a:gd name="T12" fmla="*/ 111 w 157"/>
                <a:gd name="T13" fmla="*/ 55 h 100"/>
                <a:gd name="T14" fmla="*/ 157 w 157"/>
                <a:gd name="T15" fmla="*/ 38 h 100"/>
                <a:gd name="T16" fmla="*/ 87 w 15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00">
                  <a:moveTo>
                    <a:pt x="87" y="0"/>
                  </a:moveTo>
                  <a:cubicBezTo>
                    <a:pt x="85" y="0"/>
                    <a:pt x="82" y="0"/>
                    <a:pt x="79" y="0"/>
                  </a:cubicBezTo>
                  <a:cubicBezTo>
                    <a:pt x="40" y="4"/>
                    <a:pt x="16" y="26"/>
                    <a:pt x="0" y="53"/>
                  </a:cubicBezTo>
                  <a:cubicBezTo>
                    <a:pt x="5" y="69"/>
                    <a:pt x="8" y="85"/>
                    <a:pt x="10" y="100"/>
                  </a:cubicBezTo>
                  <a:cubicBezTo>
                    <a:pt x="20" y="74"/>
                    <a:pt x="38" y="48"/>
                    <a:pt x="73" y="45"/>
                  </a:cubicBezTo>
                  <a:cubicBezTo>
                    <a:pt x="75" y="45"/>
                    <a:pt x="77" y="45"/>
                    <a:pt x="79" y="45"/>
                  </a:cubicBezTo>
                  <a:cubicBezTo>
                    <a:pt x="91" y="45"/>
                    <a:pt x="102" y="49"/>
                    <a:pt x="111" y="55"/>
                  </a:cubicBezTo>
                  <a:cubicBezTo>
                    <a:pt x="126" y="49"/>
                    <a:pt x="142" y="43"/>
                    <a:pt x="157" y="38"/>
                  </a:cubicBezTo>
                  <a:cubicBezTo>
                    <a:pt x="141" y="16"/>
                    <a:pt x="118" y="0"/>
                    <a:pt x="87" y="0"/>
                  </a:cubicBezTo>
                </a:path>
              </a:pathLst>
            </a:custGeom>
            <a:solidFill>
              <a:srgbClr val="DA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81"/>
            <p:cNvSpPr/>
            <p:nvPr/>
          </p:nvSpPr>
          <p:spPr bwMode="auto">
            <a:xfrm>
              <a:off x="8804276" y="3525838"/>
              <a:ext cx="428625" cy="285750"/>
            </a:xfrm>
            <a:custGeom>
              <a:avLst/>
              <a:gdLst>
                <a:gd name="T0" fmla="*/ 69 w 101"/>
                <a:gd name="T1" fmla="*/ 0 h 67"/>
                <a:gd name="T2" fmla="*/ 63 w 101"/>
                <a:gd name="T3" fmla="*/ 0 h 67"/>
                <a:gd name="T4" fmla="*/ 0 w 101"/>
                <a:gd name="T5" fmla="*/ 55 h 67"/>
                <a:gd name="T6" fmla="*/ 2 w 101"/>
                <a:gd name="T7" fmla="*/ 67 h 67"/>
                <a:gd name="T8" fmla="*/ 101 w 101"/>
                <a:gd name="T9" fmla="*/ 10 h 67"/>
                <a:gd name="T10" fmla="*/ 69 w 10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67">
                  <a:moveTo>
                    <a:pt x="69" y="0"/>
                  </a:moveTo>
                  <a:cubicBezTo>
                    <a:pt x="67" y="0"/>
                    <a:pt x="65" y="0"/>
                    <a:pt x="63" y="0"/>
                  </a:cubicBezTo>
                  <a:cubicBezTo>
                    <a:pt x="28" y="3"/>
                    <a:pt x="10" y="29"/>
                    <a:pt x="0" y="55"/>
                  </a:cubicBezTo>
                  <a:cubicBezTo>
                    <a:pt x="1" y="59"/>
                    <a:pt x="1" y="63"/>
                    <a:pt x="2" y="67"/>
                  </a:cubicBezTo>
                  <a:cubicBezTo>
                    <a:pt x="30" y="48"/>
                    <a:pt x="64" y="27"/>
                    <a:pt x="101" y="10"/>
                  </a:cubicBezTo>
                  <a:cubicBezTo>
                    <a:pt x="92" y="4"/>
                    <a:pt x="81" y="0"/>
                    <a:pt x="69" y="0"/>
                  </a:cubicBezTo>
                </a:path>
              </a:pathLst>
            </a:custGeom>
            <a:solidFill>
              <a:srgbClr val="EBC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82"/>
            <p:cNvSpPr/>
            <p:nvPr/>
          </p:nvSpPr>
          <p:spPr bwMode="auto">
            <a:xfrm>
              <a:off x="3286126" y="2708275"/>
              <a:ext cx="2305050" cy="1277938"/>
            </a:xfrm>
            <a:custGeom>
              <a:avLst/>
              <a:gdLst>
                <a:gd name="T0" fmla="*/ 0 w 544"/>
                <a:gd name="T1" fmla="*/ 294 h 299"/>
                <a:gd name="T2" fmla="*/ 256 w 544"/>
                <a:gd name="T3" fmla="*/ 25 h 299"/>
                <a:gd name="T4" fmla="*/ 544 w 544"/>
                <a:gd name="T5" fmla="*/ 299 h 299"/>
                <a:gd name="T6" fmla="*/ 0 w 544"/>
                <a:gd name="T7" fmla="*/ 294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299">
                  <a:moveTo>
                    <a:pt x="0" y="294"/>
                  </a:moveTo>
                  <a:cubicBezTo>
                    <a:pt x="0" y="294"/>
                    <a:pt x="52" y="51"/>
                    <a:pt x="256" y="25"/>
                  </a:cubicBezTo>
                  <a:cubicBezTo>
                    <a:pt x="461" y="0"/>
                    <a:pt x="541" y="249"/>
                    <a:pt x="544" y="299"/>
                  </a:cubicBezTo>
                  <a:cubicBezTo>
                    <a:pt x="0" y="294"/>
                    <a:pt x="0" y="294"/>
                    <a:pt x="0" y="294"/>
                  </a:cubicBezTo>
                </a:path>
              </a:pathLst>
            </a:custGeom>
            <a:solidFill>
              <a:srgbClr val="869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83"/>
            <p:cNvSpPr/>
            <p:nvPr/>
          </p:nvSpPr>
          <p:spPr bwMode="auto">
            <a:xfrm>
              <a:off x="3768726" y="2978150"/>
              <a:ext cx="1365250" cy="508000"/>
            </a:xfrm>
            <a:custGeom>
              <a:avLst/>
              <a:gdLst>
                <a:gd name="T0" fmla="*/ 168 w 322"/>
                <a:gd name="T1" fmla="*/ 0 h 119"/>
                <a:gd name="T2" fmla="*/ 145 w 322"/>
                <a:gd name="T3" fmla="*/ 1 h 119"/>
                <a:gd name="T4" fmla="*/ 0 w 322"/>
                <a:gd name="T5" fmla="*/ 90 h 119"/>
                <a:gd name="T6" fmla="*/ 47 w 322"/>
                <a:gd name="T7" fmla="*/ 119 h 119"/>
                <a:gd name="T8" fmla="*/ 153 w 322"/>
                <a:gd name="T9" fmla="*/ 51 h 119"/>
                <a:gd name="T10" fmla="*/ 169 w 322"/>
                <a:gd name="T11" fmla="*/ 50 h 119"/>
                <a:gd name="T12" fmla="*/ 269 w 322"/>
                <a:gd name="T13" fmla="*/ 101 h 119"/>
                <a:gd name="T14" fmla="*/ 322 w 322"/>
                <a:gd name="T15" fmla="*/ 92 h 119"/>
                <a:gd name="T16" fmla="*/ 168 w 322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19">
                  <a:moveTo>
                    <a:pt x="168" y="0"/>
                  </a:moveTo>
                  <a:cubicBezTo>
                    <a:pt x="161" y="0"/>
                    <a:pt x="153" y="0"/>
                    <a:pt x="145" y="1"/>
                  </a:cubicBezTo>
                  <a:cubicBezTo>
                    <a:pt x="79" y="10"/>
                    <a:pt x="32" y="47"/>
                    <a:pt x="0" y="90"/>
                  </a:cubicBezTo>
                  <a:cubicBezTo>
                    <a:pt x="17" y="98"/>
                    <a:pt x="33" y="108"/>
                    <a:pt x="47" y="119"/>
                  </a:cubicBezTo>
                  <a:cubicBezTo>
                    <a:pt x="70" y="86"/>
                    <a:pt x="105" y="57"/>
                    <a:pt x="153" y="51"/>
                  </a:cubicBezTo>
                  <a:cubicBezTo>
                    <a:pt x="159" y="51"/>
                    <a:pt x="164" y="50"/>
                    <a:pt x="169" y="50"/>
                  </a:cubicBezTo>
                  <a:cubicBezTo>
                    <a:pt x="212" y="50"/>
                    <a:pt x="245" y="72"/>
                    <a:pt x="269" y="101"/>
                  </a:cubicBezTo>
                  <a:cubicBezTo>
                    <a:pt x="286" y="97"/>
                    <a:pt x="304" y="93"/>
                    <a:pt x="322" y="92"/>
                  </a:cubicBezTo>
                  <a:cubicBezTo>
                    <a:pt x="289" y="43"/>
                    <a:pt x="239" y="0"/>
                    <a:pt x="168" y="0"/>
                  </a:cubicBezTo>
                </a:path>
              </a:pathLst>
            </a:custGeom>
            <a:solidFill>
              <a:srgbClr val="D2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3968751" y="3192463"/>
              <a:ext cx="939800" cy="457200"/>
            </a:xfrm>
            <a:custGeom>
              <a:avLst/>
              <a:gdLst>
                <a:gd name="T0" fmla="*/ 122 w 222"/>
                <a:gd name="T1" fmla="*/ 0 h 107"/>
                <a:gd name="T2" fmla="*/ 106 w 222"/>
                <a:gd name="T3" fmla="*/ 1 h 107"/>
                <a:gd name="T4" fmla="*/ 0 w 222"/>
                <a:gd name="T5" fmla="*/ 69 h 107"/>
                <a:gd name="T6" fmla="*/ 40 w 222"/>
                <a:gd name="T7" fmla="*/ 107 h 107"/>
                <a:gd name="T8" fmla="*/ 110 w 222"/>
                <a:gd name="T9" fmla="*/ 56 h 107"/>
                <a:gd name="T10" fmla="*/ 119 w 222"/>
                <a:gd name="T11" fmla="*/ 55 h 107"/>
                <a:gd name="T12" fmla="*/ 164 w 222"/>
                <a:gd name="T13" fmla="*/ 73 h 107"/>
                <a:gd name="T14" fmla="*/ 222 w 222"/>
                <a:gd name="T15" fmla="*/ 51 h 107"/>
                <a:gd name="T16" fmla="*/ 122 w 222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107">
                  <a:moveTo>
                    <a:pt x="122" y="0"/>
                  </a:moveTo>
                  <a:cubicBezTo>
                    <a:pt x="117" y="0"/>
                    <a:pt x="112" y="1"/>
                    <a:pt x="106" y="1"/>
                  </a:cubicBezTo>
                  <a:cubicBezTo>
                    <a:pt x="58" y="7"/>
                    <a:pt x="23" y="36"/>
                    <a:pt x="0" y="69"/>
                  </a:cubicBezTo>
                  <a:cubicBezTo>
                    <a:pt x="15" y="81"/>
                    <a:pt x="29" y="94"/>
                    <a:pt x="40" y="107"/>
                  </a:cubicBezTo>
                  <a:cubicBezTo>
                    <a:pt x="55" y="82"/>
                    <a:pt x="77" y="60"/>
                    <a:pt x="110" y="56"/>
                  </a:cubicBezTo>
                  <a:cubicBezTo>
                    <a:pt x="113" y="55"/>
                    <a:pt x="116" y="55"/>
                    <a:pt x="119" y="55"/>
                  </a:cubicBezTo>
                  <a:cubicBezTo>
                    <a:pt x="136" y="55"/>
                    <a:pt x="151" y="62"/>
                    <a:pt x="164" y="73"/>
                  </a:cubicBezTo>
                  <a:cubicBezTo>
                    <a:pt x="182" y="64"/>
                    <a:pt x="201" y="57"/>
                    <a:pt x="222" y="51"/>
                  </a:cubicBezTo>
                  <a:cubicBezTo>
                    <a:pt x="198" y="22"/>
                    <a:pt x="165" y="0"/>
                    <a:pt x="122" y="0"/>
                  </a:cubicBezTo>
                </a:path>
              </a:pathLst>
            </a:custGeom>
            <a:solidFill>
              <a:srgbClr val="AFC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4138613" y="3427413"/>
              <a:ext cx="525463" cy="346075"/>
            </a:xfrm>
            <a:custGeom>
              <a:avLst/>
              <a:gdLst>
                <a:gd name="T0" fmla="*/ 79 w 124"/>
                <a:gd name="T1" fmla="*/ 0 h 81"/>
                <a:gd name="T2" fmla="*/ 70 w 124"/>
                <a:gd name="T3" fmla="*/ 1 h 81"/>
                <a:gd name="T4" fmla="*/ 0 w 124"/>
                <a:gd name="T5" fmla="*/ 52 h 81"/>
                <a:gd name="T6" fmla="*/ 22 w 124"/>
                <a:gd name="T7" fmla="*/ 81 h 81"/>
                <a:gd name="T8" fmla="*/ 124 w 124"/>
                <a:gd name="T9" fmla="*/ 18 h 81"/>
                <a:gd name="T10" fmla="*/ 79 w 124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1">
                  <a:moveTo>
                    <a:pt x="79" y="0"/>
                  </a:moveTo>
                  <a:cubicBezTo>
                    <a:pt x="76" y="0"/>
                    <a:pt x="73" y="0"/>
                    <a:pt x="70" y="1"/>
                  </a:cubicBezTo>
                  <a:cubicBezTo>
                    <a:pt x="37" y="5"/>
                    <a:pt x="15" y="27"/>
                    <a:pt x="0" y="52"/>
                  </a:cubicBezTo>
                  <a:cubicBezTo>
                    <a:pt x="8" y="62"/>
                    <a:pt x="16" y="71"/>
                    <a:pt x="22" y="81"/>
                  </a:cubicBezTo>
                  <a:cubicBezTo>
                    <a:pt x="49" y="59"/>
                    <a:pt x="83" y="36"/>
                    <a:pt x="124" y="18"/>
                  </a:cubicBezTo>
                  <a:cubicBezTo>
                    <a:pt x="111" y="7"/>
                    <a:pt x="96" y="0"/>
                    <a:pt x="79" y="0"/>
                  </a:cubicBezTo>
                </a:path>
              </a:pathLst>
            </a:custGeom>
            <a:solidFill>
              <a:srgbClr val="95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3968751" y="3195638"/>
              <a:ext cx="2665413" cy="820738"/>
            </a:xfrm>
            <a:custGeom>
              <a:avLst/>
              <a:gdLst>
                <a:gd name="T0" fmla="*/ 0 w 629"/>
                <a:gd name="T1" fmla="*/ 192 h 192"/>
                <a:gd name="T2" fmla="*/ 368 w 629"/>
                <a:gd name="T3" fmla="*/ 47 h 192"/>
                <a:gd name="T4" fmla="*/ 629 w 629"/>
                <a:gd name="T5" fmla="*/ 192 h 192"/>
                <a:gd name="T6" fmla="*/ 0 w 629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192">
                  <a:moveTo>
                    <a:pt x="0" y="192"/>
                  </a:moveTo>
                  <a:cubicBezTo>
                    <a:pt x="0" y="192"/>
                    <a:pt x="165" y="0"/>
                    <a:pt x="368" y="47"/>
                  </a:cubicBezTo>
                  <a:cubicBezTo>
                    <a:pt x="570" y="93"/>
                    <a:pt x="629" y="192"/>
                    <a:pt x="629" y="192"/>
                  </a:cubicBezTo>
                  <a:cubicBezTo>
                    <a:pt x="0" y="192"/>
                    <a:pt x="0" y="192"/>
                    <a:pt x="0" y="192"/>
                  </a:cubicBezTo>
                </a:path>
              </a:pathLst>
            </a:custGeom>
            <a:solidFill>
              <a:srgbClr val="AE9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87"/>
            <p:cNvSpPr>
              <a:spLocks noEditPoints="1"/>
            </p:cNvSpPr>
            <p:nvPr/>
          </p:nvSpPr>
          <p:spPr bwMode="auto">
            <a:xfrm>
              <a:off x="4329113" y="4016375"/>
              <a:ext cx="2046288" cy="22225"/>
            </a:xfrm>
            <a:custGeom>
              <a:avLst/>
              <a:gdLst>
                <a:gd name="T0" fmla="*/ 415 w 483"/>
                <a:gd name="T1" fmla="*/ 1 h 5"/>
                <a:gd name="T2" fmla="*/ 417 w 483"/>
                <a:gd name="T3" fmla="*/ 4 h 5"/>
                <a:gd name="T4" fmla="*/ 483 w 483"/>
                <a:gd name="T5" fmla="*/ 5 h 5"/>
                <a:gd name="T6" fmla="*/ 482 w 483"/>
                <a:gd name="T7" fmla="*/ 2 h 5"/>
                <a:gd name="T8" fmla="*/ 415 w 483"/>
                <a:gd name="T9" fmla="*/ 1 h 5"/>
                <a:gd name="T10" fmla="*/ 65 w 483"/>
                <a:gd name="T11" fmla="*/ 0 h 5"/>
                <a:gd name="T12" fmla="*/ 0 w 483"/>
                <a:gd name="T13" fmla="*/ 0 h 5"/>
                <a:gd name="T14" fmla="*/ 1 w 483"/>
                <a:gd name="T15" fmla="*/ 2 h 5"/>
                <a:gd name="T16" fmla="*/ 63 w 483"/>
                <a:gd name="T17" fmla="*/ 2 h 5"/>
                <a:gd name="T18" fmla="*/ 65 w 48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3" h="5">
                  <a:moveTo>
                    <a:pt x="415" y="1"/>
                  </a:moveTo>
                  <a:cubicBezTo>
                    <a:pt x="416" y="2"/>
                    <a:pt x="416" y="3"/>
                    <a:pt x="417" y="4"/>
                  </a:cubicBezTo>
                  <a:cubicBezTo>
                    <a:pt x="483" y="5"/>
                    <a:pt x="483" y="5"/>
                    <a:pt x="483" y="5"/>
                  </a:cubicBezTo>
                  <a:cubicBezTo>
                    <a:pt x="483" y="4"/>
                    <a:pt x="482" y="3"/>
                    <a:pt x="482" y="2"/>
                  </a:cubicBezTo>
                  <a:cubicBezTo>
                    <a:pt x="415" y="1"/>
                    <a:pt x="415" y="1"/>
                    <a:pt x="415" y="1"/>
                  </a:cubicBezTo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4" y="1"/>
                    <a:pt x="65" y="0"/>
                  </a:cubicBezTo>
                </a:path>
              </a:pathLst>
            </a:custGeom>
            <a:solidFill>
              <a:srgbClr val="FFF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88"/>
            <p:cNvSpPr/>
            <p:nvPr/>
          </p:nvSpPr>
          <p:spPr bwMode="auto">
            <a:xfrm>
              <a:off x="4324351" y="3597275"/>
              <a:ext cx="1687513" cy="419100"/>
            </a:xfrm>
            <a:custGeom>
              <a:avLst/>
              <a:gdLst>
                <a:gd name="T0" fmla="*/ 218 w 398"/>
                <a:gd name="T1" fmla="*/ 0 h 98"/>
                <a:gd name="T2" fmla="*/ 0 w 398"/>
                <a:gd name="T3" fmla="*/ 93 h 98"/>
                <a:gd name="T4" fmla="*/ 1 w 398"/>
                <a:gd name="T5" fmla="*/ 98 h 98"/>
                <a:gd name="T6" fmla="*/ 66 w 398"/>
                <a:gd name="T7" fmla="*/ 98 h 98"/>
                <a:gd name="T8" fmla="*/ 226 w 398"/>
                <a:gd name="T9" fmla="*/ 29 h 98"/>
                <a:gd name="T10" fmla="*/ 233 w 398"/>
                <a:gd name="T11" fmla="*/ 29 h 98"/>
                <a:gd name="T12" fmla="*/ 380 w 398"/>
                <a:gd name="T13" fmla="*/ 71 h 98"/>
                <a:gd name="T14" fmla="*/ 398 w 398"/>
                <a:gd name="T15" fmla="*/ 40 h 98"/>
                <a:gd name="T16" fmla="*/ 229 w 398"/>
                <a:gd name="T17" fmla="*/ 1 h 98"/>
                <a:gd name="T18" fmla="*/ 218 w 398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8" h="98">
                  <a:moveTo>
                    <a:pt x="218" y="0"/>
                  </a:moveTo>
                  <a:cubicBezTo>
                    <a:pt x="93" y="0"/>
                    <a:pt x="20" y="70"/>
                    <a:pt x="0" y="93"/>
                  </a:cubicBezTo>
                  <a:cubicBezTo>
                    <a:pt x="1" y="94"/>
                    <a:pt x="1" y="96"/>
                    <a:pt x="1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6" y="85"/>
                    <a:pt x="130" y="29"/>
                    <a:pt x="226" y="29"/>
                  </a:cubicBezTo>
                  <a:cubicBezTo>
                    <a:pt x="228" y="29"/>
                    <a:pt x="231" y="29"/>
                    <a:pt x="233" y="29"/>
                  </a:cubicBezTo>
                  <a:cubicBezTo>
                    <a:pt x="300" y="31"/>
                    <a:pt x="349" y="51"/>
                    <a:pt x="380" y="71"/>
                  </a:cubicBezTo>
                  <a:cubicBezTo>
                    <a:pt x="385" y="62"/>
                    <a:pt x="391" y="51"/>
                    <a:pt x="398" y="40"/>
                  </a:cubicBezTo>
                  <a:cubicBezTo>
                    <a:pt x="356" y="20"/>
                    <a:pt x="300" y="3"/>
                    <a:pt x="229" y="1"/>
                  </a:cubicBezTo>
                  <a:cubicBezTo>
                    <a:pt x="225" y="0"/>
                    <a:pt x="222" y="0"/>
                    <a:pt x="218" y="0"/>
                  </a:cubicBezTo>
                </a:path>
              </a:pathLst>
            </a:custGeom>
            <a:solidFill>
              <a:srgbClr val="E9E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9"/>
            <p:cNvSpPr/>
            <p:nvPr/>
          </p:nvSpPr>
          <p:spPr bwMode="auto">
            <a:xfrm>
              <a:off x="4595813" y="4025900"/>
              <a:ext cx="1500188" cy="12700"/>
            </a:xfrm>
            <a:custGeom>
              <a:avLst/>
              <a:gdLst>
                <a:gd name="T0" fmla="*/ 0 w 354"/>
                <a:gd name="T1" fmla="*/ 0 h 3"/>
                <a:gd name="T2" fmla="*/ 0 w 354"/>
                <a:gd name="T3" fmla="*/ 0 h 3"/>
                <a:gd name="T4" fmla="*/ 354 w 354"/>
                <a:gd name="T5" fmla="*/ 3 h 3"/>
                <a:gd name="T6" fmla="*/ 354 w 354"/>
                <a:gd name="T7" fmla="*/ 2 h 3"/>
                <a:gd name="T8" fmla="*/ 0 w 35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54" y="3"/>
                    <a:pt x="354" y="2"/>
                    <a:pt x="35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C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90"/>
            <p:cNvSpPr/>
            <p:nvPr/>
          </p:nvSpPr>
          <p:spPr bwMode="auto">
            <a:xfrm>
              <a:off x="4595813" y="4016375"/>
              <a:ext cx="1500188" cy="17463"/>
            </a:xfrm>
            <a:custGeom>
              <a:avLst/>
              <a:gdLst>
                <a:gd name="T0" fmla="*/ 304 w 354"/>
                <a:gd name="T1" fmla="*/ 0 h 4"/>
                <a:gd name="T2" fmla="*/ 284 w 354"/>
                <a:gd name="T3" fmla="*/ 0 h 4"/>
                <a:gd name="T4" fmla="*/ 287 w 354"/>
                <a:gd name="T5" fmla="*/ 3 h 4"/>
                <a:gd name="T6" fmla="*/ 77 w 354"/>
                <a:gd name="T7" fmla="*/ 2 h 4"/>
                <a:gd name="T8" fmla="*/ 78 w 354"/>
                <a:gd name="T9" fmla="*/ 0 h 4"/>
                <a:gd name="T10" fmla="*/ 2 w 354"/>
                <a:gd name="T11" fmla="*/ 0 h 4"/>
                <a:gd name="T12" fmla="*/ 0 w 354"/>
                <a:gd name="T13" fmla="*/ 2 h 4"/>
                <a:gd name="T14" fmla="*/ 354 w 354"/>
                <a:gd name="T15" fmla="*/ 4 h 4"/>
                <a:gd name="T16" fmla="*/ 352 w 354"/>
                <a:gd name="T17" fmla="*/ 1 h 4"/>
                <a:gd name="T18" fmla="*/ 304 w 354"/>
                <a:gd name="T19" fmla="*/ 0 h 4"/>
                <a:gd name="T20" fmla="*/ 304 w 35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">
                  <a:moveTo>
                    <a:pt x="304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86" y="1"/>
                    <a:pt x="286" y="2"/>
                    <a:pt x="287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1"/>
                    <a:pt x="7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3" y="3"/>
                    <a:pt x="353" y="2"/>
                    <a:pt x="352" y="1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4" y="0"/>
                    <a:pt x="304" y="0"/>
                  </a:cubicBezTo>
                </a:path>
              </a:pathLst>
            </a:custGeom>
            <a:solidFill>
              <a:srgbClr val="AF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91"/>
            <p:cNvSpPr/>
            <p:nvPr/>
          </p:nvSpPr>
          <p:spPr bwMode="auto">
            <a:xfrm>
              <a:off x="4603751" y="3722688"/>
              <a:ext cx="1331913" cy="293688"/>
            </a:xfrm>
            <a:custGeom>
              <a:avLst/>
              <a:gdLst>
                <a:gd name="T0" fmla="*/ 160 w 314"/>
                <a:gd name="T1" fmla="*/ 0 h 69"/>
                <a:gd name="T2" fmla="*/ 0 w 314"/>
                <a:gd name="T3" fmla="*/ 69 h 69"/>
                <a:gd name="T4" fmla="*/ 76 w 314"/>
                <a:gd name="T5" fmla="*/ 69 h 69"/>
                <a:gd name="T6" fmla="*/ 171 w 314"/>
                <a:gd name="T7" fmla="*/ 28 h 69"/>
                <a:gd name="T8" fmla="*/ 175 w 314"/>
                <a:gd name="T9" fmla="*/ 28 h 69"/>
                <a:gd name="T10" fmla="*/ 282 w 314"/>
                <a:gd name="T11" fmla="*/ 69 h 69"/>
                <a:gd name="T12" fmla="*/ 302 w 314"/>
                <a:gd name="T13" fmla="*/ 69 h 69"/>
                <a:gd name="T14" fmla="*/ 314 w 314"/>
                <a:gd name="T15" fmla="*/ 42 h 69"/>
                <a:gd name="T16" fmla="*/ 167 w 314"/>
                <a:gd name="T17" fmla="*/ 0 h 69"/>
                <a:gd name="T18" fmla="*/ 160 w 314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69">
                  <a:moveTo>
                    <a:pt x="160" y="0"/>
                  </a:moveTo>
                  <a:cubicBezTo>
                    <a:pt x="64" y="0"/>
                    <a:pt x="10" y="56"/>
                    <a:pt x="0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83" y="61"/>
                    <a:pt x="114" y="28"/>
                    <a:pt x="171" y="28"/>
                  </a:cubicBezTo>
                  <a:cubicBezTo>
                    <a:pt x="172" y="28"/>
                    <a:pt x="174" y="28"/>
                    <a:pt x="175" y="28"/>
                  </a:cubicBezTo>
                  <a:cubicBezTo>
                    <a:pt x="236" y="30"/>
                    <a:pt x="272" y="57"/>
                    <a:pt x="282" y="69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303" y="67"/>
                    <a:pt x="306" y="56"/>
                    <a:pt x="314" y="42"/>
                  </a:cubicBezTo>
                  <a:cubicBezTo>
                    <a:pt x="283" y="22"/>
                    <a:pt x="234" y="2"/>
                    <a:pt x="167" y="0"/>
                  </a:cubicBezTo>
                  <a:cubicBezTo>
                    <a:pt x="165" y="0"/>
                    <a:pt x="162" y="0"/>
                    <a:pt x="160" y="0"/>
                  </a:cubicBezTo>
                </a:path>
              </a:pathLst>
            </a:custGeom>
            <a:solidFill>
              <a:srgbClr val="AA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92"/>
            <p:cNvSpPr/>
            <p:nvPr/>
          </p:nvSpPr>
          <p:spPr bwMode="auto">
            <a:xfrm>
              <a:off x="4921251" y="4016375"/>
              <a:ext cx="890588" cy="12700"/>
            </a:xfrm>
            <a:custGeom>
              <a:avLst/>
              <a:gdLst>
                <a:gd name="T0" fmla="*/ 207 w 210"/>
                <a:gd name="T1" fmla="*/ 0 h 3"/>
                <a:gd name="T2" fmla="*/ 1 w 210"/>
                <a:gd name="T3" fmla="*/ 0 h 3"/>
                <a:gd name="T4" fmla="*/ 0 w 210"/>
                <a:gd name="T5" fmla="*/ 2 h 3"/>
                <a:gd name="T6" fmla="*/ 210 w 210"/>
                <a:gd name="T7" fmla="*/ 3 h 3"/>
                <a:gd name="T8" fmla="*/ 207 w 2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">
                  <a:moveTo>
                    <a:pt x="20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09" y="2"/>
                    <a:pt x="209" y="1"/>
                    <a:pt x="207" y="0"/>
                  </a:cubicBezTo>
                </a:path>
              </a:pathLst>
            </a:custGeom>
            <a:solidFill>
              <a:srgbClr val="929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93"/>
            <p:cNvSpPr/>
            <p:nvPr/>
          </p:nvSpPr>
          <p:spPr bwMode="auto">
            <a:xfrm>
              <a:off x="4926013" y="3841750"/>
              <a:ext cx="873125" cy="174625"/>
            </a:xfrm>
            <a:custGeom>
              <a:avLst/>
              <a:gdLst>
                <a:gd name="T0" fmla="*/ 95 w 206"/>
                <a:gd name="T1" fmla="*/ 0 h 41"/>
                <a:gd name="T2" fmla="*/ 0 w 206"/>
                <a:gd name="T3" fmla="*/ 41 h 41"/>
                <a:gd name="T4" fmla="*/ 206 w 206"/>
                <a:gd name="T5" fmla="*/ 41 h 41"/>
                <a:gd name="T6" fmla="*/ 99 w 206"/>
                <a:gd name="T7" fmla="*/ 0 h 41"/>
                <a:gd name="T8" fmla="*/ 95 w 20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41">
                  <a:moveTo>
                    <a:pt x="95" y="0"/>
                  </a:moveTo>
                  <a:cubicBezTo>
                    <a:pt x="38" y="0"/>
                    <a:pt x="7" y="33"/>
                    <a:pt x="0" y="41"/>
                  </a:cubicBezTo>
                  <a:cubicBezTo>
                    <a:pt x="206" y="41"/>
                    <a:pt x="206" y="41"/>
                    <a:pt x="206" y="41"/>
                  </a:cubicBezTo>
                  <a:cubicBezTo>
                    <a:pt x="196" y="29"/>
                    <a:pt x="160" y="2"/>
                    <a:pt x="99" y="0"/>
                  </a:cubicBezTo>
                  <a:cubicBezTo>
                    <a:pt x="98" y="0"/>
                    <a:pt x="96" y="0"/>
                    <a:pt x="95" y="0"/>
                  </a:cubicBezTo>
                </a:path>
              </a:pathLst>
            </a:custGeom>
            <a:solidFill>
              <a:srgbClr val="918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94"/>
            <p:cNvSpPr/>
            <p:nvPr/>
          </p:nvSpPr>
          <p:spPr bwMode="auto">
            <a:xfrm>
              <a:off x="5883276" y="3333750"/>
              <a:ext cx="1717675" cy="712788"/>
            </a:xfrm>
            <a:custGeom>
              <a:avLst/>
              <a:gdLst>
                <a:gd name="T0" fmla="*/ 0 w 405"/>
                <a:gd name="T1" fmla="*/ 160 h 167"/>
                <a:gd name="T2" fmla="*/ 193 w 405"/>
                <a:gd name="T3" fmla="*/ 5 h 167"/>
                <a:gd name="T4" fmla="*/ 405 w 405"/>
                <a:gd name="T5" fmla="*/ 167 h 167"/>
                <a:gd name="T6" fmla="*/ 0 w 405"/>
                <a:gd name="T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167">
                  <a:moveTo>
                    <a:pt x="0" y="160"/>
                  </a:moveTo>
                  <a:cubicBezTo>
                    <a:pt x="0" y="160"/>
                    <a:pt x="51" y="10"/>
                    <a:pt x="193" y="5"/>
                  </a:cubicBezTo>
                  <a:cubicBezTo>
                    <a:pt x="334" y="0"/>
                    <a:pt x="405" y="139"/>
                    <a:pt x="405" y="167"/>
                  </a:cubicBezTo>
                  <a:cubicBezTo>
                    <a:pt x="0" y="160"/>
                    <a:pt x="0" y="160"/>
                    <a:pt x="0" y="160"/>
                  </a:cubicBezTo>
                </a:path>
              </a:pathLst>
            </a:custGeom>
            <a:solidFill>
              <a:srgbClr val="A2B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95"/>
            <p:cNvSpPr/>
            <p:nvPr/>
          </p:nvSpPr>
          <p:spPr bwMode="auto">
            <a:xfrm>
              <a:off x="6091238" y="3503613"/>
              <a:ext cx="1127125" cy="525463"/>
            </a:xfrm>
            <a:custGeom>
              <a:avLst/>
              <a:gdLst>
                <a:gd name="T0" fmla="*/ 154 w 266"/>
                <a:gd name="T1" fmla="*/ 0 h 123"/>
                <a:gd name="T2" fmla="*/ 148 w 266"/>
                <a:gd name="T3" fmla="*/ 0 h 123"/>
                <a:gd name="T4" fmla="*/ 0 w 266"/>
                <a:gd name="T5" fmla="*/ 120 h 123"/>
                <a:gd name="T6" fmla="*/ 251 w 266"/>
                <a:gd name="T7" fmla="*/ 123 h 123"/>
                <a:gd name="T8" fmla="*/ 251 w 266"/>
                <a:gd name="T9" fmla="*/ 123 h 123"/>
                <a:gd name="T10" fmla="*/ 40 w 266"/>
                <a:gd name="T11" fmla="*/ 121 h 123"/>
                <a:gd name="T12" fmla="*/ 152 w 266"/>
                <a:gd name="T13" fmla="*/ 30 h 123"/>
                <a:gd name="T14" fmla="*/ 157 w 266"/>
                <a:gd name="T15" fmla="*/ 30 h 123"/>
                <a:gd name="T16" fmla="*/ 258 w 266"/>
                <a:gd name="T17" fmla="*/ 85 h 123"/>
                <a:gd name="T18" fmla="*/ 266 w 266"/>
                <a:gd name="T19" fmla="*/ 49 h 123"/>
                <a:gd name="T20" fmla="*/ 154 w 266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23">
                  <a:moveTo>
                    <a:pt x="154" y="0"/>
                  </a:moveTo>
                  <a:cubicBezTo>
                    <a:pt x="152" y="0"/>
                    <a:pt x="150" y="0"/>
                    <a:pt x="148" y="0"/>
                  </a:cubicBezTo>
                  <a:cubicBezTo>
                    <a:pt x="39" y="5"/>
                    <a:pt x="0" y="120"/>
                    <a:pt x="0" y="120"/>
                  </a:cubicBezTo>
                  <a:cubicBezTo>
                    <a:pt x="251" y="123"/>
                    <a:pt x="251" y="123"/>
                    <a:pt x="251" y="123"/>
                  </a:cubicBezTo>
                  <a:cubicBezTo>
                    <a:pt x="251" y="123"/>
                    <a:pt x="251" y="123"/>
                    <a:pt x="251" y="123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40" y="121"/>
                    <a:pt x="70" y="33"/>
                    <a:pt x="152" y="30"/>
                  </a:cubicBezTo>
                  <a:cubicBezTo>
                    <a:pt x="154" y="30"/>
                    <a:pt x="155" y="30"/>
                    <a:pt x="157" y="30"/>
                  </a:cubicBezTo>
                  <a:cubicBezTo>
                    <a:pt x="205" y="30"/>
                    <a:pt x="239" y="59"/>
                    <a:pt x="258" y="85"/>
                  </a:cubicBezTo>
                  <a:cubicBezTo>
                    <a:pt x="260" y="74"/>
                    <a:pt x="263" y="62"/>
                    <a:pt x="266" y="49"/>
                  </a:cubicBezTo>
                  <a:cubicBezTo>
                    <a:pt x="240" y="23"/>
                    <a:pt x="203" y="0"/>
                    <a:pt x="154" y="0"/>
                  </a:cubicBezTo>
                </a:path>
              </a:pathLst>
            </a:custGeom>
            <a:solidFill>
              <a:srgbClr val="E6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96"/>
            <p:cNvSpPr>
              <a:spLocks noEditPoints="1"/>
            </p:cNvSpPr>
            <p:nvPr/>
          </p:nvSpPr>
          <p:spPr bwMode="auto">
            <a:xfrm>
              <a:off x="6261101" y="3632200"/>
              <a:ext cx="923925" cy="396875"/>
            </a:xfrm>
            <a:custGeom>
              <a:avLst/>
              <a:gdLst>
                <a:gd name="T0" fmla="*/ 193 w 218"/>
                <a:gd name="T1" fmla="*/ 92 h 93"/>
                <a:gd name="T2" fmla="*/ 47 w 218"/>
                <a:gd name="T3" fmla="*/ 90 h 93"/>
                <a:gd name="T4" fmla="*/ 117 w 218"/>
                <a:gd name="T5" fmla="*/ 34 h 93"/>
                <a:gd name="T6" fmla="*/ 120 w 218"/>
                <a:gd name="T7" fmla="*/ 34 h 93"/>
                <a:gd name="T8" fmla="*/ 193 w 218"/>
                <a:gd name="T9" fmla="*/ 92 h 93"/>
                <a:gd name="T10" fmla="*/ 117 w 218"/>
                <a:gd name="T11" fmla="*/ 0 h 93"/>
                <a:gd name="T12" fmla="*/ 112 w 218"/>
                <a:gd name="T13" fmla="*/ 0 h 93"/>
                <a:gd name="T14" fmla="*/ 0 w 218"/>
                <a:gd name="T15" fmla="*/ 91 h 93"/>
                <a:gd name="T16" fmla="*/ 211 w 218"/>
                <a:gd name="T17" fmla="*/ 93 h 93"/>
                <a:gd name="T18" fmla="*/ 218 w 218"/>
                <a:gd name="T19" fmla="*/ 55 h 93"/>
                <a:gd name="T20" fmla="*/ 117 w 218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93">
                  <a:moveTo>
                    <a:pt x="193" y="92"/>
                  </a:moveTo>
                  <a:cubicBezTo>
                    <a:pt x="47" y="90"/>
                    <a:pt x="47" y="90"/>
                    <a:pt x="47" y="90"/>
                  </a:cubicBezTo>
                  <a:cubicBezTo>
                    <a:pt x="47" y="90"/>
                    <a:pt x="66" y="36"/>
                    <a:pt x="117" y="34"/>
                  </a:cubicBezTo>
                  <a:cubicBezTo>
                    <a:pt x="118" y="34"/>
                    <a:pt x="119" y="34"/>
                    <a:pt x="120" y="34"/>
                  </a:cubicBezTo>
                  <a:cubicBezTo>
                    <a:pt x="168" y="34"/>
                    <a:pt x="193" y="82"/>
                    <a:pt x="193" y="92"/>
                  </a:cubicBezTo>
                  <a:moveTo>
                    <a:pt x="117" y="0"/>
                  </a:moveTo>
                  <a:cubicBezTo>
                    <a:pt x="115" y="0"/>
                    <a:pt x="114" y="0"/>
                    <a:pt x="112" y="0"/>
                  </a:cubicBezTo>
                  <a:cubicBezTo>
                    <a:pt x="30" y="3"/>
                    <a:pt x="0" y="91"/>
                    <a:pt x="0" y="91"/>
                  </a:cubicBezTo>
                  <a:cubicBezTo>
                    <a:pt x="211" y="93"/>
                    <a:pt x="211" y="93"/>
                    <a:pt x="211" y="93"/>
                  </a:cubicBezTo>
                  <a:cubicBezTo>
                    <a:pt x="212" y="90"/>
                    <a:pt x="214" y="76"/>
                    <a:pt x="218" y="55"/>
                  </a:cubicBezTo>
                  <a:cubicBezTo>
                    <a:pt x="199" y="29"/>
                    <a:pt x="165" y="0"/>
                    <a:pt x="117" y="0"/>
                  </a:cubicBezTo>
                </a:path>
              </a:pathLst>
            </a:custGeom>
            <a:solidFill>
              <a:srgbClr val="8EC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97"/>
            <p:cNvSpPr/>
            <p:nvPr/>
          </p:nvSpPr>
          <p:spPr bwMode="auto">
            <a:xfrm>
              <a:off x="6461126" y="3778250"/>
              <a:ext cx="617538" cy="247650"/>
            </a:xfrm>
            <a:custGeom>
              <a:avLst/>
              <a:gdLst>
                <a:gd name="T0" fmla="*/ 73 w 146"/>
                <a:gd name="T1" fmla="*/ 0 h 58"/>
                <a:gd name="T2" fmla="*/ 70 w 146"/>
                <a:gd name="T3" fmla="*/ 0 h 58"/>
                <a:gd name="T4" fmla="*/ 0 w 146"/>
                <a:gd name="T5" fmla="*/ 56 h 58"/>
                <a:gd name="T6" fmla="*/ 146 w 146"/>
                <a:gd name="T7" fmla="*/ 58 h 58"/>
                <a:gd name="T8" fmla="*/ 73 w 14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8">
                  <a:moveTo>
                    <a:pt x="73" y="0"/>
                  </a:moveTo>
                  <a:cubicBezTo>
                    <a:pt x="72" y="0"/>
                    <a:pt x="71" y="0"/>
                    <a:pt x="70" y="0"/>
                  </a:cubicBezTo>
                  <a:cubicBezTo>
                    <a:pt x="19" y="2"/>
                    <a:pt x="0" y="56"/>
                    <a:pt x="0" y="56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48"/>
                    <a:pt x="121" y="0"/>
                    <a:pt x="73" y="0"/>
                  </a:cubicBezTo>
                </a:path>
              </a:pathLst>
            </a:custGeom>
            <a:solidFill>
              <a:srgbClr val="B49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8"/>
            <p:cNvSpPr>
              <a:spLocks noEditPoints="1"/>
            </p:cNvSpPr>
            <p:nvPr/>
          </p:nvSpPr>
          <p:spPr bwMode="auto">
            <a:xfrm>
              <a:off x="2184401" y="4016375"/>
              <a:ext cx="2147888" cy="34925"/>
            </a:xfrm>
            <a:custGeom>
              <a:avLst/>
              <a:gdLst>
                <a:gd name="T0" fmla="*/ 322 w 507"/>
                <a:gd name="T1" fmla="*/ 6 h 8"/>
                <a:gd name="T2" fmla="*/ 1 w 507"/>
                <a:gd name="T3" fmla="*/ 6 h 8"/>
                <a:gd name="T4" fmla="*/ 0 w 507"/>
                <a:gd name="T5" fmla="*/ 8 h 8"/>
                <a:gd name="T6" fmla="*/ 322 w 507"/>
                <a:gd name="T7" fmla="*/ 6 h 8"/>
                <a:gd name="T8" fmla="*/ 501 w 507"/>
                <a:gd name="T9" fmla="*/ 0 h 8"/>
                <a:gd name="T10" fmla="*/ 462 w 507"/>
                <a:gd name="T11" fmla="*/ 0 h 8"/>
                <a:gd name="T12" fmla="*/ 464 w 507"/>
                <a:gd name="T13" fmla="*/ 2 h 8"/>
                <a:gd name="T14" fmla="*/ 392 w 507"/>
                <a:gd name="T15" fmla="*/ 2 h 8"/>
                <a:gd name="T16" fmla="*/ 395 w 507"/>
                <a:gd name="T17" fmla="*/ 6 h 8"/>
                <a:gd name="T18" fmla="*/ 507 w 507"/>
                <a:gd name="T19" fmla="*/ 5 h 8"/>
                <a:gd name="T20" fmla="*/ 507 w 507"/>
                <a:gd name="T21" fmla="*/ 2 h 8"/>
                <a:gd name="T22" fmla="*/ 500 w 507"/>
                <a:gd name="T23" fmla="*/ 1 h 8"/>
                <a:gd name="T24" fmla="*/ 501 w 507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7" h="8">
                  <a:moveTo>
                    <a:pt x="322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2" y="6"/>
                    <a:pt x="322" y="6"/>
                    <a:pt x="322" y="6"/>
                  </a:cubicBezTo>
                  <a:moveTo>
                    <a:pt x="501" y="0"/>
                  </a:moveTo>
                  <a:cubicBezTo>
                    <a:pt x="462" y="0"/>
                    <a:pt x="462" y="0"/>
                    <a:pt x="462" y="0"/>
                  </a:cubicBezTo>
                  <a:cubicBezTo>
                    <a:pt x="462" y="1"/>
                    <a:pt x="463" y="2"/>
                    <a:pt x="464" y="2"/>
                  </a:cubicBezTo>
                  <a:cubicBezTo>
                    <a:pt x="392" y="2"/>
                    <a:pt x="392" y="2"/>
                    <a:pt x="392" y="2"/>
                  </a:cubicBezTo>
                  <a:cubicBezTo>
                    <a:pt x="393" y="4"/>
                    <a:pt x="394" y="5"/>
                    <a:pt x="395" y="6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7" y="4"/>
                    <a:pt x="507" y="3"/>
                    <a:pt x="507" y="2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500" y="1"/>
                    <a:pt x="500" y="1"/>
                    <a:pt x="501" y="0"/>
                  </a:cubicBezTo>
                </a:path>
              </a:pathLst>
            </a:custGeom>
            <a:solidFill>
              <a:srgbClr val="80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99"/>
            <p:cNvSpPr/>
            <p:nvPr/>
          </p:nvSpPr>
          <p:spPr bwMode="auto">
            <a:xfrm>
              <a:off x="3171826" y="3238500"/>
              <a:ext cx="427038" cy="184150"/>
            </a:xfrm>
            <a:custGeom>
              <a:avLst/>
              <a:gdLst>
                <a:gd name="T0" fmla="*/ 20 w 101"/>
                <a:gd name="T1" fmla="*/ 0 h 43"/>
                <a:gd name="T2" fmla="*/ 0 w 101"/>
                <a:gd name="T3" fmla="*/ 1 h 43"/>
                <a:gd name="T4" fmla="*/ 80 w 101"/>
                <a:gd name="T5" fmla="*/ 43 h 43"/>
                <a:gd name="T6" fmla="*/ 101 w 101"/>
                <a:gd name="T7" fmla="*/ 12 h 43"/>
                <a:gd name="T8" fmla="*/ 20 w 10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43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26" y="12"/>
                    <a:pt x="53" y="26"/>
                    <a:pt x="80" y="43"/>
                  </a:cubicBezTo>
                  <a:cubicBezTo>
                    <a:pt x="86" y="33"/>
                    <a:pt x="93" y="23"/>
                    <a:pt x="101" y="12"/>
                  </a:cubicBezTo>
                  <a:cubicBezTo>
                    <a:pt x="76" y="4"/>
                    <a:pt x="48" y="0"/>
                    <a:pt x="20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>
              <a:off x="2755901" y="3243263"/>
              <a:ext cx="1395413" cy="782638"/>
            </a:xfrm>
            <a:custGeom>
              <a:avLst/>
              <a:gdLst>
                <a:gd name="T0" fmla="*/ 245 w 329"/>
                <a:gd name="T1" fmla="*/ 170 h 183"/>
                <a:gd name="T2" fmla="*/ 257 w 329"/>
                <a:gd name="T3" fmla="*/ 183 h 183"/>
                <a:gd name="T4" fmla="*/ 329 w 329"/>
                <a:gd name="T5" fmla="*/ 183 h 183"/>
                <a:gd name="T6" fmla="*/ 327 w 329"/>
                <a:gd name="T7" fmla="*/ 181 h 183"/>
                <a:gd name="T8" fmla="*/ 286 w 329"/>
                <a:gd name="T9" fmla="*/ 181 h 183"/>
                <a:gd name="T10" fmla="*/ 296 w 329"/>
                <a:gd name="T11" fmla="*/ 170 h 183"/>
                <a:gd name="T12" fmla="*/ 245 w 329"/>
                <a:gd name="T13" fmla="*/ 170 h 183"/>
                <a:gd name="T14" fmla="*/ 98 w 329"/>
                <a:gd name="T15" fmla="*/ 0 h 183"/>
                <a:gd name="T16" fmla="*/ 56 w 329"/>
                <a:gd name="T17" fmla="*/ 6 h 183"/>
                <a:gd name="T18" fmla="*/ 0 w 329"/>
                <a:gd name="T19" fmla="*/ 24 h 183"/>
                <a:gd name="T20" fmla="*/ 152 w 329"/>
                <a:gd name="T21" fmla="*/ 91 h 183"/>
                <a:gd name="T22" fmla="*/ 178 w 329"/>
                <a:gd name="T23" fmla="*/ 42 h 183"/>
                <a:gd name="T24" fmla="*/ 98 w 329"/>
                <a:gd name="T2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9" h="183">
                  <a:moveTo>
                    <a:pt x="245" y="170"/>
                  </a:moveTo>
                  <a:cubicBezTo>
                    <a:pt x="249" y="174"/>
                    <a:pt x="253" y="179"/>
                    <a:pt x="257" y="183"/>
                  </a:cubicBezTo>
                  <a:cubicBezTo>
                    <a:pt x="329" y="183"/>
                    <a:pt x="329" y="183"/>
                    <a:pt x="329" y="183"/>
                  </a:cubicBezTo>
                  <a:cubicBezTo>
                    <a:pt x="328" y="183"/>
                    <a:pt x="327" y="182"/>
                    <a:pt x="327" y="181"/>
                  </a:cubicBezTo>
                  <a:cubicBezTo>
                    <a:pt x="286" y="181"/>
                    <a:pt x="286" y="181"/>
                    <a:pt x="286" y="181"/>
                  </a:cubicBezTo>
                  <a:cubicBezTo>
                    <a:pt x="286" y="181"/>
                    <a:pt x="290" y="177"/>
                    <a:pt x="296" y="170"/>
                  </a:cubicBezTo>
                  <a:cubicBezTo>
                    <a:pt x="245" y="170"/>
                    <a:pt x="245" y="170"/>
                    <a:pt x="245" y="170"/>
                  </a:cubicBezTo>
                  <a:moveTo>
                    <a:pt x="98" y="0"/>
                  </a:moveTo>
                  <a:cubicBezTo>
                    <a:pt x="84" y="1"/>
                    <a:pt x="70" y="3"/>
                    <a:pt x="56" y="6"/>
                  </a:cubicBezTo>
                  <a:cubicBezTo>
                    <a:pt x="35" y="10"/>
                    <a:pt x="16" y="16"/>
                    <a:pt x="0" y="24"/>
                  </a:cubicBezTo>
                  <a:cubicBezTo>
                    <a:pt x="49" y="37"/>
                    <a:pt x="101" y="58"/>
                    <a:pt x="152" y="91"/>
                  </a:cubicBezTo>
                  <a:cubicBezTo>
                    <a:pt x="159" y="76"/>
                    <a:pt x="167" y="59"/>
                    <a:pt x="178" y="42"/>
                  </a:cubicBezTo>
                  <a:cubicBezTo>
                    <a:pt x="151" y="25"/>
                    <a:pt x="124" y="11"/>
                    <a:pt x="98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301"/>
            <p:cNvSpPr>
              <a:spLocks noEditPoints="1"/>
            </p:cNvSpPr>
            <p:nvPr/>
          </p:nvSpPr>
          <p:spPr bwMode="auto">
            <a:xfrm>
              <a:off x="2187576" y="3346450"/>
              <a:ext cx="1670050" cy="695325"/>
            </a:xfrm>
            <a:custGeom>
              <a:avLst/>
              <a:gdLst>
                <a:gd name="T0" fmla="*/ 307 w 394"/>
                <a:gd name="T1" fmla="*/ 145 h 163"/>
                <a:gd name="T2" fmla="*/ 325 w 394"/>
                <a:gd name="T3" fmla="*/ 161 h 163"/>
                <a:gd name="T4" fmla="*/ 0 w 394"/>
                <a:gd name="T5" fmla="*/ 161 h 163"/>
                <a:gd name="T6" fmla="*/ 0 w 394"/>
                <a:gd name="T7" fmla="*/ 163 h 163"/>
                <a:gd name="T8" fmla="*/ 321 w 394"/>
                <a:gd name="T9" fmla="*/ 163 h 163"/>
                <a:gd name="T10" fmla="*/ 394 w 394"/>
                <a:gd name="T11" fmla="*/ 163 h 163"/>
                <a:gd name="T12" fmla="*/ 391 w 394"/>
                <a:gd name="T13" fmla="*/ 159 h 163"/>
                <a:gd name="T14" fmla="*/ 379 w 394"/>
                <a:gd name="T15" fmla="*/ 146 h 163"/>
                <a:gd name="T16" fmla="*/ 307 w 394"/>
                <a:gd name="T17" fmla="*/ 145 h 163"/>
                <a:gd name="T18" fmla="*/ 134 w 394"/>
                <a:gd name="T19" fmla="*/ 0 h 163"/>
                <a:gd name="T20" fmla="*/ 61 w 394"/>
                <a:gd name="T21" fmla="*/ 48 h 163"/>
                <a:gd name="T22" fmla="*/ 266 w 394"/>
                <a:gd name="T23" fmla="*/ 117 h 163"/>
                <a:gd name="T24" fmla="*/ 286 w 394"/>
                <a:gd name="T25" fmla="*/ 67 h 163"/>
                <a:gd name="T26" fmla="*/ 134 w 39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163">
                  <a:moveTo>
                    <a:pt x="307" y="145"/>
                  </a:moveTo>
                  <a:cubicBezTo>
                    <a:pt x="313" y="150"/>
                    <a:pt x="319" y="156"/>
                    <a:pt x="325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2"/>
                    <a:pt x="0" y="163"/>
                    <a:pt x="0" y="163"/>
                  </a:cubicBezTo>
                  <a:cubicBezTo>
                    <a:pt x="321" y="163"/>
                    <a:pt x="321" y="163"/>
                    <a:pt x="321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3" y="162"/>
                    <a:pt x="392" y="161"/>
                    <a:pt x="391" y="159"/>
                  </a:cubicBezTo>
                  <a:cubicBezTo>
                    <a:pt x="387" y="155"/>
                    <a:pt x="383" y="150"/>
                    <a:pt x="379" y="146"/>
                  </a:cubicBezTo>
                  <a:cubicBezTo>
                    <a:pt x="307" y="145"/>
                    <a:pt x="307" y="145"/>
                    <a:pt x="307" y="145"/>
                  </a:cubicBezTo>
                  <a:moveTo>
                    <a:pt x="134" y="0"/>
                  </a:moveTo>
                  <a:cubicBezTo>
                    <a:pt x="103" y="13"/>
                    <a:pt x="80" y="30"/>
                    <a:pt x="61" y="48"/>
                  </a:cubicBezTo>
                  <a:cubicBezTo>
                    <a:pt x="125" y="57"/>
                    <a:pt x="199" y="77"/>
                    <a:pt x="266" y="117"/>
                  </a:cubicBezTo>
                  <a:cubicBezTo>
                    <a:pt x="271" y="104"/>
                    <a:pt x="277" y="86"/>
                    <a:pt x="286" y="67"/>
                  </a:cubicBezTo>
                  <a:cubicBezTo>
                    <a:pt x="235" y="34"/>
                    <a:pt x="183" y="13"/>
                    <a:pt x="134" y="0"/>
                  </a:cubicBezTo>
                </a:path>
              </a:pathLst>
            </a:custGeom>
            <a:solidFill>
              <a:srgbClr val="7F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302"/>
            <p:cNvSpPr/>
            <p:nvPr/>
          </p:nvSpPr>
          <p:spPr bwMode="auto">
            <a:xfrm>
              <a:off x="2187576" y="3551238"/>
              <a:ext cx="1377950" cy="482600"/>
            </a:xfrm>
            <a:custGeom>
              <a:avLst/>
              <a:gdLst>
                <a:gd name="T0" fmla="*/ 61 w 325"/>
                <a:gd name="T1" fmla="*/ 0 h 113"/>
                <a:gd name="T2" fmla="*/ 0 w 325"/>
                <a:gd name="T3" fmla="*/ 113 h 113"/>
                <a:gd name="T4" fmla="*/ 325 w 325"/>
                <a:gd name="T5" fmla="*/ 113 h 113"/>
                <a:gd name="T6" fmla="*/ 307 w 325"/>
                <a:gd name="T7" fmla="*/ 97 h 113"/>
                <a:gd name="T8" fmla="*/ 259 w 325"/>
                <a:gd name="T9" fmla="*/ 97 h 113"/>
                <a:gd name="T10" fmla="*/ 266 w 325"/>
                <a:gd name="T11" fmla="*/ 69 h 113"/>
                <a:gd name="T12" fmla="*/ 61 w 325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13">
                  <a:moveTo>
                    <a:pt x="61" y="0"/>
                  </a:moveTo>
                  <a:cubicBezTo>
                    <a:pt x="15" y="46"/>
                    <a:pt x="3" y="98"/>
                    <a:pt x="0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9" y="108"/>
                    <a:pt x="313" y="102"/>
                    <a:pt x="307" y="97"/>
                  </a:cubicBezTo>
                  <a:cubicBezTo>
                    <a:pt x="259" y="97"/>
                    <a:pt x="259" y="97"/>
                    <a:pt x="259" y="97"/>
                  </a:cubicBezTo>
                  <a:cubicBezTo>
                    <a:pt x="259" y="97"/>
                    <a:pt x="261" y="86"/>
                    <a:pt x="266" y="69"/>
                  </a:cubicBezTo>
                  <a:cubicBezTo>
                    <a:pt x="199" y="29"/>
                    <a:pt x="125" y="9"/>
                    <a:pt x="61" y="0"/>
                  </a:cubicBezTo>
                </a:path>
              </a:pathLst>
            </a:custGeom>
            <a:solidFill>
              <a:srgbClr val="7F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303"/>
            <p:cNvSpPr/>
            <p:nvPr/>
          </p:nvSpPr>
          <p:spPr bwMode="auto">
            <a:xfrm>
              <a:off x="3286126" y="3290888"/>
              <a:ext cx="736600" cy="679450"/>
            </a:xfrm>
            <a:custGeom>
              <a:avLst/>
              <a:gdLst>
                <a:gd name="T0" fmla="*/ 74 w 174"/>
                <a:gd name="T1" fmla="*/ 0 h 159"/>
                <a:gd name="T2" fmla="*/ 53 w 174"/>
                <a:gd name="T3" fmla="*/ 31 h 159"/>
                <a:gd name="T4" fmla="*/ 27 w 174"/>
                <a:gd name="T5" fmla="*/ 80 h 159"/>
                <a:gd name="T6" fmla="*/ 7 w 174"/>
                <a:gd name="T7" fmla="*/ 130 h 159"/>
                <a:gd name="T8" fmla="*/ 0 w 174"/>
                <a:gd name="T9" fmla="*/ 158 h 159"/>
                <a:gd name="T10" fmla="*/ 48 w 174"/>
                <a:gd name="T11" fmla="*/ 158 h 159"/>
                <a:gd name="T12" fmla="*/ 120 w 174"/>
                <a:gd name="T13" fmla="*/ 159 h 159"/>
                <a:gd name="T14" fmla="*/ 171 w 174"/>
                <a:gd name="T15" fmla="*/ 159 h 159"/>
                <a:gd name="T16" fmla="*/ 174 w 174"/>
                <a:gd name="T17" fmla="*/ 156 h 159"/>
                <a:gd name="T18" fmla="*/ 174 w 174"/>
                <a:gd name="T19" fmla="*/ 155 h 159"/>
                <a:gd name="T20" fmla="*/ 113 w 174"/>
                <a:gd name="T21" fmla="*/ 155 h 159"/>
                <a:gd name="T22" fmla="*/ 113 w 174"/>
                <a:gd name="T23" fmla="*/ 153 h 159"/>
                <a:gd name="T24" fmla="*/ 52 w 174"/>
                <a:gd name="T25" fmla="*/ 153 h 159"/>
                <a:gd name="T26" fmla="*/ 114 w 174"/>
                <a:gd name="T27" fmla="*/ 17 h 159"/>
                <a:gd name="T28" fmla="*/ 74 w 174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" h="159">
                  <a:moveTo>
                    <a:pt x="74" y="0"/>
                  </a:moveTo>
                  <a:cubicBezTo>
                    <a:pt x="66" y="11"/>
                    <a:pt x="59" y="21"/>
                    <a:pt x="53" y="31"/>
                  </a:cubicBezTo>
                  <a:cubicBezTo>
                    <a:pt x="42" y="48"/>
                    <a:pt x="34" y="65"/>
                    <a:pt x="27" y="80"/>
                  </a:cubicBezTo>
                  <a:cubicBezTo>
                    <a:pt x="18" y="99"/>
                    <a:pt x="12" y="117"/>
                    <a:pt x="7" y="130"/>
                  </a:cubicBezTo>
                  <a:cubicBezTo>
                    <a:pt x="2" y="147"/>
                    <a:pt x="0" y="158"/>
                    <a:pt x="0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8"/>
                    <a:pt x="173" y="157"/>
                    <a:pt x="174" y="156"/>
                  </a:cubicBezTo>
                  <a:cubicBezTo>
                    <a:pt x="174" y="156"/>
                    <a:pt x="174" y="156"/>
                    <a:pt x="174" y="155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13" y="155"/>
                    <a:pt x="113" y="154"/>
                    <a:pt x="113" y="153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2" y="153"/>
                    <a:pt x="67" y="80"/>
                    <a:pt x="114" y="17"/>
                  </a:cubicBezTo>
                  <a:cubicBezTo>
                    <a:pt x="101" y="10"/>
                    <a:pt x="88" y="5"/>
                    <a:pt x="74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04"/>
            <p:cNvSpPr/>
            <p:nvPr/>
          </p:nvSpPr>
          <p:spPr bwMode="auto">
            <a:xfrm>
              <a:off x="3506788" y="3362325"/>
              <a:ext cx="461963" cy="582613"/>
            </a:xfrm>
            <a:custGeom>
              <a:avLst/>
              <a:gdLst>
                <a:gd name="T0" fmla="*/ 62 w 109"/>
                <a:gd name="T1" fmla="*/ 0 h 136"/>
                <a:gd name="T2" fmla="*/ 0 w 109"/>
                <a:gd name="T3" fmla="*/ 136 h 136"/>
                <a:gd name="T4" fmla="*/ 61 w 109"/>
                <a:gd name="T5" fmla="*/ 136 h 136"/>
                <a:gd name="T6" fmla="*/ 109 w 109"/>
                <a:gd name="T7" fmla="*/ 29 h 136"/>
                <a:gd name="T8" fmla="*/ 62 w 109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6">
                  <a:moveTo>
                    <a:pt x="62" y="0"/>
                  </a:moveTo>
                  <a:cubicBezTo>
                    <a:pt x="15" y="63"/>
                    <a:pt x="0" y="136"/>
                    <a:pt x="0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3" y="126"/>
                    <a:pt x="76" y="74"/>
                    <a:pt x="109" y="29"/>
                  </a:cubicBezTo>
                  <a:cubicBezTo>
                    <a:pt x="95" y="18"/>
                    <a:pt x="79" y="8"/>
                    <a:pt x="62" y="0"/>
                  </a:cubicBezTo>
                </a:path>
              </a:pathLst>
            </a:custGeom>
            <a:solidFill>
              <a:srgbClr val="7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05"/>
            <p:cNvSpPr/>
            <p:nvPr/>
          </p:nvSpPr>
          <p:spPr bwMode="auto">
            <a:xfrm>
              <a:off x="3765551" y="3944938"/>
              <a:ext cx="261938" cy="7938"/>
            </a:xfrm>
            <a:custGeom>
              <a:avLst/>
              <a:gdLst>
                <a:gd name="T0" fmla="*/ 0 w 62"/>
                <a:gd name="T1" fmla="*/ 0 h 2"/>
                <a:gd name="T2" fmla="*/ 0 w 62"/>
                <a:gd name="T3" fmla="*/ 2 h 2"/>
                <a:gd name="T4" fmla="*/ 61 w 62"/>
                <a:gd name="T5" fmla="*/ 2 h 2"/>
                <a:gd name="T6" fmla="*/ 62 w 62"/>
                <a:gd name="T7" fmla="*/ 1 h 2"/>
                <a:gd name="T8" fmla="*/ 0 w 6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1"/>
                    <a:pt x="6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06"/>
            <p:cNvSpPr/>
            <p:nvPr/>
          </p:nvSpPr>
          <p:spPr bwMode="auto">
            <a:xfrm>
              <a:off x="3765551" y="3486150"/>
              <a:ext cx="373063" cy="461963"/>
            </a:xfrm>
            <a:custGeom>
              <a:avLst/>
              <a:gdLst>
                <a:gd name="T0" fmla="*/ 48 w 88"/>
                <a:gd name="T1" fmla="*/ 0 h 108"/>
                <a:gd name="T2" fmla="*/ 0 w 88"/>
                <a:gd name="T3" fmla="*/ 107 h 108"/>
                <a:gd name="T4" fmla="*/ 62 w 88"/>
                <a:gd name="T5" fmla="*/ 108 h 108"/>
                <a:gd name="T6" fmla="*/ 88 w 88"/>
                <a:gd name="T7" fmla="*/ 38 h 108"/>
                <a:gd name="T8" fmla="*/ 48 w 8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8">
                  <a:moveTo>
                    <a:pt x="48" y="0"/>
                  </a:moveTo>
                  <a:cubicBezTo>
                    <a:pt x="15" y="45"/>
                    <a:pt x="2" y="97"/>
                    <a:pt x="0" y="107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4" y="97"/>
                    <a:pt x="71" y="66"/>
                    <a:pt x="88" y="38"/>
                  </a:cubicBezTo>
                  <a:cubicBezTo>
                    <a:pt x="77" y="25"/>
                    <a:pt x="63" y="12"/>
                    <a:pt x="48" y="0"/>
                  </a:cubicBezTo>
                </a:path>
              </a:pathLst>
            </a:custGeom>
            <a:solidFill>
              <a:srgbClr val="7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07"/>
            <p:cNvSpPr/>
            <p:nvPr/>
          </p:nvSpPr>
          <p:spPr bwMode="auto">
            <a:xfrm>
              <a:off x="4022726" y="3952875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08"/>
            <p:cNvSpPr/>
            <p:nvPr/>
          </p:nvSpPr>
          <p:spPr bwMode="auto">
            <a:xfrm>
              <a:off x="4022726" y="3948113"/>
              <a:ext cx="12700" cy="4763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1 w 3"/>
                <a:gd name="T5" fmla="*/ 1 h 1"/>
                <a:gd name="T6" fmla="*/ 3 w 3"/>
                <a:gd name="T7" fmla="*/ 0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09"/>
            <p:cNvSpPr/>
            <p:nvPr/>
          </p:nvSpPr>
          <p:spPr bwMode="auto">
            <a:xfrm>
              <a:off x="4027488" y="3649663"/>
              <a:ext cx="203200" cy="298450"/>
            </a:xfrm>
            <a:custGeom>
              <a:avLst/>
              <a:gdLst>
                <a:gd name="T0" fmla="*/ 26 w 48"/>
                <a:gd name="T1" fmla="*/ 0 h 70"/>
                <a:gd name="T2" fmla="*/ 0 w 48"/>
                <a:gd name="T3" fmla="*/ 70 h 70"/>
                <a:gd name="T4" fmla="*/ 2 w 48"/>
                <a:gd name="T5" fmla="*/ 70 h 70"/>
                <a:gd name="T6" fmla="*/ 48 w 48"/>
                <a:gd name="T7" fmla="*/ 29 h 70"/>
                <a:gd name="T8" fmla="*/ 26 w 4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0">
                  <a:moveTo>
                    <a:pt x="26" y="0"/>
                  </a:moveTo>
                  <a:cubicBezTo>
                    <a:pt x="9" y="28"/>
                    <a:pt x="2" y="59"/>
                    <a:pt x="0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2" y="59"/>
                    <a:pt x="28" y="45"/>
                    <a:pt x="48" y="29"/>
                  </a:cubicBezTo>
                  <a:cubicBezTo>
                    <a:pt x="42" y="19"/>
                    <a:pt x="34" y="10"/>
                    <a:pt x="26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10"/>
            <p:cNvSpPr/>
            <p:nvPr/>
          </p:nvSpPr>
          <p:spPr bwMode="auto">
            <a:xfrm>
              <a:off x="3968751" y="3773488"/>
              <a:ext cx="355600" cy="242888"/>
            </a:xfrm>
            <a:custGeom>
              <a:avLst/>
              <a:gdLst>
                <a:gd name="T0" fmla="*/ 62 w 84"/>
                <a:gd name="T1" fmla="*/ 0 h 57"/>
                <a:gd name="T2" fmla="*/ 16 w 84"/>
                <a:gd name="T3" fmla="*/ 41 h 57"/>
                <a:gd name="T4" fmla="*/ 14 w 84"/>
                <a:gd name="T5" fmla="*/ 42 h 57"/>
                <a:gd name="T6" fmla="*/ 13 w 84"/>
                <a:gd name="T7" fmla="*/ 43 h 57"/>
                <a:gd name="T8" fmla="*/ 10 w 84"/>
                <a:gd name="T9" fmla="*/ 46 h 57"/>
                <a:gd name="T10" fmla="*/ 0 w 84"/>
                <a:gd name="T11" fmla="*/ 57 h 57"/>
                <a:gd name="T12" fmla="*/ 41 w 84"/>
                <a:gd name="T13" fmla="*/ 57 h 57"/>
                <a:gd name="T14" fmla="*/ 80 w 84"/>
                <a:gd name="T15" fmla="*/ 57 h 57"/>
                <a:gd name="T16" fmla="*/ 84 w 84"/>
                <a:gd name="T17" fmla="*/ 52 h 57"/>
                <a:gd name="T18" fmla="*/ 62 w 84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7">
                  <a:moveTo>
                    <a:pt x="62" y="0"/>
                  </a:moveTo>
                  <a:cubicBezTo>
                    <a:pt x="42" y="16"/>
                    <a:pt x="26" y="30"/>
                    <a:pt x="16" y="41"/>
                  </a:cubicBezTo>
                  <a:cubicBezTo>
                    <a:pt x="15" y="41"/>
                    <a:pt x="15" y="42"/>
                    <a:pt x="14" y="42"/>
                  </a:cubicBezTo>
                  <a:cubicBezTo>
                    <a:pt x="14" y="43"/>
                    <a:pt x="13" y="43"/>
                    <a:pt x="13" y="43"/>
                  </a:cubicBezTo>
                  <a:cubicBezTo>
                    <a:pt x="12" y="44"/>
                    <a:pt x="11" y="45"/>
                    <a:pt x="10" y="46"/>
                  </a:cubicBezTo>
                  <a:cubicBezTo>
                    <a:pt x="4" y="53"/>
                    <a:pt x="0" y="57"/>
                    <a:pt x="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6"/>
                    <a:pt x="82" y="54"/>
                    <a:pt x="84" y="52"/>
                  </a:cubicBezTo>
                  <a:cubicBezTo>
                    <a:pt x="81" y="35"/>
                    <a:pt x="73" y="18"/>
                    <a:pt x="62" y="0"/>
                  </a:cubicBezTo>
                </a:path>
              </a:pathLst>
            </a:custGeom>
            <a:solidFill>
              <a:srgbClr val="7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11"/>
            <p:cNvSpPr/>
            <p:nvPr/>
          </p:nvSpPr>
          <p:spPr bwMode="auto">
            <a:xfrm>
              <a:off x="4303713" y="4016375"/>
              <a:ext cx="28575" cy="9525"/>
            </a:xfrm>
            <a:custGeom>
              <a:avLst/>
              <a:gdLst>
                <a:gd name="T0" fmla="*/ 6 w 7"/>
                <a:gd name="T1" fmla="*/ 0 h 2"/>
                <a:gd name="T2" fmla="*/ 1 w 7"/>
                <a:gd name="T3" fmla="*/ 0 h 2"/>
                <a:gd name="T4" fmla="*/ 0 w 7"/>
                <a:gd name="T5" fmla="*/ 1 h 2"/>
                <a:gd name="T6" fmla="*/ 7 w 7"/>
                <a:gd name="T7" fmla="*/ 2 h 2"/>
                <a:gd name="T8" fmla="*/ 6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6" y="0"/>
                  </a:cubicBezTo>
                </a:path>
              </a:pathLst>
            </a:custGeom>
            <a:solidFill>
              <a:srgbClr val="80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12"/>
            <p:cNvSpPr/>
            <p:nvPr/>
          </p:nvSpPr>
          <p:spPr bwMode="auto">
            <a:xfrm>
              <a:off x="4306888" y="3995738"/>
              <a:ext cx="22225" cy="20638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5 h 5"/>
                <a:gd name="T4" fmla="*/ 5 w 5"/>
                <a:gd name="T5" fmla="*/ 5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5" y="1"/>
                    <a:pt x="4" y="0"/>
                  </a:cubicBezTo>
                </a:path>
              </a:pathLst>
            </a:custGeom>
            <a:solidFill>
              <a:srgbClr val="7F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13"/>
            <p:cNvSpPr/>
            <p:nvPr/>
          </p:nvSpPr>
          <p:spPr bwMode="auto">
            <a:xfrm>
              <a:off x="2382838" y="3328988"/>
              <a:ext cx="1763713" cy="717550"/>
            </a:xfrm>
            <a:custGeom>
              <a:avLst/>
              <a:gdLst>
                <a:gd name="T0" fmla="*/ 0 w 416"/>
                <a:gd name="T1" fmla="*/ 168 h 168"/>
                <a:gd name="T2" fmla="*/ 157 w 416"/>
                <a:gd name="T3" fmla="*/ 29 h 168"/>
                <a:gd name="T4" fmla="*/ 416 w 416"/>
                <a:gd name="T5" fmla="*/ 165 h 168"/>
                <a:gd name="T6" fmla="*/ 0 w 416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6" h="168">
                  <a:moveTo>
                    <a:pt x="0" y="168"/>
                  </a:moveTo>
                  <a:cubicBezTo>
                    <a:pt x="0" y="168"/>
                    <a:pt x="13" y="58"/>
                    <a:pt x="157" y="29"/>
                  </a:cubicBezTo>
                  <a:cubicBezTo>
                    <a:pt x="301" y="0"/>
                    <a:pt x="408" y="101"/>
                    <a:pt x="416" y="165"/>
                  </a:cubicBezTo>
                  <a:lnTo>
                    <a:pt x="0" y="168"/>
                  </a:lnTo>
                  <a:close/>
                </a:path>
              </a:pathLst>
            </a:custGeom>
            <a:solidFill>
              <a:srgbClr val="B3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14"/>
            <p:cNvSpPr/>
            <p:nvPr/>
          </p:nvSpPr>
          <p:spPr bwMode="auto">
            <a:xfrm>
              <a:off x="2624138" y="3521075"/>
              <a:ext cx="1309688" cy="534988"/>
            </a:xfrm>
            <a:custGeom>
              <a:avLst/>
              <a:gdLst>
                <a:gd name="T0" fmla="*/ 0 w 309"/>
                <a:gd name="T1" fmla="*/ 125 h 125"/>
                <a:gd name="T2" fmla="*/ 116 w 309"/>
                <a:gd name="T3" fmla="*/ 22 h 125"/>
                <a:gd name="T4" fmla="*/ 309 w 309"/>
                <a:gd name="T5" fmla="*/ 123 h 125"/>
                <a:gd name="T6" fmla="*/ 0 w 309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125">
                  <a:moveTo>
                    <a:pt x="0" y="125"/>
                  </a:moveTo>
                  <a:cubicBezTo>
                    <a:pt x="0" y="125"/>
                    <a:pt x="9" y="44"/>
                    <a:pt x="116" y="22"/>
                  </a:cubicBezTo>
                  <a:cubicBezTo>
                    <a:pt x="223" y="0"/>
                    <a:pt x="303" y="75"/>
                    <a:pt x="309" y="123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15"/>
            <p:cNvSpPr/>
            <p:nvPr/>
          </p:nvSpPr>
          <p:spPr bwMode="auto">
            <a:xfrm>
              <a:off x="2844801" y="3700463"/>
              <a:ext cx="869950" cy="355600"/>
            </a:xfrm>
            <a:custGeom>
              <a:avLst/>
              <a:gdLst>
                <a:gd name="T0" fmla="*/ 0 w 205"/>
                <a:gd name="T1" fmla="*/ 83 h 83"/>
                <a:gd name="T2" fmla="*/ 77 w 205"/>
                <a:gd name="T3" fmla="*/ 14 h 83"/>
                <a:gd name="T4" fmla="*/ 205 w 205"/>
                <a:gd name="T5" fmla="*/ 82 h 83"/>
                <a:gd name="T6" fmla="*/ 0 w 205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83">
                  <a:moveTo>
                    <a:pt x="0" y="83"/>
                  </a:moveTo>
                  <a:cubicBezTo>
                    <a:pt x="0" y="83"/>
                    <a:pt x="6" y="29"/>
                    <a:pt x="77" y="14"/>
                  </a:cubicBezTo>
                  <a:cubicBezTo>
                    <a:pt x="148" y="0"/>
                    <a:pt x="201" y="50"/>
                    <a:pt x="205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77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16"/>
            <p:cNvSpPr/>
            <p:nvPr/>
          </p:nvSpPr>
          <p:spPr bwMode="auto">
            <a:xfrm>
              <a:off x="7154863" y="2720975"/>
              <a:ext cx="1679575" cy="1343025"/>
            </a:xfrm>
            <a:custGeom>
              <a:avLst/>
              <a:gdLst>
                <a:gd name="T0" fmla="*/ 0 w 396"/>
                <a:gd name="T1" fmla="*/ 307 h 314"/>
                <a:gd name="T2" fmla="*/ 207 w 396"/>
                <a:gd name="T3" fmla="*/ 13 h 314"/>
                <a:gd name="T4" fmla="*/ 396 w 396"/>
                <a:gd name="T5" fmla="*/ 314 h 314"/>
                <a:gd name="T6" fmla="*/ 0 w 396"/>
                <a:gd name="T7" fmla="*/ 30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14">
                  <a:moveTo>
                    <a:pt x="0" y="307"/>
                  </a:moveTo>
                  <a:cubicBezTo>
                    <a:pt x="0" y="307"/>
                    <a:pt x="38" y="0"/>
                    <a:pt x="207" y="13"/>
                  </a:cubicBezTo>
                  <a:cubicBezTo>
                    <a:pt x="377" y="26"/>
                    <a:pt x="396" y="267"/>
                    <a:pt x="396" y="314"/>
                  </a:cubicBezTo>
                  <a:cubicBezTo>
                    <a:pt x="0" y="307"/>
                    <a:pt x="0" y="307"/>
                    <a:pt x="0" y="307"/>
                  </a:cubicBezTo>
                </a:path>
              </a:pathLst>
            </a:custGeom>
            <a:solidFill>
              <a:srgbClr val="77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17"/>
            <p:cNvSpPr/>
            <p:nvPr/>
          </p:nvSpPr>
          <p:spPr bwMode="auto">
            <a:xfrm>
              <a:off x="7337426" y="2960688"/>
              <a:ext cx="1335088" cy="1090613"/>
            </a:xfrm>
            <a:custGeom>
              <a:avLst/>
              <a:gdLst>
                <a:gd name="T0" fmla="*/ 0 w 315"/>
                <a:gd name="T1" fmla="*/ 249 h 255"/>
                <a:gd name="T2" fmla="*/ 165 w 315"/>
                <a:gd name="T3" fmla="*/ 10 h 255"/>
                <a:gd name="T4" fmla="*/ 315 w 315"/>
                <a:gd name="T5" fmla="*/ 255 h 255"/>
                <a:gd name="T6" fmla="*/ 0 w 315"/>
                <a:gd name="T7" fmla="*/ 24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255">
                  <a:moveTo>
                    <a:pt x="0" y="249"/>
                  </a:moveTo>
                  <a:cubicBezTo>
                    <a:pt x="0" y="249"/>
                    <a:pt x="30" y="0"/>
                    <a:pt x="165" y="10"/>
                  </a:cubicBezTo>
                  <a:cubicBezTo>
                    <a:pt x="300" y="20"/>
                    <a:pt x="315" y="217"/>
                    <a:pt x="315" y="255"/>
                  </a:cubicBez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778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18"/>
            <p:cNvSpPr/>
            <p:nvPr/>
          </p:nvSpPr>
          <p:spPr bwMode="auto">
            <a:xfrm>
              <a:off x="7524751" y="3260725"/>
              <a:ext cx="977900" cy="798513"/>
            </a:xfrm>
            <a:custGeom>
              <a:avLst/>
              <a:gdLst>
                <a:gd name="T0" fmla="*/ 0 w 231"/>
                <a:gd name="T1" fmla="*/ 183 h 187"/>
                <a:gd name="T2" fmla="*/ 121 w 231"/>
                <a:gd name="T3" fmla="*/ 8 h 187"/>
                <a:gd name="T4" fmla="*/ 231 w 231"/>
                <a:gd name="T5" fmla="*/ 187 h 187"/>
                <a:gd name="T6" fmla="*/ 0 w 231"/>
                <a:gd name="T7" fmla="*/ 1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87">
                  <a:moveTo>
                    <a:pt x="0" y="183"/>
                  </a:moveTo>
                  <a:cubicBezTo>
                    <a:pt x="0" y="183"/>
                    <a:pt x="22" y="0"/>
                    <a:pt x="121" y="8"/>
                  </a:cubicBezTo>
                  <a:cubicBezTo>
                    <a:pt x="220" y="15"/>
                    <a:pt x="231" y="159"/>
                    <a:pt x="231" y="187"/>
                  </a:cubicBezTo>
                  <a:cubicBezTo>
                    <a:pt x="0" y="183"/>
                    <a:pt x="0" y="183"/>
                    <a:pt x="0" y="183"/>
                  </a:cubicBezTo>
                </a:path>
              </a:pathLst>
            </a:custGeom>
            <a:solidFill>
              <a:srgbClr val="DC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19"/>
            <p:cNvSpPr/>
            <p:nvPr/>
          </p:nvSpPr>
          <p:spPr bwMode="auto">
            <a:xfrm>
              <a:off x="7677151" y="4041775"/>
              <a:ext cx="695325" cy="17463"/>
            </a:xfrm>
            <a:custGeom>
              <a:avLst/>
              <a:gdLst>
                <a:gd name="T0" fmla="*/ 0 w 164"/>
                <a:gd name="T1" fmla="*/ 0 h 4"/>
                <a:gd name="T2" fmla="*/ 0 w 164"/>
                <a:gd name="T3" fmla="*/ 1 h 4"/>
                <a:gd name="T4" fmla="*/ 164 w 164"/>
                <a:gd name="T5" fmla="*/ 4 h 4"/>
                <a:gd name="T6" fmla="*/ 164 w 164"/>
                <a:gd name="T7" fmla="*/ 4 h 4"/>
                <a:gd name="T8" fmla="*/ 0 w 16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20"/>
            <p:cNvSpPr/>
            <p:nvPr/>
          </p:nvSpPr>
          <p:spPr bwMode="auto">
            <a:xfrm>
              <a:off x="7677151" y="3508375"/>
              <a:ext cx="695325" cy="550863"/>
            </a:xfrm>
            <a:custGeom>
              <a:avLst/>
              <a:gdLst>
                <a:gd name="T0" fmla="*/ 82 w 164"/>
                <a:gd name="T1" fmla="*/ 0 h 129"/>
                <a:gd name="T2" fmla="*/ 0 w 164"/>
                <a:gd name="T3" fmla="*/ 125 h 129"/>
                <a:gd name="T4" fmla="*/ 164 w 164"/>
                <a:gd name="T5" fmla="*/ 129 h 129"/>
                <a:gd name="T6" fmla="*/ 86 w 164"/>
                <a:gd name="T7" fmla="*/ 1 h 129"/>
                <a:gd name="T8" fmla="*/ 82 w 164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29">
                  <a:moveTo>
                    <a:pt x="82" y="0"/>
                  </a:moveTo>
                  <a:cubicBezTo>
                    <a:pt x="16" y="0"/>
                    <a:pt x="0" y="122"/>
                    <a:pt x="0" y="125"/>
                  </a:cubicBezTo>
                  <a:cubicBezTo>
                    <a:pt x="164" y="129"/>
                    <a:pt x="164" y="129"/>
                    <a:pt x="164" y="129"/>
                  </a:cubicBezTo>
                  <a:cubicBezTo>
                    <a:pt x="164" y="108"/>
                    <a:pt x="156" y="6"/>
                    <a:pt x="86" y="1"/>
                  </a:cubicBezTo>
                  <a:cubicBezTo>
                    <a:pt x="84" y="0"/>
                    <a:pt x="83" y="0"/>
                    <a:pt x="82" y="0"/>
                  </a:cubicBezTo>
                </a:path>
              </a:pathLst>
            </a:custGeom>
            <a:solidFill>
              <a:srgbClr val="A8B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21"/>
            <p:cNvSpPr/>
            <p:nvPr/>
          </p:nvSpPr>
          <p:spPr bwMode="auto">
            <a:xfrm>
              <a:off x="8507413" y="2773363"/>
              <a:ext cx="1878013" cy="1295400"/>
            </a:xfrm>
            <a:custGeom>
              <a:avLst/>
              <a:gdLst>
                <a:gd name="T0" fmla="*/ 0 w 443"/>
                <a:gd name="T1" fmla="*/ 300 h 303"/>
                <a:gd name="T2" fmla="*/ 440 w 443"/>
                <a:gd name="T3" fmla="*/ 272 h 303"/>
                <a:gd name="T4" fmla="*/ 443 w 443"/>
                <a:gd name="T5" fmla="*/ 303 h 303"/>
                <a:gd name="T6" fmla="*/ 0 w 443"/>
                <a:gd name="T7" fmla="*/ 30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" h="303">
                  <a:moveTo>
                    <a:pt x="0" y="300"/>
                  </a:moveTo>
                  <a:cubicBezTo>
                    <a:pt x="0" y="300"/>
                    <a:pt x="323" y="0"/>
                    <a:pt x="440" y="272"/>
                  </a:cubicBezTo>
                  <a:cubicBezTo>
                    <a:pt x="443" y="303"/>
                    <a:pt x="443" y="303"/>
                    <a:pt x="443" y="303"/>
                  </a:cubicBezTo>
                  <a:cubicBezTo>
                    <a:pt x="0" y="300"/>
                    <a:pt x="0" y="300"/>
                    <a:pt x="0" y="300"/>
                  </a:cubicBezTo>
                </a:path>
              </a:pathLst>
            </a:custGeom>
            <a:solidFill>
              <a:srgbClr val="9DA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22"/>
            <p:cNvSpPr/>
            <p:nvPr/>
          </p:nvSpPr>
          <p:spPr bwMode="auto">
            <a:xfrm>
              <a:off x="8791576" y="3084513"/>
              <a:ext cx="1428750" cy="984250"/>
            </a:xfrm>
            <a:custGeom>
              <a:avLst/>
              <a:gdLst>
                <a:gd name="T0" fmla="*/ 0 w 337"/>
                <a:gd name="T1" fmla="*/ 228 h 230"/>
                <a:gd name="T2" fmla="*/ 334 w 337"/>
                <a:gd name="T3" fmla="*/ 206 h 230"/>
                <a:gd name="T4" fmla="*/ 337 w 337"/>
                <a:gd name="T5" fmla="*/ 230 h 230"/>
                <a:gd name="T6" fmla="*/ 0 w 337"/>
                <a:gd name="T7" fmla="*/ 2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230">
                  <a:moveTo>
                    <a:pt x="0" y="228"/>
                  </a:moveTo>
                  <a:cubicBezTo>
                    <a:pt x="0" y="228"/>
                    <a:pt x="245" y="0"/>
                    <a:pt x="334" y="206"/>
                  </a:cubicBezTo>
                  <a:cubicBezTo>
                    <a:pt x="337" y="230"/>
                    <a:pt x="337" y="230"/>
                    <a:pt x="337" y="230"/>
                  </a:cubicBezTo>
                  <a:cubicBezTo>
                    <a:pt x="0" y="228"/>
                    <a:pt x="0" y="228"/>
                    <a:pt x="0" y="228"/>
                  </a:cubicBezTo>
                </a:path>
              </a:pathLst>
            </a:custGeom>
            <a:solidFill>
              <a:srgbClr val="9DD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9078913" y="3430588"/>
              <a:ext cx="933450" cy="646113"/>
            </a:xfrm>
            <a:custGeom>
              <a:avLst/>
              <a:gdLst>
                <a:gd name="T0" fmla="*/ 0 w 220"/>
                <a:gd name="T1" fmla="*/ 150 h 151"/>
                <a:gd name="T2" fmla="*/ 219 w 220"/>
                <a:gd name="T3" fmla="*/ 135 h 151"/>
                <a:gd name="T4" fmla="*/ 220 w 220"/>
                <a:gd name="T5" fmla="*/ 151 h 151"/>
                <a:gd name="T6" fmla="*/ 0 w 220"/>
                <a:gd name="T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51">
                  <a:moveTo>
                    <a:pt x="0" y="150"/>
                  </a:moveTo>
                  <a:cubicBezTo>
                    <a:pt x="0" y="150"/>
                    <a:pt x="160" y="0"/>
                    <a:pt x="219" y="135"/>
                  </a:cubicBezTo>
                  <a:cubicBezTo>
                    <a:pt x="220" y="151"/>
                    <a:pt x="220" y="151"/>
                    <a:pt x="220" y="151"/>
                  </a:cubicBez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solidFill>
              <a:srgbClr val="DC9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9312276" y="3892550"/>
              <a:ext cx="547688" cy="179388"/>
            </a:xfrm>
            <a:custGeom>
              <a:avLst/>
              <a:gdLst>
                <a:gd name="T0" fmla="*/ 84 w 129"/>
                <a:gd name="T1" fmla="*/ 0 h 42"/>
                <a:gd name="T2" fmla="*/ 0 w 129"/>
                <a:gd name="T3" fmla="*/ 42 h 42"/>
                <a:gd name="T4" fmla="*/ 129 w 129"/>
                <a:gd name="T5" fmla="*/ 42 h 42"/>
                <a:gd name="T6" fmla="*/ 128 w 129"/>
                <a:gd name="T7" fmla="*/ 33 h 42"/>
                <a:gd name="T8" fmla="*/ 84 w 12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2">
                  <a:moveTo>
                    <a:pt x="84" y="0"/>
                  </a:moveTo>
                  <a:cubicBezTo>
                    <a:pt x="45" y="0"/>
                    <a:pt x="0" y="42"/>
                    <a:pt x="0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18" y="9"/>
                    <a:pt x="101" y="0"/>
                    <a:pt x="84" y="0"/>
                  </a:cubicBezTo>
                </a:path>
              </a:pathLst>
            </a:custGeom>
            <a:solidFill>
              <a:srgbClr val="DC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Curved Down Ribbon 7"/>
          <p:cNvSpPr/>
          <p:nvPr/>
        </p:nvSpPr>
        <p:spPr>
          <a:xfrm>
            <a:off x="1057626" y="2350720"/>
            <a:ext cx="5661398" cy="2118457"/>
          </a:xfrm>
          <a:prstGeom prst="ellipseRibbon">
            <a:avLst>
              <a:gd name="adj1" fmla="val 16070"/>
              <a:gd name="adj2" fmla="val 6058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AI THUỘC NHANH HƠN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7601" y="1144047"/>
            <a:ext cx="40915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/>
              <a:t>Em </a:t>
            </a:r>
            <a:r>
              <a:rPr lang="vi-VN" sz="3200"/>
              <a:t>yêu </a:t>
            </a:r>
            <a:r>
              <a:rPr lang="en-US" sz="3200" smtClean="0"/>
              <a:t>…… ……   </a:t>
            </a:r>
            <a:r>
              <a:rPr lang="vi-VN" sz="3200" smtClean="0"/>
              <a:t>:</a:t>
            </a:r>
            <a:endParaRPr lang="vi-VN" sz="3200"/>
          </a:p>
          <a:p>
            <a:r>
              <a:rPr lang="vi-VN" sz="3200"/>
              <a:t>Như </a:t>
            </a:r>
            <a:r>
              <a:rPr lang="en-US" sz="3200" smtClean="0"/>
              <a:t>……</a:t>
            </a:r>
            <a:r>
              <a:rPr lang="vi-VN" sz="3200" smtClean="0"/>
              <a:t> </a:t>
            </a:r>
            <a:r>
              <a:rPr lang="vi-VN" sz="3200"/>
              <a:t>con tim,</a:t>
            </a:r>
          </a:p>
          <a:p>
            <a:r>
              <a:rPr lang="vi-VN" sz="3200"/>
              <a:t>Lá cờ Tổ quốc,</a:t>
            </a:r>
          </a:p>
          <a:p>
            <a:r>
              <a:rPr lang="vi-VN" sz="3200"/>
              <a:t>Khăn quàng </a:t>
            </a:r>
            <a:r>
              <a:rPr lang="en-US" sz="3200" smtClean="0"/>
              <a:t>......  …..</a:t>
            </a:r>
            <a:r>
              <a:rPr lang="vi-VN" sz="3200" smtClean="0"/>
              <a:t>.</a:t>
            </a:r>
            <a:endParaRPr lang="vi-VN" sz="3200"/>
          </a:p>
          <a:p>
            <a:endParaRPr lang="en-US" sz="3200" smtClean="0"/>
          </a:p>
          <a:p>
            <a:r>
              <a:rPr lang="vi-VN" sz="3200" smtClean="0"/>
              <a:t>Em </a:t>
            </a:r>
            <a:r>
              <a:rPr lang="vi-VN" sz="3200"/>
              <a:t>yêu </a:t>
            </a:r>
            <a:r>
              <a:rPr lang="en-US" sz="3200" smtClean="0"/>
              <a:t>…… ……. </a:t>
            </a:r>
            <a:r>
              <a:rPr lang="vi-VN" sz="3200" smtClean="0"/>
              <a:t>:</a:t>
            </a:r>
            <a:endParaRPr lang="vi-VN" sz="3200"/>
          </a:p>
          <a:p>
            <a:r>
              <a:rPr lang="en-US" sz="3200" smtClean="0"/>
              <a:t>….. ……, </a:t>
            </a:r>
            <a:r>
              <a:rPr lang="vi-VN" sz="3200" smtClean="0"/>
              <a:t>rừng </a:t>
            </a:r>
            <a:r>
              <a:rPr lang="vi-VN" sz="3200"/>
              <a:t>núi,</a:t>
            </a:r>
          </a:p>
          <a:p>
            <a:r>
              <a:rPr lang="vi-VN" sz="3200"/>
              <a:t>Biển đầy </a:t>
            </a:r>
            <a:r>
              <a:rPr lang="en-US" sz="3200" smtClean="0"/>
              <a:t>……  …… </a:t>
            </a:r>
            <a:r>
              <a:rPr lang="vi-VN" sz="3200" smtClean="0"/>
              <a:t>,</a:t>
            </a:r>
            <a:endParaRPr lang="vi-VN" sz="3200"/>
          </a:p>
          <a:p>
            <a:r>
              <a:rPr lang="vi-VN" sz="3200"/>
              <a:t>Bầu trời </a:t>
            </a:r>
            <a:r>
              <a:rPr lang="en-US" sz="3200" smtClean="0"/>
              <a:t>…….</a:t>
            </a:r>
            <a:r>
              <a:rPr lang="vi-VN" sz="3200" smtClean="0"/>
              <a:t> </a:t>
            </a:r>
            <a:r>
              <a:rPr lang="vi-VN" sz="3200"/>
              <a:t>vợi.</a:t>
            </a:r>
          </a:p>
          <a:p>
            <a:endParaRPr lang="en-US" sz="3200" smtClean="0"/>
          </a:p>
          <a:p>
            <a:endParaRPr lang="vi-VN" sz="3200"/>
          </a:p>
          <a:p>
            <a:endParaRPr lang="en-US" sz="3200" smtClean="0"/>
          </a:p>
        </p:txBody>
      </p:sp>
      <p:sp>
        <p:nvSpPr>
          <p:cNvPr id="4" name="Rectangle 3"/>
          <p:cNvSpPr/>
          <p:nvPr/>
        </p:nvSpPr>
        <p:spPr>
          <a:xfrm>
            <a:off x="6022359" y="1143737"/>
            <a:ext cx="43591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…….</a:t>
            </a:r>
            <a:r>
              <a:rPr lang="vi-VN" sz="3200" smtClean="0"/>
              <a:t>màu </a:t>
            </a:r>
            <a:r>
              <a:rPr lang="vi-VN" sz="3200"/>
              <a:t>vàng :</a:t>
            </a:r>
          </a:p>
          <a:p>
            <a:r>
              <a:rPr lang="vi-VN" sz="3200"/>
              <a:t>Lúa đồng chín </a:t>
            </a:r>
            <a:r>
              <a:rPr lang="en-US" sz="3200" smtClean="0"/>
              <a:t>….. </a:t>
            </a:r>
            <a:r>
              <a:rPr lang="vi-VN" sz="3200" smtClean="0"/>
              <a:t>,</a:t>
            </a:r>
            <a:endParaRPr lang="vi-VN" sz="3200"/>
          </a:p>
          <a:p>
            <a:r>
              <a:rPr lang="en-US" sz="3200" smtClean="0"/>
              <a:t>Hoa  …… </a:t>
            </a:r>
            <a:r>
              <a:rPr lang="vi-VN" sz="3200" smtClean="0"/>
              <a:t>mùa </a:t>
            </a:r>
            <a:r>
              <a:rPr lang="vi-VN" sz="3200"/>
              <a:t>thu,</a:t>
            </a:r>
          </a:p>
          <a:p>
            <a:r>
              <a:rPr lang="vi-VN" sz="3200"/>
              <a:t>Nắng </a:t>
            </a:r>
            <a:r>
              <a:rPr lang="en-US" sz="3200" smtClean="0"/>
              <a:t>……  </a:t>
            </a:r>
            <a:r>
              <a:rPr lang="vi-VN" sz="3200" smtClean="0"/>
              <a:t>rực </a:t>
            </a:r>
            <a:r>
              <a:rPr lang="vi-VN" sz="3200"/>
              <a:t>rỡ.</a:t>
            </a:r>
            <a:endParaRPr lang="en-US" sz="3200"/>
          </a:p>
          <a:p>
            <a:endParaRPr lang="en-US" sz="3200"/>
          </a:p>
          <a:p>
            <a:r>
              <a:rPr lang="vi-VN" sz="3200"/>
              <a:t> Em yêu </a:t>
            </a:r>
            <a:r>
              <a:rPr lang="en-US" sz="3200" smtClean="0"/>
              <a:t>…… …… </a:t>
            </a:r>
            <a:r>
              <a:rPr lang="vi-VN" sz="3200" smtClean="0"/>
              <a:t>:</a:t>
            </a:r>
            <a:endParaRPr lang="vi-VN" sz="3200"/>
          </a:p>
          <a:p>
            <a:r>
              <a:rPr lang="vi-VN" sz="3200"/>
              <a:t>Trang giấy </a:t>
            </a:r>
            <a:r>
              <a:rPr lang="en-US" sz="3200" smtClean="0"/>
              <a:t>……</a:t>
            </a:r>
            <a:r>
              <a:rPr lang="vi-VN" sz="3200" smtClean="0"/>
              <a:t> </a:t>
            </a:r>
            <a:r>
              <a:rPr lang="vi-VN" sz="3200"/>
              <a:t>thơ,</a:t>
            </a:r>
          </a:p>
          <a:p>
            <a:r>
              <a:rPr lang="vi-VN" sz="3200"/>
              <a:t>Đoá </a:t>
            </a:r>
            <a:r>
              <a:rPr lang="en-US" sz="3200" smtClean="0"/>
              <a:t>…….  </a:t>
            </a:r>
            <a:r>
              <a:rPr lang="vi-VN" sz="3200" smtClean="0"/>
              <a:t>hồng </a:t>
            </a:r>
            <a:r>
              <a:rPr lang="vi-VN" sz="3200"/>
              <a:t>bạch,</a:t>
            </a:r>
          </a:p>
          <a:p>
            <a:r>
              <a:rPr lang="en-US" sz="3200" smtClean="0"/>
              <a:t>…… …… </a:t>
            </a:r>
            <a:r>
              <a:rPr lang="vi-VN" sz="3200" smtClean="0"/>
              <a:t>của </a:t>
            </a:r>
            <a:r>
              <a:rPr lang="vi-VN" sz="3200"/>
              <a:t>bà.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3303147" y="192604"/>
            <a:ext cx="4974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Sắc màu em yêu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6" name="组合 311"/>
          <p:cNvGrpSpPr/>
          <p:nvPr/>
        </p:nvGrpSpPr>
        <p:grpSpPr>
          <a:xfrm>
            <a:off x="-91501" y="5121644"/>
            <a:ext cx="11894940" cy="1790701"/>
            <a:chOff x="3175" y="2535238"/>
            <a:chExt cx="12199938" cy="1790701"/>
          </a:xfrm>
        </p:grpSpPr>
        <p:grpSp>
          <p:nvGrpSpPr>
            <p:cNvPr id="7" name="Group 205"/>
            <p:cNvGrpSpPr/>
            <p:nvPr/>
          </p:nvGrpSpPr>
          <p:grpSpPr bwMode="auto">
            <a:xfrm>
              <a:off x="3175" y="2589213"/>
              <a:ext cx="12199938" cy="1733550"/>
              <a:chOff x="2" y="1631"/>
              <a:chExt cx="7685" cy="1092"/>
            </a:xfrm>
          </p:grpSpPr>
          <p:sp>
            <p:nvSpPr>
              <p:cNvPr id="114" name="Freeform 5"/>
              <p:cNvSpPr/>
              <p:nvPr/>
            </p:nvSpPr>
            <p:spPr bwMode="auto">
              <a:xfrm>
                <a:off x="4710" y="1884"/>
                <a:ext cx="587" cy="593"/>
              </a:xfrm>
              <a:custGeom>
                <a:avLst/>
                <a:gdLst>
                  <a:gd name="T0" fmla="*/ 0 w 587"/>
                  <a:gd name="T1" fmla="*/ 480 h 593"/>
                  <a:gd name="T2" fmla="*/ 0 w 587"/>
                  <a:gd name="T3" fmla="*/ 268 h 593"/>
                  <a:gd name="T4" fmla="*/ 138 w 587"/>
                  <a:gd name="T5" fmla="*/ 261 h 593"/>
                  <a:gd name="T6" fmla="*/ 138 w 587"/>
                  <a:gd name="T7" fmla="*/ 0 h 593"/>
                  <a:gd name="T8" fmla="*/ 407 w 587"/>
                  <a:gd name="T9" fmla="*/ 0 h 593"/>
                  <a:gd name="T10" fmla="*/ 376 w 587"/>
                  <a:gd name="T11" fmla="*/ 274 h 593"/>
                  <a:gd name="T12" fmla="*/ 587 w 587"/>
                  <a:gd name="T13" fmla="*/ 318 h 593"/>
                  <a:gd name="T14" fmla="*/ 513 w 587"/>
                  <a:gd name="T15" fmla="*/ 593 h 593"/>
                  <a:gd name="T16" fmla="*/ 0 w 587"/>
                  <a:gd name="T17" fmla="*/ 48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7" h="593">
                    <a:moveTo>
                      <a:pt x="0" y="480"/>
                    </a:moveTo>
                    <a:lnTo>
                      <a:pt x="0" y="268"/>
                    </a:lnTo>
                    <a:lnTo>
                      <a:pt x="138" y="261"/>
                    </a:lnTo>
                    <a:lnTo>
                      <a:pt x="138" y="0"/>
                    </a:lnTo>
                    <a:lnTo>
                      <a:pt x="407" y="0"/>
                    </a:lnTo>
                    <a:lnTo>
                      <a:pt x="376" y="274"/>
                    </a:lnTo>
                    <a:lnTo>
                      <a:pt x="587" y="318"/>
                    </a:lnTo>
                    <a:lnTo>
                      <a:pt x="513" y="59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C0B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6"/>
              <p:cNvSpPr/>
              <p:nvPr/>
            </p:nvSpPr>
            <p:spPr bwMode="auto">
              <a:xfrm>
                <a:off x="4644" y="2106"/>
                <a:ext cx="149" cy="304"/>
              </a:xfrm>
              <a:custGeom>
                <a:avLst/>
                <a:gdLst>
                  <a:gd name="T0" fmla="*/ 0 w 149"/>
                  <a:gd name="T1" fmla="*/ 0 h 304"/>
                  <a:gd name="T2" fmla="*/ 4 w 149"/>
                  <a:gd name="T3" fmla="*/ 304 h 304"/>
                  <a:gd name="T4" fmla="*/ 149 w 149"/>
                  <a:gd name="T5" fmla="*/ 282 h 304"/>
                  <a:gd name="T6" fmla="*/ 125 w 149"/>
                  <a:gd name="T7" fmla="*/ 3 h 304"/>
                  <a:gd name="T8" fmla="*/ 0 w 149"/>
                  <a:gd name="T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304">
                    <a:moveTo>
                      <a:pt x="0" y="0"/>
                    </a:moveTo>
                    <a:lnTo>
                      <a:pt x="4" y="304"/>
                    </a:lnTo>
                    <a:lnTo>
                      <a:pt x="149" y="282"/>
                    </a:lnTo>
                    <a:lnTo>
                      <a:pt x="12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B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7"/>
              <p:cNvSpPr/>
              <p:nvPr/>
            </p:nvSpPr>
            <p:spPr bwMode="auto">
              <a:xfrm>
                <a:off x="5128" y="2147"/>
                <a:ext cx="171" cy="359"/>
              </a:xfrm>
              <a:custGeom>
                <a:avLst/>
                <a:gdLst>
                  <a:gd name="T0" fmla="*/ 42 w 171"/>
                  <a:gd name="T1" fmla="*/ 0 h 359"/>
                  <a:gd name="T2" fmla="*/ 0 w 171"/>
                  <a:gd name="T3" fmla="*/ 276 h 359"/>
                  <a:gd name="T4" fmla="*/ 109 w 171"/>
                  <a:gd name="T5" fmla="*/ 359 h 359"/>
                  <a:gd name="T6" fmla="*/ 171 w 171"/>
                  <a:gd name="T7" fmla="*/ 26 h 359"/>
                  <a:gd name="T8" fmla="*/ 42 w 171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59">
                    <a:moveTo>
                      <a:pt x="42" y="0"/>
                    </a:moveTo>
                    <a:lnTo>
                      <a:pt x="0" y="276"/>
                    </a:lnTo>
                    <a:lnTo>
                      <a:pt x="109" y="359"/>
                    </a:lnTo>
                    <a:lnTo>
                      <a:pt x="171" y="2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0B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8"/>
              <p:cNvSpPr/>
              <p:nvPr/>
            </p:nvSpPr>
            <p:spPr bwMode="auto">
              <a:xfrm>
                <a:off x="3024" y="1780"/>
                <a:ext cx="520" cy="493"/>
              </a:xfrm>
              <a:custGeom>
                <a:avLst/>
                <a:gdLst>
                  <a:gd name="T0" fmla="*/ 320 w 320"/>
                  <a:gd name="T1" fmla="*/ 88 h 302"/>
                  <a:gd name="T2" fmla="*/ 98 w 320"/>
                  <a:gd name="T3" fmla="*/ 0 h 302"/>
                  <a:gd name="T4" fmla="*/ 0 w 320"/>
                  <a:gd name="T5" fmla="*/ 259 h 302"/>
                  <a:gd name="T6" fmla="*/ 173 w 320"/>
                  <a:gd name="T7" fmla="*/ 302 h 302"/>
                  <a:gd name="T8" fmla="*/ 320 w 320"/>
                  <a:gd name="T9" fmla="*/ 8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302">
                    <a:moveTo>
                      <a:pt x="320" y="88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45" y="71"/>
                      <a:pt x="16" y="166"/>
                      <a:pt x="0" y="259"/>
                    </a:cubicBezTo>
                    <a:cubicBezTo>
                      <a:pt x="173" y="302"/>
                      <a:pt x="173" y="302"/>
                      <a:pt x="173" y="302"/>
                    </a:cubicBezTo>
                    <a:cubicBezTo>
                      <a:pt x="236" y="180"/>
                      <a:pt x="320" y="88"/>
                      <a:pt x="320" y="88"/>
                    </a:cubicBezTo>
                    <a:close/>
                  </a:path>
                </a:pathLst>
              </a:custGeom>
              <a:solidFill>
                <a:srgbClr val="A99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9"/>
              <p:cNvSpPr/>
              <p:nvPr/>
            </p:nvSpPr>
            <p:spPr bwMode="auto">
              <a:xfrm>
                <a:off x="3011" y="2202"/>
                <a:ext cx="68" cy="106"/>
              </a:xfrm>
              <a:custGeom>
                <a:avLst/>
                <a:gdLst>
                  <a:gd name="T0" fmla="*/ 8 w 42"/>
                  <a:gd name="T1" fmla="*/ 0 h 65"/>
                  <a:gd name="T2" fmla="*/ 0 w 42"/>
                  <a:gd name="T3" fmla="*/ 56 h 65"/>
                  <a:gd name="T4" fmla="*/ 33 w 42"/>
                  <a:gd name="T5" fmla="*/ 65 h 65"/>
                  <a:gd name="T6" fmla="*/ 42 w 42"/>
                  <a:gd name="T7" fmla="*/ 8 h 65"/>
                  <a:gd name="T8" fmla="*/ 8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8" y="0"/>
                    </a:moveTo>
                    <a:cubicBezTo>
                      <a:pt x="5" y="19"/>
                      <a:pt x="2" y="38"/>
                      <a:pt x="0" y="56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42" y="8"/>
                      <a:pt x="42" y="8"/>
                      <a:pt x="42" y="8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D6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0"/>
              <p:cNvSpPr/>
              <p:nvPr/>
            </p:nvSpPr>
            <p:spPr bwMode="auto">
              <a:xfrm>
                <a:off x="3064" y="2215"/>
                <a:ext cx="91" cy="115"/>
              </a:xfrm>
              <a:custGeom>
                <a:avLst/>
                <a:gdLst>
                  <a:gd name="T0" fmla="*/ 15 w 91"/>
                  <a:gd name="T1" fmla="*/ 0 h 115"/>
                  <a:gd name="T2" fmla="*/ 0 w 91"/>
                  <a:gd name="T3" fmla="*/ 93 h 115"/>
                  <a:gd name="T4" fmla="*/ 72 w 91"/>
                  <a:gd name="T5" fmla="*/ 115 h 115"/>
                  <a:gd name="T6" fmla="*/ 91 w 91"/>
                  <a:gd name="T7" fmla="*/ 20 h 115"/>
                  <a:gd name="T8" fmla="*/ 15 w 91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15">
                    <a:moveTo>
                      <a:pt x="15" y="0"/>
                    </a:moveTo>
                    <a:lnTo>
                      <a:pt x="0" y="93"/>
                    </a:lnTo>
                    <a:lnTo>
                      <a:pt x="72" y="115"/>
                    </a:lnTo>
                    <a:lnTo>
                      <a:pt x="91" y="2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C6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"/>
              <p:cNvSpPr/>
              <p:nvPr/>
            </p:nvSpPr>
            <p:spPr bwMode="auto">
              <a:xfrm>
                <a:off x="3136" y="2235"/>
                <a:ext cx="86" cy="113"/>
              </a:xfrm>
              <a:custGeom>
                <a:avLst/>
                <a:gdLst>
                  <a:gd name="T0" fmla="*/ 19 w 86"/>
                  <a:gd name="T1" fmla="*/ 0 h 113"/>
                  <a:gd name="T2" fmla="*/ 0 w 86"/>
                  <a:gd name="T3" fmla="*/ 95 h 113"/>
                  <a:gd name="T4" fmla="*/ 60 w 86"/>
                  <a:gd name="T5" fmla="*/ 113 h 113"/>
                  <a:gd name="T6" fmla="*/ 86 w 86"/>
                  <a:gd name="T7" fmla="*/ 16 h 113"/>
                  <a:gd name="T8" fmla="*/ 19 w 86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3">
                    <a:moveTo>
                      <a:pt x="19" y="0"/>
                    </a:moveTo>
                    <a:lnTo>
                      <a:pt x="0" y="95"/>
                    </a:lnTo>
                    <a:lnTo>
                      <a:pt x="60" y="113"/>
                    </a:lnTo>
                    <a:lnTo>
                      <a:pt x="86" y="1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D6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2"/>
              <p:cNvSpPr/>
              <p:nvPr/>
            </p:nvSpPr>
            <p:spPr bwMode="auto">
              <a:xfrm>
                <a:off x="3196" y="2251"/>
                <a:ext cx="109" cy="115"/>
              </a:xfrm>
              <a:custGeom>
                <a:avLst/>
                <a:gdLst>
                  <a:gd name="T0" fmla="*/ 67 w 67"/>
                  <a:gd name="T1" fmla="*/ 13 h 70"/>
                  <a:gd name="T2" fmla="*/ 16 w 67"/>
                  <a:gd name="T3" fmla="*/ 0 h 70"/>
                  <a:gd name="T4" fmla="*/ 0 w 67"/>
                  <a:gd name="T5" fmla="*/ 59 h 70"/>
                  <a:gd name="T6" fmla="*/ 39 w 67"/>
                  <a:gd name="T7" fmla="*/ 70 h 70"/>
                  <a:gd name="T8" fmla="*/ 67 w 67"/>
                  <a:gd name="T9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70">
                    <a:moveTo>
                      <a:pt x="67" y="13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8" y="50"/>
                      <a:pt x="57" y="31"/>
                      <a:pt x="67" y="13"/>
                    </a:cubicBezTo>
                    <a:close/>
                  </a:path>
                </a:pathLst>
              </a:custGeom>
              <a:solidFill>
                <a:srgbClr val="DC6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/>
              <p:nvPr/>
            </p:nvSpPr>
            <p:spPr bwMode="auto">
              <a:xfrm>
                <a:off x="3006" y="2294"/>
                <a:ext cx="253" cy="93"/>
              </a:xfrm>
              <a:custGeom>
                <a:avLst/>
                <a:gdLst>
                  <a:gd name="T0" fmla="*/ 156 w 156"/>
                  <a:gd name="T1" fmla="*/ 44 h 57"/>
                  <a:gd name="T2" fmla="*/ 3 w 156"/>
                  <a:gd name="T3" fmla="*/ 0 h 57"/>
                  <a:gd name="T4" fmla="*/ 0 w 156"/>
                  <a:gd name="T5" fmla="*/ 23 h 57"/>
                  <a:gd name="T6" fmla="*/ 151 w 156"/>
                  <a:gd name="T7" fmla="*/ 57 h 57"/>
                  <a:gd name="T8" fmla="*/ 156 w 156"/>
                  <a:gd name="T9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57">
                    <a:moveTo>
                      <a:pt x="156" y="4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8"/>
                      <a:pt x="1" y="15"/>
                      <a:pt x="0" y="23"/>
                    </a:cubicBezTo>
                    <a:cubicBezTo>
                      <a:pt x="151" y="57"/>
                      <a:pt x="151" y="57"/>
                      <a:pt x="151" y="57"/>
                    </a:cubicBezTo>
                    <a:cubicBezTo>
                      <a:pt x="153" y="53"/>
                      <a:pt x="155" y="48"/>
                      <a:pt x="156" y="44"/>
                    </a:cubicBezTo>
                    <a:close/>
                  </a:path>
                </a:pathLst>
              </a:custGeom>
              <a:solidFill>
                <a:srgbClr val="834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/>
              <p:nvPr/>
            </p:nvSpPr>
            <p:spPr bwMode="auto">
              <a:xfrm>
                <a:off x="3002" y="2331"/>
                <a:ext cx="249" cy="79"/>
              </a:xfrm>
              <a:custGeom>
                <a:avLst/>
                <a:gdLst>
                  <a:gd name="T0" fmla="*/ 153 w 153"/>
                  <a:gd name="T1" fmla="*/ 34 h 48"/>
                  <a:gd name="T2" fmla="*/ 2 w 153"/>
                  <a:gd name="T3" fmla="*/ 0 h 48"/>
                  <a:gd name="T4" fmla="*/ 0 w 153"/>
                  <a:gd name="T5" fmla="*/ 26 h 48"/>
                  <a:gd name="T6" fmla="*/ 148 w 153"/>
                  <a:gd name="T7" fmla="*/ 48 h 48"/>
                  <a:gd name="T8" fmla="*/ 153 w 153"/>
                  <a:gd name="T9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48">
                    <a:moveTo>
                      <a:pt x="153" y="3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9"/>
                      <a:pt x="0" y="17"/>
                      <a:pt x="0" y="26"/>
                    </a:cubicBezTo>
                    <a:cubicBezTo>
                      <a:pt x="148" y="48"/>
                      <a:pt x="148" y="48"/>
                      <a:pt x="148" y="48"/>
                    </a:cubicBezTo>
                    <a:cubicBezTo>
                      <a:pt x="149" y="43"/>
                      <a:pt x="151" y="39"/>
                      <a:pt x="153" y="34"/>
                    </a:cubicBezTo>
                    <a:close/>
                  </a:path>
                </a:pathLst>
              </a:custGeom>
              <a:solidFill>
                <a:srgbClr val="8D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/>
              <p:nvPr/>
            </p:nvSpPr>
            <p:spPr bwMode="auto">
              <a:xfrm>
                <a:off x="2999" y="2374"/>
                <a:ext cx="244" cy="55"/>
              </a:xfrm>
              <a:custGeom>
                <a:avLst/>
                <a:gdLst>
                  <a:gd name="T0" fmla="*/ 150 w 150"/>
                  <a:gd name="T1" fmla="*/ 22 h 34"/>
                  <a:gd name="T2" fmla="*/ 2 w 150"/>
                  <a:gd name="T3" fmla="*/ 0 h 34"/>
                  <a:gd name="T4" fmla="*/ 0 w 150"/>
                  <a:gd name="T5" fmla="*/ 24 h 34"/>
                  <a:gd name="T6" fmla="*/ 145 w 150"/>
                  <a:gd name="T7" fmla="*/ 34 h 34"/>
                  <a:gd name="T8" fmla="*/ 150 w 150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4">
                    <a:moveTo>
                      <a:pt x="150" y="2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8"/>
                      <a:pt x="0" y="16"/>
                      <a:pt x="0" y="24"/>
                    </a:cubicBezTo>
                    <a:cubicBezTo>
                      <a:pt x="145" y="34"/>
                      <a:pt x="145" y="34"/>
                      <a:pt x="145" y="34"/>
                    </a:cubicBezTo>
                    <a:cubicBezTo>
                      <a:pt x="147" y="30"/>
                      <a:pt x="148" y="26"/>
                      <a:pt x="150" y="22"/>
                    </a:cubicBezTo>
                    <a:close/>
                  </a:path>
                </a:pathLst>
              </a:custGeom>
              <a:solidFill>
                <a:srgbClr val="834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/>
              <p:nvPr/>
            </p:nvSpPr>
            <p:spPr bwMode="auto">
              <a:xfrm>
                <a:off x="2998" y="2413"/>
                <a:ext cx="237" cy="46"/>
              </a:xfrm>
              <a:custGeom>
                <a:avLst/>
                <a:gdLst>
                  <a:gd name="T0" fmla="*/ 146 w 146"/>
                  <a:gd name="T1" fmla="*/ 10 h 28"/>
                  <a:gd name="T2" fmla="*/ 1 w 146"/>
                  <a:gd name="T3" fmla="*/ 0 h 28"/>
                  <a:gd name="T4" fmla="*/ 0 w 146"/>
                  <a:gd name="T5" fmla="*/ 16 h 28"/>
                  <a:gd name="T6" fmla="*/ 140 w 146"/>
                  <a:gd name="T7" fmla="*/ 28 h 28"/>
                  <a:gd name="T8" fmla="*/ 146 w 146"/>
                  <a:gd name="T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8">
                    <a:moveTo>
                      <a:pt x="146" y="1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140" y="28"/>
                      <a:pt x="140" y="28"/>
                      <a:pt x="140" y="28"/>
                    </a:cubicBezTo>
                    <a:cubicBezTo>
                      <a:pt x="142" y="22"/>
                      <a:pt x="144" y="16"/>
                      <a:pt x="146" y="10"/>
                    </a:cubicBezTo>
                    <a:close/>
                  </a:path>
                </a:pathLst>
              </a:custGeom>
              <a:solidFill>
                <a:srgbClr val="8D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/>
              <p:nvPr/>
            </p:nvSpPr>
            <p:spPr bwMode="auto">
              <a:xfrm>
                <a:off x="2996" y="2439"/>
                <a:ext cx="229" cy="34"/>
              </a:xfrm>
              <a:custGeom>
                <a:avLst/>
                <a:gdLst>
                  <a:gd name="T0" fmla="*/ 1 w 141"/>
                  <a:gd name="T1" fmla="*/ 0 h 21"/>
                  <a:gd name="T2" fmla="*/ 0 w 141"/>
                  <a:gd name="T3" fmla="*/ 21 h 21"/>
                  <a:gd name="T4" fmla="*/ 138 w 141"/>
                  <a:gd name="T5" fmla="*/ 21 h 21"/>
                  <a:gd name="T6" fmla="*/ 141 w 141"/>
                  <a:gd name="T7" fmla="*/ 12 h 21"/>
                  <a:gd name="T8" fmla="*/ 1 w 14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1">
                    <a:moveTo>
                      <a:pt x="1" y="0"/>
                    </a:moveTo>
                    <a:cubicBezTo>
                      <a:pt x="0" y="7"/>
                      <a:pt x="0" y="14"/>
                      <a:pt x="0" y="21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9" y="18"/>
                      <a:pt x="140" y="15"/>
                      <a:pt x="141" y="1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34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/>
              <p:nvPr/>
            </p:nvSpPr>
            <p:spPr bwMode="auto">
              <a:xfrm>
                <a:off x="2994" y="2473"/>
                <a:ext cx="38" cy="53"/>
              </a:xfrm>
              <a:custGeom>
                <a:avLst/>
                <a:gdLst>
                  <a:gd name="T0" fmla="*/ 1 w 23"/>
                  <a:gd name="T1" fmla="*/ 0 h 32"/>
                  <a:gd name="T2" fmla="*/ 0 w 23"/>
                  <a:gd name="T3" fmla="*/ 32 h 32"/>
                  <a:gd name="T4" fmla="*/ 23 w 23"/>
                  <a:gd name="T5" fmla="*/ 31 h 32"/>
                  <a:gd name="T6" fmla="*/ 22 w 23"/>
                  <a:gd name="T7" fmla="*/ 0 h 32"/>
                  <a:gd name="T8" fmla="*/ 1 w 23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2">
                    <a:moveTo>
                      <a:pt x="1" y="0"/>
                    </a:moveTo>
                    <a:cubicBezTo>
                      <a:pt x="0" y="11"/>
                      <a:pt x="0" y="22"/>
                      <a:pt x="0" y="32"/>
                    </a:cubicBezTo>
                    <a:cubicBezTo>
                      <a:pt x="8" y="32"/>
                      <a:pt x="15" y="31"/>
                      <a:pt x="23" y="31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9"/>
              <p:cNvSpPr/>
              <p:nvPr/>
            </p:nvSpPr>
            <p:spPr bwMode="auto">
              <a:xfrm>
                <a:off x="3030" y="2473"/>
                <a:ext cx="47" cy="51"/>
              </a:xfrm>
              <a:custGeom>
                <a:avLst/>
                <a:gdLst>
                  <a:gd name="T0" fmla="*/ 0 w 29"/>
                  <a:gd name="T1" fmla="*/ 0 h 31"/>
                  <a:gd name="T2" fmla="*/ 1 w 29"/>
                  <a:gd name="T3" fmla="*/ 31 h 31"/>
                  <a:gd name="T4" fmla="*/ 28 w 29"/>
                  <a:gd name="T5" fmla="*/ 30 h 31"/>
                  <a:gd name="T6" fmla="*/ 29 w 29"/>
                  <a:gd name="T7" fmla="*/ 0 h 31"/>
                  <a:gd name="T8" fmla="*/ 0 w 29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0" y="0"/>
                    </a:moveTo>
                    <a:cubicBezTo>
                      <a:pt x="1" y="31"/>
                      <a:pt x="1" y="31"/>
                      <a:pt x="1" y="31"/>
                    </a:cubicBezTo>
                    <a:cubicBezTo>
                      <a:pt x="10" y="31"/>
                      <a:pt x="19" y="30"/>
                      <a:pt x="28" y="30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0"/>
              <p:cNvSpPr/>
              <p:nvPr/>
            </p:nvSpPr>
            <p:spPr bwMode="auto">
              <a:xfrm>
                <a:off x="3118" y="2473"/>
                <a:ext cx="55" cy="49"/>
              </a:xfrm>
              <a:custGeom>
                <a:avLst/>
                <a:gdLst>
                  <a:gd name="T0" fmla="*/ 2 w 34"/>
                  <a:gd name="T1" fmla="*/ 0 h 30"/>
                  <a:gd name="T2" fmla="*/ 0 w 34"/>
                  <a:gd name="T3" fmla="*/ 30 h 30"/>
                  <a:gd name="T4" fmla="*/ 30 w 34"/>
                  <a:gd name="T5" fmla="*/ 29 h 30"/>
                  <a:gd name="T6" fmla="*/ 34 w 34"/>
                  <a:gd name="T7" fmla="*/ 0 h 30"/>
                  <a:gd name="T8" fmla="*/ 2 w 3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0">
                    <a:moveTo>
                      <a:pt x="2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0" y="29"/>
                      <a:pt x="20" y="29"/>
                      <a:pt x="30" y="29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21"/>
              <p:cNvSpPr/>
              <p:nvPr/>
            </p:nvSpPr>
            <p:spPr bwMode="auto">
              <a:xfrm>
                <a:off x="3167" y="2473"/>
                <a:ext cx="53" cy="49"/>
              </a:xfrm>
              <a:custGeom>
                <a:avLst/>
                <a:gdLst>
                  <a:gd name="T0" fmla="*/ 33 w 33"/>
                  <a:gd name="T1" fmla="*/ 0 h 30"/>
                  <a:gd name="T2" fmla="*/ 4 w 33"/>
                  <a:gd name="T3" fmla="*/ 0 h 30"/>
                  <a:gd name="T4" fmla="*/ 0 w 33"/>
                  <a:gd name="T5" fmla="*/ 29 h 30"/>
                  <a:gd name="T6" fmla="*/ 25 w 33"/>
                  <a:gd name="T7" fmla="*/ 30 h 30"/>
                  <a:gd name="T8" fmla="*/ 33 w 3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0">
                    <a:moveTo>
                      <a:pt x="3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" y="29"/>
                      <a:pt x="17" y="29"/>
                      <a:pt x="25" y="30"/>
                    </a:cubicBezTo>
                    <a:cubicBezTo>
                      <a:pt x="27" y="20"/>
                      <a:pt x="30" y="10"/>
                      <a:pt x="33" y="0"/>
                    </a:cubicBezTo>
                    <a:close/>
                  </a:path>
                </a:pathLst>
              </a:custGeom>
              <a:solidFill>
                <a:srgbClr val="47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22"/>
              <p:cNvSpPr/>
              <p:nvPr/>
            </p:nvSpPr>
            <p:spPr bwMode="auto">
              <a:xfrm>
                <a:off x="3076" y="2473"/>
                <a:ext cx="45" cy="49"/>
              </a:xfrm>
              <a:custGeom>
                <a:avLst/>
                <a:gdLst>
                  <a:gd name="T0" fmla="*/ 1 w 28"/>
                  <a:gd name="T1" fmla="*/ 0 h 30"/>
                  <a:gd name="T2" fmla="*/ 0 w 28"/>
                  <a:gd name="T3" fmla="*/ 30 h 30"/>
                  <a:gd name="T4" fmla="*/ 26 w 28"/>
                  <a:gd name="T5" fmla="*/ 30 h 30"/>
                  <a:gd name="T6" fmla="*/ 28 w 28"/>
                  <a:gd name="T7" fmla="*/ 0 h 30"/>
                  <a:gd name="T8" fmla="*/ 1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8" y="30"/>
                      <a:pt x="17" y="30"/>
                      <a:pt x="26" y="3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23"/>
              <p:cNvSpPr/>
              <p:nvPr/>
            </p:nvSpPr>
            <p:spPr bwMode="auto">
              <a:xfrm>
                <a:off x="2993" y="2566"/>
                <a:ext cx="200" cy="87"/>
              </a:xfrm>
              <a:custGeom>
                <a:avLst/>
                <a:gdLst>
                  <a:gd name="T0" fmla="*/ 123 w 123"/>
                  <a:gd name="T1" fmla="*/ 20 h 53"/>
                  <a:gd name="T2" fmla="*/ 1 w 123"/>
                  <a:gd name="T3" fmla="*/ 0 h 53"/>
                  <a:gd name="T4" fmla="*/ 1 w 123"/>
                  <a:gd name="T5" fmla="*/ 53 h 53"/>
                  <a:gd name="T6" fmla="*/ 122 w 123"/>
                  <a:gd name="T7" fmla="*/ 40 h 53"/>
                  <a:gd name="T8" fmla="*/ 123 w 123"/>
                  <a:gd name="T9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53">
                    <a:moveTo>
                      <a:pt x="123" y="2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1"/>
                      <a:pt x="1" y="39"/>
                      <a:pt x="1" y="53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122" y="33"/>
                      <a:pt x="123" y="27"/>
                      <a:pt x="123" y="20"/>
                    </a:cubicBezTo>
                    <a:close/>
                  </a:path>
                </a:pathLst>
              </a:custGeom>
              <a:solidFill>
                <a:srgbClr val="D75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24"/>
              <p:cNvSpPr/>
              <p:nvPr/>
            </p:nvSpPr>
            <p:spPr bwMode="auto">
              <a:xfrm>
                <a:off x="2994" y="2632"/>
                <a:ext cx="197" cy="65"/>
              </a:xfrm>
              <a:custGeom>
                <a:avLst/>
                <a:gdLst>
                  <a:gd name="T0" fmla="*/ 121 w 121"/>
                  <a:gd name="T1" fmla="*/ 0 h 40"/>
                  <a:gd name="T2" fmla="*/ 0 w 121"/>
                  <a:gd name="T3" fmla="*/ 13 h 40"/>
                  <a:gd name="T4" fmla="*/ 2 w 121"/>
                  <a:gd name="T5" fmla="*/ 37 h 40"/>
                  <a:gd name="T6" fmla="*/ 120 w 121"/>
                  <a:gd name="T7" fmla="*/ 40 h 40"/>
                  <a:gd name="T8" fmla="*/ 121 w 121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121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28"/>
                      <a:pt x="2" y="37"/>
                      <a:pt x="2" y="37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19" y="27"/>
                      <a:pt x="120" y="13"/>
                      <a:pt x="121" y="0"/>
                    </a:cubicBezTo>
                    <a:close/>
                  </a:path>
                </a:pathLst>
              </a:custGeom>
              <a:solidFill>
                <a:srgbClr val="689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5"/>
              <p:cNvSpPr/>
              <p:nvPr/>
            </p:nvSpPr>
            <p:spPr bwMode="auto">
              <a:xfrm>
                <a:off x="2994" y="2521"/>
                <a:ext cx="213" cy="78"/>
              </a:xfrm>
              <a:custGeom>
                <a:avLst/>
                <a:gdLst>
                  <a:gd name="T0" fmla="*/ 131 w 131"/>
                  <a:gd name="T1" fmla="*/ 1 h 48"/>
                  <a:gd name="T2" fmla="*/ 0 w 131"/>
                  <a:gd name="T3" fmla="*/ 3 h 48"/>
                  <a:gd name="T4" fmla="*/ 0 w 131"/>
                  <a:gd name="T5" fmla="*/ 28 h 48"/>
                  <a:gd name="T6" fmla="*/ 122 w 131"/>
                  <a:gd name="T7" fmla="*/ 48 h 48"/>
                  <a:gd name="T8" fmla="*/ 131 w 131"/>
                  <a:gd name="T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48">
                    <a:moveTo>
                      <a:pt x="131" y="1"/>
                    </a:moveTo>
                    <a:cubicBezTo>
                      <a:pt x="87" y="0"/>
                      <a:pt x="44" y="1"/>
                      <a:pt x="0" y="3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4" y="32"/>
                      <a:pt x="127" y="16"/>
                      <a:pt x="131" y="1"/>
                    </a:cubicBezTo>
                    <a:close/>
                  </a:path>
                </a:pathLst>
              </a:custGeom>
              <a:solidFill>
                <a:srgbClr val="834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6"/>
              <p:cNvSpPr/>
              <p:nvPr/>
            </p:nvSpPr>
            <p:spPr bwMode="auto">
              <a:xfrm>
                <a:off x="3102" y="1662"/>
                <a:ext cx="164" cy="162"/>
              </a:xfrm>
              <a:custGeom>
                <a:avLst/>
                <a:gdLst>
                  <a:gd name="T0" fmla="*/ 84 w 101"/>
                  <a:gd name="T1" fmla="*/ 0 h 99"/>
                  <a:gd name="T2" fmla="*/ 0 w 101"/>
                  <a:gd name="T3" fmla="*/ 77 h 99"/>
                  <a:gd name="T4" fmla="*/ 47 w 101"/>
                  <a:gd name="T5" fmla="*/ 99 h 99"/>
                  <a:gd name="T6" fmla="*/ 101 w 101"/>
                  <a:gd name="T7" fmla="*/ 6 h 99"/>
                  <a:gd name="T8" fmla="*/ 84 w 101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99">
                    <a:moveTo>
                      <a:pt x="84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2" y="79"/>
                      <a:pt x="21" y="88"/>
                      <a:pt x="47" y="99"/>
                    </a:cubicBezTo>
                    <a:cubicBezTo>
                      <a:pt x="101" y="6"/>
                      <a:pt x="101" y="6"/>
                      <a:pt x="101" y="6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7"/>
              <p:cNvSpPr/>
              <p:nvPr/>
            </p:nvSpPr>
            <p:spPr bwMode="auto">
              <a:xfrm>
                <a:off x="3178" y="1672"/>
                <a:ext cx="135" cy="176"/>
              </a:xfrm>
              <a:custGeom>
                <a:avLst/>
                <a:gdLst>
                  <a:gd name="T0" fmla="*/ 54 w 83"/>
                  <a:gd name="T1" fmla="*/ 0 h 108"/>
                  <a:gd name="T2" fmla="*/ 0 w 83"/>
                  <a:gd name="T3" fmla="*/ 93 h 108"/>
                  <a:gd name="T4" fmla="*/ 38 w 83"/>
                  <a:gd name="T5" fmla="*/ 108 h 108"/>
                  <a:gd name="T6" fmla="*/ 83 w 83"/>
                  <a:gd name="T7" fmla="*/ 11 h 108"/>
                  <a:gd name="T8" fmla="*/ 54 w 83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8">
                    <a:moveTo>
                      <a:pt x="54" y="0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12" y="97"/>
                      <a:pt x="24" y="102"/>
                      <a:pt x="38" y="108"/>
                    </a:cubicBezTo>
                    <a:cubicBezTo>
                      <a:pt x="83" y="11"/>
                      <a:pt x="83" y="11"/>
                      <a:pt x="83" y="11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F53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8"/>
              <p:cNvSpPr/>
              <p:nvPr/>
            </p:nvSpPr>
            <p:spPr bwMode="auto">
              <a:xfrm>
                <a:off x="3240" y="1690"/>
                <a:ext cx="123" cy="176"/>
              </a:xfrm>
              <a:custGeom>
                <a:avLst/>
                <a:gdLst>
                  <a:gd name="T0" fmla="*/ 45 w 76"/>
                  <a:gd name="T1" fmla="*/ 0 h 108"/>
                  <a:gd name="T2" fmla="*/ 0 w 76"/>
                  <a:gd name="T3" fmla="*/ 97 h 108"/>
                  <a:gd name="T4" fmla="*/ 31 w 76"/>
                  <a:gd name="T5" fmla="*/ 108 h 108"/>
                  <a:gd name="T6" fmla="*/ 76 w 76"/>
                  <a:gd name="T7" fmla="*/ 12 h 108"/>
                  <a:gd name="T8" fmla="*/ 45 w 76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8">
                    <a:moveTo>
                      <a:pt x="45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10" y="100"/>
                      <a:pt x="20" y="104"/>
                      <a:pt x="31" y="108"/>
                    </a:cubicBezTo>
                    <a:cubicBezTo>
                      <a:pt x="76" y="12"/>
                      <a:pt x="76" y="12"/>
                      <a:pt x="76" y="12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9"/>
              <p:cNvSpPr/>
              <p:nvPr/>
            </p:nvSpPr>
            <p:spPr bwMode="auto">
              <a:xfrm>
                <a:off x="3290" y="1710"/>
                <a:ext cx="135" cy="182"/>
              </a:xfrm>
              <a:custGeom>
                <a:avLst/>
                <a:gdLst>
                  <a:gd name="T0" fmla="*/ 45 w 83"/>
                  <a:gd name="T1" fmla="*/ 0 h 112"/>
                  <a:gd name="T2" fmla="*/ 0 w 83"/>
                  <a:gd name="T3" fmla="*/ 96 h 112"/>
                  <a:gd name="T4" fmla="*/ 42 w 83"/>
                  <a:gd name="T5" fmla="*/ 112 h 112"/>
                  <a:gd name="T6" fmla="*/ 83 w 83"/>
                  <a:gd name="T7" fmla="*/ 14 h 112"/>
                  <a:gd name="T8" fmla="*/ 45 w 83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2">
                    <a:moveTo>
                      <a:pt x="45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13" y="102"/>
                      <a:pt x="28" y="107"/>
                      <a:pt x="42" y="112"/>
                    </a:cubicBezTo>
                    <a:cubicBezTo>
                      <a:pt x="83" y="14"/>
                      <a:pt x="83" y="14"/>
                      <a:pt x="83" y="14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F53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30"/>
              <p:cNvSpPr/>
              <p:nvPr/>
            </p:nvSpPr>
            <p:spPr bwMode="auto">
              <a:xfrm>
                <a:off x="3359" y="1732"/>
                <a:ext cx="131" cy="188"/>
              </a:xfrm>
              <a:custGeom>
                <a:avLst/>
                <a:gdLst>
                  <a:gd name="T0" fmla="*/ 81 w 81"/>
                  <a:gd name="T1" fmla="*/ 15 h 115"/>
                  <a:gd name="T2" fmla="*/ 41 w 81"/>
                  <a:gd name="T3" fmla="*/ 0 h 115"/>
                  <a:gd name="T4" fmla="*/ 0 w 81"/>
                  <a:gd name="T5" fmla="*/ 98 h 115"/>
                  <a:gd name="T6" fmla="*/ 45 w 81"/>
                  <a:gd name="T7" fmla="*/ 115 h 115"/>
                  <a:gd name="T8" fmla="*/ 81 w 81"/>
                  <a:gd name="T9" fmla="*/ 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5">
                    <a:moveTo>
                      <a:pt x="81" y="15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5" y="104"/>
                      <a:pt x="31" y="110"/>
                      <a:pt x="45" y="115"/>
                    </a:cubicBezTo>
                    <a:lnTo>
                      <a:pt x="81" y="15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31"/>
              <p:cNvSpPr/>
              <p:nvPr/>
            </p:nvSpPr>
            <p:spPr bwMode="auto">
              <a:xfrm>
                <a:off x="3432" y="1757"/>
                <a:ext cx="102" cy="183"/>
              </a:xfrm>
              <a:custGeom>
                <a:avLst/>
                <a:gdLst>
                  <a:gd name="T0" fmla="*/ 36 w 63"/>
                  <a:gd name="T1" fmla="*/ 0 h 112"/>
                  <a:gd name="T2" fmla="*/ 0 w 63"/>
                  <a:gd name="T3" fmla="*/ 100 h 112"/>
                  <a:gd name="T4" fmla="*/ 31 w 63"/>
                  <a:gd name="T5" fmla="*/ 112 h 112"/>
                  <a:gd name="T6" fmla="*/ 63 w 63"/>
                  <a:gd name="T7" fmla="*/ 10 h 112"/>
                  <a:gd name="T8" fmla="*/ 36 w 63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2">
                    <a:moveTo>
                      <a:pt x="36" y="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11" y="104"/>
                      <a:pt x="22" y="108"/>
                      <a:pt x="31" y="112"/>
                    </a:cubicBezTo>
                    <a:cubicBezTo>
                      <a:pt x="63" y="10"/>
                      <a:pt x="63" y="10"/>
                      <a:pt x="63" y="1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F53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32"/>
              <p:cNvSpPr/>
              <p:nvPr/>
            </p:nvSpPr>
            <p:spPr bwMode="auto">
              <a:xfrm>
                <a:off x="3482" y="1773"/>
                <a:ext cx="93" cy="194"/>
              </a:xfrm>
              <a:custGeom>
                <a:avLst/>
                <a:gdLst>
                  <a:gd name="T0" fmla="*/ 57 w 57"/>
                  <a:gd name="T1" fmla="*/ 9 h 119"/>
                  <a:gd name="T2" fmla="*/ 32 w 57"/>
                  <a:gd name="T3" fmla="*/ 0 h 119"/>
                  <a:gd name="T4" fmla="*/ 0 w 57"/>
                  <a:gd name="T5" fmla="*/ 102 h 119"/>
                  <a:gd name="T6" fmla="*/ 49 w 57"/>
                  <a:gd name="T7" fmla="*/ 119 h 119"/>
                  <a:gd name="T8" fmla="*/ 57 w 57"/>
                  <a:gd name="T9" fmla="*/ 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9">
                    <a:moveTo>
                      <a:pt x="57" y="9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9" y="112"/>
                      <a:pt x="49" y="119"/>
                      <a:pt x="49" y="119"/>
                    </a:cubicBezTo>
                    <a:lnTo>
                      <a:pt x="57" y="9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33"/>
              <p:cNvSpPr/>
              <p:nvPr/>
            </p:nvSpPr>
            <p:spPr bwMode="auto">
              <a:xfrm>
                <a:off x="3131" y="1897"/>
                <a:ext cx="96" cy="97"/>
              </a:xfrm>
              <a:custGeom>
                <a:avLst/>
                <a:gdLst>
                  <a:gd name="T0" fmla="*/ 29 w 96"/>
                  <a:gd name="T1" fmla="*/ 0 h 97"/>
                  <a:gd name="T2" fmla="*/ 0 w 96"/>
                  <a:gd name="T3" fmla="*/ 70 h 97"/>
                  <a:gd name="T4" fmla="*/ 62 w 96"/>
                  <a:gd name="T5" fmla="*/ 97 h 97"/>
                  <a:gd name="T6" fmla="*/ 96 w 96"/>
                  <a:gd name="T7" fmla="*/ 30 h 97"/>
                  <a:gd name="T8" fmla="*/ 29 w 9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7">
                    <a:moveTo>
                      <a:pt x="29" y="0"/>
                    </a:moveTo>
                    <a:lnTo>
                      <a:pt x="0" y="70"/>
                    </a:lnTo>
                    <a:lnTo>
                      <a:pt x="62" y="97"/>
                    </a:lnTo>
                    <a:lnTo>
                      <a:pt x="96" y="3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34"/>
              <p:cNvSpPr/>
              <p:nvPr/>
            </p:nvSpPr>
            <p:spPr bwMode="auto">
              <a:xfrm>
                <a:off x="3136" y="1886"/>
                <a:ext cx="70" cy="124"/>
              </a:xfrm>
              <a:custGeom>
                <a:avLst/>
                <a:gdLst>
                  <a:gd name="T0" fmla="*/ 57 w 70"/>
                  <a:gd name="T1" fmla="*/ 0 h 124"/>
                  <a:gd name="T2" fmla="*/ 8 w 70"/>
                  <a:gd name="T3" fmla="*/ 116 h 124"/>
                  <a:gd name="T4" fmla="*/ 0 w 70"/>
                  <a:gd name="T5" fmla="*/ 111 h 124"/>
                  <a:gd name="T6" fmla="*/ 21 w 70"/>
                  <a:gd name="T7" fmla="*/ 124 h 124"/>
                  <a:gd name="T8" fmla="*/ 70 w 70"/>
                  <a:gd name="T9" fmla="*/ 0 h 124"/>
                  <a:gd name="T10" fmla="*/ 57 w 70"/>
                  <a:gd name="T1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24">
                    <a:moveTo>
                      <a:pt x="57" y="0"/>
                    </a:moveTo>
                    <a:lnTo>
                      <a:pt x="8" y="116"/>
                    </a:lnTo>
                    <a:lnTo>
                      <a:pt x="0" y="111"/>
                    </a:lnTo>
                    <a:lnTo>
                      <a:pt x="21" y="124"/>
                    </a:lnTo>
                    <a:lnTo>
                      <a:pt x="70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A99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35"/>
              <p:cNvSpPr/>
              <p:nvPr/>
            </p:nvSpPr>
            <p:spPr bwMode="auto">
              <a:xfrm>
                <a:off x="3136" y="1886"/>
                <a:ext cx="70" cy="124"/>
              </a:xfrm>
              <a:custGeom>
                <a:avLst/>
                <a:gdLst>
                  <a:gd name="T0" fmla="*/ 57 w 70"/>
                  <a:gd name="T1" fmla="*/ 0 h 124"/>
                  <a:gd name="T2" fmla="*/ 8 w 70"/>
                  <a:gd name="T3" fmla="*/ 116 h 124"/>
                  <a:gd name="T4" fmla="*/ 0 w 70"/>
                  <a:gd name="T5" fmla="*/ 111 h 124"/>
                  <a:gd name="T6" fmla="*/ 21 w 70"/>
                  <a:gd name="T7" fmla="*/ 124 h 124"/>
                  <a:gd name="T8" fmla="*/ 70 w 70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4">
                    <a:moveTo>
                      <a:pt x="57" y="0"/>
                    </a:moveTo>
                    <a:lnTo>
                      <a:pt x="8" y="116"/>
                    </a:lnTo>
                    <a:lnTo>
                      <a:pt x="0" y="111"/>
                    </a:lnTo>
                    <a:lnTo>
                      <a:pt x="21" y="124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36"/>
              <p:cNvSpPr/>
              <p:nvPr/>
            </p:nvSpPr>
            <p:spPr bwMode="auto">
              <a:xfrm>
                <a:off x="3302" y="1972"/>
                <a:ext cx="94" cy="97"/>
              </a:xfrm>
              <a:custGeom>
                <a:avLst/>
                <a:gdLst>
                  <a:gd name="T0" fmla="*/ 29 w 94"/>
                  <a:gd name="T1" fmla="*/ 0 h 97"/>
                  <a:gd name="T2" fmla="*/ 0 w 94"/>
                  <a:gd name="T3" fmla="*/ 71 h 97"/>
                  <a:gd name="T4" fmla="*/ 61 w 94"/>
                  <a:gd name="T5" fmla="*/ 97 h 97"/>
                  <a:gd name="T6" fmla="*/ 94 w 94"/>
                  <a:gd name="T7" fmla="*/ 30 h 97"/>
                  <a:gd name="T8" fmla="*/ 29 w 9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7">
                    <a:moveTo>
                      <a:pt x="29" y="0"/>
                    </a:moveTo>
                    <a:lnTo>
                      <a:pt x="0" y="71"/>
                    </a:lnTo>
                    <a:lnTo>
                      <a:pt x="61" y="97"/>
                    </a:lnTo>
                    <a:lnTo>
                      <a:pt x="94" y="3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7"/>
              <p:cNvSpPr/>
              <p:nvPr/>
            </p:nvSpPr>
            <p:spPr bwMode="auto">
              <a:xfrm>
                <a:off x="3305" y="1959"/>
                <a:ext cx="72" cy="126"/>
              </a:xfrm>
              <a:custGeom>
                <a:avLst/>
                <a:gdLst>
                  <a:gd name="T0" fmla="*/ 58 w 72"/>
                  <a:gd name="T1" fmla="*/ 0 h 126"/>
                  <a:gd name="T2" fmla="*/ 8 w 72"/>
                  <a:gd name="T3" fmla="*/ 118 h 126"/>
                  <a:gd name="T4" fmla="*/ 0 w 72"/>
                  <a:gd name="T5" fmla="*/ 113 h 126"/>
                  <a:gd name="T6" fmla="*/ 21 w 72"/>
                  <a:gd name="T7" fmla="*/ 126 h 126"/>
                  <a:gd name="T8" fmla="*/ 72 w 72"/>
                  <a:gd name="T9" fmla="*/ 0 h 126"/>
                  <a:gd name="T10" fmla="*/ 58 w 72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26">
                    <a:moveTo>
                      <a:pt x="58" y="0"/>
                    </a:moveTo>
                    <a:lnTo>
                      <a:pt x="8" y="118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99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8"/>
              <p:cNvSpPr/>
              <p:nvPr/>
            </p:nvSpPr>
            <p:spPr bwMode="auto">
              <a:xfrm>
                <a:off x="3305" y="1959"/>
                <a:ext cx="72" cy="126"/>
              </a:xfrm>
              <a:custGeom>
                <a:avLst/>
                <a:gdLst>
                  <a:gd name="T0" fmla="*/ 58 w 72"/>
                  <a:gd name="T1" fmla="*/ 0 h 126"/>
                  <a:gd name="T2" fmla="*/ 8 w 72"/>
                  <a:gd name="T3" fmla="*/ 118 h 126"/>
                  <a:gd name="T4" fmla="*/ 0 w 72"/>
                  <a:gd name="T5" fmla="*/ 113 h 126"/>
                  <a:gd name="T6" fmla="*/ 21 w 72"/>
                  <a:gd name="T7" fmla="*/ 126 h 126"/>
                  <a:gd name="T8" fmla="*/ 72 w 72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58" y="0"/>
                    </a:moveTo>
                    <a:lnTo>
                      <a:pt x="8" y="118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39"/>
              <p:cNvSpPr/>
              <p:nvPr/>
            </p:nvSpPr>
            <p:spPr bwMode="auto">
              <a:xfrm>
                <a:off x="3219" y="2124"/>
                <a:ext cx="94" cy="95"/>
              </a:xfrm>
              <a:custGeom>
                <a:avLst/>
                <a:gdLst>
                  <a:gd name="T0" fmla="*/ 29 w 94"/>
                  <a:gd name="T1" fmla="*/ 0 h 95"/>
                  <a:gd name="T2" fmla="*/ 0 w 94"/>
                  <a:gd name="T3" fmla="*/ 70 h 95"/>
                  <a:gd name="T4" fmla="*/ 62 w 94"/>
                  <a:gd name="T5" fmla="*/ 95 h 95"/>
                  <a:gd name="T6" fmla="*/ 94 w 94"/>
                  <a:gd name="T7" fmla="*/ 29 h 95"/>
                  <a:gd name="T8" fmla="*/ 29 w 94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5">
                    <a:moveTo>
                      <a:pt x="29" y="0"/>
                    </a:moveTo>
                    <a:lnTo>
                      <a:pt x="0" y="70"/>
                    </a:lnTo>
                    <a:lnTo>
                      <a:pt x="62" y="95"/>
                    </a:lnTo>
                    <a:lnTo>
                      <a:pt x="94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40"/>
              <p:cNvSpPr/>
              <p:nvPr/>
            </p:nvSpPr>
            <p:spPr bwMode="auto">
              <a:xfrm>
                <a:off x="3222" y="2111"/>
                <a:ext cx="72" cy="126"/>
              </a:xfrm>
              <a:custGeom>
                <a:avLst/>
                <a:gdLst>
                  <a:gd name="T0" fmla="*/ 59 w 72"/>
                  <a:gd name="T1" fmla="*/ 0 h 126"/>
                  <a:gd name="T2" fmla="*/ 8 w 72"/>
                  <a:gd name="T3" fmla="*/ 116 h 126"/>
                  <a:gd name="T4" fmla="*/ 0 w 72"/>
                  <a:gd name="T5" fmla="*/ 113 h 126"/>
                  <a:gd name="T6" fmla="*/ 21 w 72"/>
                  <a:gd name="T7" fmla="*/ 126 h 126"/>
                  <a:gd name="T8" fmla="*/ 72 w 72"/>
                  <a:gd name="T9" fmla="*/ 0 h 126"/>
                  <a:gd name="T10" fmla="*/ 59 w 72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26">
                    <a:moveTo>
                      <a:pt x="59" y="0"/>
                    </a:moveTo>
                    <a:lnTo>
                      <a:pt x="8" y="116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2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99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41"/>
              <p:cNvSpPr/>
              <p:nvPr/>
            </p:nvSpPr>
            <p:spPr bwMode="auto">
              <a:xfrm>
                <a:off x="3222" y="2111"/>
                <a:ext cx="72" cy="126"/>
              </a:xfrm>
              <a:custGeom>
                <a:avLst/>
                <a:gdLst>
                  <a:gd name="T0" fmla="*/ 59 w 72"/>
                  <a:gd name="T1" fmla="*/ 0 h 126"/>
                  <a:gd name="T2" fmla="*/ 8 w 72"/>
                  <a:gd name="T3" fmla="*/ 116 h 126"/>
                  <a:gd name="T4" fmla="*/ 0 w 72"/>
                  <a:gd name="T5" fmla="*/ 113 h 126"/>
                  <a:gd name="T6" fmla="*/ 21 w 72"/>
                  <a:gd name="T7" fmla="*/ 126 h 126"/>
                  <a:gd name="T8" fmla="*/ 72 w 72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59" y="0"/>
                    </a:moveTo>
                    <a:lnTo>
                      <a:pt x="8" y="116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42"/>
              <p:cNvSpPr/>
              <p:nvPr/>
            </p:nvSpPr>
            <p:spPr bwMode="auto">
              <a:xfrm>
                <a:off x="3064" y="2074"/>
                <a:ext cx="96" cy="96"/>
              </a:xfrm>
              <a:custGeom>
                <a:avLst/>
                <a:gdLst>
                  <a:gd name="T0" fmla="*/ 30 w 96"/>
                  <a:gd name="T1" fmla="*/ 0 h 96"/>
                  <a:gd name="T2" fmla="*/ 0 w 96"/>
                  <a:gd name="T3" fmla="*/ 70 h 96"/>
                  <a:gd name="T4" fmla="*/ 64 w 96"/>
                  <a:gd name="T5" fmla="*/ 96 h 96"/>
                  <a:gd name="T6" fmla="*/ 96 w 96"/>
                  <a:gd name="T7" fmla="*/ 29 h 96"/>
                  <a:gd name="T8" fmla="*/ 30 w 96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30" y="0"/>
                    </a:moveTo>
                    <a:lnTo>
                      <a:pt x="0" y="70"/>
                    </a:lnTo>
                    <a:lnTo>
                      <a:pt x="64" y="96"/>
                    </a:lnTo>
                    <a:lnTo>
                      <a:pt x="96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43"/>
              <p:cNvSpPr/>
              <p:nvPr/>
            </p:nvSpPr>
            <p:spPr bwMode="auto">
              <a:xfrm>
                <a:off x="3069" y="2060"/>
                <a:ext cx="70" cy="126"/>
              </a:xfrm>
              <a:custGeom>
                <a:avLst/>
                <a:gdLst>
                  <a:gd name="T0" fmla="*/ 59 w 70"/>
                  <a:gd name="T1" fmla="*/ 0 h 126"/>
                  <a:gd name="T2" fmla="*/ 8 w 70"/>
                  <a:gd name="T3" fmla="*/ 118 h 126"/>
                  <a:gd name="T4" fmla="*/ 0 w 70"/>
                  <a:gd name="T5" fmla="*/ 113 h 126"/>
                  <a:gd name="T6" fmla="*/ 21 w 70"/>
                  <a:gd name="T7" fmla="*/ 126 h 126"/>
                  <a:gd name="T8" fmla="*/ 70 w 70"/>
                  <a:gd name="T9" fmla="*/ 0 h 126"/>
                  <a:gd name="T10" fmla="*/ 59 w 70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26">
                    <a:moveTo>
                      <a:pt x="59" y="0"/>
                    </a:moveTo>
                    <a:lnTo>
                      <a:pt x="8" y="118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0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99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44"/>
              <p:cNvSpPr/>
              <p:nvPr/>
            </p:nvSpPr>
            <p:spPr bwMode="auto">
              <a:xfrm>
                <a:off x="3069" y="2060"/>
                <a:ext cx="70" cy="126"/>
              </a:xfrm>
              <a:custGeom>
                <a:avLst/>
                <a:gdLst>
                  <a:gd name="T0" fmla="*/ 59 w 70"/>
                  <a:gd name="T1" fmla="*/ 0 h 126"/>
                  <a:gd name="T2" fmla="*/ 8 w 70"/>
                  <a:gd name="T3" fmla="*/ 118 h 126"/>
                  <a:gd name="T4" fmla="*/ 0 w 70"/>
                  <a:gd name="T5" fmla="*/ 113 h 126"/>
                  <a:gd name="T6" fmla="*/ 21 w 70"/>
                  <a:gd name="T7" fmla="*/ 126 h 126"/>
                  <a:gd name="T8" fmla="*/ 70 w 70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59" y="0"/>
                    </a:moveTo>
                    <a:lnTo>
                      <a:pt x="8" y="118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45"/>
              <p:cNvSpPr/>
              <p:nvPr/>
            </p:nvSpPr>
            <p:spPr bwMode="auto">
              <a:xfrm>
                <a:off x="6221" y="1884"/>
                <a:ext cx="301" cy="362"/>
              </a:xfrm>
              <a:custGeom>
                <a:avLst/>
                <a:gdLst>
                  <a:gd name="T0" fmla="*/ 185 w 185"/>
                  <a:gd name="T1" fmla="*/ 186 h 222"/>
                  <a:gd name="T2" fmla="*/ 184 w 185"/>
                  <a:gd name="T3" fmla="*/ 94 h 222"/>
                  <a:gd name="T4" fmla="*/ 90 w 185"/>
                  <a:gd name="T5" fmla="*/ 94 h 222"/>
                  <a:gd name="T6" fmla="*/ 80 w 185"/>
                  <a:gd name="T7" fmla="*/ 0 h 222"/>
                  <a:gd name="T8" fmla="*/ 0 w 185"/>
                  <a:gd name="T9" fmla="*/ 10 h 222"/>
                  <a:gd name="T10" fmla="*/ 21 w 185"/>
                  <a:gd name="T11" fmla="*/ 222 h 222"/>
                  <a:gd name="T12" fmla="*/ 185 w 185"/>
                  <a:gd name="T13" fmla="*/ 18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222">
                    <a:moveTo>
                      <a:pt x="185" y="186"/>
                    </a:moveTo>
                    <a:cubicBezTo>
                      <a:pt x="184" y="94"/>
                      <a:pt x="184" y="94"/>
                      <a:pt x="184" y="94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6" y="119"/>
                      <a:pt x="21" y="222"/>
                    </a:cubicBezTo>
                    <a:cubicBezTo>
                      <a:pt x="75" y="206"/>
                      <a:pt x="130" y="195"/>
                      <a:pt x="185" y="186"/>
                    </a:cubicBezTo>
                    <a:close/>
                  </a:path>
                </a:pathLst>
              </a:custGeom>
              <a:solidFill>
                <a:srgbClr val="76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6"/>
              <p:cNvSpPr/>
              <p:nvPr/>
            </p:nvSpPr>
            <p:spPr bwMode="auto">
              <a:xfrm>
                <a:off x="6267" y="2277"/>
                <a:ext cx="257" cy="79"/>
              </a:xfrm>
              <a:custGeom>
                <a:avLst/>
                <a:gdLst>
                  <a:gd name="T0" fmla="*/ 158 w 158"/>
                  <a:gd name="T1" fmla="*/ 23 h 48"/>
                  <a:gd name="T2" fmla="*/ 158 w 158"/>
                  <a:gd name="T3" fmla="*/ 0 h 48"/>
                  <a:gd name="T4" fmla="*/ 87 w 158"/>
                  <a:gd name="T5" fmla="*/ 8 h 48"/>
                  <a:gd name="T6" fmla="*/ 0 w 158"/>
                  <a:gd name="T7" fmla="*/ 24 h 48"/>
                  <a:gd name="T8" fmla="*/ 4 w 158"/>
                  <a:gd name="T9" fmla="*/ 48 h 48"/>
                  <a:gd name="T10" fmla="*/ 158 w 158"/>
                  <a:gd name="T11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48">
                    <a:moveTo>
                      <a:pt x="158" y="23"/>
                    </a:moveTo>
                    <a:cubicBezTo>
                      <a:pt x="158" y="0"/>
                      <a:pt x="158" y="0"/>
                      <a:pt x="158" y="0"/>
                    </a:cubicBezTo>
                    <a:cubicBezTo>
                      <a:pt x="134" y="4"/>
                      <a:pt x="111" y="6"/>
                      <a:pt x="87" y="8"/>
                    </a:cubicBezTo>
                    <a:cubicBezTo>
                      <a:pt x="57" y="11"/>
                      <a:pt x="28" y="16"/>
                      <a:pt x="0" y="24"/>
                    </a:cubicBezTo>
                    <a:cubicBezTo>
                      <a:pt x="1" y="32"/>
                      <a:pt x="2" y="40"/>
                      <a:pt x="4" y="48"/>
                    </a:cubicBezTo>
                    <a:cubicBezTo>
                      <a:pt x="55" y="37"/>
                      <a:pt x="107" y="29"/>
                      <a:pt x="158" y="23"/>
                    </a:cubicBezTo>
                    <a:close/>
                  </a:path>
                </a:pathLst>
              </a:custGeom>
              <a:solidFill>
                <a:srgbClr val="815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7"/>
              <p:cNvSpPr/>
              <p:nvPr/>
            </p:nvSpPr>
            <p:spPr bwMode="auto">
              <a:xfrm>
                <a:off x="6273" y="2315"/>
                <a:ext cx="252" cy="75"/>
              </a:xfrm>
              <a:custGeom>
                <a:avLst/>
                <a:gdLst>
                  <a:gd name="T0" fmla="*/ 155 w 155"/>
                  <a:gd name="T1" fmla="*/ 22 h 46"/>
                  <a:gd name="T2" fmla="*/ 154 w 155"/>
                  <a:gd name="T3" fmla="*/ 0 h 46"/>
                  <a:gd name="T4" fmla="*/ 0 w 155"/>
                  <a:gd name="T5" fmla="*/ 25 h 46"/>
                  <a:gd name="T6" fmla="*/ 4 w 155"/>
                  <a:gd name="T7" fmla="*/ 46 h 46"/>
                  <a:gd name="T8" fmla="*/ 155 w 155"/>
                  <a:gd name="T9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46">
                    <a:moveTo>
                      <a:pt x="155" y="22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103" y="6"/>
                      <a:pt x="51" y="14"/>
                      <a:pt x="0" y="25"/>
                    </a:cubicBezTo>
                    <a:cubicBezTo>
                      <a:pt x="1" y="32"/>
                      <a:pt x="3" y="39"/>
                      <a:pt x="4" y="46"/>
                    </a:cubicBezTo>
                    <a:cubicBezTo>
                      <a:pt x="54" y="34"/>
                      <a:pt x="104" y="28"/>
                      <a:pt x="155" y="22"/>
                    </a:cubicBezTo>
                    <a:close/>
                  </a:path>
                </a:pathLst>
              </a:custGeom>
              <a:solidFill>
                <a:srgbClr val="76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48"/>
              <p:cNvSpPr/>
              <p:nvPr/>
            </p:nvSpPr>
            <p:spPr bwMode="auto">
              <a:xfrm>
                <a:off x="6280" y="2351"/>
                <a:ext cx="245" cy="75"/>
              </a:xfrm>
              <a:custGeom>
                <a:avLst/>
                <a:gdLst>
                  <a:gd name="T0" fmla="*/ 112 w 151"/>
                  <a:gd name="T1" fmla="*/ 31 h 46"/>
                  <a:gd name="T2" fmla="*/ 151 w 151"/>
                  <a:gd name="T3" fmla="*/ 25 h 46"/>
                  <a:gd name="T4" fmla="*/ 151 w 151"/>
                  <a:gd name="T5" fmla="*/ 0 h 46"/>
                  <a:gd name="T6" fmla="*/ 0 w 151"/>
                  <a:gd name="T7" fmla="*/ 24 h 46"/>
                  <a:gd name="T8" fmla="*/ 5 w 151"/>
                  <a:gd name="T9" fmla="*/ 46 h 46"/>
                  <a:gd name="T10" fmla="*/ 112 w 151"/>
                  <a:gd name="T11" fmla="*/ 3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46">
                    <a:moveTo>
                      <a:pt x="112" y="31"/>
                    </a:moveTo>
                    <a:cubicBezTo>
                      <a:pt x="125" y="29"/>
                      <a:pt x="138" y="27"/>
                      <a:pt x="151" y="25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00" y="6"/>
                      <a:pt x="50" y="12"/>
                      <a:pt x="0" y="24"/>
                    </a:cubicBezTo>
                    <a:cubicBezTo>
                      <a:pt x="2" y="31"/>
                      <a:pt x="4" y="39"/>
                      <a:pt x="5" y="46"/>
                    </a:cubicBezTo>
                    <a:cubicBezTo>
                      <a:pt x="40" y="37"/>
                      <a:pt x="77" y="37"/>
                      <a:pt x="112" y="31"/>
                    </a:cubicBezTo>
                    <a:close/>
                  </a:path>
                </a:pathLst>
              </a:custGeom>
              <a:solidFill>
                <a:srgbClr val="815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9"/>
              <p:cNvSpPr/>
              <p:nvPr/>
            </p:nvSpPr>
            <p:spPr bwMode="auto">
              <a:xfrm>
                <a:off x="6288" y="2392"/>
                <a:ext cx="237" cy="85"/>
              </a:xfrm>
              <a:custGeom>
                <a:avLst/>
                <a:gdLst>
                  <a:gd name="T0" fmla="*/ 146 w 146"/>
                  <a:gd name="T1" fmla="*/ 0 h 52"/>
                  <a:gd name="T2" fmla="*/ 107 w 146"/>
                  <a:gd name="T3" fmla="*/ 6 h 52"/>
                  <a:gd name="T4" fmla="*/ 0 w 146"/>
                  <a:gd name="T5" fmla="*/ 21 h 52"/>
                  <a:gd name="T6" fmla="*/ 10 w 146"/>
                  <a:gd name="T7" fmla="*/ 52 h 52"/>
                  <a:gd name="T8" fmla="*/ 146 w 146"/>
                  <a:gd name="T9" fmla="*/ 29 h 52"/>
                  <a:gd name="T10" fmla="*/ 146 w 146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52">
                    <a:moveTo>
                      <a:pt x="146" y="0"/>
                    </a:moveTo>
                    <a:cubicBezTo>
                      <a:pt x="133" y="2"/>
                      <a:pt x="120" y="4"/>
                      <a:pt x="107" y="6"/>
                    </a:cubicBezTo>
                    <a:cubicBezTo>
                      <a:pt x="72" y="12"/>
                      <a:pt x="35" y="12"/>
                      <a:pt x="0" y="21"/>
                    </a:cubicBezTo>
                    <a:cubicBezTo>
                      <a:pt x="3" y="32"/>
                      <a:pt x="7" y="43"/>
                      <a:pt x="10" y="52"/>
                    </a:cubicBezTo>
                    <a:cubicBezTo>
                      <a:pt x="55" y="43"/>
                      <a:pt x="101" y="35"/>
                      <a:pt x="146" y="29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76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50"/>
              <p:cNvSpPr/>
              <p:nvPr/>
            </p:nvSpPr>
            <p:spPr bwMode="auto">
              <a:xfrm>
                <a:off x="6304" y="2439"/>
                <a:ext cx="223" cy="194"/>
              </a:xfrm>
              <a:custGeom>
                <a:avLst/>
                <a:gdLst>
                  <a:gd name="T0" fmla="*/ 0 w 137"/>
                  <a:gd name="T1" fmla="*/ 23 h 119"/>
                  <a:gd name="T2" fmla="*/ 10 w 137"/>
                  <a:gd name="T3" fmla="*/ 47 h 119"/>
                  <a:gd name="T4" fmla="*/ 137 w 137"/>
                  <a:gd name="T5" fmla="*/ 79 h 119"/>
                  <a:gd name="T6" fmla="*/ 136 w 137"/>
                  <a:gd name="T7" fmla="*/ 0 h 119"/>
                  <a:gd name="T8" fmla="*/ 0 w 137"/>
                  <a:gd name="T9" fmla="*/ 2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19">
                    <a:moveTo>
                      <a:pt x="0" y="23"/>
                    </a:moveTo>
                    <a:cubicBezTo>
                      <a:pt x="3" y="33"/>
                      <a:pt x="7" y="40"/>
                      <a:pt x="10" y="47"/>
                    </a:cubicBezTo>
                    <a:cubicBezTo>
                      <a:pt x="54" y="119"/>
                      <a:pt x="137" y="79"/>
                      <a:pt x="137" y="79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91" y="6"/>
                      <a:pt x="45" y="14"/>
                      <a:pt x="0" y="23"/>
                    </a:cubicBezTo>
                    <a:close/>
                  </a:path>
                </a:pathLst>
              </a:custGeom>
              <a:solidFill>
                <a:srgbClr val="76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51"/>
              <p:cNvSpPr/>
              <p:nvPr/>
            </p:nvSpPr>
            <p:spPr bwMode="auto">
              <a:xfrm>
                <a:off x="6260" y="2248"/>
                <a:ext cx="264" cy="69"/>
              </a:xfrm>
              <a:custGeom>
                <a:avLst/>
                <a:gdLst>
                  <a:gd name="T0" fmla="*/ 91 w 162"/>
                  <a:gd name="T1" fmla="*/ 26 h 42"/>
                  <a:gd name="T2" fmla="*/ 162 w 162"/>
                  <a:gd name="T3" fmla="*/ 18 h 42"/>
                  <a:gd name="T4" fmla="*/ 162 w 162"/>
                  <a:gd name="T5" fmla="*/ 0 h 42"/>
                  <a:gd name="T6" fmla="*/ 0 w 162"/>
                  <a:gd name="T7" fmla="*/ 18 h 42"/>
                  <a:gd name="T8" fmla="*/ 4 w 162"/>
                  <a:gd name="T9" fmla="*/ 42 h 42"/>
                  <a:gd name="T10" fmla="*/ 91 w 162"/>
                  <a:gd name="T11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42">
                    <a:moveTo>
                      <a:pt x="91" y="26"/>
                    </a:moveTo>
                    <a:cubicBezTo>
                      <a:pt x="115" y="24"/>
                      <a:pt x="138" y="22"/>
                      <a:pt x="162" y="18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8" y="7"/>
                      <a:pt x="51" y="1"/>
                      <a:pt x="0" y="18"/>
                    </a:cubicBezTo>
                    <a:cubicBezTo>
                      <a:pt x="1" y="26"/>
                      <a:pt x="2" y="34"/>
                      <a:pt x="4" y="42"/>
                    </a:cubicBezTo>
                    <a:cubicBezTo>
                      <a:pt x="32" y="34"/>
                      <a:pt x="61" y="29"/>
                      <a:pt x="91" y="26"/>
                    </a:cubicBezTo>
                    <a:close/>
                  </a:path>
                </a:pathLst>
              </a:custGeom>
              <a:solidFill>
                <a:srgbClr val="76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52"/>
              <p:cNvSpPr/>
              <p:nvPr/>
            </p:nvSpPr>
            <p:spPr bwMode="auto">
              <a:xfrm>
                <a:off x="6255" y="2188"/>
                <a:ext cx="269" cy="89"/>
              </a:xfrm>
              <a:custGeom>
                <a:avLst/>
                <a:gdLst>
                  <a:gd name="T0" fmla="*/ 165 w 165"/>
                  <a:gd name="T1" fmla="*/ 37 h 55"/>
                  <a:gd name="T2" fmla="*/ 164 w 165"/>
                  <a:gd name="T3" fmla="*/ 0 h 55"/>
                  <a:gd name="T4" fmla="*/ 0 w 165"/>
                  <a:gd name="T5" fmla="*/ 36 h 55"/>
                  <a:gd name="T6" fmla="*/ 3 w 165"/>
                  <a:gd name="T7" fmla="*/ 55 h 55"/>
                  <a:gd name="T8" fmla="*/ 165 w 165"/>
                  <a:gd name="T9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55">
                    <a:moveTo>
                      <a:pt x="165" y="37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09" y="9"/>
                      <a:pt x="54" y="20"/>
                      <a:pt x="0" y="36"/>
                    </a:cubicBezTo>
                    <a:cubicBezTo>
                      <a:pt x="1" y="42"/>
                      <a:pt x="2" y="49"/>
                      <a:pt x="3" y="55"/>
                    </a:cubicBezTo>
                    <a:cubicBezTo>
                      <a:pt x="54" y="38"/>
                      <a:pt x="111" y="44"/>
                      <a:pt x="165" y="37"/>
                    </a:cubicBezTo>
                    <a:close/>
                  </a:path>
                </a:pathLst>
              </a:custGeom>
              <a:solidFill>
                <a:srgbClr val="815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53"/>
              <p:cNvSpPr/>
              <p:nvPr/>
            </p:nvSpPr>
            <p:spPr bwMode="auto">
              <a:xfrm>
                <a:off x="6509" y="2318"/>
                <a:ext cx="267" cy="167"/>
              </a:xfrm>
              <a:custGeom>
                <a:avLst/>
                <a:gdLst>
                  <a:gd name="T0" fmla="*/ 5 w 164"/>
                  <a:gd name="T1" fmla="*/ 48 h 102"/>
                  <a:gd name="T2" fmla="*/ 159 w 164"/>
                  <a:gd name="T3" fmla="*/ 102 h 102"/>
                  <a:gd name="T4" fmla="*/ 163 w 164"/>
                  <a:gd name="T5" fmla="*/ 5 h 102"/>
                  <a:gd name="T6" fmla="*/ 164 w 164"/>
                  <a:gd name="T7" fmla="*/ 0 h 102"/>
                  <a:gd name="T8" fmla="*/ 0 w 164"/>
                  <a:gd name="T9" fmla="*/ 22 h 102"/>
                  <a:gd name="T10" fmla="*/ 5 w 164"/>
                  <a:gd name="T11" fmla="*/ 4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02">
                    <a:moveTo>
                      <a:pt x="5" y="48"/>
                    </a:moveTo>
                    <a:cubicBezTo>
                      <a:pt x="55" y="67"/>
                      <a:pt x="107" y="85"/>
                      <a:pt x="159" y="102"/>
                    </a:cubicBezTo>
                    <a:cubicBezTo>
                      <a:pt x="156" y="73"/>
                      <a:pt x="157" y="41"/>
                      <a:pt x="163" y="5"/>
                    </a:cubicBezTo>
                    <a:cubicBezTo>
                      <a:pt x="163" y="3"/>
                      <a:pt x="164" y="2"/>
                      <a:pt x="164" y="0"/>
                    </a:cubicBezTo>
                    <a:cubicBezTo>
                      <a:pt x="109" y="5"/>
                      <a:pt x="54" y="10"/>
                      <a:pt x="0" y="22"/>
                    </a:cubicBezTo>
                    <a:cubicBezTo>
                      <a:pt x="1" y="31"/>
                      <a:pt x="3" y="40"/>
                      <a:pt x="5" y="48"/>
                    </a:cubicBezTo>
                    <a:close/>
                  </a:path>
                </a:pathLst>
              </a:custGeom>
              <a:solidFill>
                <a:srgbClr val="834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54"/>
              <p:cNvSpPr/>
              <p:nvPr/>
            </p:nvSpPr>
            <p:spPr bwMode="auto">
              <a:xfrm>
                <a:off x="6503" y="1724"/>
                <a:ext cx="536" cy="555"/>
              </a:xfrm>
              <a:custGeom>
                <a:avLst/>
                <a:gdLst>
                  <a:gd name="T0" fmla="*/ 330 w 330"/>
                  <a:gd name="T1" fmla="*/ 94 h 340"/>
                  <a:gd name="T2" fmla="*/ 80 w 330"/>
                  <a:gd name="T3" fmla="*/ 0 h 340"/>
                  <a:gd name="T4" fmla="*/ 0 w 330"/>
                  <a:gd name="T5" fmla="*/ 257 h 340"/>
                  <a:gd name="T6" fmla="*/ 72 w 330"/>
                  <a:gd name="T7" fmla="*/ 299 h 340"/>
                  <a:gd name="T8" fmla="*/ 173 w 330"/>
                  <a:gd name="T9" fmla="*/ 340 h 340"/>
                  <a:gd name="T10" fmla="*/ 330 w 330"/>
                  <a:gd name="T11" fmla="*/ 94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340">
                    <a:moveTo>
                      <a:pt x="330" y="94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52" y="40"/>
                      <a:pt x="10" y="138"/>
                      <a:pt x="0" y="257"/>
                    </a:cubicBezTo>
                    <a:cubicBezTo>
                      <a:pt x="26" y="269"/>
                      <a:pt x="47" y="287"/>
                      <a:pt x="72" y="299"/>
                    </a:cubicBezTo>
                    <a:cubicBezTo>
                      <a:pt x="105" y="316"/>
                      <a:pt x="139" y="328"/>
                      <a:pt x="173" y="340"/>
                    </a:cubicBezTo>
                    <a:cubicBezTo>
                      <a:pt x="210" y="205"/>
                      <a:pt x="330" y="94"/>
                      <a:pt x="330" y="94"/>
                    </a:cubicBezTo>
                    <a:close/>
                  </a:path>
                </a:pathLst>
              </a:custGeom>
              <a:solidFill>
                <a:srgbClr val="B8A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55"/>
              <p:cNvSpPr/>
              <p:nvPr/>
            </p:nvSpPr>
            <p:spPr bwMode="auto">
              <a:xfrm>
                <a:off x="6499" y="2144"/>
                <a:ext cx="285" cy="210"/>
              </a:xfrm>
              <a:custGeom>
                <a:avLst/>
                <a:gdLst>
                  <a:gd name="T0" fmla="*/ 2 w 175"/>
                  <a:gd name="T1" fmla="*/ 0 h 129"/>
                  <a:gd name="T2" fmla="*/ 3 w 175"/>
                  <a:gd name="T3" fmla="*/ 101 h 129"/>
                  <a:gd name="T4" fmla="*/ 6 w 175"/>
                  <a:gd name="T5" fmla="*/ 129 h 129"/>
                  <a:gd name="T6" fmla="*/ 170 w 175"/>
                  <a:gd name="T7" fmla="*/ 107 h 129"/>
                  <a:gd name="T8" fmla="*/ 175 w 175"/>
                  <a:gd name="T9" fmla="*/ 83 h 129"/>
                  <a:gd name="T10" fmla="*/ 74 w 175"/>
                  <a:gd name="T11" fmla="*/ 42 h 129"/>
                  <a:gd name="T12" fmla="*/ 2 w 175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129">
                    <a:moveTo>
                      <a:pt x="2" y="0"/>
                    </a:moveTo>
                    <a:cubicBezTo>
                      <a:pt x="0" y="32"/>
                      <a:pt x="0" y="66"/>
                      <a:pt x="3" y="101"/>
                    </a:cubicBezTo>
                    <a:cubicBezTo>
                      <a:pt x="3" y="111"/>
                      <a:pt x="5" y="120"/>
                      <a:pt x="6" y="129"/>
                    </a:cubicBezTo>
                    <a:cubicBezTo>
                      <a:pt x="60" y="117"/>
                      <a:pt x="115" y="112"/>
                      <a:pt x="170" y="107"/>
                    </a:cubicBezTo>
                    <a:cubicBezTo>
                      <a:pt x="171" y="99"/>
                      <a:pt x="173" y="91"/>
                      <a:pt x="175" y="83"/>
                    </a:cubicBezTo>
                    <a:cubicBezTo>
                      <a:pt x="141" y="71"/>
                      <a:pt x="107" y="59"/>
                      <a:pt x="74" y="42"/>
                    </a:cubicBezTo>
                    <a:cubicBezTo>
                      <a:pt x="49" y="30"/>
                      <a:pt x="28" y="12"/>
                      <a:pt x="2" y="0"/>
                    </a:cubicBezTo>
                    <a:close/>
                  </a:path>
                </a:pathLst>
              </a:custGeom>
              <a:solidFill>
                <a:srgbClr val="F27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6"/>
              <p:cNvSpPr/>
              <p:nvPr/>
            </p:nvSpPr>
            <p:spPr bwMode="auto">
              <a:xfrm>
                <a:off x="6590" y="2535"/>
                <a:ext cx="254" cy="175"/>
              </a:xfrm>
              <a:custGeom>
                <a:avLst/>
                <a:gdLst>
                  <a:gd name="T0" fmla="*/ 62 w 156"/>
                  <a:gd name="T1" fmla="*/ 107 h 107"/>
                  <a:gd name="T2" fmla="*/ 156 w 156"/>
                  <a:gd name="T3" fmla="*/ 103 h 107"/>
                  <a:gd name="T4" fmla="*/ 113 w 156"/>
                  <a:gd name="T5" fmla="*/ 0 h 107"/>
                  <a:gd name="T6" fmla="*/ 0 w 156"/>
                  <a:gd name="T7" fmla="*/ 30 h 107"/>
                  <a:gd name="T8" fmla="*/ 62 w 156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7">
                    <a:moveTo>
                      <a:pt x="62" y="107"/>
                    </a:move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6" y="103"/>
                      <a:pt x="127" y="67"/>
                      <a:pt x="113" y="0"/>
                    </a:cubicBezTo>
                    <a:cubicBezTo>
                      <a:pt x="76" y="11"/>
                      <a:pt x="38" y="20"/>
                      <a:pt x="0" y="30"/>
                    </a:cubicBezTo>
                    <a:cubicBezTo>
                      <a:pt x="31" y="81"/>
                      <a:pt x="62" y="107"/>
                      <a:pt x="62" y="107"/>
                    </a:cubicBezTo>
                    <a:close/>
                  </a:path>
                </a:pathLst>
              </a:custGeom>
              <a:solidFill>
                <a:srgbClr val="604E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7"/>
              <p:cNvSpPr/>
              <p:nvPr/>
            </p:nvSpPr>
            <p:spPr bwMode="auto">
              <a:xfrm>
                <a:off x="6517" y="2397"/>
                <a:ext cx="257" cy="187"/>
              </a:xfrm>
              <a:custGeom>
                <a:avLst/>
                <a:gdLst>
                  <a:gd name="T0" fmla="*/ 45 w 158"/>
                  <a:gd name="T1" fmla="*/ 115 h 115"/>
                  <a:gd name="T2" fmla="*/ 158 w 158"/>
                  <a:gd name="T3" fmla="*/ 85 h 115"/>
                  <a:gd name="T4" fmla="*/ 154 w 158"/>
                  <a:gd name="T5" fmla="*/ 54 h 115"/>
                  <a:gd name="T6" fmla="*/ 0 w 158"/>
                  <a:gd name="T7" fmla="*/ 0 h 115"/>
                  <a:gd name="T8" fmla="*/ 45 w 158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15">
                    <a:moveTo>
                      <a:pt x="45" y="115"/>
                    </a:moveTo>
                    <a:cubicBezTo>
                      <a:pt x="83" y="105"/>
                      <a:pt x="121" y="96"/>
                      <a:pt x="158" y="85"/>
                    </a:cubicBezTo>
                    <a:cubicBezTo>
                      <a:pt x="157" y="75"/>
                      <a:pt x="155" y="65"/>
                      <a:pt x="154" y="54"/>
                    </a:cubicBezTo>
                    <a:cubicBezTo>
                      <a:pt x="102" y="37"/>
                      <a:pt x="50" y="19"/>
                      <a:pt x="0" y="0"/>
                    </a:cubicBezTo>
                    <a:cubicBezTo>
                      <a:pt x="10" y="47"/>
                      <a:pt x="28" y="85"/>
                      <a:pt x="45" y="115"/>
                    </a:cubicBezTo>
                    <a:close/>
                  </a:path>
                </a:pathLst>
              </a:custGeom>
              <a:solidFill>
                <a:srgbClr val="72A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8"/>
              <p:cNvSpPr/>
              <p:nvPr/>
            </p:nvSpPr>
            <p:spPr bwMode="auto">
              <a:xfrm>
                <a:off x="6548" y="1692"/>
                <a:ext cx="534" cy="269"/>
              </a:xfrm>
              <a:custGeom>
                <a:avLst/>
                <a:gdLst>
                  <a:gd name="T0" fmla="*/ 52 w 534"/>
                  <a:gd name="T1" fmla="*/ 0 h 269"/>
                  <a:gd name="T2" fmla="*/ 0 w 534"/>
                  <a:gd name="T3" fmla="*/ 26 h 269"/>
                  <a:gd name="T4" fmla="*/ 534 w 534"/>
                  <a:gd name="T5" fmla="*/ 269 h 269"/>
                  <a:gd name="T6" fmla="*/ 525 w 534"/>
                  <a:gd name="T7" fmla="*/ 213 h 269"/>
                  <a:gd name="T8" fmla="*/ 52 w 534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4" h="269">
                    <a:moveTo>
                      <a:pt x="52" y="0"/>
                    </a:moveTo>
                    <a:lnTo>
                      <a:pt x="0" y="26"/>
                    </a:lnTo>
                    <a:lnTo>
                      <a:pt x="534" y="269"/>
                    </a:lnTo>
                    <a:lnTo>
                      <a:pt x="525" y="21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9"/>
              <p:cNvSpPr/>
              <p:nvPr/>
            </p:nvSpPr>
            <p:spPr bwMode="auto">
              <a:xfrm>
                <a:off x="6670" y="1631"/>
                <a:ext cx="395" cy="219"/>
              </a:xfrm>
              <a:custGeom>
                <a:avLst/>
                <a:gdLst>
                  <a:gd name="T0" fmla="*/ 46 w 395"/>
                  <a:gd name="T1" fmla="*/ 0 h 219"/>
                  <a:gd name="T2" fmla="*/ 0 w 395"/>
                  <a:gd name="T3" fmla="*/ 25 h 219"/>
                  <a:gd name="T4" fmla="*/ 395 w 395"/>
                  <a:gd name="T5" fmla="*/ 219 h 219"/>
                  <a:gd name="T6" fmla="*/ 387 w 395"/>
                  <a:gd name="T7" fmla="*/ 162 h 219"/>
                  <a:gd name="T8" fmla="*/ 46 w 395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219">
                    <a:moveTo>
                      <a:pt x="46" y="0"/>
                    </a:moveTo>
                    <a:lnTo>
                      <a:pt x="0" y="25"/>
                    </a:lnTo>
                    <a:lnTo>
                      <a:pt x="395" y="219"/>
                    </a:lnTo>
                    <a:lnTo>
                      <a:pt x="387" y="16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60"/>
              <p:cNvSpPr/>
              <p:nvPr/>
            </p:nvSpPr>
            <p:spPr bwMode="auto">
              <a:xfrm>
                <a:off x="6600" y="1656"/>
                <a:ext cx="473" cy="249"/>
              </a:xfrm>
              <a:custGeom>
                <a:avLst/>
                <a:gdLst>
                  <a:gd name="T0" fmla="*/ 70 w 473"/>
                  <a:gd name="T1" fmla="*/ 0 h 249"/>
                  <a:gd name="T2" fmla="*/ 0 w 473"/>
                  <a:gd name="T3" fmla="*/ 36 h 249"/>
                  <a:gd name="T4" fmla="*/ 473 w 473"/>
                  <a:gd name="T5" fmla="*/ 249 h 249"/>
                  <a:gd name="T6" fmla="*/ 465 w 473"/>
                  <a:gd name="T7" fmla="*/ 194 h 249"/>
                  <a:gd name="T8" fmla="*/ 70 w 473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3" h="249">
                    <a:moveTo>
                      <a:pt x="70" y="0"/>
                    </a:moveTo>
                    <a:lnTo>
                      <a:pt x="0" y="36"/>
                    </a:lnTo>
                    <a:lnTo>
                      <a:pt x="473" y="249"/>
                    </a:lnTo>
                    <a:lnTo>
                      <a:pt x="465" y="19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C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61"/>
              <p:cNvSpPr/>
              <p:nvPr/>
            </p:nvSpPr>
            <p:spPr bwMode="auto">
              <a:xfrm>
                <a:off x="81" y="2134"/>
                <a:ext cx="347" cy="207"/>
              </a:xfrm>
              <a:custGeom>
                <a:avLst/>
                <a:gdLst>
                  <a:gd name="T0" fmla="*/ 347 w 347"/>
                  <a:gd name="T1" fmla="*/ 29 h 207"/>
                  <a:gd name="T2" fmla="*/ 0 w 347"/>
                  <a:gd name="T3" fmla="*/ 0 h 207"/>
                  <a:gd name="T4" fmla="*/ 13 w 347"/>
                  <a:gd name="T5" fmla="*/ 188 h 207"/>
                  <a:gd name="T6" fmla="*/ 329 w 347"/>
                  <a:gd name="T7" fmla="*/ 207 h 207"/>
                  <a:gd name="T8" fmla="*/ 347 w 347"/>
                  <a:gd name="T9" fmla="*/ 2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207">
                    <a:moveTo>
                      <a:pt x="347" y="29"/>
                    </a:moveTo>
                    <a:lnTo>
                      <a:pt x="0" y="0"/>
                    </a:lnTo>
                    <a:lnTo>
                      <a:pt x="13" y="188"/>
                    </a:lnTo>
                    <a:lnTo>
                      <a:pt x="329" y="207"/>
                    </a:lnTo>
                    <a:lnTo>
                      <a:pt x="347" y="29"/>
                    </a:lnTo>
                    <a:close/>
                  </a:path>
                </a:pathLst>
              </a:custGeom>
              <a:solidFill>
                <a:srgbClr val="438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62"/>
              <p:cNvSpPr/>
              <p:nvPr/>
            </p:nvSpPr>
            <p:spPr bwMode="auto">
              <a:xfrm>
                <a:off x="94" y="2322"/>
                <a:ext cx="316" cy="60"/>
              </a:xfrm>
              <a:custGeom>
                <a:avLst/>
                <a:gdLst>
                  <a:gd name="T0" fmla="*/ 316 w 316"/>
                  <a:gd name="T1" fmla="*/ 19 h 60"/>
                  <a:gd name="T2" fmla="*/ 0 w 316"/>
                  <a:gd name="T3" fmla="*/ 0 h 60"/>
                  <a:gd name="T4" fmla="*/ 5 w 316"/>
                  <a:gd name="T5" fmla="*/ 60 h 60"/>
                  <a:gd name="T6" fmla="*/ 314 w 316"/>
                  <a:gd name="T7" fmla="*/ 47 h 60"/>
                  <a:gd name="T8" fmla="*/ 316 w 316"/>
                  <a:gd name="T9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60">
                    <a:moveTo>
                      <a:pt x="316" y="19"/>
                    </a:moveTo>
                    <a:lnTo>
                      <a:pt x="0" y="0"/>
                    </a:lnTo>
                    <a:lnTo>
                      <a:pt x="5" y="60"/>
                    </a:lnTo>
                    <a:lnTo>
                      <a:pt x="314" y="47"/>
                    </a:lnTo>
                    <a:lnTo>
                      <a:pt x="316" y="19"/>
                    </a:lnTo>
                    <a:close/>
                  </a:path>
                </a:pathLst>
              </a:custGeom>
              <a:solidFill>
                <a:srgbClr val="CDC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63"/>
              <p:cNvSpPr/>
              <p:nvPr/>
            </p:nvSpPr>
            <p:spPr bwMode="auto">
              <a:xfrm>
                <a:off x="99" y="2369"/>
                <a:ext cx="309" cy="50"/>
              </a:xfrm>
              <a:custGeom>
                <a:avLst/>
                <a:gdLst>
                  <a:gd name="T0" fmla="*/ 309 w 309"/>
                  <a:gd name="T1" fmla="*/ 0 h 50"/>
                  <a:gd name="T2" fmla="*/ 0 w 309"/>
                  <a:gd name="T3" fmla="*/ 13 h 50"/>
                  <a:gd name="T4" fmla="*/ 2 w 309"/>
                  <a:gd name="T5" fmla="*/ 42 h 50"/>
                  <a:gd name="T6" fmla="*/ 304 w 309"/>
                  <a:gd name="T7" fmla="*/ 50 h 50"/>
                  <a:gd name="T8" fmla="*/ 309 w 30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50">
                    <a:moveTo>
                      <a:pt x="309" y="0"/>
                    </a:moveTo>
                    <a:lnTo>
                      <a:pt x="0" y="13"/>
                    </a:lnTo>
                    <a:lnTo>
                      <a:pt x="2" y="42"/>
                    </a:lnTo>
                    <a:lnTo>
                      <a:pt x="304" y="50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A286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64"/>
              <p:cNvSpPr/>
              <p:nvPr/>
            </p:nvSpPr>
            <p:spPr bwMode="auto">
              <a:xfrm>
                <a:off x="106" y="2475"/>
                <a:ext cx="169" cy="73"/>
              </a:xfrm>
              <a:custGeom>
                <a:avLst/>
                <a:gdLst>
                  <a:gd name="T0" fmla="*/ 2 w 104"/>
                  <a:gd name="T1" fmla="*/ 35 h 45"/>
                  <a:gd name="T2" fmla="*/ 3 w 104"/>
                  <a:gd name="T3" fmla="*/ 45 h 45"/>
                  <a:gd name="T4" fmla="*/ 104 w 104"/>
                  <a:gd name="T5" fmla="*/ 18 h 45"/>
                  <a:gd name="T6" fmla="*/ 0 w 104"/>
                  <a:gd name="T7" fmla="*/ 0 h 45"/>
                  <a:gd name="T8" fmla="*/ 2 w 104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45">
                    <a:moveTo>
                      <a:pt x="2" y="3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1" y="26"/>
                      <a:pt x="68" y="16"/>
                      <a:pt x="104" y="1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EB8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65"/>
              <p:cNvSpPr/>
              <p:nvPr/>
            </p:nvSpPr>
            <p:spPr bwMode="auto">
              <a:xfrm>
                <a:off x="338" y="2516"/>
                <a:ext cx="54" cy="18"/>
              </a:xfrm>
              <a:custGeom>
                <a:avLst/>
                <a:gdLst>
                  <a:gd name="T0" fmla="*/ 0 w 33"/>
                  <a:gd name="T1" fmla="*/ 0 h 11"/>
                  <a:gd name="T2" fmla="*/ 24 w 33"/>
                  <a:gd name="T3" fmla="*/ 11 h 11"/>
                  <a:gd name="T4" fmla="*/ 33 w 33"/>
                  <a:gd name="T5" fmla="*/ 10 h 11"/>
                  <a:gd name="T6" fmla="*/ 33 w 33"/>
                  <a:gd name="T7" fmla="*/ 6 h 11"/>
                  <a:gd name="T8" fmla="*/ 0 w 3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1">
                    <a:moveTo>
                      <a:pt x="0" y="0"/>
                    </a:moveTo>
                    <a:cubicBezTo>
                      <a:pt x="8" y="3"/>
                      <a:pt x="17" y="6"/>
                      <a:pt x="24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DC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66"/>
              <p:cNvSpPr/>
              <p:nvPr/>
            </p:nvSpPr>
            <p:spPr bwMode="auto">
              <a:xfrm>
                <a:off x="104" y="2455"/>
                <a:ext cx="294" cy="71"/>
              </a:xfrm>
              <a:custGeom>
                <a:avLst/>
                <a:gdLst>
                  <a:gd name="T0" fmla="*/ 181 w 181"/>
                  <a:gd name="T1" fmla="*/ 4 h 43"/>
                  <a:gd name="T2" fmla="*/ 0 w 181"/>
                  <a:gd name="T3" fmla="*/ 0 h 43"/>
                  <a:gd name="T4" fmla="*/ 1 w 181"/>
                  <a:gd name="T5" fmla="*/ 12 h 43"/>
                  <a:gd name="T6" fmla="*/ 105 w 181"/>
                  <a:gd name="T7" fmla="*/ 30 h 43"/>
                  <a:gd name="T8" fmla="*/ 144 w 181"/>
                  <a:gd name="T9" fmla="*/ 37 h 43"/>
                  <a:gd name="T10" fmla="*/ 177 w 181"/>
                  <a:gd name="T11" fmla="*/ 43 h 43"/>
                  <a:gd name="T12" fmla="*/ 181 w 181"/>
                  <a:gd name="T13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43">
                    <a:moveTo>
                      <a:pt x="181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05" y="30"/>
                      <a:pt x="105" y="30"/>
                      <a:pt x="105" y="30"/>
                    </a:cubicBezTo>
                    <a:cubicBezTo>
                      <a:pt x="118" y="31"/>
                      <a:pt x="131" y="33"/>
                      <a:pt x="144" y="37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81" y="4"/>
                      <a:pt x="181" y="4"/>
                      <a:pt x="181" y="4"/>
                    </a:cubicBezTo>
                  </a:path>
                </a:pathLst>
              </a:custGeom>
              <a:solidFill>
                <a:srgbClr val="627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67"/>
              <p:cNvSpPr/>
              <p:nvPr/>
            </p:nvSpPr>
            <p:spPr bwMode="auto">
              <a:xfrm>
                <a:off x="101" y="2411"/>
                <a:ext cx="302" cy="51"/>
              </a:xfrm>
              <a:custGeom>
                <a:avLst/>
                <a:gdLst>
                  <a:gd name="T0" fmla="*/ 302 w 302"/>
                  <a:gd name="T1" fmla="*/ 8 h 51"/>
                  <a:gd name="T2" fmla="*/ 0 w 302"/>
                  <a:gd name="T3" fmla="*/ 0 h 51"/>
                  <a:gd name="T4" fmla="*/ 3 w 302"/>
                  <a:gd name="T5" fmla="*/ 44 h 51"/>
                  <a:gd name="T6" fmla="*/ 297 w 302"/>
                  <a:gd name="T7" fmla="*/ 51 h 51"/>
                  <a:gd name="T8" fmla="*/ 302 w 302"/>
                  <a:gd name="T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2" h="51">
                    <a:moveTo>
                      <a:pt x="302" y="8"/>
                    </a:moveTo>
                    <a:lnTo>
                      <a:pt x="0" y="0"/>
                    </a:lnTo>
                    <a:lnTo>
                      <a:pt x="3" y="44"/>
                    </a:lnTo>
                    <a:lnTo>
                      <a:pt x="297" y="51"/>
                    </a:lnTo>
                    <a:lnTo>
                      <a:pt x="302" y="8"/>
                    </a:lnTo>
                    <a:close/>
                  </a:path>
                </a:pathLst>
              </a:custGeom>
              <a:solidFill>
                <a:srgbClr val="F79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68"/>
              <p:cNvSpPr/>
              <p:nvPr/>
            </p:nvSpPr>
            <p:spPr bwMode="auto">
              <a:xfrm>
                <a:off x="39" y="1910"/>
                <a:ext cx="418" cy="283"/>
              </a:xfrm>
              <a:custGeom>
                <a:avLst/>
                <a:gdLst>
                  <a:gd name="T0" fmla="*/ 0 w 418"/>
                  <a:gd name="T1" fmla="*/ 232 h 283"/>
                  <a:gd name="T2" fmla="*/ 259 w 418"/>
                  <a:gd name="T3" fmla="*/ 0 h 283"/>
                  <a:gd name="T4" fmla="*/ 418 w 418"/>
                  <a:gd name="T5" fmla="*/ 283 h 283"/>
                  <a:gd name="T6" fmla="*/ 0 w 418"/>
                  <a:gd name="T7" fmla="*/ 23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283">
                    <a:moveTo>
                      <a:pt x="0" y="232"/>
                    </a:moveTo>
                    <a:lnTo>
                      <a:pt x="259" y="0"/>
                    </a:lnTo>
                    <a:lnTo>
                      <a:pt x="418" y="283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D25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9"/>
              <p:cNvSpPr/>
              <p:nvPr/>
            </p:nvSpPr>
            <p:spPr bwMode="auto">
              <a:xfrm>
                <a:off x="6773" y="2253"/>
                <a:ext cx="905" cy="463"/>
              </a:xfrm>
              <a:custGeom>
                <a:avLst/>
                <a:gdLst>
                  <a:gd name="T0" fmla="*/ 557 w 557"/>
                  <a:gd name="T1" fmla="*/ 275 h 284"/>
                  <a:gd name="T2" fmla="*/ 272 w 557"/>
                  <a:gd name="T3" fmla="*/ 4 h 284"/>
                  <a:gd name="T4" fmla="*/ 0 w 557"/>
                  <a:gd name="T5" fmla="*/ 282 h 284"/>
                  <a:gd name="T6" fmla="*/ 557 w 557"/>
                  <a:gd name="T7" fmla="*/ 284 h 284"/>
                  <a:gd name="T8" fmla="*/ 557 w 557"/>
                  <a:gd name="T9" fmla="*/ 27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7" h="284">
                    <a:moveTo>
                      <a:pt x="557" y="275"/>
                    </a:moveTo>
                    <a:cubicBezTo>
                      <a:pt x="553" y="122"/>
                      <a:pt x="425" y="0"/>
                      <a:pt x="272" y="4"/>
                    </a:cubicBezTo>
                    <a:cubicBezTo>
                      <a:pt x="120" y="8"/>
                      <a:pt x="0" y="132"/>
                      <a:pt x="0" y="282"/>
                    </a:cubicBezTo>
                    <a:cubicBezTo>
                      <a:pt x="557" y="284"/>
                      <a:pt x="557" y="284"/>
                      <a:pt x="557" y="284"/>
                    </a:cubicBezTo>
                    <a:cubicBezTo>
                      <a:pt x="557" y="281"/>
                      <a:pt x="557" y="278"/>
                      <a:pt x="557" y="275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70"/>
              <p:cNvSpPr/>
              <p:nvPr/>
            </p:nvSpPr>
            <p:spPr bwMode="auto">
              <a:xfrm>
                <a:off x="6890" y="2380"/>
                <a:ext cx="650" cy="338"/>
              </a:xfrm>
              <a:custGeom>
                <a:avLst/>
                <a:gdLst>
                  <a:gd name="T0" fmla="*/ 395 w 400"/>
                  <a:gd name="T1" fmla="*/ 206 h 207"/>
                  <a:gd name="T2" fmla="*/ 201 w 400"/>
                  <a:gd name="T3" fmla="*/ 3 h 207"/>
                  <a:gd name="T4" fmla="*/ 0 w 400"/>
                  <a:gd name="T5" fmla="*/ 205 h 207"/>
                  <a:gd name="T6" fmla="*/ 381 w 400"/>
                  <a:gd name="T7" fmla="*/ 206 h 207"/>
                  <a:gd name="T8" fmla="*/ 395 w 400"/>
                  <a:gd name="T9" fmla="*/ 20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207">
                    <a:moveTo>
                      <a:pt x="395" y="206"/>
                    </a:moveTo>
                    <a:cubicBezTo>
                      <a:pt x="400" y="94"/>
                      <a:pt x="306" y="0"/>
                      <a:pt x="201" y="3"/>
                    </a:cubicBezTo>
                    <a:cubicBezTo>
                      <a:pt x="97" y="6"/>
                      <a:pt x="9" y="96"/>
                      <a:pt x="0" y="205"/>
                    </a:cubicBezTo>
                    <a:cubicBezTo>
                      <a:pt x="381" y="206"/>
                      <a:pt x="381" y="206"/>
                      <a:pt x="381" y="206"/>
                    </a:cubicBezTo>
                    <a:cubicBezTo>
                      <a:pt x="381" y="204"/>
                      <a:pt x="395" y="207"/>
                      <a:pt x="395" y="206"/>
                    </a:cubicBezTo>
                    <a:close/>
                  </a:path>
                </a:pathLst>
              </a:custGeom>
              <a:solidFill>
                <a:srgbClr val="6297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71"/>
              <p:cNvSpPr/>
              <p:nvPr/>
            </p:nvSpPr>
            <p:spPr bwMode="auto">
              <a:xfrm>
                <a:off x="7000" y="2488"/>
                <a:ext cx="449" cy="228"/>
              </a:xfrm>
              <a:custGeom>
                <a:avLst/>
                <a:gdLst>
                  <a:gd name="T0" fmla="*/ 275 w 276"/>
                  <a:gd name="T1" fmla="*/ 137 h 140"/>
                  <a:gd name="T2" fmla="*/ 134 w 276"/>
                  <a:gd name="T3" fmla="*/ 2 h 140"/>
                  <a:gd name="T4" fmla="*/ 0 w 276"/>
                  <a:gd name="T5" fmla="*/ 139 h 140"/>
                  <a:gd name="T6" fmla="*/ 276 w 276"/>
                  <a:gd name="T7" fmla="*/ 140 h 140"/>
                  <a:gd name="T8" fmla="*/ 275 w 276"/>
                  <a:gd name="T9" fmla="*/ 13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40">
                    <a:moveTo>
                      <a:pt x="275" y="137"/>
                    </a:moveTo>
                    <a:cubicBezTo>
                      <a:pt x="274" y="61"/>
                      <a:pt x="210" y="0"/>
                      <a:pt x="134" y="2"/>
                    </a:cubicBezTo>
                    <a:cubicBezTo>
                      <a:pt x="60" y="4"/>
                      <a:pt x="1" y="65"/>
                      <a:pt x="0" y="139"/>
                    </a:cubicBezTo>
                    <a:cubicBezTo>
                      <a:pt x="276" y="140"/>
                      <a:pt x="276" y="140"/>
                      <a:pt x="276" y="140"/>
                    </a:cubicBezTo>
                    <a:cubicBezTo>
                      <a:pt x="276" y="139"/>
                      <a:pt x="276" y="138"/>
                      <a:pt x="275" y="137"/>
                    </a:cubicBezTo>
                    <a:close/>
                  </a:path>
                </a:pathLst>
              </a:cu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72"/>
              <p:cNvSpPr/>
              <p:nvPr/>
            </p:nvSpPr>
            <p:spPr bwMode="auto">
              <a:xfrm>
                <a:off x="7082" y="2570"/>
                <a:ext cx="289" cy="146"/>
              </a:xfrm>
              <a:custGeom>
                <a:avLst/>
                <a:gdLst>
                  <a:gd name="T0" fmla="*/ 178 w 178"/>
                  <a:gd name="T1" fmla="*/ 88 h 90"/>
                  <a:gd name="T2" fmla="*/ 86 w 178"/>
                  <a:gd name="T3" fmla="*/ 1 h 90"/>
                  <a:gd name="T4" fmla="*/ 0 w 178"/>
                  <a:gd name="T5" fmla="*/ 89 h 90"/>
                  <a:gd name="T6" fmla="*/ 178 w 178"/>
                  <a:gd name="T7" fmla="*/ 90 h 90"/>
                  <a:gd name="T8" fmla="*/ 178 w 178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90">
                    <a:moveTo>
                      <a:pt x="178" y="88"/>
                    </a:moveTo>
                    <a:cubicBezTo>
                      <a:pt x="176" y="39"/>
                      <a:pt x="136" y="0"/>
                      <a:pt x="86" y="1"/>
                    </a:cubicBezTo>
                    <a:cubicBezTo>
                      <a:pt x="38" y="2"/>
                      <a:pt x="0" y="42"/>
                      <a:pt x="0" y="89"/>
                    </a:cubicBezTo>
                    <a:cubicBezTo>
                      <a:pt x="178" y="90"/>
                      <a:pt x="178" y="90"/>
                      <a:pt x="178" y="90"/>
                    </a:cubicBezTo>
                    <a:cubicBezTo>
                      <a:pt x="178" y="89"/>
                      <a:pt x="178" y="89"/>
                      <a:pt x="178" y="88"/>
                    </a:cubicBez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73"/>
              <p:cNvSpPr/>
              <p:nvPr/>
            </p:nvSpPr>
            <p:spPr bwMode="auto">
              <a:xfrm>
                <a:off x="6184" y="2406"/>
                <a:ext cx="598" cy="309"/>
              </a:xfrm>
              <a:custGeom>
                <a:avLst/>
                <a:gdLst>
                  <a:gd name="T0" fmla="*/ 368 w 368"/>
                  <a:gd name="T1" fmla="*/ 179 h 189"/>
                  <a:gd name="T2" fmla="*/ 178 w 368"/>
                  <a:gd name="T3" fmla="*/ 4 h 189"/>
                  <a:gd name="T4" fmla="*/ 2 w 368"/>
                  <a:gd name="T5" fmla="*/ 189 h 189"/>
                  <a:gd name="T6" fmla="*/ 368 w 368"/>
                  <a:gd name="T7" fmla="*/ 185 h 189"/>
                  <a:gd name="T8" fmla="*/ 368 w 368"/>
                  <a:gd name="T9" fmla="*/ 17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189">
                    <a:moveTo>
                      <a:pt x="368" y="179"/>
                    </a:moveTo>
                    <a:cubicBezTo>
                      <a:pt x="364" y="78"/>
                      <a:pt x="279" y="0"/>
                      <a:pt x="178" y="4"/>
                    </a:cubicBezTo>
                    <a:cubicBezTo>
                      <a:pt x="78" y="7"/>
                      <a:pt x="0" y="90"/>
                      <a:pt x="2" y="189"/>
                    </a:cubicBezTo>
                    <a:cubicBezTo>
                      <a:pt x="368" y="185"/>
                      <a:pt x="368" y="185"/>
                      <a:pt x="368" y="185"/>
                    </a:cubicBezTo>
                    <a:cubicBezTo>
                      <a:pt x="368" y="183"/>
                      <a:pt x="368" y="181"/>
                      <a:pt x="368" y="179"/>
                    </a:cubicBezTo>
                    <a:close/>
                  </a:path>
                </a:pathLst>
              </a:custGeom>
              <a:solidFill>
                <a:srgbClr val="BB7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74"/>
              <p:cNvSpPr/>
              <p:nvPr/>
            </p:nvSpPr>
            <p:spPr bwMode="auto">
              <a:xfrm>
                <a:off x="6265" y="2488"/>
                <a:ext cx="438" cy="225"/>
              </a:xfrm>
              <a:custGeom>
                <a:avLst/>
                <a:gdLst>
                  <a:gd name="T0" fmla="*/ 269 w 269"/>
                  <a:gd name="T1" fmla="*/ 131 h 138"/>
                  <a:gd name="T2" fmla="*/ 130 w 269"/>
                  <a:gd name="T3" fmla="*/ 3 h 138"/>
                  <a:gd name="T4" fmla="*/ 1 w 269"/>
                  <a:gd name="T5" fmla="*/ 138 h 138"/>
                  <a:gd name="T6" fmla="*/ 269 w 269"/>
                  <a:gd name="T7" fmla="*/ 136 h 138"/>
                  <a:gd name="T8" fmla="*/ 269 w 269"/>
                  <a:gd name="T9" fmla="*/ 13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38">
                    <a:moveTo>
                      <a:pt x="269" y="131"/>
                    </a:moveTo>
                    <a:cubicBezTo>
                      <a:pt x="266" y="58"/>
                      <a:pt x="204" y="0"/>
                      <a:pt x="130" y="3"/>
                    </a:cubicBezTo>
                    <a:cubicBezTo>
                      <a:pt x="57" y="6"/>
                      <a:pt x="0" y="66"/>
                      <a:pt x="1" y="138"/>
                    </a:cubicBezTo>
                    <a:cubicBezTo>
                      <a:pt x="269" y="136"/>
                      <a:pt x="269" y="136"/>
                      <a:pt x="269" y="136"/>
                    </a:cubicBezTo>
                    <a:cubicBezTo>
                      <a:pt x="269" y="134"/>
                      <a:pt x="269" y="133"/>
                      <a:pt x="269" y="131"/>
                    </a:cubicBezTo>
                    <a:close/>
                  </a:path>
                </a:pathLst>
              </a:custGeom>
              <a:solidFill>
                <a:srgbClr val="B3C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75"/>
              <p:cNvSpPr/>
              <p:nvPr/>
            </p:nvSpPr>
            <p:spPr bwMode="auto">
              <a:xfrm>
                <a:off x="6346" y="2568"/>
                <a:ext cx="287" cy="148"/>
              </a:xfrm>
              <a:custGeom>
                <a:avLst/>
                <a:gdLst>
                  <a:gd name="T0" fmla="*/ 176 w 176"/>
                  <a:gd name="T1" fmla="*/ 88 h 91"/>
                  <a:gd name="T2" fmla="*/ 87 w 176"/>
                  <a:gd name="T3" fmla="*/ 0 h 91"/>
                  <a:gd name="T4" fmla="*/ 0 w 176"/>
                  <a:gd name="T5" fmla="*/ 87 h 91"/>
                  <a:gd name="T6" fmla="*/ 176 w 176"/>
                  <a:gd name="T7" fmla="*/ 91 h 91"/>
                  <a:gd name="T8" fmla="*/ 176 w 176"/>
                  <a:gd name="T9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91">
                    <a:moveTo>
                      <a:pt x="176" y="88"/>
                    </a:moveTo>
                    <a:cubicBezTo>
                      <a:pt x="176" y="39"/>
                      <a:pt x="136" y="0"/>
                      <a:pt x="87" y="0"/>
                    </a:cubicBezTo>
                    <a:cubicBezTo>
                      <a:pt x="39" y="1"/>
                      <a:pt x="1" y="39"/>
                      <a:pt x="0" y="87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176" y="90"/>
                      <a:pt x="176" y="89"/>
                      <a:pt x="176" y="88"/>
                    </a:cubicBezTo>
                    <a:close/>
                  </a:path>
                </a:pathLst>
              </a:custGeom>
              <a:solidFill>
                <a:srgbClr val="E6D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6"/>
              <p:cNvSpPr/>
              <p:nvPr/>
            </p:nvSpPr>
            <p:spPr bwMode="auto">
              <a:xfrm>
                <a:off x="6421" y="2635"/>
                <a:ext cx="150" cy="78"/>
              </a:xfrm>
              <a:custGeom>
                <a:avLst/>
                <a:gdLst>
                  <a:gd name="T0" fmla="*/ 92 w 92"/>
                  <a:gd name="T1" fmla="*/ 46 h 48"/>
                  <a:gd name="T2" fmla="*/ 45 w 92"/>
                  <a:gd name="T3" fmla="*/ 0 h 48"/>
                  <a:gd name="T4" fmla="*/ 0 w 92"/>
                  <a:gd name="T5" fmla="*/ 45 h 48"/>
                  <a:gd name="T6" fmla="*/ 92 w 92"/>
                  <a:gd name="T7" fmla="*/ 48 h 48"/>
                  <a:gd name="T8" fmla="*/ 92 w 92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48">
                    <a:moveTo>
                      <a:pt x="92" y="46"/>
                    </a:move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5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92" y="47"/>
                      <a:pt x="92" y="47"/>
                      <a:pt x="92" y="46"/>
                    </a:cubicBezTo>
                    <a:close/>
                  </a:path>
                </a:pathLst>
              </a:custGeom>
              <a:solidFill>
                <a:srgbClr val="A28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7"/>
              <p:cNvSpPr>
                <a:spLocks noEditPoints="1"/>
              </p:cNvSpPr>
              <p:nvPr/>
            </p:nvSpPr>
            <p:spPr bwMode="auto">
              <a:xfrm>
                <a:off x="551" y="2464"/>
                <a:ext cx="319" cy="243"/>
              </a:xfrm>
              <a:custGeom>
                <a:avLst/>
                <a:gdLst>
                  <a:gd name="T0" fmla="*/ 177 w 196"/>
                  <a:gd name="T1" fmla="*/ 148 h 149"/>
                  <a:gd name="T2" fmla="*/ 21 w 196"/>
                  <a:gd name="T3" fmla="*/ 145 h 149"/>
                  <a:gd name="T4" fmla="*/ 99 w 196"/>
                  <a:gd name="T5" fmla="*/ 26 h 149"/>
                  <a:gd name="T6" fmla="*/ 103 w 196"/>
                  <a:gd name="T7" fmla="*/ 26 h 149"/>
                  <a:gd name="T8" fmla="*/ 177 w 196"/>
                  <a:gd name="T9" fmla="*/ 148 h 149"/>
                  <a:gd name="T10" fmla="*/ 98 w 196"/>
                  <a:gd name="T11" fmla="*/ 0 h 149"/>
                  <a:gd name="T12" fmla="*/ 0 w 196"/>
                  <a:gd name="T13" fmla="*/ 146 h 149"/>
                  <a:gd name="T14" fmla="*/ 196 w 196"/>
                  <a:gd name="T15" fmla="*/ 149 h 149"/>
                  <a:gd name="T16" fmla="*/ 103 w 196"/>
                  <a:gd name="T17" fmla="*/ 0 h 149"/>
                  <a:gd name="T18" fmla="*/ 98 w 196"/>
                  <a:gd name="T1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6" h="149">
                    <a:moveTo>
                      <a:pt x="177" y="148"/>
                    </a:moveTo>
                    <a:cubicBezTo>
                      <a:pt x="21" y="145"/>
                      <a:pt x="21" y="145"/>
                      <a:pt x="21" y="145"/>
                    </a:cubicBezTo>
                    <a:cubicBezTo>
                      <a:pt x="21" y="145"/>
                      <a:pt x="35" y="26"/>
                      <a:pt x="99" y="26"/>
                    </a:cubicBezTo>
                    <a:cubicBezTo>
                      <a:pt x="100" y="26"/>
                      <a:pt x="101" y="26"/>
                      <a:pt x="103" y="26"/>
                    </a:cubicBezTo>
                    <a:cubicBezTo>
                      <a:pt x="170" y="31"/>
                      <a:pt x="177" y="129"/>
                      <a:pt x="177" y="148"/>
                    </a:cubicBezTo>
                    <a:moveTo>
                      <a:pt x="98" y="0"/>
                    </a:moveTo>
                    <a:cubicBezTo>
                      <a:pt x="18" y="0"/>
                      <a:pt x="0" y="146"/>
                      <a:pt x="0" y="146"/>
                    </a:cubicBezTo>
                    <a:cubicBezTo>
                      <a:pt x="196" y="149"/>
                      <a:pt x="196" y="149"/>
                      <a:pt x="196" y="149"/>
                    </a:cubicBezTo>
                    <a:cubicBezTo>
                      <a:pt x="196" y="126"/>
                      <a:pt x="187" y="6"/>
                      <a:pt x="103" y="0"/>
                    </a:cubicBezTo>
                    <a:cubicBezTo>
                      <a:pt x="101" y="0"/>
                      <a:pt x="99" y="0"/>
                      <a:pt x="98" y="0"/>
                    </a:cubicBezTo>
                  </a:path>
                </a:pathLst>
              </a:custGeom>
              <a:solidFill>
                <a:srgbClr val="D3B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78"/>
              <p:cNvSpPr>
                <a:spLocks noEditPoints="1"/>
              </p:cNvSpPr>
              <p:nvPr/>
            </p:nvSpPr>
            <p:spPr bwMode="auto">
              <a:xfrm>
                <a:off x="586" y="2506"/>
                <a:ext cx="253" cy="199"/>
              </a:xfrm>
              <a:custGeom>
                <a:avLst/>
                <a:gdLst>
                  <a:gd name="T0" fmla="*/ 39 w 156"/>
                  <a:gd name="T1" fmla="*/ 119 h 122"/>
                  <a:gd name="T2" fmla="*/ 22 w 156"/>
                  <a:gd name="T3" fmla="*/ 118 h 122"/>
                  <a:gd name="T4" fmla="*/ 79 w 156"/>
                  <a:gd name="T5" fmla="*/ 31 h 122"/>
                  <a:gd name="T6" fmla="*/ 82 w 156"/>
                  <a:gd name="T7" fmla="*/ 31 h 122"/>
                  <a:gd name="T8" fmla="*/ 136 w 156"/>
                  <a:gd name="T9" fmla="*/ 120 h 122"/>
                  <a:gd name="T10" fmla="*/ 121 w 156"/>
                  <a:gd name="T11" fmla="*/ 120 h 122"/>
                  <a:gd name="T12" fmla="*/ 121 w 156"/>
                  <a:gd name="T13" fmla="*/ 120 h 122"/>
                  <a:gd name="T14" fmla="*/ 39 w 156"/>
                  <a:gd name="T15" fmla="*/ 119 h 122"/>
                  <a:gd name="T16" fmla="*/ 39 w 156"/>
                  <a:gd name="T17" fmla="*/ 119 h 122"/>
                  <a:gd name="T18" fmla="*/ 78 w 156"/>
                  <a:gd name="T19" fmla="*/ 0 h 122"/>
                  <a:gd name="T20" fmla="*/ 0 w 156"/>
                  <a:gd name="T21" fmla="*/ 119 h 122"/>
                  <a:gd name="T22" fmla="*/ 156 w 156"/>
                  <a:gd name="T23" fmla="*/ 122 h 122"/>
                  <a:gd name="T24" fmla="*/ 82 w 156"/>
                  <a:gd name="T25" fmla="*/ 0 h 122"/>
                  <a:gd name="T26" fmla="*/ 78 w 156"/>
                  <a:gd name="T2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122">
                    <a:moveTo>
                      <a:pt x="39" y="119"/>
                    </a:move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118"/>
                      <a:pt x="32" y="31"/>
                      <a:pt x="79" y="31"/>
                    </a:cubicBezTo>
                    <a:cubicBezTo>
                      <a:pt x="80" y="31"/>
                      <a:pt x="81" y="31"/>
                      <a:pt x="82" y="31"/>
                    </a:cubicBezTo>
                    <a:cubicBezTo>
                      <a:pt x="131" y="35"/>
                      <a:pt x="136" y="106"/>
                      <a:pt x="136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19"/>
                      <a:pt x="39" y="119"/>
                      <a:pt x="39" y="119"/>
                    </a:cubicBezTo>
                    <a:moveTo>
                      <a:pt x="78" y="0"/>
                    </a:moveTo>
                    <a:cubicBezTo>
                      <a:pt x="14" y="0"/>
                      <a:pt x="0" y="119"/>
                      <a:pt x="0" y="119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03"/>
                      <a:pt x="149" y="5"/>
                      <a:pt x="82" y="0"/>
                    </a:cubicBezTo>
                    <a:cubicBezTo>
                      <a:pt x="80" y="0"/>
                      <a:pt x="79" y="0"/>
                      <a:pt x="78" y="0"/>
                    </a:cubicBezTo>
                  </a:path>
                </a:pathLst>
              </a:custGeom>
              <a:solidFill>
                <a:srgbClr val="909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9"/>
              <p:cNvSpPr/>
              <p:nvPr/>
            </p:nvSpPr>
            <p:spPr bwMode="auto">
              <a:xfrm>
                <a:off x="621" y="2557"/>
                <a:ext cx="186" cy="145"/>
              </a:xfrm>
              <a:custGeom>
                <a:avLst/>
                <a:gdLst>
                  <a:gd name="T0" fmla="*/ 57 w 114"/>
                  <a:gd name="T1" fmla="*/ 0 h 89"/>
                  <a:gd name="T2" fmla="*/ 0 w 114"/>
                  <a:gd name="T3" fmla="*/ 87 h 89"/>
                  <a:gd name="T4" fmla="*/ 17 w 114"/>
                  <a:gd name="T5" fmla="*/ 88 h 89"/>
                  <a:gd name="T6" fmla="*/ 58 w 114"/>
                  <a:gd name="T7" fmla="*/ 26 h 89"/>
                  <a:gd name="T8" fmla="*/ 60 w 114"/>
                  <a:gd name="T9" fmla="*/ 26 h 89"/>
                  <a:gd name="T10" fmla="*/ 99 w 114"/>
                  <a:gd name="T11" fmla="*/ 89 h 89"/>
                  <a:gd name="T12" fmla="*/ 114 w 114"/>
                  <a:gd name="T13" fmla="*/ 89 h 89"/>
                  <a:gd name="T14" fmla="*/ 60 w 114"/>
                  <a:gd name="T15" fmla="*/ 0 h 89"/>
                  <a:gd name="T16" fmla="*/ 57 w 114"/>
                  <a:gd name="T1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89">
                    <a:moveTo>
                      <a:pt x="57" y="0"/>
                    </a:moveTo>
                    <a:cubicBezTo>
                      <a:pt x="10" y="0"/>
                      <a:pt x="0" y="87"/>
                      <a:pt x="0" y="87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8" y="86"/>
                      <a:pt x="25" y="26"/>
                      <a:pt x="58" y="26"/>
                    </a:cubicBezTo>
                    <a:cubicBezTo>
                      <a:pt x="59" y="26"/>
                      <a:pt x="60" y="26"/>
                      <a:pt x="60" y="26"/>
                    </a:cubicBezTo>
                    <a:cubicBezTo>
                      <a:pt x="95" y="28"/>
                      <a:pt x="99" y="79"/>
                      <a:pt x="99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75"/>
                      <a:pt x="109" y="4"/>
                      <a:pt x="60" y="0"/>
                    </a:cubicBezTo>
                    <a:cubicBezTo>
                      <a:pt x="59" y="0"/>
                      <a:pt x="58" y="0"/>
                      <a:pt x="57" y="0"/>
                    </a:cubicBezTo>
                  </a:path>
                </a:pathLst>
              </a:custGeom>
              <a:solidFill>
                <a:srgbClr val="C7C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80"/>
              <p:cNvSpPr/>
              <p:nvPr/>
            </p:nvSpPr>
            <p:spPr bwMode="auto">
              <a:xfrm>
                <a:off x="649" y="2700"/>
                <a:ext cx="133" cy="2"/>
              </a:xfrm>
              <a:custGeom>
                <a:avLst/>
                <a:gdLst>
                  <a:gd name="T0" fmla="*/ 0 w 82"/>
                  <a:gd name="T1" fmla="*/ 0 h 1"/>
                  <a:gd name="T2" fmla="*/ 0 w 82"/>
                  <a:gd name="T3" fmla="*/ 0 h 1"/>
                  <a:gd name="T4" fmla="*/ 82 w 82"/>
                  <a:gd name="T5" fmla="*/ 1 h 1"/>
                  <a:gd name="T6" fmla="*/ 82 w 82"/>
                  <a:gd name="T7" fmla="*/ 1 h 1"/>
                  <a:gd name="T8" fmla="*/ 0 w 8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3A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81"/>
              <p:cNvSpPr/>
              <p:nvPr/>
            </p:nvSpPr>
            <p:spPr bwMode="auto">
              <a:xfrm>
                <a:off x="649" y="2599"/>
                <a:ext cx="133" cy="103"/>
              </a:xfrm>
              <a:custGeom>
                <a:avLst/>
                <a:gdLst>
                  <a:gd name="T0" fmla="*/ 41 w 82"/>
                  <a:gd name="T1" fmla="*/ 0 h 63"/>
                  <a:gd name="T2" fmla="*/ 0 w 82"/>
                  <a:gd name="T3" fmla="*/ 62 h 63"/>
                  <a:gd name="T4" fmla="*/ 82 w 82"/>
                  <a:gd name="T5" fmla="*/ 63 h 63"/>
                  <a:gd name="T6" fmla="*/ 43 w 82"/>
                  <a:gd name="T7" fmla="*/ 0 h 63"/>
                  <a:gd name="T8" fmla="*/ 41 w 8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3">
                    <a:moveTo>
                      <a:pt x="41" y="0"/>
                    </a:moveTo>
                    <a:cubicBezTo>
                      <a:pt x="8" y="0"/>
                      <a:pt x="1" y="60"/>
                      <a:pt x="0" y="62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2" y="53"/>
                      <a:pt x="78" y="2"/>
                      <a:pt x="43" y="0"/>
                    </a:cubicBezTo>
                    <a:cubicBezTo>
                      <a:pt x="43" y="0"/>
                      <a:pt x="42" y="0"/>
                      <a:pt x="41" y="0"/>
                    </a:cubicBezTo>
                  </a:path>
                </a:pathLst>
              </a:custGeom>
              <a:solidFill>
                <a:srgbClr val="A2B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82"/>
              <p:cNvSpPr>
                <a:spLocks noEditPoints="1"/>
              </p:cNvSpPr>
              <p:nvPr/>
            </p:nvSpPr>
            <p:spPr bwMode="auto">
              <a:xfrm>
                <a:off x="1488" y="2411"/>
                <a:ext cx="275" cy="310"/>
              </a:xfrm>
              <a:custGeom>
                <a:avLst/>
                <a:gdLst>
                  <a:gd name="T0" fmla="*/ 153 w 169"/>
                  <a:gd name="T1" fmla="*/ 188 h 190"/>
                  <a:gd name="T2" fmla="*/ 18 w 169"/>
                  <a:gd name="T3" fmla="*/ 184 h 190"/>
                  <a:gd name="T4" fmla="*/ 85 w 169"/>
                  <a:gd name="T5" fmla="*/ 34 h 190"/>
                  <a:gd name="T6" fmla="*/ 89 w 169"/>
                  <a:gd name="T7" fmla="*/ 34 h 190"/>
                  <a:gd name="T8" fmla="*/ 153 w 169"/>
                  <a:gd name="T9" fmla="*/ 188 h 190"/>
                  <a:gd name="T10" fmla="*/ 84 w 169"/>
                  <a:gd name="T11" fmla="*/ 0 h 190"/>
                  <a:gd name="T12" fmla="*/ 3 w 169"/>
                  <a:gd name="T13" fmla="*/ 155 h 190"/>
                  <a:gd name="T14" fmla="*/ 10 w 169"/>
                  <a:gd name="T15" fmla="*/ 180 h 190"/>
                  <a:gd name="T16" fmla="*/ 0 w 169"/>
                  <a:gd name="T17" fmla="*/ 180 h 190"/>
                  <a:gd name="T18" fmla="*/ 0 w 169"/>
                  <a:gd name="T19" fmla="*/ 185 h 190"/>
                  <a:gd name="T20" fmla="*/ 169 w 169"/>
                  <a:gd name="T21" fmla="*/ 190 h 190"/>
                  <a:gd name="T22" fmla="*/ 89 w 169"/>
                  <a:gd name="T23" fmla="*/ 1 h 190"/>
                  <a:gd name="T24" fmla="*/ 84 w 169"/>
                  <a:gd name="T25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90">
                    <a:moveTo>
                      <a:pt x="153" y="188"/>
                    </a:moveTo>
                    <a:cubicBezTo>
                      <a:pt x="18" y="184"/>
                      <a:pt x="18" y="184"/>
                      <a:pt x="18" y="184"/>
                    </a:cubicBezTo>
                    <a:cubicBezTo>
                      <a:pt x="18" y="184"/>
                      <a:pt x="30" y="34"/>
                      <a:pt x="85" y="34"/>
                    </a:cubicBezTo>
                    <a:cubicBezTo>
                      <a:pt x="86" y="34"/>
                      <a:pt x="88" y="34"/>
                      <a:pt x="89" y="34"/>
                    </a:cubicBezTo>
                    <a:cubicBezTo>
                      <a:pt x="147" y="41"/>
                      <a:pt x="153" y="164"/>
                      <a:pt x="153" y="188"/>
                    </a:cubicBezTo>
                    <a:moveTo>
                      <a:pt x="84" y="0"/>
                    </a:moveTo>
                    <a:cubicBezTo>
                      <a:pt x="33" y="0"/>
                      <a:pt x="11" y="103"/>
                      <a:pt x="3" y="155"/>
                    </a:cubicBezTo>
                    <a:cubicBezTo>
                      <a:pt x="7" y="164"/>
                      <a:pt x="9" y="172"/>
                      <a:pt x="10" y="18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4"/>
                      <a:pt x="0" y="185"/>
                      <a:pt x="0" y="185"/>
                    </a:cubicBezTo>
                    <a:cubicBezTo>
                      <a:pt x="169" y="190"/>
                      <a:pt x="169" y="190"/>
                      <a:pt x="169" y="190"/>
                    </a:cubicBezTo>
                    <a:cubicBezTo>
                      <a:pt x="169" y="160"/>
                      <a:pt x="161" y="9"/>
                      <a:pt x="89" y="1"/>
                    </a:cubicBezTo>
                    <a:cubicBezTo>
                      <a:pt x="87" y="1"/>
                      <a:pt x="86" y="0"/>
                      <a:pt x="84" y="0"/>
                    </a:cubicBezTo>
                  </a:path>
                </a:pathLst>
              </a:custGeom>
              <a:solidFill>
                <a:srgbClr val="FFB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83"/>
              <p:cNvSpPr>
                <a:spLocks noEditPoints="1"/>
              </p:cNvSpPr>
              <p:nvPr/>
            </p:nvSpPr>
            <p:spPr bwMode="auto">
              <a:xfrm>
                <a:off x="1517" y="2467"/>
                <a:ext cx="220" cy="251"/>
              </a:xfrm>
              <a:custGeom>
                <a:avLst/>
                <a:gdLst>
                  <a:gd name="T0" fmla="*/ 34 w 135"/>
                  <a:gd name="T1" fmla="*/ 150 h 154"/>
                  <a:gd name="T2" fmla="*/ 19 w 135"/>
                  <a:gd name="T3" fmla="*/ 150 h 154"/>
                  <a:gd name="T4" fmla="*/ 68 w 135"/>
                  <a:gd name="T5" fmla="*/ 40 h 154"/>
                  <a:gd name="T6" fmla="*/ 71 w 135"/>
                  <a:gd name="T7" fmla="*/ 40 h 154"/>
                  <a:gd name="T8" fmla="*/ 118 w 135"/>
                  <a:gd name="T9" fmla="*/ 153 h 154"/>
                  <a:gd name="T10" fmla="*/ 105 w 135"/>
                  <a:gd name="T11" fmla="*/ 152 h 154"/>
                  <a:gd name="T12" fmla="*/ 105 w 135"/>
                  <a:gd name="T13" fmla="*/ 152 h 154"/>
                  <a:gd name="T14" fmla="*/ 34 w 135"/>
                  <a:gd name="T15" fmla="*/ 150 h 154"/>
                  <a:gd name="T16" fmla="*/ 34 w 135"/>
                  <a:gd name="T17" fmla="*/ 150 h 154"/>
                  <a:gd name="T18" fmla="*/ 67 w 135"/>
                  <a:gd name="T19" fmla="*/ 0 h 154"/>
                  <a:gd name="T20" fmla="*/ 0 w 135"/>
                  <a:gd name="T21" fmla="*/ 150 h 154"/>
                  <a:gd name="T22" fmla="*/ 135 w 135"/>
                  <a:gd name="T23" fmla="*/ 154 h 154"/>
                  <a:gd name="T24" fmla="*/ 71 w 135"/>
                  <a:gd name="T25" fmla="*/ 0 h 154"/>
                  <a:gd name="T26" fmla="*/ 67 w 135"/>
                  <a:gd name="T2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154">
                    <a:moveTo>
                      <a:pt x="34" y="150"/>
                    </a:moveTo>
                    <a:cubicBezTo>
                      <a:pt x="19" y="150"/>
                      <a:pt x="19" y="150"/>
                      <a:pt x="19" y="150"/>
                    </a:cubicBezTo>
                    <a:cubicBezTo>
                      <a:pt x="19" y="150"/>
                      <a:pt x="28" y="40"/>
                      <a:pt x="68" y="40"/>
                    </a:cubicBezTo>
                    <a:cubicBezTo>
                      <a:pt x="69" y="40"/>
                      <a:pt x="70" y="40"/>
                      <a:pt x="71" y="40"/>
                    </a:cubicBezTo>
                    <a:cubicBezTo>
                      <a:pt x="113" y="44"/>
                      <a:pt x="118" y="135"/>
                      <a:pt x="118" y="153"/>
                    </a:cubicBezTo>
                    <a:cubicBezTo>
                      <a:pt x="105" y="152"/>
                      <a:pt x="105" y="152"/>
                      <a:pt x="105" y="152"/>
                    </a:cubicBezTo>
                    <a:cubicBezTo>
                      <a:pt x="105" y="152"/>
                      <a:pt x="105" y="152"/>
                      <a:pt x="105" y="152"/>
                    </a:cubicBezTo>
                    <a:cubicBezTo>
                      <a:pt x="34" y="150"/>
                      <a:pt x="34" y="150"/>
                      <a:pt x="34" y="150"/>
                    </a:cubicBezTo>
                    <a:cubicBezTo>
                      <a:pt x="34" y="150"/>
                      <a:pt x="34" y="150"/>
                      <a:pt x="34" y="150"/>
                    </a:cubicBezTo>
                    <a:moveTo>
                      <a:pt x="67" y="0"/>
                    </a:moveTo>
                    <a:cubicBezTo>
                      <a:pt x="12" y="0"/>
                      <a:pt x="0" y="150"/>
                      <a:pt x="0" y="150"/>
                    </a:cubicBezTo>
                    <a:cubicBezTo>
                      <a:pt x="135" y="154"/>
                      <a:pt x="135" y="154"/>
                      <a:pt x="135" y="154"/>
                    </a:cubicBezTo>
                    <a:cubicBezTo>
                      <a:pt x="135" y="130"/>
                      <a:pt x="129" y="7"/>
                      <a:pt x="71" y="0"/>
                    </a:cubicBezTo>
                    <a:cubicBezTo>
                      <a:pt x="70" y="0"/>
                      <a:pt x="68" y="0"/>
                      <a:pt x="67" y="0"/>
                    </a:cubicBezTo>
                  </a:path>
                </a:pathLst>
              </a:custGeom>
              <a:solidFill>
                <a:srgbClr val="B17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84"/>
              <p:cNvSpPr/>
              <p:nvPr/>
            </p:nvSpPr>
            <p:spPr bwMode="auto">
              <a:xfrm>
                <a:off x="1548" y="2532"/>
                <a:ext cx="161" cy="184"/>
              </a:xfrm>
              <a:custGeom>
                <a:avLst/>
                <a:gdLst>
                  <a:gd name="T0" fmla="*/ 49 w 99"/>
                  <a:gd name="T1" fmla="*/ 0 h 113"/>
                  <a:gd name="T2" fmla="*/ 0 w 99"/>
                  <a:gd name="T3" fmla="*/ 110 h 113"/>
                  <a:gd name="T4" fmla="*/ 15 w 99"/>
                  <a:gd name="T5" fmla="*/ 110 h 113"/>
                  <a:gd name="T6" fmla="*/ 50 w 99"/>
                  <a:gd name="T7" fmla="*/ 32 h 113"/>
                  <a:gd name="T8" fmla="*/ 52 w 99"/>
                  <a:gd name="T9" fmla="*/ 32 h 113"/>
                  <a:gd name="T10" fmla="*/ 86 w 99"/>
                  <a:gd name="T11" fmla="*/ 112 h 113"/>
                  <a:gd name="T12" fmla="*/ 99 w 99"/>
                  <a:gd name="T13" fmla="*/ 113 h 113"/>
                  <a:gd name="T14" fmla="*/ 52 w 99"/>
                  <a:gd name="T15" fmla="*/ 0 h 113"/>
                  <a:gd name="T16" fmla="*/ 49 w 99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13">
                    <a:moveTo>
                      <a:pt x="49" y="0"/>
                    </a:moveTo>
                    <a:cubicBezTo>
                      <a:pt x="9" y="0"/>
                      <a:pt x="0" y="110"/>
                      <a:pt x="0" y="110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15" y="108"/>
                      <a:pt x="22" y="32"/>
                      <a:pt x="50" y="32"/>
                    </a:cubicBezTo>
                    <a:cubicBezTo>
                      <a:pt x="51" y="32"/>
                      <a:pt x="52" y="32"/>
                      <a:pt x="52" y="32"/>
                    </a:cubicBezTo>
                    <a:cubicBezTo>
                      <a:pt x="83" y="35"/>
                      <a:pt x="86" y="99"/>
                      <a:pt x="86" y="112"/>
                    </a:cubicBezTo>
                    <a:cubicBezTo>
                      <a:pt x="99" y="113"/>
                      <a:pt x="99" y="113"/>
                      <a:pt x="99" y="113"/>
                    </a:cubicBezTo>
                    <a:cubicBezTo>
                      <a:pt x="99" y="95"/>
                      <a:pt x="94" y="4"/>
                      <a:pt x="52" y="0"/>
                    </a:cubicBezTo>
                    <a:cubicBezTo>
                      <a:pt x="51" y="0"/>
                      <a:pt x="50" y="0"/>
                      <a:pt x="49" y="0"/>
                    </a:cubicBezTo>
                  </a:path>
                </a:pathLst>
              </a:custGeom>
              <a:solidFill>
                <a:srgbClr val="A4A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85"/>
              <p:cNvSpPr/>
              <p:nvPr/>
            </p:nvSpPr>
            <p:spPr bwMode="auto">
              <a:xfrm>
                <a:off x="1573" y="2712"/>
                <a:ext cx="115" cy="3"/>
              </a:xfrm>
              <a:custGeom>
                <a:avLst/>
                <a:gdLst>
                  <a:gd name="T0" fmla="*/ 0 w 71"/>
                  <a:gd name="T1" fmla="*/ 0 h 2"/>
                  <a:gd name="T2" fmla="*/ 0 w 71"/>
                  <a:gd name="T3" fmla="*/ 0 h 2"/>
                  <a:gd name="T4" fmla="*/ 71 w 71"/>
                  <a:gd name="T5" fmla="*/ 2 h 2"/>
                  <a:gd name="T6" fmla="*/ 71 w 71"/>
                  <a:gd name="T7" fmla="*/ 2 h 2"/>
                  <a:gd name="T8" fmla="*/ 0 w 7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AD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86"/>
              <p:cNvSpPr/>
              <p:nvPr/>
            </p:nvSpPr>
            <p:spPr bwMode="auto">
              <a:xfrm>
                <a:off x="1573" y="2584"/>
                <a:ext cx="115" cy="131"/>
              </a:xfrm>
              <a:custGeom>
                <a:avLst/>
                <a:gdLst>
                  <a:gd name="T0" fmla="*/ 35 w 71"/>
                  <a:gd name="T1" fmla="*/ 0 h 80"/>
                  <a:gd name="T2" fmla="*/ 0 w 71"/>
                  <a:gd name="T3" fmla="*/ 78 h 80"/>
                  <a:gd name="T4" fmla="*/ 71 w 71"/>
                  <a:gd name="T5" fmla="*/ 80 h 80"/>
                  <a:gd name="T6" fmla="*/ 37 w 71"/>
                  <a:gd name="T7" fmla="*/ 0 h 80"/>
                  <a:gd name="T8" fmla="*/ 35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35" y="0"/>
                    </a:moveTo>
                    <a:cubicBezTo>
                      <a:pt x="7" y="0"/>
                      <a:pt x="0" y="76"/>
                      <a:pt x="0" y="78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1" y="67"/>
                      <a:pt x="68" y="3"/>
                      <a:pt x="37" y="0"/>
                    </a:cubicBezTo>
                    <a:cubicBezTo>
                      <a:pt x="37" y="0"/>
                      <a:pt x="36" y="0"/>
                      <a:pt x="35" y="0"/>
                    </a:cubicBezTo>
                  </a:path>
                </a:pathLst>
              </a:custGeom>
              <a:solidFill>
                <a:srgbClr val="E6E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87"/>
              <p:cNvSpPr/>
              <p:nvPr/>
            </p:nvSpPr>
            <p:spPr bwMode="auto">
              <a:xfrm>
                <a:off x="2" y="2512"/>
                <a:ext cx="538" cy="203"/>
              </a:xfrm>
              <a:custGeom>
                <a:avLst/>
                <a:gdLst>
                  <a:gd name="T0" fmla="*/ 165 w 331"/>
                  <a:gd name="T1" fmla="*/ 0 h 124"/>
                  <a:gd name="T2" fmla="*/ 125 w 331"/>
                  <a:gd name="T3" fmla="*/ 4 h 124"/>
                  <a:gd name="T4" fmla="*/ 0 w 331"/>
                  <a:gd name="T5" fmla="*/ 124 h 124"/>
                  <a:gd name="T6" fmla="*/ 68 w 331"/>
                  <a:gd name="T7" fmla="*/ 123 h 124"/>
                  <a:gd name="T8" fmla="*/ 68 w 331"/>
                  <a:gd name="T9" fmla="*/ 122 h 124"/>
                  <a:gd name="T10" fmla="*/ 31 w 331"/>
                  <a:gd name="T11" fmla="*/ 123 h 124"/>
                  <a:gd name="T12" fmla="*/ 133 w 331"/>
                  <a:gd name="T13" fmla="*/ 32 h 124"/>
                  <a:gd name="T14" fmla="*/ 166 w 331"/>
                  <a:gd name="T15" fmla="*/ 29 h 124"/>
                  <a:gd name="T16" fmla="*/ 302 w 331"/>
                  <a:gd name="T17" fmla="*/ 121 h 124"/>
                  <a:gd name="T18" fmla="*/ 269 w 331"/>
                  <a:gd name="T19" fmla="*/ 121 h 124"/>
                  <a:gd name="T20" fmla="*/ 270 w 331"/>
                  <a:gd name="T21" fmla="*/ 122 h 124"/>
                  <a:gd name="T22" fmla="*/ 331 w 331"/>
                  <a:gd name="T23" fmla="*/ 122 h 124"/>
                  <a:gd name="T24" fmla="*/ 232 w 331"/>
                  <a:gd name="T25" fmla="*/ 13 h 124"/>
                  <a:gd name="T26" fmla="*/ 231 w 331"/>
                  <a:gd name="T27" fmla="*/ 13 h 124"/>
                  <a:gd name="T28" fmla="*/ 229 w 331"/>
                  <a:gd name="T29" fmla="*/ 12 h 124"/>
                  <a:gd name="T30" fmla="*/ 165 w 331"/>
                  <a:gd name="T3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1" h="124">
                    <a:moveTo>
                      <a:pt x="165" y="0"/>
                    </a:moveTo>
                    <a:cubicBezTo>
                      <a:pt x="152" y="0"/>
                      <a:pt x="139" y="1"/>
                      <a:pt x="125" y="4"/>
                    </a:cubicBezTo>
                    <a:cubicBezTo>
                      <a:pt x="10" y="29"/>
                      <a:pt x="0" y="124"/>
                      <a:pt x="0" y="124"/>
                    </a:cubicBezTo>
                    <a:cubicBezTo>
                      <a:pt x="68" y="123"/>
                      <a:pt x="68" y="123"/>
                      <a:pt x="68" y="123"/>
                    </a:cubicBezTo>
                    <a:cubicBezTo>
                      <a:pt x="68" y="123"/>
                      <a:pt x="68" y="123"/>
                      <a:pt x="68" y="122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23"/>
                      <a:pt x="39" y="51"/>
                      <a:pt x="133" y="32"/>
                    </a:cubicBezTo>
                    <a:cubicBezTo>
                      <a:pt x="145" y="30"/>
                      <a:pt x="156" y="29"/>
                      <a:pt x="166" y="29"/>
                    </a:cubicBezTo>
                    <a:cubicBezTo>
                      <a:pt x="243" y="29"/>
                      <a:pt x="298" y="84"/>
                      <a:pt x="302" y="121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9" y="121"/>
                      <a:pt x="269" y="122"/>
                      <a:pt x="270" y="122"/>
                    </a:cubicBezTo>
                    <a:cubicBezTo>
                      <a:pt x="331" y="122"/>
                      <a:pt x="331" y="122"/>
                      <a:pt x="331" y="122"/>
                    </a:cubicBezTo>
                    <a:cubicBezTo>
                      <a:pt x="327" y="86"/>
                      <a:pt x="289" y="36"/>
                      <a:pt x="232" y="13"/>
                    </a:cubicBezTo>
                    <a:cubicBezTo>
                      <a:pt x="231" y="13"/>
                      <a:pt x="231" y="13"/>
                      <a:pt x="231" y="13"/>
                    </a:cubicBezTo>
                    <a:cubicBezTo>
                      <a:pt x="231" y="12"/>
                      <a:pt x="230" y="12"/>
                      <a:pt x="229" y="12"/>
                    </a:cubicBezTo>
                    <a:cubicBezTo>
                      <a:pt x="210" y="4"/>
                      <a:pt x="188" y="0"/>
                      <a:pt x="165" y="0"/>
                    </a:cubicBezTo>
                  </a:path>
                </a:pathLst>
              </a:custGeom>
              <a:solidFill>
                <a:srgbClr val="A2C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8"/>
              <p:cNvSpPr/>
              <p:nvPr/>
            </p:nvSpPr>
            <p:spPr bwMode="auto">
              <a:xfrm>
                <a:off x="374" y="2532"/>
                <a:ext cx="5" cy="2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94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9"/>
              <p:cNvSpPr/>
              <p:nvPr/>
            </p:nvSpPr>
            <p:spPr bwMode="auto">
              <a:xfrm>
                <a:off x="52" y="2560"/>
                <a:ext cx="441" cy="153"/>
              </a:xfrm>
              <a:custGeom>
                <a:avLst/>
                <a:gdLst>
                  <a:gd name="T0" fmla="*/ 135 w 271"/>
                  <a:gd name="T1" fmla="*/ 0 h 94"/>
                  <a:gd name="T2" fmla="*/ 102 w 271"/>
                  <a:gd name="T3" fmla="*/ 3 h 94"/>
                  <a:gd name="T4" fmla="*/ 0 w 271"/>
                  <a:gd name="T5" fmla="*/ 94 h 94"/>
                  <a:gd name="T6" fmla="*/ 37 w 271"/>
                  <a:gd name="T7" fmla="*/ 93 h 94"/>
                  <a:gd name="T8" fmla="*/ 113 w 271"/>
                  <a:gd name="T9" fmla="*/ 28 h 94"/>
                  <a:gd name="T10" fmla="*/ 138 w 271"/>
                  <a:gd name="T11" fmla="*/ 25 h 94"/>
                  <a:gd name="T12" fmla="*/ 238 w 271"/>
                  <a:gd name="T13" fmla="*/ 92 h 94"/>
                  <a:gd name="T14" fmla="*/ 271 w 271"/>
                  <a:gd name="T15" fmla="*/ 92 h 94"/>
                  <a:gd name="T16" fmla="*/ 135 w 27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94">
                    <a:moveTo>
                      <a:pt x="135" y="0"/>
                    </a:moveTo>
                    <a:cubicBezTo>
                      <a:pt x="125" y="0"/>
                      <a:pt x="114" y="1"/>
                      <a:pt x="102" y="3"/>
                    </a:cubicBezTo>
                    <a:cubicBezTo>
                      <a:pt x="8" y="22"/>
                      <a:pt x="0" y="94"/>
                      <a:pt x="0" y="94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9" y="84"/>
                      <a:pt x="51" y="41"/>
                      <a:pt x="113" y="28"/>
                    </a:cubicBezTo>
                    <a:cubicBezTo>
                      <a:pt x="121" y="26"/>
                      <a:pt x="130" y="25"/>
                      <a:pt x="138" y="25"/>
                    </a:cubicBezTo>
                    <a:cubicBezTo>
                      <a:pt x="193" y="25"/>
                      <a:pt x="233" y="65"/>
                      <a:pt x="238" y="92"/>
                    </a:cubicBezTo>
                    <a:cubicBezTo>
                      <a:pt x="271" y="92"/>
                      <a:pt x="271" y="92"/>
                      <a:pt x="271" y="92"/>
                    </a:cubicBezTo>
                    <a:cubicBezTo>
                      <a:pt x="267" y="55"/>
                      <a:pt x="212" y="0"/>
                      <a:pt x="135" y="0"/>
                    </a:cubicBezTo>
                  </a:path>
                </a:pathLst>
              </a:custGeom>
              <a:solidFill>
                <a:srgbClr val="C8A6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90"/>
              <p:cNvSpPr/>
              <p:nvPr/>
            </p:nvSpPr>
            <p:spPr bwMode="auto">
              <a:xfrm>
                <a:off x="112" y="2601"/>
                <a:ext cx="329" cy="114"/>
              </a:xfrm>
              <a:custGeom>
                <a:avLst/>
                <a:gdLst>
                  <a:gd name="T0" fmla="*/ 101 w 202"/>
                  <a:gd name="T1" fmla="*/ 0 h 70"/>
                  <a:gd name="T2" fmla="*/ 76 w 202"/>
                  <a:gd name="T3" fmla="*/ 3 h 70"/>
                  <a:gd name="T4" fmla="*/ 0 w 202"/>
                  <a:gd name="T5" fmla="*/ 68 h 70"/>
                  <a:gd name="T6" fmla="*/ 0 w 202"/>
                  <a:gd name="T7" fmla="*/ 69 h 70"/>
                  <a:gd name="T8" fmla="*/ 0 w 202"/>
                  <a:gd name="T9" fmla="*/ 70 h 70"/>
                  <a:gd name="T10" fmla="*/ 34 w 202"/>
                  <a:gd name="T11" fmla="*/ 70 h 70"/>
                  <a:gd name="T12" fmla="*/ 84 w 202"/>
                  <a:gd name="T13" fmla="*/ 25 h 70"/>
                  <a:gd name="T14" fmla="*/ 101 w 202"/>
                  <a:gd name="T15" fmla="*/ 24 h 70"/>
                  <a:gd name="T16" fmla="*/ 168 w 202"/>
                  <a:gd name="T17" fmla="*/ 69 h 70"/>
                  <a:gd name="T18" fmla="*/ 202 w 202"/>
                  <a:gd name="T19" fmla="*/ 69 h 70"/>
                  <a:gd name="T20" fmla="*/ 202 w 202"/>
                  <a:gd name="T21" fmla="*/ 68 h 70"/>
                  <a:gd name="T22" fmla="*/ 201 w 202"/>
                  <a:gd name="T23" fmla="*/ 67 h 70"/>
                  <a:gd name="T24" fmla="*/ 101 w 202"/>
                  <a:gd name="T2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70">
                    <a:moveTo>
                      <a:pt x="101" y="0"/>
                    </a:moveTo>
                    <a:cubicBezTo>
                      <a:pt x="93" y="0"/>
                      <a:pt x="84" y="1"/>
                      <a:pt x="76" y="3"/>
                    </a:cubicBezTo>
                    <a:cubicBezTo>
                      <a:pt x="14" y="16"/>
                      <a:pt x="2" y="59"/>
                      <a:pt x="0" y="6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67"/>
                      <a:pt x="40" y="34"/>
                      <a:pt x="84" y="25"/>
                    </a:cubicBezTo>
                    <a:cubicBezTo>
                      <a:pt x="90" y="24"/>
                      <a:pt x="95" y="24"/>
                      <a:pt x="101" y="24"/>
                    </a:cubicBezTo>
                    <a:cubicBezTo>
                      <a:pt x="138" y="24"/>
                      <a:pt x="165" y="51"/>
                      <a:pt x="168" y="69"/>
                    </a:cubicBezTo>
                    <a:cubicBezTo>
                      <a:pt x="202" y="69"/>
                      <a:pt x="202" y="69"/>
                      <a:pt x="202" y="69"/>
                    </a:cubicBezTo>
                    <a:cubicBezTo>
                      <a:pt x="202" y="69"/>
                      <a:pt x="202" y="68"/>
                      <a:pt x="202" y="68"/>
                    </a:cubicBezTo>
                    <a:cubicBezTo>
                      <a:pt x="201" y="68"/>
                      <a:pt x="201" y="67"/>
                      <a:pt x="201" y="67"/>
                    </a:cubicBezTo>
                    <a:cubicBezTo>
                      <a:pt x="196" y="40"/>
                      <a:pt x="156" y="0"/>
                      <a:pt x="101" y="0"/>
                    </a:cubicBezTo>
                  </a:path>
                </a:pathLst>
              </a:custGeom>
              <a:solidFill>
                <a:srgbClr val="FFF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91"/>
              <p:cNvSpPr/>
              <p:nvPr/>
            </p:nvSpPr>
            <p:spPr bwMode="auto">
              <a:xfrm>
                <a:off x="168" y="2640"/>
                <a:ext cx="217" cy="75"/>
              </a:xfrm>
              <a:custGeom>
                <a:avLst/>
                <a:gdLst>
                  <a:gd name="T0" fmla="*/ 67 w 134"/>
                  <a:gd name="T1" fmla="*/ 0 h 46"/>
                  <a:gd name="T2" fmla="*/ 50 w 134"/>
                  <a:gd name="T3" fmla="*/ 1 h 46"/>
                  <a:gd name="T4" fmla="*/ 0 w 134"/>
                  <a:gd name="T5" fmla="*/ 46 h 46"/>
                  <a:gd name="T6" fmla="*/ 0 w 134"/>
                  <a:gd name="T7" fmla="*/ 46 h 46"/>
                  <a:gd name="T8" fmla="*/ 134 w 134"/>
                  <a:gd name="T9" fmla="*/ 45 h 46"/>
                  <a:gd name="T10" fmla="*/ 134 w 134"/>
                  <a:gd name="T11" fmla="*/ 45 h 46"/>
                  <a:gd name="T12" fmla="*/ 67 w 134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46">
                    <a:moveTo>
                      <a:pt x="67" y="0"/>
                    </a:moveTo>
                    <a:cubicBezTo>
                      <a:pt x="61" y="0"/>
                      <a:pt x="56" y="0"/>
                      <a:pt x="50" y="1"/>
                    </a:cubicBezTo>
                    <a:cubicBezTo>
                      <a:pt x="6" y="10"/>
                      <a:pt x="0" y="43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1" y="27"/>
                      <a:pt x="104" y="0"/>
                      <a:pt x="67" y="0"/>
                    </a:cubicBezTo>
                  </a:path>
                </a:pathLst>
              </a:custGeom>
              <a:solidFill>
                <a:srgbClr val="FFA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92"/>
              <p:cNvSpPr/>
              <p:nvPr/>
            </p:nvSpPr>
            <p:spPr bwMode="auto">
              <a:xfrm>
                <a:off x="1156" y="2534"/>
                <a:ext cx="337" cy="173"/>
              </a:xfrm>
              <a:custGeom>
                <a:avLst/>
                <a:gdLst>
                  <a:gd name="T0" fmla="*/ 106 w 207"/>
                  <a:gd name="T1" fmla="*/ 0 h 106"/>
                  <a:gd name="T2" fmla="*/ 80 w 207"/>
                  <a:gd name="T3" fmla="*/ 4 h 106"/>
                  <a:gd name="T4" fmla="*/ 0 w 207"/>
                  <a:gd name="T5" fmla="*/ 106 h 106"/>
                  <a:gd name="T6" fmla="*/ 44 w 207"/>
                  <a:gd name="T7" fmla="*/ 106 h 106"/>
                  <a:gd name="T8" fmla="*/ 44 w 207"/>
                  <a:gd name="T9" fmla="*/ 105 h 106"/>
                  <a:gd name="T10" fmla="*/ 20 w 207"/>
                  <a:gd name="T11" fmla="*/ 105 h 106"/>
                  <a:gd name="T12" fmla="*/ 86 w 207"/>
                  <a:gd name="T13" fmla="*/ 28 h 106"/>
                  <a:gd name="T14" fmla="*/ 107 w 207"/>
                  <a:gd name="T15" fmla="*/ 25 h 106"/>
                  <a:gd name="T16" fmla="*/ 195 w 207"/>
                  <a:gd name="T17" fmla="*/ 104 h 106"/>
                  <a:gd name="T18" fmla="*/ 174 w 207"/>
                  <a:gd name="T19" fmla="*/ 104 h 106"/>
                  <a:gd name="T20" fmla="*/ 174 w 207"/>
                  <a:gd name="T21" fmla="*/ 105 h 106"/>
                  <a:gd name="T22" fmla="*/ 204 w 207"/>
                  <a:gd name="T23" fmla="*/ 105 h 106"/>
                  <a:gd name="T24" fmla="*/ 207 w 207"/>
                  <a:gd name="T25" fmla="*/ 80 h 106"/>
                  <a:gd name="T26" fmla="*/ 106 w 207"/>
                  <a:gd name="T2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7" h="106">
                    <a:moveTo>
                      <a:pt x="106" y="0"/>
                    </a:moveTo>
                    <a:cubicBezTo>
                      <a:pt x="97" y="0"/>
                      <a:pt x="89" y="1"/>
                      <a:pt x="80" y="4"/>
                    </a:cubicBezTo>
                    <a:cubicBezTo>
                      <a:pt x="6" y="25"/>
                      <a:pt x="0" y="106"/>
                      <a:pt x="0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5"/>
                      <a:pt x="44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25" y="44"/>
                      <a:pt x="86" y="28"/>
                    </a:cubicBezTo>
                    <a:cubicBezTo>
                      <a:pt x="93" y="26"/>
                      <a:pt x="100" y="25"/>
                      <a:pt x="107" y="25"/>
                    </a:cubicBezTo>
                    <a:cubicBezTo>
                      <a:pt x="156" y="25"/>
                      <a:pt x="192" y="73"/>
                      <a:pt x="195" y="104"/>
                    </a:cubicBezTo>
                    <a:cubicBezTo>
                      <a:pt x="174" y="104"/>
                      <a:pt x="174" y="104"/>
                      <a:pt x="174" y="104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204" y="105"/>
                      <a:pt x="204" y="105"/>
                      <a:pt x="204" y="105"/>
                    </a:cubicBezTo>
                    <a:cubicBezTo>
                      <a:pt x="205" y="100"/>
                      <a:pt x="206" y="91"/>
                      <a:pt x="207" y="80"/>
                    </a:cubicBezTo>
                    <a:cubicBezTo>
                      <a:pt x="193" y="42"/>
                      <a:pt x="155" y="0"/>
                      <a:pt x="106" y="0"/>
                    </a:cubicBezTo>
                  </a:path>
                </a:pathLst>
              </a:custGeom>
              <a:solidFill>
                <a:srgbClr val="A2C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93"/>
              <p:cNvSpPr/>
              <p:nvPr/>
            </p:nvSpPr>
            <p:spPr bwMode="auto">
              <a:xfrm>
                <a:off x="1488" y="2664"/>
                <a:ext cx="16" cy="41"/>
              </a:xfrm>
              <a:custGeom>
                <a:avLst/>
                <a:gdLst>
                  <a:gd name="T0" fmla="*/ 3 w 10"/>
                  <a:gd name="T1" fmla="*/ 0 h 25"/>
                  <a:gd name="T2" fmla="*/ 0 w 10"/>
                  <a:gd name="T3" fmla="*/ 25 h 25"/>
                  <a:gd name="T4" fmla="*/ 10 w 10"/>
                  <a:gd name="T5" fmla="*/ 25 h 25"/>
                  <a:gd name="T6" fmla="*/ 3 w 10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5">
                    <a:moveTo>
                      <a:pt x="3" y="0"/>
                    </a:moveTo>
                    <a:cubicBezTo>
                      <a:pt x="2" y="11"/>
                      <a:pt x="1" y="20"/>
                      <a:pt x="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9" y="17"/>
                      <a:pt x="7" y="9"/>
                      <a:pt x="3" y="0"/>
                    </a:cubicBezTo>
                  </a:path>
                </a:pathLst>
              </a:custGeom>
              <a:solidFill>
                <a:srgbClr val="A2B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94"/>
              <p:cNvSpPr/>
              <p:nvPr/>
            </p:nvSpPr>
            <p:spPr bwMode="auto">
              <a:xfrm>
                <a:off x="1189" y="2574"/>
                <a:ext cx="285" cy="131"/>
              </a:xfrm>
              <a:custGeom>
                <a:avLst/>
                <a:gdLst>
                  <a:gd name="T0" fmla="*/ 87 w 175"/>
                  <a:gd name="T1" fmla="*/ 0 h 80"/>
                  <a:gd name="T2" fmla="*/ 66 w 175"/>
                  <a:gd name="T3" fmla="*/ 3 h 80"/>
                  <a:gd name="T4" fmla="*/ 0 w 175"/>
                  <a:gd name="T5" fmla="*/ 80 h 80"/>
                  <a:gd name="T6" fmla="*/ 24 w 175"/>
                  <a:gd name="T7" fmla="*/ 80 h 80"/>
                  <a:gd name="T8" fmla="*/ 73 w 175"/>
                  <a:gd name="T9" fmla="*/ 24 h 80"/>
                  <a:gd name="T10" fmla="*/ 88 w 175"/>
                  <a:gd name="T11" fmla="*/ 22 h 80"/>
                  <a:gd name="T12" fmla="*/ 154 w 175"/>
                  <a:gd name="T13" fmla="*/ 79 h 80"/>
                  <a:gd name="T14" fmla="*/ 175 w 175"/>
                  <a:gd name="T15" fmla="*/ 79 h 80"/>
                  <a:gd name="T16" fmla="*/ 87 w 175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80">
                    <a:moveTo>
                      <a:pt x="87" y="0"/>
                    </a:moveTo>
                    <a:cubicBezTo>
                      <a:pt x="80" y="0"/>
                      <a:pt x="73" y="1"/>
                      <a:pt x="66" y="3"/>
                    </a:cubicBezTo>
                    <a:cubicBezTo>
                      <a:pt x="5" y="19"/>
                      <a:pt x="0" y="80"/>
                      <a:pt x="0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5" y="72"/>
                      <a:pt x="32" y="35"/>
                      <a:pt x="73" y="24"/>
                    </a:cubicBezTo>
                    <a:cubicBezTo>
                      <a:pt x="78" y="23"/>
                      <a:pt x="83" y="22"/>
                      <a:pt x="88" y="22"/>
                    </a:cubicBezTo>
                    <a:cubicBezTo>
                      <a:pt x="124" y="22"/>
                      <a:pt x="150" y="56"/>
                      <a:pt x="154" y="79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172" y="48"/>
                      <a:pt x="136" y="0"/>
                      <a:pt x="87" y="0"/>
                    </a:cubicBezTo>
                  </a:path>
                </a:pathLst>
              </a:custGeom>
              <a:solidFill>
                <a:srgbClr val="C8A6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95"/>
              <p:cNvSpPr/>
              <p:nvPr/>
            </p:nvSpPr>
            <p:spPr bwMode="auto">
              <a:xfrm>
                <a:off x="1228" y="2610"/>
                <a:ext cx="211" cy="98"/>
              </a:xfrm>
              <a:custGeom>
                <a:avLst/>
                <a:gdLst>
                  <a:gd name="T0" fmla="*/ 64 w 130"/>
                  <a:gd name="T1" fmla="*/ 0 h 60"/>
                  <a:gd name="T2" fmla="*/ 49 w 130"/>
                  <a:gd name="T3" fmla="*/ 2 h 60"/>
                  <a:gd name="T4" fmla="*/ 0 w 130"/>
                  <a:gd name="T5" fmla="*/ 58 h 60"/>
                  <a:gd name="T6" fmla="*/ 0 w 130"/>
                  <a:gd name="T7" fmla="*/ 59 h 60"/>
                  <a:gd name="T8" fmla="*/ 0 w 130"/>
                  <a:gd name="T9" fmla="*/ 60 h 60"/>
                  <a:gd name="T10" fmla="*/ 21 w 130"/>
                  <a:gd name="T11" fmla="*/ 59 h 60"/>
                  <a:gd name="T12" fmla="*/ 54 w 130"/>
                  <a:gd name="T13" fmla="*/ 21 h 60"/>
                  <a:gd name="T14" fmla="*/ 64 w 130"/>
                  <a:gd name="T15" fmla="*/ 20 h 60"/>
                  <a:gd name="T16" fmla="*/ 108 w 130"/>
                  <a:gd name="T17" fmla="*/ 59 h 60"/>
                  <a:gd name="T18" fmla="*/ 130 w 130"/>
                  <a:gd name="T19" fmla="*/ 59 h 60"/>
                  <a:gd name="T20" fmla="*/ 130 w 130"/>
                  <a:gd name="T21" fmla="*/ 58 h 60"/>
                  <a:gd name="T22" fmla="*/ 130 w 130"/>
                  <a:gd name="T23" fmla="*/ 57 h 60"/>
                  <a:gd name="T24" fmla="*/ 64 w 130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60">
                    <a:moveTo>
                      <a:pt x="64" y="0"/>
                    </a:moveTo>
                    <a:cubicBezTo>
                      <a:pt x="59" y="0"/>
                      <a:pt x="54" y="1"/>
                      <a:pt x="49" y="2"/>
                    </a:cubicBezTo>
                    <a:cubicBezTo>
                      <a:pt x="8" y="13"/>
                      <a:pt x="1" y="50"/>
                      <a:pt x="0" y="58"/>
                    </a:cubicBezTo>
                    <a:cubicBezTo>
                      <a:pt x="0" y="58"/>
                      <a:pt x="0" y="59"/>
                      <a:pt x="0" y="59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2" y="57"/>
                      <a:pt x="26" y="29"/>
                      <a:pt x="54" y="21"/>
                    </a:cubicBezTo>
                    <a:cubicBezTo>
                      <a:pt x="58" y="20"/>
                      <a:pt x="61" y="20"/>
                      <a:pt x="64" y="20"/>
                    </a:cubicBezTo>
                    <a:cubicBezTo>
                      <a:pt x="89" y="20"/>
                      <a:pt x="106" y="43"/>
                      <a:pt x="108" y="59"/>
                    </a:cubicBezTo>
                    <a:cubicBezTo>
                      <a:pt x="130" y="59"/>
                      <a:pt x="130" y="59"/>
                      <a:pt x="130" y="59"/>
                    </a:cubicBezTo>
                    <a:cubicBezTo>
                      <a:pt x="130" y="59"/>
                      <a:pt x="130" y="58"/>
                      <a:pt x="130" y="58"/>
                    </a:cubicBezTo>
                    <a:cubicBezTo>
                      <a:pt x="130" y="58"/>
                      <a:pt x="130" y="58"/>
                      <a:pt x="130" y="57"/>
                    </a:cubicBezTo>
                    <a:cubicBezTo>
                      <a:pt x="126" y="34"/>
                      <a:pt x="100" y="0"/>
                      <a:pt x="64" y="0"/>
                    </a:cubicBezTo>
                  </a:path>
                </a:pathLst>
              </a:custGeom>
              <a:solidFill>
                <a:srgbClr val="FFF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96"/>
              <p:cNvSpPr/>
              <p:nvPr/>
            </p:nvSpPr>
            <p:spPr bwMode="auto">
              <a:xfrm>
                <a:off x="1262" y="2643"/>
                <a:ext cx="142" cy="65"/>
              </a:xfrm>
              <a:custGeom>
                <a:avLst/>
                <a:gdLst>
                  <a:gd name="T0" fmla="*/ 43 w 87"/>
                  <a:gd name="T1" fmla="*/ 0 h 40"/>
                  <a:gd name="T2" fmla="*/ 33 w 87"/>
                  <a:gd name="T3" fmla="*/ 1 h 40"/>
                  <a:gd name="T4" fmla="*/ 0 w 87"/>
                  <a:gd name="T5" fmla="*/ 39 h 40"/>
                  <a:gd name="T6" fmla="*/ 0 w 87"/>
                  <a:gd name="T7" fmla="*/ 40 h 40"/>
                  <a:gd name="T8" fmla="*/ 87 w 87"/>
                  <a:gd name="T9" fmla="*/ 39 h 40"/>
                  <a:gd name="T10" fmla="*/ 87 w 87"/>
                  <a:gd name="T11" fmla="*/ 39 h 40"/>
                  <a:gd name="T12" fmla="*/ 43 w 87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40">
                    <a:moveTo>
                      <a:pt x="43" y="0"/>
                    </a:moveTo>
                    <a:cubicBezTo>
                      <a:pt x="40" y="0"/>
                      <a:pt x="37" y="0"/>
                      <a:pt x="33" y="1"/>
                    </a:cubicBezTo>
                    <a:cubicBezTo>
                      <a:pt x="5" y="9"/>
                      <a:pt x="1" y="37"/>
                      <a:pt x="0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5" y="23"/>
                      <a:pt x="68" y="0"/>
                      <a:pt x="43" y="0"/>
                    </a:cubicBezTo>
                  </a:path>
                </a:pathLst>
              </a:custGeom>
              <a:solidFill>
                <a:srgbClr val="FFA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97"/>
              <p:cNvSpPr/>
              <p:nvPr/>
            </p:nvSpPr>
            <p:spPr bwMode="auto">
              <a:xfrm>
                <a:off x="429" y="2592"/>
                <a:ext cx="65" cy="121"/>
              </a:xfrm>
              <a:custGeom>
                <a:avLst/>
                <a:gdLst>
                  <a:gd name="T0" fmla="*/ 4 w 65"/>
                  <a:gd name="T1" fmla="*/ 0 h 121"/>
                  <a:gd name="T2" fmla="*/ 0 w 65"/>
                  <a:gd name="T3" fmla="*/ 0 h 121"/>
                  <a:gd name="T4" fmla="*/ 12 w 65"/>
                  <a:gd name="T5" fmla="*/ 121 h 121"/>
                  <a:gd name="T6" fmla="*/ 64 w 65"/>
                  <a:gd name="T7" fmla="*/ 121 h 121"/>
                  <a:gd name="T8" fmla="*/ 65 w 65"/>
                  <a:gd name="T9" fmla="*/ 118 h 121"/>
                  <a:gd name="T10" fmla="*/ 4 w 6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21">
                    <a:moveTo>
                      <a:pt x="4" y="0"/>
                    </a:moveTo>
                    <a:lnTo>
                      <a:pt x="0" y="0"/>
                    </a:lnTo>
                    <a:lnTo>
                      <a:pt x="12" y="121"/>
                    </a:lnTo>
                    <a:lnTo>
                      <a:pt x="64" y="121"/>
                    </a:lnTo>
                    <a:lnTo>
                      <a:pt x="65" y="11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98"/>
              <p:cNvSpPr/>
              <p:nvPr/>
            </p:nvSpPr>
            <p:spPr bwMode="auto">
              <a:xfrm>
                <a:off x="433" y="2591"/>
                <a:ext cx="97" cy="119"/>
              </a:xfrm>
              <a:custGeom>
                <a:avLst/>
                <a:gdLst>
                  <a:gd name="T0" fmla="*/ 61 w 97"/>
                  <a:gd name="T1" fmla="*/ 119 h 119"/>
                  <a:gd name="T2" fmla="*/ 97 w 97"/>
                  <a:gd name="T3" fmla="*/ 0 h 119"/>
                  <a:gd name="T4" fmla="*/ 0 w 97"/>
                  <a:gd name="T5" fmla="*/ 1 h 119"/>
                  <a:gd name="T6" fmla="*/ 61 w 97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19">
                    <a:moveTo>
                      <a:pt x="61" y="119"/>
                    </a:moveTo>
                    <a:lnTo>
                      <a:pt x="97" y="0"/>
                    </a:lnTo>
                    <a:lnTo>
                      <a:pt x="0" y="1"/>
                    </a:lnTo>
                    <a:lnTo>
                      <a:pt x="61" y="119"/>
                    </a:lnTo>
                    <a:close/>
                  </a:path>
                </a:pathLst>
              </a:custGeom>
              <a:solidFill>
                <a:srgbClr val="FF7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9"/>
              <p:cNvSpPr/>
              <p:nvPr/>
            </p:nvSpPr>
            <p:spPr bwMode="auto">
              <a:xfrm>
                <a:off x="532" y="2591"/>
                <a:ext cx="102" cy="121"/>
              </a:xfrm>
              <a:custGeom>
                <a:avLst/>
                <a:gdLst>
                  <a:gd name="T0" fmla="*/ 0 w 102"/>
                  <a:gd name="T1" fmla="*/ 0 h 121"/>
                  <a:gd name="T2" fmla="*/ 36 w 102"/>
                  <a:gd name="T3" fmla="*/ 121 h 121"/>
                  <a:gd name="T4" fmla="*/ 50 w 102"/>
                  <a:gd name="T5" fmla="*/ 121 h 121"/>
                  <a:gd name="T6" fmla="*/ 102 w 102"/>
                  <a:gd name="T7" fmla="*/ 0 h 121"/>
                  <a:gd name="T8" fmla="*/ 0 w 102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21">
                    <a:moveTo>
                      <a:pt x="0" y="0"/>
                    </a:moveTo>
                    <a:lnTo>
                      <a:pt x="36" y="121"/>
                    </a:lnTo>
                    <a:lnTo>
                      <a:pt x="50" y="121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00"/>
              <p:cNvSpPr/>
              <p:nvPr/>
            </p:nvSpPr>
            <p:spPr bwMode="auto">
              <a:xfrm>
                <a:off x="582" y="2591"/>
                <a:ext cx="54" cy="121"/>
              </a:xfrm>
              <a:custGeom>
                <a:avLst/>
                <a:gdLst>
                  <a:gd name="T0" fmla="*/ 0 w 54"/>
                  <a:gd name="T1" fmla="*/ 121 h 121"/>
                  <a:gd name="T2" fmla="*/ 43 w 54"/>
                  <a:gd name="T3" fmla="*/ 121 h 121"/>
                  <a:gd name="T4" fmla="*/ 54 w 54"/>
                  <a:gd name="T5" fmla="*/ 0 h 121"/>
                  <a:gd name="T6" fmla="*/ 52 w 54"/>
                  <a:gd name="T7" fmla="*/ 0 h 121"/>
                  <a:gd name="T8" fmla="*/ 0 w 54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1">
                    <a:moveTo>
                      <a:pt x="0" y="121"/>
                    </a:moveTo>
                    <a:lnTo>
                      <a:pt x="43" y="121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01"/>
              <p:cNvSpPr/>
              <p:nvPr/>
            </p:nvSpPr>
            <p:spPr bwMode="auto">
              <a:xfrm>
                <a:off x="494" y="2591"/>
                <a:ext cx="74" cy="122"/>
              </a:xfrm>
              <a:custGeom>
                <a:avLst/>
                <a:gdLst>
                  <a:gd name="T0" fmla="*/ 38 w 74"/>
                  <a:gd name="T1" fmla="*/ 0 h 122"/>
                  <a:gd name="T2" fmla="*/ 36 w 74"/>
                  <a:gd name="T3" fmla="*/ 0 h 122"/>
                  <a:gd name="T4" fmla="*/ 0 w 74"/>
                  <a:gd name="T5" fmla="*/ 119 h 122"/>
                  <a:gd name="T6" fmla="*/ 0 w 74"/>
                  <a:gd name="T7" fmla="*/ 122 h 122"/>
                  <a:gd name="T8" fmla="*/ 74 w 74"/>
                  <a:gd name="T9" fmla="*/ 121 h 122"/>
                  <a:gd name="T10" fmla="*/ 38 w 74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22">
                    <a:moveTo>
                      <a:pt x="38" y="0"/>
                    </a:moveTo>
                    <a:lnTo>
                      <a:pt x="36" y="0"/>
                    </a:lnTo>
                    <a:lnTo>
                      <a:pt x="0" y="119"/>
                    </a:lnTo>
                    <a:lnTo>
                      <a:pt x="0" y="122"/>
                    </a:lnTo>
                    <a:lnTo>
                      <a:pt x="74" y="12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02"/>
              <p:cNvSpPr/>
              <p:nvPr/>
            </p:nvSpPr>
            <p:spPr bwMode="auto">
              <a:xfrm>
                <a:off x="398" y="2271"/>
                <a:ext cx="267" cy="321"/>
              </a:xfrm>
              <a:custGeom>
                <a:avLst/>
                <a:gdLst>
                  <a:gd name="T0" fmla="*/ 267 w 267"/>
                  <a:gd name="T1" fmla="*/ 0 h 321"/>
                  <a:gd name="T2" fmla="*/ 0 w 267"/>
                  <a:gd name="T3" fmla="*/ 0 h 321"/>
                  <a:gd name="T4" fmla="*/ 31 w 267"/>
                  <a:gd name="T5" fmla="*/ 321 h 321"/>
                  <a:gd name="T6" fmla="*/ 238 w 267"/>
                  <a:gd name="T7" fmla="*/ 320 h 321"/>
                  <a:gd name="T8" fmla="*/ 267 w 267"/>
                  <a:gd name="T9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321">
                    <a:moveTo>
                      <a:pt x="267" y="0"/>
                    </a:moveTo>
                    <a:lnTo>
                      <a:pt x="0" y="0"/>
                    </a:lnTo>
                    <a:lnTo>
                      <a:pt x="31" y="321"/>
                    </a:lnTo>
                    <a:lnTo>
                      <a:pt x="238" y="320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E8D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03"/>
              <p:cNvSpPr/>
              <p:nvPr/>
            </p:nvSpPr>
            <p:spPr bwMode="auto">
              <a:xfrm>
                <a:off x="493" y="2056"/>
                <a:ext cx="47" cy="35"/>
              </a:xfrm>
              <a:custGeom>
                <a:avLst/>
                <a:gdLst>
                  <a:gd name="T0" fmla="*/ 21 w 47"/>
                  <a:gd name="T1" fmla="*/ 0 h 35"/>
                  <a:gd name="T2" fmla="*/ 0 w 47"/>
                  <a:gd name="T3" fmla="*/ 34 h 35"/>
                  <a:gd name="T4" fmla="*/ 47 w 47"/>
                  <a:gd name="T5" fmla="*/ 35 h 35"/>
                  <a:gd name="T6" fmla="*/ 21 w 4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5">
                    <a:moveTo>
                      <a:pt x="21" y="0"/>
                    </a:moveTo>
                    <a:lnTo>
                      <a:pt x="0" y="34"/>
                    </a:lnTo>
                    <a:lnTo>
                      <a:pt x="47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99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04"/>
              <p:cNvSpPr/>
              <p:nvPr/>
            </p:nvSpPr>
            <p:spPr bwMode="auto">
              <a:xfrm>
                <a:off x="480" y="2090"/>
                <a:ext cx="76" cy="24"/>
              </a:xfrm>
              <a:custGeom>
                <a:avLst/>
                <a:gdLst>
                  <a:gd name="T0" fmla="*/ 13 w 76"/>
                  <a:gd name="T1" fmla="*/ 0 h 24"/>
                  <a:gd name="T2" fmla="*/ 0 w 76"/>
                  <a:gd name="T3" fmla="*/ 24 h 24"/>
                  <a:gd name="T4" fmla="*/ 76 w 76"/>
                  <a:gd name="T5" fmla="*/ 24 h 24"/>
                  <a:gd name="T6" fmla="*/ 60 w 76"/>
                  <a:gd name="T7" fmla="*/ 1 h 24"/>
                  <a:gd name="T8" fmla="*/ 13 w 7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4">
                    <a:moveTo>
                      <a:pt x="13" y="0"/>
                    </a:moveTo>
                    <a:lnTo>
                      <a:pt x="0" y="24"/>
                    </a:lnTo>
                    <a:lnTo>
                      <a:pt x="76" y="24"/>
                    </a:lnTo>
                    <a:lnTo>
                      <a:pt x="60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05"/>
              <p:cNvSpPr/>
              <p:nvPr/>
            </p:nvSpPr>
            <p:spPr bwMode="auto">
              <a:xfrm>
                <a:off x="460" y="2114"/>
                <a:ext cx="121" cy="33"/>
              </a:xfrm>
              <a:custGeom>
                <a:avLst/>
                <a:gdLst>
                  <a:gd name="T0" fmla="*/ 20 w 121"/>
                  <a:gd name="T1" fmla="*/ 0 h 33"/>
                  <a:gd name="T2" fmla="*/ 0 w 121"/>
                  <a:gd name="T3" fmla="*/ 33 h 33"/>
                  <a:gd name="T4" fmla="*/ 121 w 121"/>
                  <a:gd name="T5" fmla="*/ 33 h 33"/>
                  <a:gd name="T6" fmla="*/ 96 w 121"/>
                  <a:gd name="T7" fmla="*/ 0 h 33"/>
                  <a:gd name="T8" fmla="*/ 20 w 121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3">
                    <a:moveTo>
                      <a:pt x="20" y="0"/>
                    </a:moveTo>
                    <a:lnTo>
                      <a:pt x="0" y="33"/>
                    </a:lnTo>
                    <a:lnTo>
                      <a:pt x="121" y="33"/>
                    </a:lnTo>
                    <a:lnTo>
                      <a:pt x="9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99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06"/>
              <p:cNvSpPr/>
              <p:nvPr/>
            </p:nvSpPr>
            <p:spPr bwMode="auto">
              <a:xfrm>
                <a:off x="439" y="2147"/>
                <a:ext cx="169" cy="37"/>
              </a:xfrm>
              <a:custGeom>
                <a:avLst/>
                <a:gdLst>
                  <a:gd name="T0" fmla="*/ 21 w 169"/>
                  <a:gd name="T1" fmla="*/ 0 h 37"/>
                  <a:gd name="T2" fmla="*/ 0 w 169"/>
                  <a:gd name="T3" fmla="*/ 36 h 37"/>
                  <a:gd name="T4" fmla="*/ 169 w 169"/>
                  <a:gd name="T5" fmla="*/ 37 h 37"/>
                  <a:gd name="T6" fmla="*/ 142 w 169"/>
                  <a:gd name="T7" fmla="*/ 0 h 37"/>
                  <a:gd name="T8" fmla="*/ 21 w 169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37">
                    <a:moveTo>
                      <a:pt x="21" y="0"/>
                    </a:moveTo>
                    <a:lnTo>
                      <a:pt x="0" y="36"/>
                    </a:lnTo>
                    <a:lnTo>
                      <a:pt x="169" y="37"/>
                    </a:lnTo>
                    <a:lnTo>
                      <a:pt x="142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07"/>
              <p:cNvSpPr/>
              <p:nvPr/>
            </p:nvSpPr>
            <p:spPr bwMode="auto">
              <a:xfrm>
                <a:off x="420" y="2183"/>
                <a:ext cx="208" cy="34"/>
              </a:xfrm>
              <a:custGeom>
                <a:avLst/>
                <a:gdLst>
                  <a:gd name="T0" fmla="*/ 19 w 208"/>
                  <a:gd name="T1" fmla="*/ 0 h 34"/>
                  <a:gd name="T2" fmla="*/ 0 w 208"/>
                  <a:gd name="T3" fmla="*/ 34 h 34"/>
                  <a:gd name="T4" fmla="*/ 208 w 208"/>
                  <a:gd name="T5" fmla="*/ 29 h 34"/>
                  <a:gd name="T6" fmla="*/ 188 w 208"/>
                  <a:gd name="T7" fmla="*/ 1 h 34"/>
                  <a:gd name="T8" fmla="*/ 19 w 20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4">
                    <a:moveTo>
                      <a:pt x="19" y="0"/>
                    </a:moveTo>
                    <a:lnTo>
                      <a:pt x="0" y="34"/>
                    </a:lnTo>
                    <a:lnTo>
                      <a:pt x="208" y="29"/>
                    </a:lnTo>
                    <a:lnTo>
                      <a:pt x="188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99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08"/>
              <p:cNvSpPr/>
              <p:nvPr/>
            </p:nvSpPr>
            <p:spPr bwMode="auto">
              <a:xfrm>
                <a:off x="405" y="2212"/>
                <a:ext cx="242" cy="28"/>
              </a:xfrm>
              <a:custGeom>
                <a:avLst/>
                <a:gdLst>
                  <a:gd name="T0" fmla="*/ 15 w 242"/>
                  <a:gd name="T1" fmla="*/ 5 h 28"/>
                  <a:gd name="T2" fmla="*/ 0 w 242"/>
                  <a:gd name="T3" fmla="*/ 28 h 28"/>
                  <a:gd name="T4" fmla="*/ 242 w 242"/>
                  <a:gd name="T5" fmla="*/ 26 h 28"/>
                  <a:gd name="T6" fmla="*/ 223 w 242"/>
                  <a:gd name="T7" fmla="*/ 0 h 28"/>
                  <a:gd name="T8" fmla="*/ 15 w 242"/>
                  <a:gd name="T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28">
                    <a:moveTo>
                      <a:pt x="15" y="5"/>
                    </a:moveTo>
                    <a:lnTo>
                      <a:pt x="0" y="28"/>
                    </a:lnTo>
                    <a:lnTo>
                      <a:pt x="242" y="26"/>
                    </a:lnTo>
                    <a:lnTo>
                      <a:pt x="223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9"/>
              <p:cNvSpPr/>
              <p:nvPr/>
            </p:nvSpPr>
            <p:spPr bwMode="auto">
              <a:xfrm>
                <a:off x="387" y="2238"/>
                <a:ext cx="278" cy="35"/>
              </a:xfrm>
              <a:custGeom>
                <a:avLst/>
                <a:gdLst>
                  <a:gd name="T0" fmla="*/ 18 w 278"/>
                  <a:gd name="T1" fmla="*/ 2 h 35"/>
                  <a:gd name="T2" fmla="*/ 0 w 278"/>
                  <a:gd name="T3" fmla="*/ 35 h 35"/>
                  <a:gd name="T4" fmla="*/ 278 w 278"/>
                  <a:gd name="T5" fmla="*/ 26 h 35"/>
                  <a:gd name="T6" fmla="*/ 260 w 278"/>
                  <a:gd name="T7" fmla="*/ 0 h 35"/>
                  <a:gd name="T8" fmla="*/ 18 w 278"/>
                  <a:gd name="T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5">
                    <a:moveTo>
                      <a:pt x="18" y="2"/>
                    </a:moveTo>
                    <a:lnTo>
                      <a:pt x="0" y="35"/>
                    </a:lnTo>
                    <a:lnTo>
                      <a:pt x="278" y="26"/>
                    </a:lnTo>
                    <a:lnTo>
                      <a:pt x="260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D99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10"/>
              <p:cNvSpPr/>
              <p:nvPr/>
            </p:nvSpPr>
            <p:spPr bwMode="auto">
              <a:xfrm>
                <a:off x="371" y="2264"/>
                <a:ext cx="315" cy="36"/>
              </a:xfrm>
              <a:custGeom>
                <a:avLst/>
                <a:gdLst>
                  <a:gd name="T0" fmla="*/ 16 w 315"/>
                  <a:gd name="T1" fmla="*/ 9 h 36"/>
                  <a:gd name="T2" fmla="*/ 0 w 315"/>
                  <a:gd name="T3" fmla="*/ 36 h 36"/>
                  <a:gd name="T4" fmla="*/ 315 w 315"/>
                  <a:gd name="T5" fmla="*/ 30 h 36"/>
                  <a:gd name="T6" fmla="*/ 294 w 315"/>
                  <a:gd name="T7" fmla="*/ 0 h 36"/>
                  <a:gd name="T8" fmla="*/ 16 w 315"/>
                  <a:gd name="T9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36">
                    <a:moveTo>
                      <a:pt x="16" y="9"/>
                    </a:moveTo>
                    <a:lnTo>
                      <a:pt x="0" y="36"/>
                    </a:lnTo>
                    <a:lnTo>
                      <a:pt x="315" y="30"/>
                    </a:lnTo>
                    <a:lnTo>
                      <a:pt x="294" y="0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11"/>
              <p:cNvSpPr/>
              <p:nvPr/>
            </p:nvSpPr>
            <p:spPr bwMode="auto">
              <a:xfrm>
                <a:off x="491" y="2343"/>
                <a:ext cx="82" cy="88"/>
              </a:xfrm>
              <a:custGeom>
                <a:avLst/>
                <a:gdLst>
                  <a:gd name="T0" fmla="*/ 1 w 50"/>
                  <a:gd name="T1" fmla="*/ 54 h 54"/>
                  <a:gd name="T2" fmla="*/ 50 w 50"/>
                  <a:gd name="T3" fmla="*/ 54 h 54"/>
                  <a:gd name="T4" fmla="*/ 24 w 50"/>
                  <a:gd name="T5" fmla="*/ 4 h 54"/>
                  <a:gd name="T6" fmla="*/ 1 w 5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4">
                    <a:moveTo>
                      <a:pt x="1" y="54"/>
                    </a:move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4"/>
                      <a:pt x="48" y="0"/>
                      <a:pt x="24" y="4"/>
                    </a:cubicBezTo>
                    <a:cubicBezTo>
                      <a:pt x="0" y="8"/>
                      <a:pt x="1" y="48"/>
                      <a:pt x="1" y="54"/>
                    </a:cubicBez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12"/>
              <p:cNvSpPr/>
              <p:nvPr/>
            </p:nvSpPr>
            <p:spPr bwMode="auto">
              <a:xfrm>
                <a:off x="493" y="2475"/>
                <a:ext cx="81" cy="88"/>
              </a:xfrm>
              <a:custGeom>
                <a:avLst/>
                <a:gdLst>
                  <a:gd name="T0" fmla="*/ 1 w 50"/>
                  <a:gd name="T1" fmla="*/ 54 h 54"/>
                  <a:gd name="T2" fmla="*/ 50 w 50"/>
                  <a:gd name="T3" fmla="*/ 54 h 54"/>
                  <a:gd name="T4" fmla="*/ 24 w 50"/>
                  <a:gd name="T5" fmla="*/ 4 h 54"/>
                  <a:gd name="T6" fmla="*/ 1 w 5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4">
                    <a:moveTo>
                      <a:pt x="1" y="54"/>
                    </a:move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4"/>
                      <a:pt x="47" y="0"/>
                      <a:pt x="24" y="4"/>
                    </a:cubicBezTo>
                    <a:cubicBezTo>
                      <a:pt x="0" y="8"/>
                      <a:pt x="1" y="48"/>
                      <a:pt x="1" y="54"/>
                    </a:cubicBez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13"/>
              <p:cNvSpPr/>
              <p:nvPr/>
            </p:nvSpPr>
            <p:spPr bwMode="auto">
              <a:xfrm>
                <a:off x="937" y="2023"/>
                <a:ext cx="356" cy="380"/>
              </a:xfrm>
              <a:custGeom>
                <a:avLst/>
                <a:gdLst>
                  <a:gd name="T0" fmla="*/ 19 w 219"/>
                  <a:gd name="T1" fmla="*/ 148 h 233"/>
                  <a:gd name="T2" fmla="*/ 47 w 219"/>
                  <a:gd name="T3" fmla="*/ 156 h 233"/>
                  <a:gd name="T4" fmla="*/ 60 w 219"/>
                  <a:gd name="T5" fmla="*/ 175 h 233"/>
                  <a:gd name="T6" fmla="*/ 101 w 219"/>
                  <a:gd name="T7" fmla="*/ 212 h 233"/>
                  <a:gd name="T8" fmla="*/ 127 w 219"/>
                  <a:gd name="T9" fmla="*/ 216 h 233"/>
                  <a:gd name="T10" fmla="*/ 162 w 219"/>
                  <a:gd name="T11" fmla="*/ 220 h 233"/>
                  <a:gd name="T12" fmla="*/ 170 w 219"/>
                  <a:gd name="T13" fmla="*/ 184 h 233"/>
                  <a:gd name="T14" fmla="*/ 173 w 219"/>
                  <a:gd name="T15" fmla="*/ 152 h 233"/>
                  <a:gd name="T16" fmla="*/ 200 w 219"/>
                  <a:gd name="T17" fmla="*/ 132 h 233"/>
                  <a:gd name="T18" fmla="*/ 202 w 219"/>
                  <a:gd name="T19" fmla="*/ 85 h 233"/>
                  <a:gd name="T20" fmla="*/ 156 w 219"/>
                  <a:gd name="T21" fmla="*/ 68 h 233"/>
                  <a:gd name="T22" fmla="*/ 147 w 219"/>
                  <a:gd name="T23" fmla="*/ 16 h 233"/>
                  <a:gd name="T24" fmla="*/ 103 w 219"/>
                  <a:gd name="T25" fmla="*/ 24 h 233"/>
                  <a:gd name="T26" fmla="*/ 81 w 219"/>
                  <a:gd name="T27" fmla="*/ 4 h 233"/>
                  <a:gd name="T28" fmla="*/ 58 w 219"/>
                  <a:gd name="T29" fmla="*/ 13 h 233"/>
                  <a:gd name="T30" fmla="*/ 44 w 219"/>
                  <a:gd name="T31" fmla="*/ 36 h 233"/>
                  <a:gd name="T32" fmla="*/ 19 w 219"/>
                  <a:gd name="T33" fmla="*/ 47 h 233"/>
                  <a:gd name="T34" fmla="*/ 7 w 219"/>
                  <a:gd name="T35" fmla="*/ 72 h 233"/>
                  <a:gd name="T36" fmla="*/ 23 w 219"/>
                  <a:gd name="T37" fmla="*/ 104 h 233"/>
                  <a:gd name="T38" fmla="*/ 19 w 219"/>
                  <a:gd name="T39" fmla="*/ 14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9" h="233">
                    <a:moveTo>
                      <a:pt x="19" y="148"/>
                    </a:moveTo>
                    <a:cubicBezTo>
                      <a:pt x="27" y="154"/>
                      <a:pt x="38" y="153"/>
                      <a:pt x="47" y="156"/>
                    </a:cubicBezTo>
                    <a:cubicBezTo>
                      <a:pt x="57" y="160"/>
                      <a:pt x="61" y="165"/>
                      <a:pt x="60" y="175"/>
                    </a:cubicBezTo>
                    <a:cubicBezTo>
                      <a:pt x="57" y="204"/>
                      <a:pt x="72" y="215"/>
                      <a:pt x="101" y="212"/>
                    </a:cubicBezTo>
                    <a:cubicBezTo>
                      <a:pt x="112" y="210"/>
                      <a:pt x="118" y="210"/>
                      <a:pt x="127" y="216"/>
                    </a:cubicBezTo>
                    <a:cubicBezTo>
                      <a:pt x="141" y="225"/>
                      <a:pt x="145" y="233"/>
                      <a:pt x="162" y="220"/>
                    </a:cubicBezTo>
                    <a:cubicBezTo>
                      <a:pt x="172" y="212"/>
                      <a:pt x="174" y="197"/>
                      <a:pt x="170" y="184"/>
                    </a:cubicBezTo>
                    <a:cubicBezTo>
                      <a:pt x="166" y="171"/>
                      <a:pt x="163" y="163"/>
                      <a:pt x="173" y="152"/>
                    </a:cubicBezTo>
                    <a:cubicBezTo>
                      <a:pt x="181" y="144"/>
                      <a:pt x="192" y="140"/>
                      <a:pt x="200" y="132"/>
                    </a:cubicBezTo>
                    <a:cubicBezTo>
                      <a:pt x="213" y="121"/>
                      <a:pt x="219" y="96"/>
                      <a:pt x="202" y="85"/>
                    </a:cubicBezTo>
                    <a:cubicBezTo>
                      <a:pt x="189" y="77"/>
                      <a:pt x="163" y="85"/>
                      <a:pt x="156" y="68"/>
                    </a:cubicBezTo>
                    <a:cubicBezTo>
                      <a:pt x="150" y="53"/>
                      <a:pt x="166" y="26"/>
                      <a:pt x="147" y="16"/>
                    </a:cubicBezTo>
                    <a:cubicBezTo>
                      <a:pt x="129" y="7"/>
                      <a:pt x="120" y="38"/>
                      <a:pt x="103" y="24"/>
                    </a:cubicBezTo>
                    <a:cubicBezTo>
                      <a:pt x="94" y="17"/>
                      <a:pt x="92" y="7"/>
                      <a:pt x="81" y="4"/>
                    </a:cubicBezTo>
                    <a:cubicBezTo>
                      <a:pt x="70" y="0"/>
                      <a:pt x="64" y="6"/>
                      <a:pt x="58" y="13"/>
                    </a:cubicBezTo>
                    <a:cubicBezTo>
                      <a:pt x="51" y="21"/>
                      <a:pt x="48" y="26"/>
                      <a:pt x="44" y="36"/>
                    </a:cubicBezTo>
                    <a:cubicBezTo>
                      <a:pt x="38" y="49"/>
                      <a:pt x="31" y="45"/>
                      <a:pt x="19" y="47"/>
                    </a:cubicBezTo>
                    <a:cubicBezTo>
                      <a:pt x="8" y="50"/>
                      <a:pt x="1" y="62"/>
                      <a:pt x="7" y="72"/>
                    </a:cubicBezTo>
                    <a:cubicBezTo>
                      <a:pt x="16" y="86"/>
                      <a:pt x="40" y="86"/>
                      <a:pt x="23" y="104"/>
                    </a:cubicBezTo>
                    <a:cubicBezTo>
                      <a:pt x="10" y="117"/>
                      <a:pt x="0" y="135"/>
                      <a:pt x="19" y="148"/>
                    </a:cubicBezTo>
                    <a:close/>
                  </a:path>
                </a:pathLst>
              </a:custGeom>
              <a:solidFill>
                <a:srgbClr val="5E8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14"/>
              <p:cNvSpPr/>
              <p:nvPr/>
            </p:nvSpPr>
            <p:spPr bwMode="auto">
              <a:xfrm>
                <a:off x="1054" y="2162"/>
                <a:ext cx="171" cy="548"/>
              </a:xfrm>
              <a:custGeom>
                <a:avLst/>
                <a:gdLst>
                  <a:gd name="T0" fmla="*/ 17 w 105"/>
                  <a:gd name="T1" fmla="*/ 336 h 336"/>
                  <a:gd name="T2" fmla="*/ 29 w 105"/>
                  <a:gd name="T3" fmla="*/ 322 h 336"/>
                  <a:gd name="T4" fmla="*/ 70 w 105"/>
                  <a:gd name="T5" fmla="*/ 234 h 336"/>
                  <a:gd name="T6" fmla="*/ 67 w 105"/>
                  <a:gd name="T7" fmla="*/ 165 h 336"/>
                  <a:gd name="T8" fmla="*/ 50 w 105"/>
                  <a:gd name="T9" fmla="*/ 120 h 336"/>
                  <a:gd name="T10" fmla="*/ 19 w 105"/>
                  <a:gd name="T11" fmla="*/ 76 h 336"/>
                  <a:gd name="T12" fmla="*/ 0 w 105"/>
                  <a:gd name="T13" fmla="*/ 26 h 336"/>
                  <a:gd name="T14" fmla="*/ 14 w 105"/>
                  <a:gd name="T15" fmla="*/ 37 h 336"/>
                  <a:gd name="T16" fmla="*/ 27 w 105"/>
                  <a:gd name="T17" fmla="*/ 59 h 336"/>
                  <a:gd name="T18" fmla="*/ 45 w 105"/>
                  <a:gd name="T19" fmla="*/ 75 h 336"/>
                  <a:gd name="T20" fmla="*/ 64 w 105"/>
                  <a:gd name="T21" fmla="*/ 67 h 336"/>
                  <a:gd name="T22" fmla="*/ 86 w 105"/>
                  <a:gd name="T23" fmla="*/ 46 h 336"/>
                  <a:gd name="T24" fmla="*/ 68 w 105"/>
                  <a:gd name="T25" fmla="*/ 85 h 336"/>
                  <a:gd name="T26" fmla="*/ 77 w 105"/>
                  <a:gd name="T27" fmla="*/ 133 h 336"/>
                  <a:gd name="T28" fmla="*/ 97 w 105"/>
                  <a:gd name="T29" fmla="*/ 265 h 336"/>
                  <a:gd name="T30" fmla="*/ 73 w 105"/>
                  <a:gd name="T31" fmla="*/ 32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36">
                    <a:moveTo>
                      <a:pt x="17" y="336"/>
                    </a:moveTo>
                    <a:cubicBezTo>
                      <a:pt x="22" y="333"/>
                      <a:pt x="25" y="326"/>
                      <a:pt x="29" y="322"/>
                    </a:cubicBezTo>
                    <a:cubicBezTo>
                      <a:pt x="51" y="300"/>
                      <a:pt x="64" y="264"/>
                      <a:pt x="70" y="234"/>
                    </a:cubicBezTo>
                    <a:cubicBezTo>
                      <a:pt x="75" y="212"/>
                      <a:pt x="71" y="187"/>
                      <a:pt x="67" y="165"/>
                    </a:cubicBezTo>
                    <a:cubicBezTo>
                      <a:pt x="64" y="150"/>
                      <a:pt x="57" y="133"/>
                      <a:pt x="50" y="120"/>
                    </a:cubicBezTo>
                    <a:cubicBezTo>
                      <a:pt x="41" y="104"/>
                      <a:pt x="31" y="90"/>
                      <a:pt x="19" y="76"/>
                    </a:cubicBezTo>
                    <a:cubicBezTo>
                      <a:pt x="9" y="63"/>
                      <a:pt x="0" y="44"/>
                      <a:pt x="0" y="26"/>
                    </a:cubicBezTo>
                    <a:cubicBezTo>
                      <a:pt x="1" y="0"/>
                      <a:pt x="11" y="28"/>
                      <a:pt x="14" y="37"/>
                    </a:cubicBezTo>
                    <a:cubicBezTo>
                      <a:pt x="17" y="45"/>
                      <a:pt x="21" y="52"/>
                      <a:pt x="27" y="59"/>
                    </a:cubicBezTo>
                    <a:cubicBezTo>
                      <a:pt x="32" y="65"/>
                      <a:pt x="38" y="72"/>
                      <a:pt x="45" y="75"/>
                    </a:cubicBezTo>
                    <a:cubicBezTo>
                      <a:pt x="56" y="80"/>
                      <a:pt x="58" y="75"/>
                      <a:pt x="64" y="67"/>
                    </a:cubicBezTo>
                    <a:cubicBezTo>
                      <a:pt x="69" y="60"/>
                      <a:pt x="77" y="49"/>
                      <a:pt x="86" y="46"/>
                    </a:cubicBezTo>
                    <a:cubicBezTo>
                      <a:pt x="91" y="57"/>
                      <a:pt x="71" y="74"/>
                      <a:pt x="68" y="85"/>
                    </a:cubicBezTo>
                    <a:cubicBezTo>
                      <a:pt x="63" y="102"/>
                      <a:pt x="71" y="117"/>
                      <a:pt x="77" y="133"/>
                    </a:cubicBezTo>
                    <a:cubicBezTo>
                      <a:pt x="93" y="177"/>
                      <a:pt x="105" y="218"/>
                      <a:pt x="97" y="265"/>
                    </a:cubicBezTo>
                    <a:cubicBezTo>
                      <a:pt x="94" y="284"/>
                      <a:pt x="87" y="316"/>
                      <a:pt x="73" y="328"/>
                    </a:cubicBezTo>
                  </a:path>
                </a:pathLst>
              </a:custGeom>
              <a:solidFill>
                <a:srgbClr val="95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Oval 115"/>
              <p:cNvSpPr>
                <a:spLocks noChangeArrowheads="1"/>
              </p:cNvSpPr>
              <p:nvPr/>
            </p:nvSpPr>
            <p:spPr bwMode="auto">
              <a:xfrm>
                <a:off x="1057" y="2065"/>
                <a:ext cx="33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Oval 116"/>
              <p:cNvSpPr>
                <a:spLocks noChangeArrowheads="1"/>
              </p:cNvSpPr>
              <p:nvPr/>
            </p:nvSpPr>
            <p:spPr bwMode="auto">
              <a:xfrm>
                <a:off x="1148" y="2157"/>
                <a:ext cx="33" cy="32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Oval 117"/>
              <p:cNvSpPr>
                <a:spLocks noChangeArrowheads="1"/>
              </p:cNvSpPr>
              <p:nvPr/>
            </p:nvSpPr>
            <p:spPr bwMode="auto">
              <a:xfrm>
                <a:off x="979" y="2124"/>
                <a:ext cx="31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Oval 118"/>
              <p:cNvSpPr>
                <a:spLocks noChangeArrowheads="1"/>
              </p:cNvSpPr>
              <p:nvPr/>
            </p:nvSpPr>
            <p:spPr bwMode="auto">
              <a:xfrm>
                <a:off x="1064" y="2147"/>
                <a:ext cx="32" cy="31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Oval 119"/>
              <p:cNvSpPr>
                <a:spLocks noChangeArrowheads="1"/>
              </p:cNvSpPr>
              <p:nvPr/>
            </p:nvSpPr>
            <p:spPr bwMode="auto">
              <a:xfrm>
                <a:off x="1121" y="2230"/>
                <a:ext cx="32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Oval 120"/>
              <p:cNvSpPr>
                <a:spLocks noChangeArrowheads="1"/>
              </p:cNvSpPr>
              <p:nvPr/>
            </p:nvSpPr>
            <p:spPr bwMode="auto">
              <a:xfrm>
                <a:off x="982" y="2225"/>
                <a:ext cx="33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Oval 121"/>
              <p:cNvSpPr>
                <a:spLocks noChangeArrowheads="1"/>
              </p:cNvSpPr>
              <p:nvPr/>
            </p:nvSpPr>
            <p:spPr bwMode="auto">
              <a:xfrm>
                <a:off x="1054" y="2310"/>
                <a:ext cx="32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Oval 122"/>
              <p:cNvSpPr>
                <a:spLocks noChangeArrowheads="1"/>
              </p:cNvSpPr>
              <p:nvPr/>
            </p:nvSpPr>
            <p:spPr bwMode="auto">
              <a:xfrm>
                <a:off x="1192" y="2320"/>
                <a:ext cx="33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Oval 123"/>
              <p:cNvSpPr>
                <a:spLocks noChangeArrowheads="1"/>
              </p:cNvSpPr>
              <p:nvPr/>
            </p:nvSpPr>
            <p:spPr bwMode="auto">
              <a:xfrm>
                <a:off x="1156" y="2052"/>
                <a:ext cx="33" cy="31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Oval 124"/>
              <p:cNvSpPr>
                <a:spLocks noChangeArrowheads="1"/>
              </p:cNvSpPr>
              <p:nvPr/>
            </p:nvSpPr>
            <p:spPr bwMode="auto">
              <a:xfrm>
                <a:off x="1244" y="2175"/>
                <a:ext cx="33" cy="32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Rectangle 125"/>
              <p:cNvSpPr>
                <a:spLocks noChangeArrowheads="1"/>
              </p:cNvSpPr>
              <p:nvPr/>
            </p:nvSpPr>
            <p:spPr bwMode="auto">
              <a:xfrm>
                <a:off x="130" y="2206"/>
                <a:ext cx="44" cy="63"/>
              </a:xfrm>
              <a:prstGeom prst="rect">
                <a:avLst/>
              </a:prstGeom>
              <a:solidFill>
                <a:srgbClr val="624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Rectangle 126"/>
              <p:cNvSpPr>
                <a:spLocks noChangeArrowheads="1"/>
              </p:cNvSpPr>
              <p:nvPr/>
            </p:nvSpPr>
            <p:spPr bwMode="auto">
              <a:xfrm>
                <a:off x="306" y="2212"/>
                <a:ext cx="45" cy="64"/>
              </a:xfrm>
              <a:prstGeom prst="rect">
                <a:avLst/>
              </a:prstGeom>
              <a:solidFill>
                <a:srgbClr val="624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Rectangle 127"/>
              <p:cNvSpPr>
                <a:spLocks noChangeArrowheads="1"/>
              </p:cNvSpPr>
              <p:nvPr/>
            </p:nvSpPr>
            <p:spPr bwMode="auto">
              <a:xfrm>
                <a:off x="213" y="2341"/>
                <a:ext cx="44" cy="64"/>
              </a:xfrm>
              <a:prstGeom prst="rect">
                <a:avLst/>
              </a:prstGeom>
              <a:solidFill>
                <a:srgbClr val="624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Rectangle 128"/>
              <p:cNvSpPr>
                <a:spLocks noChangeArrowheads="1"/>
              </p:cNvSpPr>
              <p:nvPr/>
            </p:nvSpPr>
            <p:spPr bwMode="auto">
              <a:xfrm>
                <a:off x="325" y="2428"/>
                <a:ext cx="44" cy="63"/>
              </a:xfrm>
              <a:prstGeom prst="rect">
                <a:avLst/>
              </a:prstGeom>
              <a:solidFill>
                <a:srgbClr val="624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Oval 129"/>
              <p:cNvSpPr>
                <a:spLocks noChangeArrowheads="1"/>
              </p:cNvSpPr>
              <p:nvPr/>
            </p:nvSpPr>
            <p:spPr bwMode="auto">
              <a:xfrm>
                <a:off x="263" y="1990"/>
                <a:ext cx="30" cy="30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Oval 130"/>
              <p:cNvSpPr>
                <a:spLocks noChangeArrowheads="1"/>
              </p:cNvSpPr>
              <p:nvPr/>
            </p:nvSpPr>
            <p:spPr bwMode="auto">
              <a:xfrm>
                <a:off x="153" y="2047"/>
                <a:ext cx="29" cy="30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Oval 131"/>
              <p:cNvSpPr>
                <a:spLocks noChangeArrowheads="1"/>
              </p:cNvSpPr>
              <p:nvPr/>
            </p:nvSpPr>
            <p:spPr bwMode="auto">
              <a:xfrm>
                <a:off x="246" y="2106"/>
                <a:ext cx="27" cy="28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Oval 132"/>
              <p:cNvSpPr>
                <a:spLocks noChangeArrowheads="1"/>
              </p:cNvSpPr>
              <p:nvPr/>
            </p:nvSpPr>
            <p:spPr bwMode="auto">
              <a:xfrm>
                <a:off x="356" y="2057"/>
                <a:ext cx="28" cy="30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Oval 133"/>
              <p:cNvSpPr>
                <a:spLocks noChangeArrowheads="1"/>
              </p:cNvSpPr>
              <p:nvPr/>
            </p:nvSpPr>
            <p:spPr bwMode="auto">
              <a:xfrm>
                <a:off x="369" y="2144"/>
                <a:ext cx="29" cy="29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Oval 134"/>
              <p:cNvSpPr>
                <a:spLocks noChangeArrowheads="1"/>
              </p:cNvSpPr>
              <p:nvPr/>
            </p:nvSpPr>
            <p:spPr bwMode="auto">
              <a:xfrm>
                <a:off x="106" y="2116"/>
                <a:ext cx="29" cy="28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35"/>
              <p:cNvSpPr/>
              <p:nvPr/>
            </p:nvSpPr>
            <p:spPr bwMode="auto">
              <a:xfrm>
                <a:off x="1840" y="2452"/>
                <a:ext cx="779" cy="263"/>
              </a:xfrm>
              <a:custGeom>
                <a:avLst/>
                <a:gdLst>
                  <a:gd name="T0" fmla="*/ 310 w 479"/>
                  <a:gd name="T1" fmla="*/ 0 h 161"/>
                  <a:gd name="T2" fmla="*/ 0 w 479"/>
                  <a:gd name="T3" fmla="*/ 161 h 161"/>
                  <a:gd name="T4" fmla="*/ 73 w 479"/>
                  <a:gd name="T5" fmla="*/ 160 h 161"/>
                  <a:gd name="T6" fmla="*/ 308 w 479"/>
                  <a:gd name="T7" fmla="*/ 38 h 161"/>
                  <a:gd name="T8" fmla="*/ 433 w 479"/>
                  <a:gd name="T9" fmla="*/ 128 h 161"/>
                  <a:gd name="T10" fmla="*/ 436 w 479"/>
                  <a:gd name="T11" fmla="*/ 154 h 161"/>
                  <a:gd name="T12" fmla="*/ 479 w 479"/>
                  <a:gd name="T13" fmla="*/ 153 h 161"/>
                  <a:gd name="T14" fmla="*/ 474 w 479"/>
                  <a:gd name="T15" fmla="*/ 119 h 161"/>
                  <a:gd name="T16" fmla="*/ 310 w 479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161">
                    <a:moveTo>
                      <a:pt x="310" y="0"/>
                    </a:moveTo>
                    <a:cubicBezTo>
                      <a:pt x="165" y="0"/>
                      <a:pt x="0" y="161"/>
                      <a:pt x="0" y="161"/>
                    </a:cubicBezTo>
                    <a:cubicBezTo>
                      <a:pt x="73" y="160"/>
                      <a:pt x="73" y="160"/>
                      <a:pt x="73" y="160"/>
                    </a:cubicBezTo>
                    <a:cubicBezTo>
                      <a:pt x="81" y="152"/>
                      <a:pt x="202" y="38"/>
                      <a:pt x="308" y="38"/>
                    </a:cubicBezTo>
                    <a:cubicBezTo>
                      <a:pt x="357" y="38"/>
                      <a:pt x="402" y="61"/>
                      <a:pt x="433" y="128"/>
                    </a:cubicBezTo>
                    <a:cubicBezTo>
                      <a:pt x="436" y="154"/>
                      <a:pt x="436" y="154"/>
                      <a:pt x="436" y="154"/>
                    </a:cubicBezTo>
                    <a:cubicBezTo>
                      <a:pt x="479" y="153"/>
                      <a:pt x="479" y="153"/>
                      <a:pt x="479" y="153"/>
                    </a:cubicBezTo>
                    <a:cubicBezTo>
                      <a:pt x="474" y="119"/>
                      <a:pt x="474" y="119"/>
                      <a:pt x="474" y="119"/>
                    </a:cubicBezTo>
                    <a:cubicBezTo>
                      <a:pt x="433" y="31"/>
                      <a:pt x="374" y="0"/>
                      <a:pt x="310" y="0"/>
                    </a:cubicBezTo>
                  </a:path>
                </a:pathLst>
              </a:custGeom>
              <a:solidFill>
                <a:srgbClr val="AB9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36"/>
              <p:cNvSpPr>
                <a:spLocks noEditPoints="1"/>
              </p:cNvSpPr>
              <p:nvPr/>
            </p:nvSpPr>
            <p:spPr bwMode="auto">
              <a:xfrm>
                <a:off x="1958" y="2703"/>
                <a:ext cx="591" cy="10"/>
              </a:xfrm>
              <a:custGeom>
                <a:avLst/>
                <a:gdLst>
                  <a:gd name="T0" fmla="*/ 76 w 363"/>
                  <a:gd name="T1" fmla="*/ 4 h 6"/>
                  <a:gd name="T2" fmla="*/ 0 w 363"/>
                  <a:gd name="T3" fmla="*/ 6 h 6"/>
                  <a:gd name="T4" fmla="*/ 0 w 363"/>
                  <a:gd name="T5" fmla="*/ 6 h 6"/>
                  <a:gd name="T6" fmla="*/ 75 w 363"/>
                  <a:gd name="T7" fmla="*/ 5 h 6"/>
                  <a:gd name="T8" fmla="*/ 76 w 363"/>
                  <a:gd name="T9" fmla="*/ 4 h 6"/>
                  <a:gd name="T10" fmla="*/ 363 w 363"/>
                  <a:gd name="T11" fmla="*/ 0 h 6"/>
                  <a:gd name="T12" fmla="*/ 310 w 363"/>
                  <a:gd name="T13" fmla="*/ 1 h 6"/>
                  <a:gd name="T14" fmla="*/ 310 w 363"/>
                  <a:gd name="T15" fmla="*/ 1 h 6"/>
                  <a:gd name="T16" fmla="*/ 363 w 363"/>
                  <a:gd name="T17" fmla="*/ 0 h 6"/>
                  <a:gd name="T18" fmla="*/ 363 w 363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3" h="6">
                    <a:moveTo>
                      <a:pt x="76" y="4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6" y="4"/>
                    </a:cubicBezTo>
                    <a:moveTo>
                      <a:pt x="363" y="0"/>
                    </a:moveTo>
                    <a:cubicBezTo>
                      <a:pt x="310" y="1"/>
                      <a:pt x="310" y="1"/>
                      <a:pt x="310" y="1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B8E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37"/>
              <p:cNvSpPr/>
              <p:nvPr/>
            </p:nvSpPr>
            <p:spPr bwMode="auto">
              <a:xfrm>
                <a:off x="1958" y="2514"/>
                <a:ext cx="591" cy="199"/>
              </a:xfrm>
              <a:custGeom>
                <a:avLst/>
                <a:gdLst>
                  <a:gd name="T0" fmla="*/ 235 w 363"/>
                  <a:gd name="T1" fmla="*/ 0 h 122"/>
                  <a:gd name="T2" fmla="*/ 0 w 363"/>
                  <a:gd name="T3" fmla="*/ 122 h 122"/>
                  <a:gd name="T4" fmla="*/ 76 w 363"/>
                  <a:gd name="T5" fmla="*/ 120 h 122"/>
                  <a:gd name="T6" fmla="*/ 227 w 363"/>
                  <a:gd name="T7" fmla="*/ 43 h 122"/>
                  <a:gd name="T8" fmla="*/ 308 w 363"/>
                  <a:gd name="T9" fmla="*/ 102 h 122"/>
                  <a:gd name="T10" fmla="*/ 310 w 363"/>
                  <a:gd name="T11" fmla="*/ 117 h 122"/>
                  <a:gd name="T12" fmla="*/ 363 w 363"/>
                  <a:gd name="T13" fmla="*/ 116 h 122"/>
                  <a:gd name="T14" fmla="*/ 360 w 363"/>
                  <a:gd name="T15" fmla="*/ 90 h 122"/>
                  <a:gd name="T16" fmla="*/ 235 w 363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122">
                    <a:moveTo>
                      <a:pt x="235" y="0"/>
                    </a:moveTo>
                    <a:cubicBezTo>
                      <a:pt x="129" y="0"/>
                      <a:pt x="8" y="114"/>
                      <a:pt x="0" y="122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91" y="106"/>
                      <a:pt x="163" y="43"/>
                      <a:pt x="227" y="43"/>
                    </a:cubicBezTo>
                    <a:cubicBezTo>
                      <a:pt x="259" y="43"/>
                      <a:pt x="288" y="59"/>
                      <a:pt x="308" y="102"/>
                    </a:cubicBezTo>
                    <a:cubicBezTo>
                      <a:pt x="310" y="117"/>
                      <a:pt x="310" y="117"/>
                      <a:pt x="310" y="117"/>
                    </a:cubicBezTo>
                    <a:cubicBezTo>
                      <a:pt x="363" y="116"/>
                      <a:pt x="363" y="116"/>
                      <a:pt x="363" y="116"/>
                    </a:cubicBezTo>
                    <a:cubicBezTo>
                      <a:pt x="360" y="90"/>
                      <a:pt x="360" y="90"/>
                      <a:pt x="360" y="90"/>
                    </a:cubicBezTo>
                    <a:cubicBezTo>
                      <a:pt x="329" y="23"/>
                      <a:pt x="284" y="0"/>
                      <a:pt x="235" y="0"/>
                    </a:cubicBezTo>
                  </a:path>
                </a:pathLst>
              </a:custGeom>
              <a:solidFill>
                <a:srgbClr val="A1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38"/>
              <p:cNvSpPr/>
              <p:nvPr/>
            </p:nvSpPr>
            <p:spPr bwMode="auto">
              <a:xfrm>
                <a:off x="2077" y="2705"/>
                <a:ext cx="387" cy="10"/>
              </a:xfrm>
              <a:custGeom>
                <a:avLst/>
                <a:gdLst>
                  <a:gd name="T0" fmla="*/ 237 w 238"/>
                  <a:gd name="T1" fmla="*/ 0 h 6"/>
                  <a:gd name="T2" fmla="*/ 198 w 238"/>
                  <a:gd name="T3" fmla="*/ 1 h 6"/>
                  <a:gd name="T4" fmla="*/ 199 w 238"/>
                  <a:gd name="T5" fmla="*/ 3 h 6"/>
                  <a:gd name="T6" fmla="*/ 59 w 238"/>
                  <a:gd name="T7" fmla="*/ 5 h 6"/>
                  <a:gd name="T8" fmla="*/ 61 w 238"/>
                  <a:gd name="T9" fmla="*/ 3 h 6"/>
                  <a:gd name="T10" fmla="*/ 2 w 238"/>
                  <a:gd name="T11" fmla="*/ 4 h 6"/>
                  <a:gd name="T12" fmla="*/ 0 w 238"/>
                  <a:gd name="T13" fmla="*/ 6 h 6"/>
                  <a:gd name="T14" fmla="*/ 238 w 238"/>
                  <a:gd name="T15" fmla="*/ 2 h 6"/>
                  <a:gd name="T16" fmla="*/ 237 w 238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6">
                    <a:moveTo>
                      <a:pt x="237" y="0"/>
                    </a:moveTo>
                    <a:cubicBezTo>
                      <a:pt x="198" y="1"/>
                      <a:pt x="198" y="1"/>
                      <a:pt x="198" y="1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60" y="4"/>
                      <a:pt x="6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238" y="2"/>
                      <a:pt x="238" y="2"/>
                      <a:pt x="238" y="2"/>
                    </a:cubicBezTo>
                    <a:cubicBezTo>
                      <a:pt x="237" y="0"/>
                      <a:pt x="237" y="0"/>
                      <a:pt x="237" y="0"/>
                    </a:cubicBezTo>
                  </a:path>
                </a:pathLst>
              </a:custGeom>
              <a:solidFill>
                <a:srgbClr val="E6A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9"/>
              <p:cNvSpPr>
                <a:spLocks noEditPoints="1"/>
              </p:cNvSpPr>
              <p:nvPr/>
            </p:nvSpPr>
            <p:spPr bwMode="auto">
              <a:xfrm>
                <a:off x="2080" y="2705"/>
                <a:ext cx="382" cy="7"/>
              </a:xfrm>
              <a:custGeom>
                <a:avLst/>
                <a:gdLst>
                  <a:gd name="T0" fmla="*/ 60 w 235"/>
                  <a:gd name="T1" fmla="*/ 3 h 4"/>
                  <a:gd name="T2" fmla="*/ 1 w 235"/>
                  <a:gd name="T3" fmla="*/ 3 h 4"/>
                  <a:gd name="T4" fmla="*/ 0 w 235"/>
                  <a:gd name="T5" fmla="*/ 4 h 4"/>
                  <a:gd name="T6" fmla="*/ 59 w 235"/>
                  <a:gd name="T7" fmla="*/ 3 h 4"/>
                  <a:gd name="T8" fmla="*/ 60 w 235"/>
                  <a:gd name="T9" fmla="*/ 3 h 4"/>
                  <a:gd name="T10" fmla="*/ 235 w 235"/>
                  <a:gd name="T11" fmla="*/ 0 h 4"/>
                  <a:gd name="T12" fmla="*/ 196 w 235"/>
                  <a:gd name="T13" fmla="*/ 0 h 4"/>
                  <a:gd name="T14" fmla="*/ 196 w 235"/>
                  <a:gd name="T15" fmla="*/ 1 h 4"/>
                  <a:gd name="T16" fmla="*/ 235 w 235"/>
                  <a:gd name="T17" fmla="*/ 0 h 4"/>
                  <a:gd name="T18" fmla="*/ 235 w 23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" h="4">
                    <a:moveTo>
                      <a:pt x="6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60" y="3"/>
                    </a:cubicBezTo>
                    <a:moveTo>
                      <a:pt x="235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"/>
                      <a:pt x="196" y="1"/>
                      <a:pt x="19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0"/>
                      <a:pt x="235" y="0"/>
                      <a:pt x="235" y="0"/>
                    </a:cubicBezTo>
                  </a:path>
                </a:pathLst>
              </a:custGeom>
              <a:solidFill>
                <a:srgbClr val="D29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40"/>
              <p:cNvSpPr/>
              <p:nvPr/>
            </p:nvSpPr>
            <p:spPr bwMode="auto">
              <a:xfrm>
                <a:off x="2082" y="2584"/>
                <a:ext cx="380" cy="126"/>
              </a:xfrm>
              <a:custGeom>
                <a:avLst/>
                <a:gdLst>
                  <a:gd name="T0" fmla="*/ 151 w 234"/>
                  <a:gd name="T1" fmla="*/ 0 h 77"/>
                  <a:gd name="T2" fmla="*/ 0 w 234"/>
                  <a:gd name="T3" fmla="*/ 77 h 77"/>
                  <a:gd name="T4" fmla="*/ 59 w 234"/>
                  <a:gd name="T5" fmla="*/ 77 h 77"/>
                  <a:gd name="T6" fmla="*/ 147 w 234"/>
                  <a:gd name="T7" fmla="*/ 32 h 77"/>
                  <a:gd name="T8" fmla="*/ 194 w 234"/>
                  <a:gd name="T9" fmla="*/ 67 h 77"/>
                  <a:gd name="T10" fmla="*/ 195 w 234"/>
                  <a:gd name="T11" fmla="*/ 74 h 77"/>
                  <a:gd name="T12" fmla="*/ 234 w 234"/>
                  <a:gd name="T13" fmla="*/ 74 h 77"/>
                  <a:gd name="T14" fmla="*/ 232 w 234"/>
                  <a:gd name="T15" fmla="*/ 59 h 77"/>
                  <a:gd name="T16" fmla="*/ 151 w 234"/>
                  <a:gd name="T1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77">
                    <a:moveTo>
                      <a:pt x="151" y="0"/>
                    </a:moveTo>
                    <a:cubicBezTo>
                      <a:pt x="87" y="0"/>
                      <a:pt x="15" y="63"/>
                      <a:pt x="0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69" y="67"/>
                      <a:pt x="110" y="32"/>
                      <a:pt x="147" y="32"/>
                    </a:cubicBezTo>
                    <a:cubicBezTo>
                      <a:pt x="165" y="32"/>
                      <a:pt x="183" y="41"/>
                      <a:pt x="194" y="67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234" y="74"/>
                      <a:pt x="234" y="74"/>
                      <a:pt x="234" y="74"/>
                    </a:cubicBezTo>
                    <a:cubicBezTo>
                      <a:pt x="232" y="59"/>
                      <a:pt x="232" y="59"/>
                      <a:pt x="232" y="59"/>
                    </a:cubicBezTo>
                    <a:cubicBezTo>
                      <a:pt x="212" y="16"/>
                      <a:pt x="183" y="0"/>
                      <a:pt x="151" y="0"/>
                    </a:cubicBezTo>
                  </a:path>
                </a:pathLst>
              </a:custGeom>
              <a:solidFill>
                <a:srgbClr val="CB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41"/>
              <p:cNvSpPr/>
              <p:nvPr/>
            </p:nvSpPr>
            <p:spPr bwMode="auto">
              <a:xfrm>
                <a:off x="2173" y="2707"/>
                <a:ext cx="228" cy="6"/>
              </a:xfrm>
              <a:custGeom>
                <a:avLst/>
                <a:gdLst>
                  <a:gd name="T0" fmla="*/ 139 w 140"/>
                  <a:gd name="T1" fmla="*/ 0 h 4"/>
                  <a:gd name="T2" fmla="*/ 2 w 140"/>
                  <a:gd name="T3" fmla="*/ 2 h 4"/>
                  <a:gd name="T4" fmla="*/ 0 w 140"/>
                  <a:gd name="T5" fmla="*/ 4 h 4"/>
                  <a:gd name="T6" fmla="*/ 140 w 140"/>
                  <a:gd name="T7" fmla="*/ 2 h 4"/>
                  <a:gd name="T8" fmla="*/ 139 w 14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4">
                    <a:moveTo>
                      <a:pt x="139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rgbClr val="DFD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42"/>
              <p:cNvSpPr/>
              <p:nvPr/>
            </p:nvSpPr>
            <p:spPr bwMode="auto">
              <a:xfrm>
                <a:off x="2176" y="2705"/>
                <a:ext cx="223" cy="5"/>
              </a:xfrm>
              <a:custGeom>
                <a:avLst/>
                <a:gdLst>
                  <a:gd name="T0" fmla="*/ 137 w 137"/>
                  <a:gd name="T1" fmla="*/ 0 h 3"/>
                  <a:gd name="T2" fmla="*/ 1 w 137"/>
                  <a:gd name="T3" fmla="*/ 3 h 3"/>
                  <a:gd name="T4" fmla="*/ 0 w 137"/>
                  <a:gd name="T5" fmla="*/ 3 h 3"/>
                  <a:gd name="T6" fmla="*/ 137 w 137"/>
                  <a:gd name="T7" fmla="*/ 1 h 3"/>
                  <a:gd name="T8" fmla="*/ 137 w 13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3">
                    <a:moveTo>
                      <a:pt x="137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solidFill>
                <a:srgbClr val="D9D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43"/>
              <p:cNvSpPr/>
              <p:nvPr/>
            </p:nvSpPr>
            <p:spPr bwMode="auto">
              <a:xfrm>
                <a:off x="2178" y="2636"/>
                <a:ext cx="221" cy="74"/>
              </a:xfrm>
              <a:custGeom>
                <a:avLst/>
                <a:gdLst>
                  <a:gd name="T0" fmla="*/ 88 w 136"/>
                  <a:gd name="T1" fmla="*/ 0 h 45"/>
                  <a:gd name="T2" fmla="*/ 0 w 136"/>
                  <a:gd name="T3" fmla="*/ 45 h 45"/>
                  <a:gd name="T4" fmla="*/ 136 w 136"/>
                  <a:gd name="T5" fmla="*/ 42 h 45"/>
                  <a:gd name="T6" fmla="*/ 135 w 136"/>
                  <a:gd name="T7" fmla="*/ 35 h 45"/>
                  <a:gd name="T8" fmla="*/ 88 w 136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5">
                    <a:moveTo>
                      <a:pt x="88" y="0"/>
                    </a:moveTo>
                    <a:cubicBezTo>
                      <a:pt x="51" y="0"/>
                      <a:pt x="10" y="35"/>
                      <a:pt x="0" y="45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5" y="35"/>
                      <a:pt x="135" y="35"/>
                      <a:pt x="135" y="35"/>
                    </a:cubicBezTo>
                    <a:cubicBezTo>
                      <a:pt x="124" y="9"/>
                      <a:pt x="106" y="0"/>
                      <a:pt x="88" y="0"/>
                    </a:cubicBezTo>
                  </a:path>
                </a:pathLst>
              </a:custGeom>
              <a:solidFill>
                <a:srgbClr val="D7C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44"/>
              <p:cNvSpPr/>
              <p:nvPr/>
            </p:nvSpPr>
            <p:spPr bwMode="auto">
              <a:xfrm>
                <a:off x="1727" y="2431"/>
                <a:ext cx="296" cy="106"/>
              </a:xfrm>
              <a:custGeom>
                <a:avLst/>
                <a:gdLst>
                  <a:gd name="T0" fmla="*/ 182 w 182"/>
                  <a:gd name="T1" fmla="*/ 0 h 65"/>
                  <a:gd name="T2" fmla="*/ 0 w 182"/>
                  <a:gd name="T3" fmla="*/ 5 h 65"/>
                  <a:gd name="T4" fmla="*/ 4 w 182"/>
                  <a:gd name="T5" fmla="*/ 61 h 65"/>
                  <a:gd name="T6" fmla="*/ 175 w 182"/>
                  <a:gd name="T7" fmla="*/ 65 h 65"/>
                  <a:gd name="T8" fmla="*/ 182 w 18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65">
                    <a:moveTo>
                      <a:pt x="18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61" y="62"/>
                      <a:pt x="118" y="64"/>
                      <a:pt x="175" y="65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1B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45"/>
              <p:cNvSpPr/>
              <p:nvPr/>
            </p:nvSpPr>
            <p:spPr bwMode="auto">
              <a:xfrm>
                <a:off x="1734" y="2530"/>
                <a:ext cx="278" cy="118"/>
              </a:xfrm>
              <a:custGeom>
                <a:avLst/>
                <a:gdLst>
                  <a:gd name="T0" fmla="*/ 171 w 171"/>
                  <a:gd name="T1" fmla="*/ 4 h 72"/>
                  <a:gd name="T2" fmla="*/ 0 w 171"/>
                  <a:gd name="T3" fmla="*/ 0 h 72"/>
                  <a:gd name="T4" fmla="*/ 1 w 171"/>
                  <a:gd name="T5" fmla="*/ 5 h 72"/>
                  <a:gd name="T6" fmla="*/ 163 w 171"/>
                  <a:gd name="T7" fmla="*/ 72 h 72"/>
                  <a:gd name="T8" fmla="*/ 171 w 171"/>
                  <a:gd name="T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72">
                    <a:moveTo>
                      <a:pt x="171" y="4"/>
                    </a:moveTo>
                    <a:cubicBezTo>
                      <a:pt x="114" y="3"/>
                      <a:pt x="57" y="1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4" y="30"/>
                      <a:pt x="110" y="49"/>
                      <a:pt x="163" y="72"/>
                    </a:cubicBezTo>
                    <a:lnTo>
                      <a:pt x="171" y="4"/>
                    </a:lnTo>
                    <a:close/>
                  </a:path>
                </a:pathLst>
              </a:custGeom>
              <a:solidFill>
                <a:srgbClr val="E6D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6"/>
              <p:cNvSpPr/>
              <p:nvPr/>
            </p:nvSpPr>
            <p:spPr bwMode="auto">
              <a:xfrm>
                <a:off x="1735" y="2539"/>
                <a:ext cx="264" cy="164"/>
              </a:xfrm>
              <a:custGeom>
                <a:avLst/>
                <a:gdLst>
                  <a:gd name="T0" fmla="*/ 162 w 162"/>
                  <a:gd name="T1" fmla="*/ 67 h 101"/>
                  <a:gd name="T2" fmla="*/ 0 w 162"/>
                  <a:gd name="T3" fmla="*/ 0 h 101"/>
                  <a:gd name="T4" fmla="*/ 7 w 162"/>
                  <a:gd name="T5" fmla="*/ 101 h 101"/>
                  <a:gd name="T6" fmla="*/ 162 w 162"/>
                  <a:gd name="T7" fmla="*/ 75 h 101"/>
                  <a:gd name="T8" fmla="*/ 162 w 162"/>
                  <a:gd name="T9" fmla="*/ 6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01">
                    <a:moveTo>
                      <a:pt x="162" y="67"/>
                    </a:moveTo>
                    <a:cubicBezTo>
                      <a:pt x="109" y="44"/>
                      <a:pt x="53" y="25"/>
                      <a:pt x="0" y="0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58" y="89"/>
                      <a:pt x="109" y="80"/>
                      <a:pt x="162" y="75"/>
                    </a:cubicBezTo>
                    <a:lnTo>
                      <a:pt x="162" y="67"/>
                    </a:lnTo>
                    <a:close/>
                  </a:path>
                </a:pathLst>
              </a:custGeom>
              <a:solidFill>
                <a:srgbClr val="865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7"/>
              <p:cNvSpPr/>
              <p:nvPr/>
            </p:nvSpPr>
            <p:spPr bwMode="auto">
              <a:xfrm>
                <a:off x="1747" y="2661"/>
                <a:ext cx="252" cy="55"/>
              </a:xfrm>
              <a:custGeom>
                <a:avLst/>
                <a:gdLst>
                  <a:gd name="T0" fmla="*/ 0 w 155"/>
                  <a:gd name="T1" fmla="*/ 26 h 34"/>
                  <a:gd name="T2" fmla="*/ 0 w 155"/>
                  <a:gd name="T3" fmla="*/ 29 h 34"/>
                  <a:gd name="T4" fmla="*/ 151 w 155"/>
                  <a:gd name="T5" fmla="*/ 34 h 34"/>
                  <a:gd name="T6" fmla="*/ 155 w 155"/>
                  <a:gd name="T7" fmla="*/ 0 h 34"/>
                  <a:gd name="T8" fmla="*/ 0 w 155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4">
                    <a:moveTo>
                      <a:pt x="0" y="26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02" y="5"/>
                      <a:pt x="51" y="14"/>
                      <a:pt x="0" y="26"/>
                    </a:cubicBezTo>
                    <a:close/>
                  </a:path>
                </a:pathLst>
              </a:custGeom>
              <a:solidFill>
                <a:srgbClr val="FF86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48"/>
              <p:cNvSpPr/>
              <p:nvPr/>
            </p:nvSpPr>
            <p:spPr bwMode="auto">
              <a:xfrm>
                <a:off x="1752" y="2333"/>
                <a:ext cx="234" cy="37"/>
              </a:xfrm>
              <a:custGeom>
                <a:avLst/>
                <a:gdLst>
                  <a:gd name="T0" fmla="*/ 29 w 234"/>
                  <a:gd name="T1" fmla="*/ 0 h 37"/>
                  <a:gd name="T2" fmla="*/ 0 w 234"/>
                  <a:gd name="T3" fmla="*/ 37 h 37"/>
                  <a:gd name="T4" fmla="*/ 234 w 234"/>
                  <a:gd name="T5" fmla="*/ 33 h 37"/>
                  <a:gd name="T6" fmla="*/ 208 w 234"/>
                  <a:gd name="T7" fmla="*/ 2 h 37"/>
                  <a:gd name="T8" fmla="*/ 29 w 23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37">
                    <a:moveTo>
                      <a:pt x="29" y="0"/>
                    </a:moveTo>
                    <a:lnTo>
                      <a:pt x="0" y="37"/>
                    </a:lnTo>
                    <a:lnTo>
                      <a:pt x="234" y="33"/>
                    </a:lnTo>
                    <a:lnTo>
                      <a:pt x="20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C4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9"/>
              <p:cNvSpPr/>
              <p:nvPr/>
            </p:nvSpPr>
            <p:spPr bwMode="auto">
              <a:xfrm>
                <a:off x="1831" y="2217"/>
                <a:ext cx="72" cy="47"/>
              </a:xfrm>
              <a:custGeom>
                <a:avLst/>
                <a:gdLst>
                  <a:gd name="T0" fmla="*/ 35 w 72"/>
                  <a:gd name="T1" fmla="*/ 0 h 47"/>
                  <a:gd name="T2" fmla="*/ 0 w 72"/>
                  <a:gd name="T3" fmla="*/ 47 h 47"/>
                  <a:gd name="T4" fmla="*/ 72 w 72"/>
                  <a:gd name="T5" fmla="*/ 46 h 47"/>
                  <a:gd name="T6" fmla="*/ 35 w 7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47">
                    <a:moveTo>
                      <a:pt x="35" y="0"/>
                    </a:moveTo>
                    <a:lnTo>
                      <a:pt x="0" y="47"/>
                    </a:lnTo>
                    <a:lnTo>
                      <a:pt x="72" y="4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CD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50"/>
              <p:cNvSpPr/>
              <p:nvPr/>
            </p:nvSpPr>
            <p:spPr bwMode="auto">
              <a:xfrm>
                <a:off x="1807" y="2263"/>
                <a:ext cx="122" cy="34"/>
              </a:xfrm>
              <a:custGeom>
                <a:avLst/>
                <a:gdLst>
                  <a:gd name="T0" fmla="*/ 24 w 122"/>
                  <a:gd name="T1" fmla="*/ 1 h 34"/>
                  <a:gd name="T2" fmla="*/ 0 w 122"/>
                  <a:gd name="T3" fmla="*/ 34 h 34"/>
                  <a:gd name="T4" fmla="*/ 122 w 122"/>
                  <a:gd name="T5" fmla="*/ 34 h 34"/>
                  <a:gd name="T6" fmla="*/ 96 w 122"/>
                  <a:gd name="T7" fmla="*/ 0 h 34"/>
                  <a:gd name="T8" fmla="*/ 24 w 122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4">
                    <a:moveTo>
                      <a:pt x="24" y="1"/>
                    </a:moveTo>
                    <a:lnTo>
                      <a:pt x="0" y="34"/>
                    </a:lnTo>
                    <a:lnTo>
                      <a:pt x="122" y="34"/>
                    </a:lnTo>
                    <a:lnTo>
                      <a:pt x="96" y="0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C4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51"/>
              <p:cNvSpPr/>
              <p:nvPr/>
            </p:nvSpPr>
            <p:spPr bwMode="auto">
              <a:xfrm>
                <a:off x="1781" y="2297"/>
                <a:ext cx="179" cy="38"/>
              </a:xfrm>
              <a:custGeom>
                <a:avLst/>
                <a:gdLst>
                  <a:gd name="T0" fmla="*/ 26 w 179"/>
                  <a:gd name="T1" fmla="*/ 0 h 38"/>
                  <a:gd name="T2" fmla="*/ 0 w 179"/>
                  <a:gd name="T3" fmla="*/ 36 h 38"/>
                  <a:gd name="T4" fmla="*/ 179 w 179"/>
                  <a:gd name="T5" fmla="*/ 38 h 38"/>
                  <a:gd name="T6" fmla="*/ 148 w 179"/>
                  <a:gd name="T7" fmla="*/ 0 h 38"/>
                  <a:gd name="T8" fmla="*/ 26 w 17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38">
                    <a:moveTo>
                      <a:pt x="26" y="0"/>
                    </a:moveTo>
                    <a:lnTo>
                      <a:pt x="0" y="36"/>
                    </a:lnTo>
                    <a:lnTo>
                      <a:pt x="179" y="38"/>
                    </a:lnTo>
                    <a:lnTo>
                      <a:pt x="148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CD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52"/>
              <p:cNvSpPr/>
              <p:nvPr/>
            </p:nvSpPr>
            <p:spPr bwMode="auto">
              <a:xfrm>
                <a:off x="1726" y="2366"/>
                <a:ext cx="296" cy="44"/>
              </a:xfrm>
              <a:custGeom>
                <a:avLst/>
                <a:gdLst>
                  <a:gd name="T0" fmla="*/ 26 w 296"/>
                  <a:gd name="T1" fmla="*/ 4 h 44"/>
                  <a:gd name="T2" fmla="*/ 0 w 296"/>
                  <a:gd name="T3" fmla="*/ 42 h 44"/>
                  <a:gd name="T4" fmla="*/ 296 w 296"/>
                  <a:gd name="T5" fmla="*/ 44 h 44"/>
                  <a:gd name="T6" fmla="*/ 260 w 296"/>
                  <a:gd name="T7" fmla="*/ 0 h 44"/>
                  <a:gd name="T8" fmla="*/ 26 w 296"/>
                  <a:gd name="T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44">
                    <a:moveTo>
                      <a:pt x="26" y="4"/>
                    </a:moveTo>
                    <a:lnTo>
                      <a:pt x="0" y="42"/>
                    </a:lnTo>
                    <a:lnTo>
                      <a:pt x="296" y="44"/>
                    </a:lnTo>
                    <a:lnTo>
                      <a:pt x="260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CD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53"/>
              <p:cNvSpPr/>
              <p:nvPr/>
            </p:nvSpPr>
            <p:spPr bwMode="auto">
              <a:xfrm>
                <a:off x="1696" y="2408"/>
                <a:ext cx="355" cy="39"/>
              </a:xfrm>
              <a:custGeom>
                <a:avLst/>
                <a:gdLst>
                  <a:gd name="T0" fmla="*/ 30 w 355"/>
                  <a:gd name="T1" fmla="*/ 0 h 39"/>
                  <a:gd name="T2" fmla="*/ 0 w 355"/>
                  <a:gd name="T3" fmla="*/ 39 h 39"/>
                  <a:gd name="T4" fmla="*/ 355 w 355"/>
                  <a:gd name="T5" fmla="*/ 39 h 39"/>
                  <a:gd name="T6" fmla="*/ 326 w 355"/>
                  <a:gd name="T7" fmla="*/ 2 h 39"/>
                  <a:gd name="T8" fmla="*/ 30 w 35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39">
                    <a:moveTo>
                      <a:pt x="30" y="0"/>
                    </a:moveTo>
                    <a:lnTo>
                      <a:pt x="0" y="39"/>
                    </a:lnTo>
                    <a:lnTo>
                      <a:pt x="355" y="39"/>
                    </a:lnTo>
                    <a:lnTo>
                      <a:pt x="326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C4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Rectangle 154"/>
              <p:cNvSpPr>
                <a:spLocks noChangeArrowheads="1"/>
              </p:cNvSpPr>
              <p:nvPr/>
            </p:nvSpPr>
            <p:spPr bwMode="auto">
              <a:xfrm>
                <a:off x="1773" y="2483"/>
                <a:ext cx="29" cy="34"/>
              </a:xfrm>
              <a:prstGeom prst="rect">
                <a:avLst/>
              </a:prstGeom>
              <a:solidFill>
                <a:srgbClr val="865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Rectangle 155"/>
              <p:cNvSpPr>
                <a:spLocks noChangeArrowheads="1"/>
              </p:cNvSpPr>
              <p:nvPr/>
            </p:nvSpPr>
            <p:spPr bwMode="auto">
              <a:xfrm>
                <a:off x="1849" y="2483"/>
                <a:ext cx="30" cy="34"/>
              </a:xfrm>
              <a:prstGeom prst="rect">
                <a:avLst/>
              </a:prstGeom>
              <a:solidFill>
                <a:srgbClr val="865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Rectangle 156"/>
              <p:cNvSpPr>
                <a:spLocks noChangeArrowheads="1"/>
              </p:cNvSpPr>
              <p:nvPr/>
            </p:nvSpPr>
            <p:spPr bwMode="auto">
              <a:xfrm>
                <a:off x="1934" y="2483"/>
                <a:ext cx="29" cy="34"/>
              </a:xfrm>
              <a:prstGeom prst="rect">
                <a:avLst/>
              </a:prstGeom>
              <a:solidFill>
                <a:srgbClr val="865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57"/>
              <p:cNvSpPr/>
              <p:nvPr/>
            </p:nvSpPr>
            <p:spPr bwMode="auto">
              <a:xfrm>
                <a:off x="2554" y="2279"/>
                <a:ext cx="237" cy="132"/>
              </a:xfrm>
              <a:custGeom>
                <a:avLst/>
                <a:gdLst>
                  <a:gd name="T0" fmla="*/ 237 w 237"/>
                  <a:gd name="T1" fmla="*/ 0 h 132"/>
                  <a:gd name="T2" fmla="*/ 0 w 237"/>
                  <a:gd name="T3" fmla="*/ 0 h 132"/>
                  <a:gd name="T4" fmla="*/ 0 w 237"/>
                  <a:gd name="T5" fmla="*/ 132 h 132"/>
                  <a:gd name="T6" fmla="*/ 237 w 237"/>
                  <a:gd name="T7" fmla="*/ 121 h 132"/>
                  <a:gd name="T8" fmla="*/ 237 w 237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132">
                    <a:moveTo>
                      <a:pt x="237" y="0"/>
                    </a:moveTo>
                    <a:lnTo>
                      <a:pt x="0" y="0"/>
                    </a:lnTo>
                    <a:lnTo>
                      <a:pt x="0" y="132"/>
                    </a:lnTo>
                    <a:lnTo>
                      <a:pt x="237" y="121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B7A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58"/>
              <p:cNvSpPr/>
              <p:nvPr/>
            </p:nvSpPr>
            <p:spPr bwMode="auto">
              <a:xfrm>
                <a:off x="2554" y="2400"/>
                <a:ext cx="237" cy="96"/>
              </a:xfrm>
              <a:custGeom>
                <a:avLst/>
                <a:gdLst>
                  <a:gd name="T0" fmla="*/ 237 w 237"/>
                  <a:gd name="T1" fmla="*/ 0 h 96"/>
                  <a:gd name="T2" fmla="*/ 0 w 237"/>
                  <a:gd name="T3" fmla="*/ 11 h 96"/>
                  <a:gd name="T4" fmla="*/ 0 w 237"/>
                  <a:gd name="T5" fmla="*/ 73 h 96"/>
                  <a:gd name="T6" fmla="*/ 237 w 237"/>
                  <a:gd name="T7" fmla="*/ 96 h 96"/>
                  <a:gd name="T8" fmla="*/ 237 w 237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96">
                    <a:moveTo>
                      <a:pt x="237" y="0"/>
                    </a:moveTo>
                    <a:lnTo>
                      <a:pt x="0" y="11"/>
                    </a:lnTo>
                    <a:lnTo>
                      <a:pt x="0" y="73"/>
                    </a:lnTo>
                    <a:lnTo>
                      <a:pt x="237" y="96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9"/>
              <p:cNvSpPr/>
              <p:nvPr/>
            </p:nvSpPr>
            <p:spPr bwMode="auto">
              <a:xfrm>
                <a:off x="2554" y="2473"/>
                <a:ext cx="237" cy="64"/>
              </a:xfrm>
              <a:custGeom>
                <a:avLst/>
                <a:gdLst>
                  <a:gd name="T0" fmla="*/ 237 w 237"/>
                  <a:gd name="T1" fmla="*/ 23 h 64"/>
                  <a:gd name="T2" fmla="*/ 0 w 237"/>
                  <a:gd name="T3" fmla="*/ 0 h 64"/>
                  <a:gd name="T4" fmla="*/ 0 w 237"/>
                  <a:gd name="T5" fmla="*/ 59 h 64"/>
                  <a:gd name="T6" fmla="*/ 237 w 237"/>
                  <a:gd name="T7" fmla="*/ 64 h 64"/>
                  <a:gd name="T8" fmla="*/ 237 w 237"/>
                  <a:gd name="T9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64">
                    <a:moveTo>
                      <a:pt x="237" y="23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237" y="64"/>
                    </a:lnTo>
                    <a:lnTo>
                      <a:pt x="237" y="23"/>
                    </a:lnTo>
                    <a:close/>
                  </a:path>
                </a:pathLst>
              </a:custGeom>
              <a:solidFill>
                <a:srgbClr val="457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60"/>
              <p:cNvSpPr/>
              <p:nvPr/>
            </p:nvSpPr>
            <p:spPr bwMode="auto">
              <a:xfrm>
                <a:off x="2554" y="2532"/>
                <a:ext cx="237" cy="80"/>
              </a:xfrm>
              <a:custGeom>
                <a:avLst/>
                <a:gdLst>
                  <a:gd name="T0" fmla="*/ 237 w 237"/>
                  <a:gd name="T1" fmla="*/ 5 h 80"/>
                  <a:gd name="T2" fmla="*/ 0 w 237"/>
                  <a:gd name="T3" fmla="*/ 0 h 80"/>
                  <a:gd name="T4" fmla="*/ 0 w 237"/>
                  <a:gd name="T5" fmla="*/ 51 h 80"/>
                  <a:gd name="T6" fmla="*/ 237 w 237"/>
                  <a:gd name="T7" fmla="*/ 80 h 80"/>
                  <a:gd name="T8" fmla="*/ 237 w 237"/>
                  <a:gd name="T9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80">
                    <a:moveTo>
                      <a:pt x="237" y="5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237" y="80"/>
                    </a:lnTo>
                    <a:lnTo>
                      <a:pt x="237" y="5"/>
                    </a:lnTo>
                    <a:close/>
                  </a:path>
                </a:pathLst>
              </a:custGeom>
              <a:solidFill>
                <a:srgbClr val="FFEB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61"/>
              <p:cNvSpPr/>
              <p:nvPr/>
            </p:nvSpPr>
            <p:spPr bwMode="auto">
              <a:xfrm>
                <a:off x="2554" y="2583"/>
                <a:ext cx="237" cy="80"/>
              </a:xfrm>
              <a:custGeom>
                <a:avLst/>
                <a:gdLst>
                  <a:gd name="T0" fmla="*/ 237 w 237"/>
                  <a:gd name="T1" fmla="*/ 29 h 80"/>
                  <a:gd name="T2" fmla="*/ 0 w 237"/>
                  <a:gd name="T3" fmla="*/ 0 h 80"/>
                  <a:gd name="T4" fmla="*/ 0 w 237"/>
                  <a:gd name="T5" fmla="*/ 80 h 80"/>
                  <a:gd name="T6" fmla="*/ 237 w 237"/>
                  <a:gd name="T7" fmla="*/ 80 h 80"/>
                  <a:gd name="T8" fmla="*/ 237 w 237"/>
                  <a:gd name="T9" fmla="*/ 2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80">
                    <a:moveTo>
                      <a:pt x="237" y="29"/>
                    </a:moveTo>
                    <a:lnTo>
                      <a:pt x="0" y="0"/>
                    </a:lnTo>
                    <a:lnTo>
                      <a:pt x="0" y="80"/>
                    </a:lnTo>
                    <a:lnTo>
                      <a:pt x="237" y="80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5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62"/>
              <p:cNvSpPr/>
              <p:nvPr/>
            </p:nvSpPr>
            <p:spPr bwMode="auto">
              <a:xfrm>
                <a:off x="2554" y="2663"/>
                <a:ext cx="237" cy="50"/>
              </a:xfrm>
              <a:custGeom>
                <a:avLst/>
                <a:gdLst>
                  <a:gd name="T0" fmla="*/ 0 w 237"/>
                  <a:gd name="T1" fmla="*/ 0 h 50"/>
                  <a:gd name="T2" fmla="*/ 0 w 237"/>
                  <a:gd name="T3" fmla="*/ 42 h 50"/>
                  <a:gd name="T4" fmla="*/ 237 w 237"/>
                  <a:gd name="T5" fmla="*/ 50 h 50"/>
                  <a:gd name="T6" fmla="*/ 237 w 237"/>
                  <a:gd name="T7" fmla="*/ 0 h 50"/>
                  <a:gd name="T8" fmla="*/ 0 w 23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50">
                    <a:moveTo>
                      <a:pt x="0" y="0"/>
                    </a:moveTo>
                    <a:lnTo>
                      <a:pt x="0" y="42"/>
                    </a:lnTo>
                    <a:lnTo>
                      <a:pt x="237" y="50"/>
                    </a:lnTo>
                    <a:lnTo>
                      <a:pt x="2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Rectangle 163"/>
              <p:cNvSpPr>
                <a:spLocks noChangeArrowheads="1"/>
              </p:cNvSpPr>
              <p:nvPr/>
            </p:nvSpPr>
            <p:spPr bwMode="auto">
              <a:xfrm>
                <a:off x="2524" y="2193"/>
                <a:ext cx="296" cy="115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Oval 164"/>
              <p:cNvSpPr>
                <a:spLocks noChangeArrowheads="1"/>
              </p:cNvSpPr>
              <p:nvPr/>
            </p:nvSpPr>
            <p:spPr bwMode="auto">
              <a:xfrm>
                <a:off x="2554" y="2243"/>
                <a:ext cx="29" cy="28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Oval 165"/>
              <p:cNvSpPr>
                <a:spLocks noChangeArrowheads="1"/>
              </p:cNvSpPr>
              <p:nvPr/>
            </p:nvSpPr>
            <p:spPr bwMode="auto">
              <a:xfrm>
                <a:off x="2654" y="2235"/>
                <a:ext cx="30" cy="29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Oval 166"/>
              <p:cNvSpPr>
                <a:spLocks noChangeArrowheads="1"/>
              </p:cNvSpPr>
              <p:nvPr/>
            </p:nvSpPr>
            <p:spPr bwMode="auto">
              <a:xfrm>
                <a:off x="2741" y="2235"/>
                <a:ext cx="29" cy="29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Rectangle 167"/>
              <p:cNvSpPr>
                <a:spLocks noChangeArrowheads="1"/>
              </p:cNvSpPr>
              <p:nvPr/>
            </p:nvSpPr>
            <p:spPr bwMode="auto">
              <a:xfrm>
                <a:off x="2690" y="2026"/>
                <a:ext cx="65" cy="167"/>
              </a:xfrm>
              <a:prstGeom prst="rect">
                <a:avLst/>
              </a:prstGeom>
              <a:solidFill>
                <a:srgbClr val="BB9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Rectangle 168"/>
              <p:cNvSpPr>
                <a:spLocks noChangeArrowheads="1"/>
              </p:cNvSpPr>
              <p:nvPr/>
            </p:nvSpPr>
            <p:spPr bwMode="auto">
              <a:xfrm>
                <a:off x="2669" y="2012"/>
                <a:ext cx="107" cy="35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Rectangle 169"/>
              <p:cNvSpPr>
                <a:spLocks noChangeArrowheads="1"/>
              </p:cNvSpPr>
              <p:nvPr/>
            </p:nvSpPr>
            <p:spPr bwMode="auto">
              <a:xfrm>
                <a:off x="2604" y="2336"/>
                <a:ext cx="29" cy="51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Rectangle 170"/>
              <p:cNvSpPr>
                <a:spLocks noChangeArrowheads="1"/>
              </p:cNvSpPr>
              <p:nvPr/>
            </p:nvSpPr>
            <p:spPr bwMode="auto">
              <a:xfrm>
                <a:off x="2705" y="2336"/>
                <a:ext cx="29" cy="51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Rectangle 171"/>
              <p:cNvSpPr>
                <a:spLocks noChangeArrowheads="1"/>
              </p:cNvSpPr>
              <p:nvPr/>
            </p:nvSpPr>
            <p:spPr bwMode="auto">
              <a:xfrm>
                <a:off x="2719" y="2467"/>
                <a:ext cx="30" cy="50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Rectangle 172"/>
              <p:cNvSpPr>
                <a:spLocks noChangeArrowheads="1"/>
              </p:cNvSpPr>
              <p:nvPr/>
            </p:nvSpPr>
            <p:spPr bwMode="auto">
              <a:xfrm>
                <a:off x="2589" y="2532"/>
                <a:ext cx="30" cy="51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Rectangle 173"/>
              <p:cNvSpPr>
                <a:spLocks noChangeArrowheads="1"/>
              </p:cNvSpPr>
              <p:nvPr/>
            </p:nvSpPr>
            <p:spPr bwMode="auto">
              <a:xfrm>
                <a:off x="2705" y="2612"/>
                <a:ext cx="29" cy="51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Oval 174"/>
              <p:cNvSpPr>
                <a:spLocks noChangeArrowheads="1"/>
              </p:cNvSpPr>
              <p:nvPr/>
            </p:nvSpPr>
            <p:spPr bwMode="auto">
              <a:xfrm>
                <a:off x="6930" y="2648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Oval 175"/>
              <p:cNvSpPr>
                <a:spLocks noChangeArrowheads="1"/>
              </p:cNvSpPr>
              <p:nvPr/>
            </p:nvSpPr>
            <p:spPr bwMode="auto">
              <a:xfrm>
                <a:off x="6982" y="2537"/>
                <a:ext cx="33" cy="33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Oval 176"/>
              <p:cNvSpPr>
                <a:spLocks noChangeArrowheads="1"/>
              </p:cNvSpPr>
              <p:nvPr/>
            </p:nvSpPr>
            <p:spPr bwMode="auto">
              <a:xfrm>
                <a:off x="7077" y="2457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Oval 177"/>
              <p:cNvSpPr>
                <a:spLocks noChangeArrowheads="1"/>
              </p:cNvSpPr>
              <p:nvPr/>
            </p:nvSpPr>
            <p:spPr bwMode="auto">
              <a:xfrm>
                <a:off x="7221" y="2419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Oval 178"/>
              <p:cNvSpPr>
                <a:spLocks noChangeArrowheads="1"/>
              </p:cNvSpPr>
              <p:nvPr/>
            </p:nvSpPr>
            <p:spPr bwMode="auto">
              <a:xfrm>
                <a:off x="7347" y="2462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Oval 179"/>
              <p:cNvSpPr>
                <a:spLocks noChangeArrowheads="1"/>
              </p:cNvSpPr>
              <p:nvPr/>
            </p:nvSpPr>
            <p:spPr bwMode="auto">
              <a:xfrm>
                <a:off x="7433" y="2548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Oval 180"/>
              <p:cNvSpPr>
                <a:spLocks noChangeArrowheads="1"/>
              </p:cNvSpPr>
              <p:nvPr/>
            </p:nvSpPr>
            <p:spPr bwMode="auto">
              <a:xfrm>
                <a:off x="7464" y="2643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81"/>
              <p:cNvSpPr/>
              <p:nvPr/>
            </p:nvSpPr>
            <p:spPr bwMode="auto">
              <a:xfrm>
                <a:off x="6768" y="2229"/>
                <a:ext cx="919" cy="473"/>
              </a:xfrm>
              <a:custGeom>
                <a:avLst/>
                <a:gdLst>
                  <a:gd name="T0" fmla="*/ 7 w 565"/>
                  <a:gd name="T1" fmla="*/ 267 h 290"/>
                  <a:gd name="T2" fmla="*/ 89 w 565"/>
                  <a:gd name="T3" fmla="*/ 241 h 290"/>
                  <a:gd name="T4" fmla="*/ 33 w 565"/>
                  <a:gd name="T5" fmla="*/ 175 h 290"/>
                  <a:gd name="T6" fmla="*/ 126 w 565"/>
                  <a:gd name="T7" fmla="*/ 173 h 290"/>
                  <a:gd name="T8" fmla="*/ 84 w 565"/>
                  <a:gd name="T9" fmla="*/ 103 h 290"/>
                  <a:gd name="T10" fmla="*/ 169 w 565"/>
                  <a:gd name="T11" fmla="*/ 133 h 290"/>
                  <a:gd name="T12" fmla="*/ 169 w 565"/>
                  <a:gd name="T13" fmla="*/ 45 h 290"/>
                  <a:gd name="T14" fmla="*/ 234 w 565"/>
                  <a:gd name="T15" fmla="*/ 101 h 290"/>
                  <a:gd name="T16" fmla="*/ 258 w 565"/>
                  <a:gd name="T17" fmla="*/ 22 h 290"/>
                  <a:gd name="T18" fmla="*/ 291 w 565"/>
                  <a:gd name="T19" fmla="*/ 95 h 290"/>
                  <a:gd name="T20" fmla="*/ 353 w 565"/>
                  <a:gd name="T21" fmla="*/ 29 h 290"/>
                  <a:gd name="T22" fmla="*/ 359 w 565"/>
                  <a:gd name="T23" fmla="*/ 111 h 290"/>
                  <a:gd name="T24" fmla="*/ 441 w 565"/>
                  <a:gd name="T25" fmla="*/ 70 h 290"/>
                  <a:gd name="T26" fmla="*/ 409 w 565"/>
                  <a:gd name="T27" fmla="*/ 146 h 290"/>
                  <a:gd name="T28" fmla="*/ 504 w 565"/>
                  <a:gd name="T29" fmla="*/ 125 h 290"/>
                  <a:gd name="T30" fmla="*/ 446 w 565"/>
                  <a:gd name="T31" fmla="*/ 194 h 290"/>
                  <a:gd name="T32" fmla="*/ 544 w 565"/>
                  <a:gd name="T33" fmla="*/ 207 h 290"/>
                  <a:gd name="T34" fmla="*/ 470 w 565"/>
                  <a:gd name="T35" fmla="*/ 259 h 290"/>
                  <a:gd name="T36" fmla="*/ 555 w 565"/>
                  <a:gd name="T37" fmla="*/ 288 h 290"/>
                  <a:gd name="T38" fmla="*/ 560 w 565"/>
                  <a:gd name="T39" fmla="*/ 290 h 290"/>
                  <a:gd name="T40" fmla="*/ 322 w 565"/>
                  <a:gd name="T41" fmla="*/ 22 h 290"/>
                  <a:gd name="T42" fmla="*/ 100 w 565"/>
                  <a:gd name="T43" fmla="*/ 90 h 290"/>
                  <a:gd name="T44" fmla="*/ 7 w 565"/>
                  <a:gd name="T45" fmla="*/ 270 h 290"/>
                  <a:gd name="T46" fmla="*/ 7 w 565"/>
                  <a:gd name="T47" fmla="*/ 267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5" h="290">
                    <a:moveTo>
                      <a:pt x="7" y="267"/>
                    </a:moveTo>
                    <a:cubicBezTo>
                      <a:pt x="89" y="241"/>
                      <a:pt x="89" y="241"/>
                      <a:pt x="89" y="241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126" y="173"/>
                      <a:pt x="126" y="173"/>
                      <a:pt x="126" y="17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69" y="45"/>
                      <a:pt x="169" y="45"/>
                      <a:pt x="169" y="45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58" y="22"/>
                      <a:pt x="258" y="22"/>
                      <a:pt x="258" y="22"/>
                    </a:cubicBezTo>
                    <a:cubicBezTo>
                      <a:pt x="291" y="95"/>
                      <a:pt x="291" y="95"/>
                      <a:pt x="291" y="95"/>
                    </a:cubicBezTo>
                    <a:cubicBezTo>
                      <a:pt x="353" y="29"/>
                      <a:pt x="353" y="29"/>
                      <a:pt x="353" y="29"/>
                    </a:cubicBezTo>
                    <a:cubicBezTo>
                      <a:pt x="359" y="111"/>
                      <a:pt x="359" y="111"/>
                      <a:pt x="359" y="111"/>
                    </a:cubicBezTo>
                    <a:cubicBezTo>
                      <a:pt x="441" y="70"/>
                      <a:pt x="441" y="70"/>
                      <a:pt x="441" y="70"/>
                    </a:cubicBezTo>
                    <a:cubicBezTo>
                      <a:pt x="409" y="146"/>
                      <a:pt x="409" y="146"/>
                      <a:pt x="409" y="146"/>
                    </a:cubicBezTo>
                    <a:cubicBezTo>
                      <a:pt x="504" y="125"/>
                      <a:pt x="504" y="125"/>
                      <a:pt x="504" y="125"/>
                    </a:cubicBezTo>
                    <a:cubicBezTo>
                      <a:pt x="446" y="194"/>
                      <a:pt x="446" y="194"/>
                      <a:pt x="446" y="194"/>
                    </a:cubicBezTo>
                    <a:cubicBezTo>
                      <a:pt x="544" y="207"/>
                      <a:pt x="544" y="207"/>
                      <a:pt x="544" y="207"/>
                    </a:cubicBezTo>
                    <a:cubicBezTo>
                      <a:pt x="470" y="259"/>
                      <a:pt x="470" y="259"/>
                      <a:pt x="470" y="259"/>
                    </a:cubicBezTo>
                    <a:cubicBezTo>
                      <a:pt x="555" y="288"/>
                      <a:pt x="555" y="288"/>
                      <a:pt x="555" y="288"/>
                    </a:cubicBezTo>
                    <a:cubicBezTo>
                      <a:pt x="560" y="290"/>
                      <a:pt x="560" y="290"/>
                      <a:pt x="560" y="290"/>
                    </a:cubicBezTo>
                    <a:cubicBezTo>
                      <a:pt x="560" y="290"/>
                      <a:pt x="565" y="70"/>
                      <a:pt x="322" y="22"/>
                    </a:cubicBezTo>
                    <a:cubicBezTo>
                      <a:pt x="322" y="22"/>
                      <a:pt x="200" y="0"/>
                      <a:pt x="100" y="90"/>
                    </a:cubicBezTo>
                    <a:cubicBezTo>
                      <a:pt x="0" y="180"/>
                      <a:pt x="7" y="270"/>
                      <a:pt x="7" y="270"/>
                    </a:cubicBezTo>
                    <a:lnTo>
                      <a:pt x="7" y="267"/>
                    </a:lnTo>
                    <a:close/>
                  </a:path>
                </a:pathLst>
              </a:custGeom>
              <a:solidFill>
                <a:srgbClr val="886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82"/>
              <p:cNvSpPr/>
              <p:nvPr/>
            </p:nvSpPr>
            <p:spPr bwMode="auto">
              <a:xfrm>
                <a:off x="6773" y="2664"/>
                <a:ext cx="123" cy="49"/>
              </a:xfrm>
              <a:custGeom>
                <a:avLst/>
                <a:gdLst>
                  <a:gd name="T0" fmla="*/ 4 w 76"/>
                  <a:gd name="T1" fmla="*/ 0 h 30"/>
                  <a:gd name="T2" fmla="*/ 76 w 76"/>
                  <a:gd name="T3" fmla="*/ 30 h 30"/>
                  <a:gd name="T4" fmla="*/ 0 w 76"/>
                  <a:gd name="T5" fmla="*/ 30 h 30"/>
                  <a:gd name="T6" fmla="*/ 4 w 7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30">
                    <a:moveTo>
                      <a:pt x="4" y="0"/>
                    </a:moveTo>
                    <a:cubicBezTo>
                      <a:pt x="76" y="30"/>
                      <a:pt x="76" y="30"/>
                      <a:pt x="76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1" y="3"/>
                      <a:pt x="4" y="0"/>
                    </a:cubicBezTo>
                    <a:close/>
                  </a:path>
                </a:pathLst>
              </a:custGeom>
              <a:solidFill>
                <a:srgbClr val="886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83"/>
              <p:cNvSpPr/>
              <p:nvPr/>
            </p:nvSpPr>
            <p:spPr bwMode="auto">
              <a:xfrm>
                <a:off x="6600" y="1848"/>
                <a:ext cx="101" cy="88"/>
              </a:xfrm>
              <a:custGeom>
                <a:avLst/>
                <a:gdLst>
                  <a:gd name="T0" fmla="*/ 0 w 62"/>
                  <a:gd name="T1" fmla="*/ 35 h 54"/>
                  <a:gd name="T2" fmla="*/ 41 w 62"/>
                  <a:gd name="T3" fmla="*/ 54 h 54"/>
                  <a:gd name="T4" fmla="*/ 36 w 62"/>
                  <a:gd name="T5" fmla="*/ 6 h 54"/>
                  <a:gd name="T6" fmla="*/ 0 w 62"/>
                  <a:gd name="T7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4">
                    <a:moveTo>
                      <a:pt x="0" y="35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62" y="12"/>
                      <a:pt x="36" y="6"/>
                    </a:cubicBezTo>
                    <a:cubicBezTo>
                      <a:pt x="9" y="0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84"/>
              <p:cNvSpPr/>
              <p:nvPr/>
            </p:nvSpPr>
            <p:spPr bwMode="auto">
              <a:xfrm>
                <a:off x="6794" y="1925"/>
                <a:ext cx="102" cy="88"/>
              </a:xfrm>
              <a:custGeom>
                <a:avLst/>
                <a:gdLst>
                  <a:gd name="T0" fmla="*/ 0 w 63"/>
                  <a:gd name="T1" fmla="*/ 35 h 54"/>
                  <a:gd name="T2" fmla="*/ 41 w 63"/>
                  <a:gd name="T3" fmla="*/ 54 h 54"/>
                  <a:gd name="T4" fmla="*/ 36 w 63"/>
                  <a:gd name="T5" fmla="*/ 6 h 54"/>
                  <a:gd name="T6" fmla="*/ 0 w 63"/>
                  <a:gd name="T7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4">
                    <a:moveTo>
                      <a:pt x="0" y="35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63" y="12"/>
                      <a:pt x="36" y="6"/>
                    </a:cubicBezTo>
                    <a:cubicBezTo>
                      <a:pt x="10" y="0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85"/>
              <p:cNvSpPr/>
              <p:nvPr/>
            </p:nvSpPr>
            <p:spPr bwMode="auto">
              <a:xfrm>
                <a:off x="6725" y="2046"/>
                <a:ext cx="103" cy="88"/>
              </a:xfrm>
              <a:custGeom>
                <a:avLst/>
                <a:gdLst>
                  <a:gd name="T0" fmla="*/ 0 w 63"/>
                  <a:gd name="T1" fmla="*/ 35 h 54"/>
                  <a:gd name="T2" fmla="*/ 41 w 63"/>
                  <a:gd name="T3" fmla="*/ 54 h 54"/>
                  <a:gd name="T4" fmla="*/ 36 w 63"/>
                  <a:gd name="T5" fmla="*/ 6 h 54"/>
                  <a:gd name="T6" fmla="*/ 0 w 63"/>
                  <a:gd name="T7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4">
                    <a:moveTo>
                      <a:pt x="0" y="35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63" y="12"/>
                      <a:pt x="36" y="6"/>
                    </a:cubicBezTo>
                    <a:cubicBezTo>
                      <a:pt x="10" y="0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86"/>
              <p:cNvSpPr/>
              <p:nvPr/>
            </p:nvSpPr>
            <p:spPr bwMode="auto">
              <a:xfrm>
                <a:off x="6555" y="1989"/>
                <a:ext cx="102" cy="88"/>
              </a:xfrm>
              <a:custGeom>
                <a:avLst/>
                <a:gdLst>
                  <a:gd name="T0" fmla="*/ 0 w 63"/>
                  <a:gd name="T1" fmla="*/ 35 h 54"/>
                  <a:gd name="T2" fmla="*/ 41 w 63"/>
                  <a:gd name="T3" fmla="*/ 54 h 54"/>
                  <a:gd name="T4" fmla="*/ 36 w 63"/>
                  <a:gd name="T5" fmla="*/ 6 h 54"/>
                  <a:gd name="T6" fmla="*/ 0 w 63"/>
                  <a:gd name="T7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4">
                    <a:moveTo>
                      <a:pt x="0" y="35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63" y="12"/>
                      <a:pt x="36" y="6"/>
                    </a:cubicBezTo>
                    <a:cubicBezTo>
                      <a:pt x="10" y="0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87"/>
              <p:cNvSpPr/>
              <p:nvPr/>
            </p:nvSpPr>
            <p:spPr bwMode="auto">
              <a:xfrm>
                <a:off x="3899" y="2140"/>
                <a:ext cx="309" cy="399"/>
              </a:xfrm>
              <a:custGeom>
                <a:avLst/>
                <a:gdLst>
                  <a:gd name="T0" fmla="*/ 190 w 190"/>
                  <a:gd name="T1" fmla="*/ 239 h 244"/>
                  <a:gd name="T2" fmla="*/ 134 w 190"/>
                  <a:gd name="T3" fmla="*/ 9 h 244"/>
                  <a:gd name="T4" fmla="*/ 0 w 190"/>
                  <a:gd name="T5" fmla="*/ 28 h 244"/>
                  <a:gd name="T6" fmla="*/ 32 w 190"/>
                  <a:gd name="T7" fmla="*/ 244 h 244"/>
                  <a:gd name="T8" fmla="*/ 190 w 190"/>
                  <a:gd name="T9" fmla="*/ 23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44">
                    <a:moveTo>
                      <a:pt x="190" y="239"/>
                    </a:moveTo>
                    <a:cubicBezTo>
                      <a:pt x="176" y="123"/>
                      <a:pt x="134" y="9"/>
                      <a:pt x="134" y="9"/>
                    </a:cubicBezTo>
                    <a:cubicBezTo>
                      <a:pt x="80" y="0"/>
                      <a:pt x="0" y="28"/>
                      <a:pt x="0" y="28"/>
                    </a:cubicBezTo>
                    <a:cubicBezTo>
                      <a:pt x="30" y="90"/>
                      <a:pt x="35" y="174"/>
                      <a:pt x="32" y="244"/>
                    </a:cubicBezTo>
                    <a:cubicBezTo>
                      <a:pt x="84" y="234"/>
                      <a:pt x="137" y="233"/>
                      <a:pt x="190" y="239"/>
                    </a:cubicBezTo>
                    <a:close/>
                  </a:path>
                </a:pathLst>
              </a:custGeom>
              <a:solidFill>
                <a:srgbClr val="D7C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88"/>
              <p:cNvSpPr/>
              <p:nvPr/>
            </p:nvSpPr>
            <p:spPr bwMode="auto">
              <a:xfrm>
                <a:off x="3949" y="2521"/>
                <a:ext cx="262" cy="39"/>
              </a:xfrm>
              <a:custGeom>
                <a:avLst/>
                <a:gdLst>
                  <a:gd name="T0" fmla="*/ 159 w 161"/>
                  <a:gd name="T1" fmla="*/ 6 h 24"/>
                  <a:gd name="T2" fmla="*/ 1 w 161"/>
                  <a:gd name="T3" fmla="*/ 11 h 24"/>
                  <a:gd name="T4" fmla="*/ 0 w 161"/>
                  <a:gd name="T5" fmla="*/ 24 h 24"/>
                  <a:gd name="T6" fmla="*/ 161 w 161"/>
                  <a:gd name="T7" fmla="*/ 22 h 24"/>
                  <a:gd name="T8" fmla="*/ 159 w 161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4">
                    <a:moveTo>
                      <a:pt x="159" y="6"/>
                    </a:moveTo>
                    <a:cubicBezTo>
                      <a:pt x="106" y="0"/>
                      <a:pt x="53" y="1"/>
                      <a:pt x="1" y="11"/>
                    </a:cubicBezTo>
                    <a:cubicBezTo>
                      <a:pt x="1" y="15"/>
                      <a:pt x="1" y="20"/>
                      <a:pt x="0" y="24"/>
                    </a:cubicBezTo>
                    <a:cubicBezTo>
                      <a:pt x="52" y="16"/>
                      <a:pt x="108" y="14"/>
                      <a:pt x="161" y="22"/>
                    </a:cubicBezTo>
                    <a:cubicBezTo>
                      <a:pt x="160" y="16"/>
                      <a:pt x="160" y="11"/>
                      <a:pt x="159" y="6"/>
                    </a:cubicBezTo>
                    <a:close/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89"/>
              <p:cNvSpPr/>
              <p:nvPr/>
            </p:nvSpPr>
            <p:spPr bwMode="auto">
              <a:xfrm>
                <a:off x="3947" y="2543"/>
                <a:ext cx="267" cy="54"/>
              </a:xfrm>
              <a:custGeom>
                <a:avLst/>
                <a:gdLst>
                  <a:gd name="T0" fmla="*/ 164 w 164"/>
                  <a:gd name="T1" fmla="*/ 33 h 33"/>
                  <a:gd name="T2" fmla="*/ 162 w 164"/>
                  <a:gd name="T3" fmla="*/ 8 h 33"/>
                  <a:gd name="T4" fmla="*/ 1 w 164"/>
                  <a:gd name="T5" fmla="*/ 10 h 33"/>
                  <a:gd name="T6" fmla="*/ 0 w 164"/>
                  <a:gd name="T7" fmla="*/ 33 h 33"/>
                  <a:gd name="T8" fmla="*/ 164 w 164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3">
                    <a:moveTo>
                      <a:pt x="164" y="33"/>
                    </a:moveTo>
                    <a:cubicBezTo>
                      <a:pt x="163" y="25"/>
                      <a:pt x="163" y="16"/>
                      <a:pt x="162" y="8"/>
                    </a:cubicBezTo>
                    <a:cubicBezTo>
                      <a:pt x="109" y="0"/>
                      <a:pt x="53" y="2"/>
                      <a:pt x="1" y="10"/>
                    </a:cubicBezTo>
                    <a:cubicBezTo>
                      <a:pt x="1" y="18"/>
                      <a:pt x="0" y="26"/>
                      <a:pt x="0" y="33"/>
                    </a:cubicBezTo>
                    <a:cubicBezTo>
                      <a:pt x="55" y="11"/>
                      <a:pt x="109" y="23"/>
                      <a:pt x="164" y="33"/>
                    </a:cubicBezTo>
                    <a:close/>
                  </a:path>
                </a:pathLst>
              </a:custGeom>
              <a:solidFill>
                <a:srgbClr val="83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90"/>
              <p:cNvSpPr/>
              <p:nvPr/>
            </p:nvSpPr>
            <p:spPr bwMode="auto">
              <a:xfrm>
                <a:off x="3944" y="2561"/>
                <a:ext cx="272" cy="74"/>
              </a:xfrm>
              <a:custGeom>
                <a:avLst/>
                <a:gdLst>
                  <a:gd name="T0" fmla="*/ 166 w 167"/>
                  <a:gd name="T1" fmla="*/ 22 h 45"/>
                  <a:gd name="T2" fmla="*/ 2 w 167"/>
                  <a:gd name="T3" fmla="*/ 22 h 45"/>
                  <a:gd name="T4" fmla="*/ 0 w 167"/>
                  <a:gd name="T5" fmla="*/ 45 h 45"/>
                  <a:gd name="T6" fmla="*/ 167 w 167"/>
                  <a:gd name="T7" fmla="*/ 38 h 45"/>
                  <a:gd name="T8" fmla="*/ 166 w 167"/>
                  <a:gd name="T9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45">
                    <a:moveTo>
                      <a:pt x="166" y="22"/>
                    </a:moveTo>
                    <a:cubicBezTo>
                      <a:pt x="111" y="12"/>
                      <a:pt x="57" y="0"/>
                      <a:pt x="2" y="22"/>
                    </a:cubicBezTo>
                    <a:cubicBezTo>
                      <a:pt x="1" y="30"/>
                      <a:pt x="0" y="38"/>
                      <a:pt x="0" y="45"/>
                    </a:cubicBezTo>
                    <a:cubicBezTo>
                      <a:pt x="53" y="37"/>
                      <a:pt x="111" y="33"/>
                      <a:pt x="167" y="38"/>
                    </a:cubicBezTo>
                    <a:cubicBezTo>
                      <a:pt x="166" y="33"/>
                      <a:pt x="166" y="27"/>
                      <a:pt x="166" y="22"/>
                    </a:cubicBezTo>
                    <a:close/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91"/>
              <p:cNvSpPr/>
              <p:nvPr/>
            </p:nvSpPr>
            <p:spPr bwMode="auto">
              <a:xfrm>
                <a:off x="3934" y="2658"/>
                <a:ext cx="282" cy="65"/>
              </a:xfrm>
              <a:custGeom>
                <a:avLst/>
                <a:gdLst>
                  <a:gd name="T0" fmla="*/ 173 w 173"/>
                  <a:gd name="T1" fmla="*/ 9 h 40"/>
                  <a:gd name="T2" fmla="*/ 3 w 173"/>
                  <a:gd name="T3" fmla="*/ 12 h 40"/>
                  <a:gd name="T4" fmla="*/ 0 w 173"/>
                  <a:gd name="T5" fmla="*/ 34 h 40"/>
                  <a:gd name="T6" fmla="*/ 170 w 173"/>
                  <a:gd name="T7" fmla="*/ 40 h 40"/>
                  <a:gd name="T8" fmla="*/ 173 w 173"/>
                  <a:gd name="T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40">
                    <a:moveTo>
                      <a:pt x="173" y="9"/>
                    </a:moveTo>
                    <a:cubicBezTo>
                      <a:pt x="117" y="3"/>
                      <a:pt x="61" y="0"/>
                      <a:pt x="3" y="12"/>
                    </a:cubicBezTo>
                    <a:cubicBezTo>
                      <a:pt x="2" y="21"/>
                      <a:pt x="1" y="28"/>
                      <a:pt x="0" y="34"/>
                    </a:cubicBezTo>
                    <a:cubicBezTo>
                      <a:pt x="56" y="32"/>
                      <a:pt x="114" y="33"/>
                      <a:pt x="170" y="40"/>
                    </a:cubicBezTo>
                    <a:cubicBezTo>
                      <a:pt x="171" y="30"/>
                      <a:pt x="172" y="19"/>
                      <a:pt x="173" y="9"/>
                    </a:cubicBezTo>
                    <a:close/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92"/>
              <p:cNvSpPr/>
              <p:nvPr/>
            </p:nvSpPr>
            <p:spPr bwMode="auto">
              <a:xfrm>
                <a:off x="3939" y="2615"/>
                <a:ext cx="277" cy="62"/>
              </a:xfrm>
              <a:custGeom>
                <a:avLst/>
                <a:gdLst>
                  <a:gd name="T0" fmla="*/ 170 w 170"/>
                  <a:gd name="T1" fmla="*/ 35 h 38"/>
                  <a:gd name="T2" fmla="*/ 170 w 170"/>
                  <a:gd name="T3" fmla="*/ 5 h 38"/>
                  <a:gd name="T4" fmla="*/ 3 w 170"/>
                  <a:gd name="T5" fmla="*/ 12 h 38"/>
                  <a:gd name="T6" fmla="*/ 0 w 170"/>
                  <a:gd name="T7" fmla="*/ 38 h 38"/>
                  <a:gd name="T8" fmla="*/ 170 w 170"/>
                  <a:gd name="T9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38">
                    <a:moveTo>
                      <a:pt x="170" y="35"/>
                    </a:moveTo>
                    <a:cubicBezTo>
                      <a:pt x="170" y="25"/>
                      <a:pt x="170" y="15"/>
                      <a:pt x="170" y="5"/>
                    </a:cubicBezTo>
                    <a:cubicBezTo>
                      <a:pt x="114" y="0"/>
                      <a:pt x="56" y="4"/>
                      <a:pt x="3" y="12"/>
                    </a:cubicBezTo>
                    <a:cubicBezTo>
                      <a:pt x="2" y="22"/>
                      <a:pt x="1" y="30"/>
                      <a:pt x="0" y="38"/>
                    </a:cubicBezTo>
                    <a:cubicBezTo>
                      <a:pt x="58" y="26"/>
                      <a:pt x="114" y="29"/>
                      <a:pt x="170" y="35"/>
                    </a:cubicBezTo>
                    <a:close/>
                  </a:path>
                </a:pathLst>
              </a:custGeom>
              <a:solidFill>
                <a:srgbClr val="83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93"/>
              <p:cNvSpPr/>
              <p:nvPr/>
            </p:nvSpPr>
            <p:spPr bwMode="auto">
              <a:xfrm>
                <a:off x="3843" y="1997"/>
                <a:ext cx="335" cy="285"/>
              </a:xfrm>
              <a:custGeom>
                <a:avLst/>
                <a:gdLst>
                  <a:gd name="T0" fmla="*/ 0 w 335"/>
                  <a:gd name="T1" fmla="*/ 285 h 285"/>
                  <a:gd name="T2" fmla="*/ 335 w 335"/>
                  <a:gd name="T3" fmla="*/ 201 h 285"/>
                  <a:gd name="T4" fmla="*/ 132 w 335"/>
                  <a:gd name="T5" fmla="*/ 0 h 285"/>
                  <a:gd name="T6" fmla="*/ 0 w 335"/>
                  <a:gd name="T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5" h="285">
                    <a:moveTo>
                      <a:pt x="0" y="285"/>
                    </a:moveTo>
                    <a:lnTo>
                      <a:pt x="335" y="201"/>
                    </a:lnTo>
                    <a:lnTo>
                      <a:pt x="132" y="0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FC6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94"/>
              <p:cNvSpPr/>
              <p:nvPr/>
            </p:nvSpPr>
            <p:spPr bwMode="auto">
              <a:xfrm>
                <a:off x="4008" y="2095"/>
                <a:ext cx="39" cy="39"/>
              </a:xfrm>
              <a:custGeom>
                <a:avLst/>
                <a:gdLst>
                  <a:gd name="T0" fmla="*/ 21 w 24"/>
                  <a:gd name="T1" fmla="*/ 18 h 24"/>
                  <a:gd name="T2" fmla="*/ 6 w 24"/>
                  <a:gd name="T3" fmla="*/ 21 h 24"/>
                  <a:gd name="T4" fmla="*/ 4 w 24"/>
                  <a:gd name="T5" fmla="*/ 6 h 24"/>
                  <a:gd name="T6" fmla="*/ 18 w 24"/>
                  <a:gd name="T7" fmla="*/ 4 h 24"/>
                  <a:gd name="T8" fmla="*/ 21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18"/>
                    </a:moveTo>
                    <a:cubicBezTo>
                      <a:pt x="17" y="23"/>
                      <a:pt x="11" y="24"/>
                      <a:pt x="6" y="21"/>
                    </a:cubicBezTo>
                    <a:cubicBezTo>
                      <a:pt x="1" y="17"/>
                      <a:pt x="0" y="11"/>
                      <a:pt x="4" y="6"/>
                    </a:cubicBezTo>
                    <a:cubicBezTo>
                      <a:pt x="7" y="1"/>
                      <a:pt x="13" y="0"/>
                      <a:pt x="18" y="4"/>
                    </a:cubicBezTo>
                    <a:cubicBezTo>
                      <a:pt x="23" y="7"/>
                      <a:pt x="24" y="14"/>
                      <a:pt x="21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95"/>
              <p:cNvSpPr/>
              <p:nvPr/>
            </p:nvSpPr>
            <p:spPr bwMode="auto">
              <a:xfrm>
                <a:off x="4092" y="2145"/>
                <a:ext cx="39" cy="39"/>
              </a:xfrm>
              <a:custGeom>
                <a:avLst/>
                <a:gdLst>
                  <a:gd name="T0" fmla="*/ 20 w 24"/>
                  <a:gd name="T1" fmla="*/ 18 h 24"/>
                  <a:gd name="T2" fmla="*/ 6 w 24"/>
                  <a:gd name="T3" fmla="*/ 21 h 24"/>
                  <a:gd name="T4" fmla="*/ 3 w 24"/>
                  <a:gd name="T5" fmla="*/ 6 h 24"/>
                  <a:gd name="T6" fmla="*/ 18 w 24"/>
                  <a:gd name="T7" fmla="*/ 4 h 24"/>
                  <a:gd name="T8" fmla="*/ 20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0" y="18"/>
                    </a:moveTo>
                    <a:cubicBezTo>
                      <a:pt x="17" y="23"/>
                      <a:pt x="11" y="24"/>
                      <a:pt x="6" y="21"/>
                    </a:cubicBezTo>
                    <a:cubicBezTo>
                      <a:pt x="1" y="17"/>
                      <a:pt x="0" y="11"/>
                      <a:pt x="3" y="6"/>
                    </a:cubicBezTo>
                    <a:cubicBezTo>
                      <a:pt x="7" y="1"/>
                      <a:pt x="13" y="0"/>
                      <a:pt x="18" y="4"/>
                    </a:cubicBezTo>
                    <a:cubicBezTo>
                      <a:pt x="23" y="7"/>
                      <a:pt x="24" y="13"/>
                      <a:pt x="20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96"/>
              <p:cNvSpPr/>
              <p:nvPr/>
            </p:nvSpPr>
            <p:spPr bwMode="auto">
              <a:xfrm>
                <a:off x="3996" y="2176"/>
                <a:ext cx="39" cy="39"/>
              </a:xfrm>
              <a:custGeom>
                <a:avLst/>
                <a:gdLst>
                  <a:gd name="T0" fmla="*/ 21 w 24"/>
                  <a:gd name="T1" fmla="*/ 18 h 24"/>
                  <a:gd name="T2" fmla="*/ 6 w 24"/>
                  <a:gd name="T3" fmla="*/ 20 h 24"/>
                  <a:gd name="T4" fmla="*/ 4 w 24"/>
                  <a:gd name="T5" fmla="*/ 6 h 24"/>
                  <a:gd name="T6" fmla="*/ 18 w 24"/>
                  <a:gd name="T7" fmla="*/ 3 h 24"/>
                  <a:gd name="T8" fmla="*/ 21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18"/>
                    </a:moveTo>
                    <a:cubicBezTo>
                      <a:pt x="17" y="23"/>
                      <a:pt x="11" y="24"/>
                      <a:pt x="6" y="20"/>
                    </a:cubicBezTo>
                    <a:cubicBezTo>
                      <a:pt x="1" y="17"/>
                      <a:pt x="0" y="11"/>
                      <a:pt x="4" y="6"/>
                    </a:cubicBezTo>
                    <a:cubicBezTo>
                      <a:pt x="7" y="1"/>
                      <a:pt x="14" y="0"/>
                      <a:pt x="18" y="3"/>
                    </a:cubicBezTo>
                    <a:cubicBezTo>
                      <a:pt x="23" y="7"/>
                      <a:pt x="24" y="13"/>
                      <a:pt x="21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97"/>
              <p:cNvSpPr/>
              <p:nvPr/>
            </p:nvSpPr>
            <p:spPr bwMode="auto">
              <a:xfrm>
                <a:off x="3899" y="2211"/>
                <a:ext cx="39" cy="39"/>
              </a:xfrm>
              <a:custGeom>
                <a:avLst/>
                <a:gdLst>
                  <a:gd name="T0" fmla="*/ 20 w 24"/>
                  <a:gd name="T1" fmla="*/ 18 h 24"/>
                  <a:gd name="T2" fmla="*/ 6 w 24"/>
                  <a:gd name="T3" fmla="*/ 20 h 24"/>
                  <a:gd name="T4" fmla="*/ 3 w 24"/>
                  <a:gd name="T5" fmla="*/ 6 h 24"/>
                  <a:gd name="T6" fmla="*/ 18 w 24"/>
                  <a:gd name="T7" fmla="*/ 3 h 24"/>
                  <a:gd name="T8" fmla="*/ 20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0" y="18"/>
                    </a:moveTo>
                    <a:cubicBezTo>
                      <a:pt x="17" y="23"/>
                      <a:pt x="10" y="24"/>
                      <a:pt x="6" y="20"/>
                    </a:cubicBezTo>
                    <a:cubicBezTo>
                      <a:pt x="1" y="17"/>
                      <a:pt x="0" y="11"/>
                      <a:pt x="3" y="6"/>
                    </a:cubicBezTo>
                    <a:cubicBezTo>
                      <a:pt x="7" y="1"/>
                      <a:pt x="13" y="0"/>
                      <a:pt x="18" y="3"/>
                    </a:cubicBezTo>
                    <a:cubicBezTo>
                      <a:pt x="23" y="7"/>
                      <a:pt x="24" y="13"/>
                      <a:pt x="20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98"/>
              <p:cNvSpPr/>
              <p:nvPr/>
            </p:nvSpPr>
            <p:spPr bwMode="auto">
              <a:xfrm>
                <a:off x="3939" y="2109"/>
                <a:ext cx="39" cy="40"/>
              </a:xfrm>
              <a:custGeom>
                <a:avLst/>
                <a:gdLst>
                  <a:gd name="T0" fmla="*/ 21 w 24"/>
                  <a:gd name="T1" fmla="*/ 18 h 24"/>
                  <a:gd name="T2" fmla="*/ 6 w 24"/>
                  <a:gd name="T3" fmla="*/ 20 h 24"/>
                  <a:gd name="T4" fmla="*/ 4 w 24"/>
                  <a:gd name="T5" fmla="*/ 6 h 24"/>
                  <a:gd name="T6" fmla="*/ 18 w 24"/>
                  <a:gd name="T7" fmla="*/ 3 h 24"/>
                  <a:gd name="T8" fmla="*/ 21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18"/>
                    </a:moveTo>
                    <a:cubicBezTo>
                      <a:pt x="17" y="23"/>
                      <a:pt x="11" y="24"/>
                      <a:pt x="6" y="20"/>
                    </a:cubicBezTo>
                    <a:cubicBezTo>
                      <a:pt x="2" y="17"/>
                      <a:pt x="0" y="10"/>
                      <a:pt x="4" y="6"/>
                    </a:cubicBezTo>
                    <a:cubicBezTo>
                      <a:pt x="7" y="1"/>
                      <a:pt x="14" y="0"/>
                      <a:pt x="18" y="3"/>
                    </a:cubicBezTo>
                    <a:cubicBezTo>
                      <a:pt x="23" y="7"/>
                      <a:pt x="24" y="13"/>
                      <a:pt x="21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99"/>
              <p:cNvSpPr/>
              <p:nvPr/>
            </p:nvSpPr>
            <p:spPr bwMode="auto">
              <a:xfrm>
                <a:off x="3957" y="2012"/>
                <a:ext cx="39" cy="39"/>
              </a:xfrm>
              <a:custGeom>
                <a:avLst/>
                <a:gdLst>
                  <a:gd name="T0" fmla="*/ 21 w 24"/>
                  <a:gd name="T1" fmla="*/ 18 h 24"/>
                  <a:gd name="T2" fmla="*/ 6 w 24"/>
                  <a:gd name="T3" fmla="*/ 20 h 24"/>
                  <a:gd name="T4" fmla="*/ 4 w 24"/>
                  <a:gd name="T5" fmla="*/ 6 h 24"/>
                  <a:gd name="T6" fmla="*/ 18 w 24"/>
                  <a:gd name="T7" fmla="*/ 3 h 24"/>
                  <a:gd name="T8" fmla="*/ 21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18"/>
                    </a:moveTo>
                    <a:cubicBezTo>
                      <a:pt x="17" y="23"/>
                      <a:pt x="11" y="24"/>
                      <a:pt x="6" y="20"/>
                    </a:cubicBezTo>
                    <a:cubicBezTo>
                      <a:pt x="1" y="17"/>
                      <a:pt x="0" y="10"/>
                      <a:pt x="4" y="6"/>
                    </a:cubicBezTo>
                    <a:cubicBezTo>
                      <a:pt x="7" y="1"/>
                      <a:pt x="14" y="0"/>
                      <a:pt x="18" y="3"/>
                    </a:cubicBezTo>
                    <a:cubicBezTo>
                      <a:pt x="23" y="7"/>
                      <a:pt x="24" y="13"/>
                      <a:pt x="21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200"/>
              <p:cNvSpPr/>
              <p:nvPr/>
            </p:nvSpPr>
            <p:spPr bwMode="auto">
              <a:xfrm>
                <a:off x="3952" y="2279"/>
                <a:ext cx="60" cy="80"/>
              </a:xfrm>
              <a:custGeom>
                <a:avLst/>
                <a:gdLst>
                  <a:gd name="T0" fmla="*/ 15 w 37"/>
                  <a:gd name="T1" fmla="*/ 49 h 49"/>
                  <a:gd name="T2" fmla="*/ 19 w 37"/>
                  <a:gd name="T3" fmla="*/ 0 h 49"/>
                  <a:gd name="T4" fmla="*/ 37 w 37"/>
                  <a:gd name="T5" fmla="*/ 46 h 49"/>
                  <a:gd name="T6" fmla="*/ 20 w 37"/>
                  <a:gd name="T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9">
                    <a:moveTo>
                      <a:pt x="15" y="49"/>
                    </a:moveTo>
                    <a:cubicBezTo>
                      <a:pt x="16" y="40"/>
                      <a:pt x="0" y="0"/>
                      <a:pt x="19" y="0"/>
                    </a:cubicBezTo>
                    <a:cubicBezTo>
                      <a:pt x="35" y="1"/>
                      <a:pt x="35" y="36"/>
                      <a:pt x="37" y="46"/>
                    </a:cubicBezTo>
                    <a:cubicBezTo>
                      <a:pt x="33" y="46"/>
                      <a:pt x="17" y="47"/>
                      <a:pt x="20" y="48"/>
                    </a:cubicBezTo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201"/>
              <p:cNvSpPr/>
              <p:nvPr/>
            </p:nvSpPr>
            <p:spPr bwMode="auto">
              <a:xfrm>
                <a:off x="4100" y="2336"/>
                <a:ext cx="60" cy="80"/>
              </a:xfrm>
              <a:custGeom>
                <a:avLst/>
                <a:gdLst>
                  <a:gd name="T0" fmla="*/ 15 w 37"/>
                  <a:gd name="T1" fmla="*/ 49 h 49"/>
                  <a:gd name="T2" fmla="*/ 18 w 37"/>
                  <a:gd name="T3" fmla="*/ 1 h 49"/>
                  <a:gd name="T4" fmla="*/ 37 w 37"/>
                  <a:gd name="T5" fmla="*/ 46 h 49"/>
                  <a:gd name="T6" fmla="*/ 20 w 37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9">
                    <a:moveTo>
                      <a:pt x="15" y="49"/>
                    </a:moveTo>
                    <a:cubicBezTo>
                      <a:pt x="15" y="41"/>
                      <a:pt x="0" y="0"/>
                      <a:pt x="18" y="1"/>
                    </a:cubicBezTo>
                    <a:cubicBezTo>
                      <a:pt x="35" y="1"/>
                      <a:pt x="34" y="36"/>
                      <a:pt x="37" y="46"/>
                    </a:cubicBezTo>
                    <a:cubicBezTo>
                      <a:pt x="33" y="46"/>
                      <a:pt x="17" y="48"/>
                      <a:pt x="20" y="49"/>
                    </a:cubicBezTo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202"/>
              <p:cNvSpPr/>
              <p:nvPr/>
            </p:nvSpPr>
            <p:spPr bwMode="auto">
              <a:xfrm>
                <a:off x="3956" y="2421"/>
                <a:ext cx="60" cy="80"/>
              </a:xfrm>
              <a:custGeom>
                <a:avLst/>
                <a:gdLst>
                  <a:gd name="T0" fmla="*/ 15 w 37"/>
                  <a:gd name="T1" fmla="*/ 49 h 49"/>
                  <a:gd name="T2" fmla="*/ 18 w 37"/>
                  <a:gd name="T3" fmla="*/ 0 h 49"/>
                  <a:gd name="T4" fmla="*/ 37 w 37"/>
                  <a:gd name="T5" fmla="*/ 46 h 49"/>
                  <a:gd name="T6" fmla="*/ 20 w 37"/>
                  <a:gd name="T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9">
                    <a:moveTo>
                      <a:pt x="15" y="49"/>
                    </a:moveTo>
                    <a:cubicBezTo>
                      <a:pt x="15" y="41"/>
                      <a:pt x="0" y="0"/>
                      <a:pt x="18" y="0"/>
                    </a:cubicBezTo>
                    <a:cubicBezTo>
                      <a:pt x="35" y="1"/>
                      <a:pt x="34" y="36"/>
                      <a:pt x="37" y="46"/>
                    </a:cubicBezTo>
                    <a:cubicBezTo>
                      <a:pt x="33" y="46"/>
                      <a:pt x="17" y="48"/>
                      <a:pt x="20" y="48"/>
                    </a:cubicBezTo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203"/>
              <p:cNvSpPr/>
              <p:nvPr/>
            </p:nvSpPr>
            <p:spPr bwMode="auto">
              <a:xfrm>
                <a:off x="3232" y="2219"/>
                <a:ext cx="569" cy="497"/>
              </a:xfrm>
              <a:custGeom>
                <a:avLst/>
                <a:gdLst>
                  <a:gd name="T0" fmla="*/ 0 w 350"/>
                  <a:gd name="T1" fmla="*/ 301 h 305"/>
                  <a:gd name="T2" fmla="*/ 155 w 350"/>
                  <a:gd name="T3" fmla="*/ 31 h 305"/>
                  <a:gd name="T4" fmla="*/ 336 w 350"/>
                  <a:gd name="T5" fmla="*/ 305 h 305"/>
                  <a:gd name="T6" fmla="*/ 0 w 350"/>
                  <a:gd name="T7" fmla="*/ 30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0" h="305">
                    <a:moveTo>
                      <a:pt x="0" y="301"/>
                    </a:moveTo>
                    <a:cubicBezTo>
                      <a:pt x="0" y="301"/>
                      <a:pt x="13" y="62"/>
                      <a:pt x="155" y="31"/>
                    </a:cubicBezTo>
                    <a:cubicBezTo>
                      <a:pt x="297" y="0"/>
                      <a:pt x="350" y="194"/>
                      <a:pt x="336" y="305"/>
                    </a:cubicBez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F7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204"/>
              <p:cNvSpPr/>
              <p:nvPr/>
            </p:nvSpPr>
            <p:spPr bwMode="auto">
              <a:xfrm>
                <a:off x="3318" y="2359"/>
                <a:ext cx="390" cy="359"/>
              </a:xfrm>
              <a:custGeom>
                <a:avLst/>
                <a:gdLst>
                  <a:gd name="T0" fmla="*/ 0 w 240"/>
                  <a:gd name="T1" fmla="*/ 217 h 220"/>
                  <a:gd name="T2" fmla="*/ 106 w 240"/>
                  <a:gd name="T3" fmla="*/ 23 h 220"/>
                  <a:gd name="T4" fmla="*/ 231 w 240"/>
                  <a:gd name="T5" fmla="*/ 220 h 220"/>
                  <a:gd name="T6" fmla="*/ 0 w 240"/>
                  <a:gd name="T7" fmla="*/ 21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220">
                    <a:moveTo>
                      <a:pt x="0" y="217"/>
                    </a:moveTo>
                    <a:cubicBezTo>
                      <a:pt x="0" y="217"/>
                      <a:pt x="9" y="45"/>
                      <a:pt x="106" y="23"/>
                    </a:cubicBezTo>
                    <a:cubicBezTo>
                      <a:pt x="203" y="0"/>
                      <a:pt x="240" y="140"/>
                      <a:pt x="231" y="220"/>
                    </a:cubicBez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77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Freeform 206"/>
            <p:cNvSpPr/>
            <p:nvPr/>
          </p:nvSpPr>
          <p:spPr bwMode="auto">
            <a:xfrm>
              <a:off x="5381625" y="3916363"/>
              <a:ext cx="406400" cy="393700"/>
            </a:xfrm>
            <a:custGeom>
              <a:avLst/>
              <a:gdLst>
                <a:gd name="T0" fmla="*/ 0 w 158"/>
                <a:gd name="T1" fmla="*/ 150 h 152"/>
                <a:gd name="T2" fmla="*/ 70 w 158"/>
                <a:gd name="T3" fmla="*/ 15 h 152"/>
                <a:gd name="T4" fmla="*/ 152 w 158"/>
                <a:gd name="T5" fmla="*/ 152 h 152"/>
                <a:gd name="T6" fmla="*/ 0 w 158"/>
                <a:gd name="T7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52">
                  <a:moveTo>
                    <a:pt x="0" y="150"/>
                  </a:moveTo>
                  <a:cubicBezTo>
                    <a:pt x="0" y="150"/>
                    <a:pt x="6" y="31"/>
                    <a:pt x="70" y="15"/>
                  </a:cubicBezTo>
                  <a:cubicBezTo>
                    <a:pt x="134" y="0"/>
                    <a:pt x="158" y="97"/>
                    <a:pt x="152" y="152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8B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7"/>
            <p:cNvSpPr/>
            <p:nvPr/>
          </p:nvSpPr>
          <p:spPr bwMode="auto">
            <a:xfrm>
              <a:off x="5473700" y="4076701"/>
              <a:ext cx="239713" cy="233363"/>
            </a:xfrm>
            <a:custGeom>
              <a:avLst/>
              <a:gdLst>
                <a:gd name="T0" fmla="*/ 0 w 93"/>
                <a:gd name="T1" fmla="*/ 89 h 90"/>
                <a:gd name="T2" fmla="*/ 41 w 93"/>
                <a:gd name="T3" fmla="*/ 9 h 90"/>
                <a:gd name="T4" fmla="*/ 90 w 93"/>
                <a:gd name="T5" fmla="*/ 90 h 90"/>
                <a:gd name="T6" fmla="*/ 0 w 93"/>
                <a:gd name="T7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90">
                  <a:moveTo>
                    <a:pt x="0" y="89"/>
                  </a:moveTo>
                  <a:cubicBezTo>
                    <a:pt x="0" y="89"/>
                    <a:pt x="3" y="18"/>
                    <a:pt x="41" y="9"/>
                  </a:cubicBezTo>
                  <a:cubicBezTo>
                    <a:pt x="79" y="0"/>
                    <a:pt x="93" y="57"/>
                    <a:pt x="90" y="90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E88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8"/>
            <p:cNvSpPr/>
            <p:nvPr/>
          </p:nvSpPr>
          <p:spPr bwMode="auto">
            <a:xfrm>
              <a:off x="5767388" y="4030663"/>
              <a:ext cx="620713" cy="276225"/>
            </a:xfrm>
            <a:custGeom>
              <a:avLst/>
              <a:gdLst>
                <a:gd name="T0" fmla="*/ 125 w 240"/>
                <a:gd name="T1" fmla="*/ 2 h 107"/>
                <a:gd name="T2" fmla="*/ 0 w 240"/>
                <a:gd name="T3" fmla="*/ 107 h 107"/>
                <a:gd name="T4" fmla="*/ 240 w 240"/>
                <a:gd name="T5" fmla="*/ 107 h 107"/>
                <a:gd name="T6" fmla="*/ 125 w 240"/>
                <a:gd name="T7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107">
                  <a:moveTo>
                    <a:pt x="125" y="2"/>
                  </a:moveTo>
                  <a:cubicBezTo>
                    <a:pt x="64" y="0"/>
                    <a:pt x="11" y="45"/>
                    <a:pt x="0" y="107"/>
                  </a:cubicBezTo>
                  <a:cubicBezTo>
                    <a:pt x="240" y="107"/>
                    <a:pt x="240" y="107"/>
                    <a:pt x="240" y="107"/>
                  </a:cubicBezTo>
                  <a:cubicBezTo>
                    <a:pt x="230" y="49"/>
                    <a:pt x="183" y="5"/>
                    <a:pt x="125" y="2"/>
                  </a:cubicBezTo>
                  <a:close/>
                </a:path>
              </a:pathLst>
            </a:custGeom>
            <a:solidFill>
              <a:srgbClr val="97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9"/>
            <p:cNvSpPr/>
            <p:nvPr/>
          </p:nvSpPr>
          <p:spPr bwMode="auto">
            <a:xfrm>
              <a:off x="5857875" y="4110038"/>
              <a:ext cx="455613" cy="196850"/>
            </a:xfrm>
            <a:custGeom>
              <a:avLst/>
              <a:gdLst>
                <a:gd name="T0" fmla="*/ 92 w 176"/>
                <a:gd name="T1" fmla="*/ 2 h 76"/>
                <a:gd name="T2" fmla="*/ 0 w 176"/>
                <a:gd name="T3" fmla="*/ 76 h 76"/>
                <a:gd name="T4" fmla="*/ 176 w 176"/>
                <a:gd name="T5" fmla="*/ 76 h 76"/>
                <a:gd name="T6" fmla="*/ 92 w 176"/>
                <a:gd name="T7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76">
                  <a:moveTo>
                    <a:pt x="92" y="2"/>
                  </a:moveTo>
                  <a:cubicBezTo>
                    <a:pt x="48" y="0"/>
                    <a:pt x="10" y="32"/>
                    <a:pt x="0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67" y="35"/>
                    <a:pt x="134" y="3"/>
                    <a:pt x="92" y="2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0"/>
            <p:cNvSpPr/>
            <p:nvPr/>
          </p:nvSpPr>
          <p:spPr bwMode="auto">
            <a:xfrm>
              <a:off x="5938838" y="4195763"/>
              <a:ext cx="309563" cy="111125"/>
            </a:xfrm>
            <a:custGeom>
              <a:avLst/>
              <a:gdLst>
                <a:gd name="T0" fmla="*/ 63 w 120"/>
                <a:gd name="T1" fmla="*/ 1 h 43"/>
                <a:gd name="T2" fmla="*/ 0 w 120"/>
                <a:gd name="T3" fmla="*/ 43 h 43"/>
                <a:gd name="T4" fmla="*/ 120 w 120"/>
                <a:gd name="T5" fmla="*/ 43 h 43"/>
                <a:gd name="T6" fmla="*/ 63 w 120"/>
                <a:gd name="T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43">
                  <a:moveTo>
                    <a:pt x="63" y="1"/>
                  </a:moveTo>
                  <a:cubicBezTo>
                    <a:pt x="35" y="0"/>
                    <a:pt x="11" y="17"/>
                    <a:pt x="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1" y="19"/>
                    <a:pt x="89" y="2"/>
                    <a:pt x="63" y="1"/>
                  </a:cubicBezTo>
                  <a:close/>
                </a:path>
              </a:pathLst>
            </a:custGeom>
            <a:solidFill>
              <a:srgbClr val="E88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1"/>
            <p:cNvSpPr/>
            <p:nvPr/>
          </p:nvSpPr>
          <p:spPr bwMode="auto">
            <a:xfrm>
              <a:off x="6034088" y="4256088"/>
              <a:ext cx="149225" cy="50800"/>
            </a:xfrm>
            <a:custGeom>
              <a:avLst/>
              <a:gdLst>
                <a:gd name="T0" fmla="*/ 31 w 58"/>
                <a:gd name="T1" fmla="*/ 0 h 20"/>
                <a:gd name="T2" fmla="*/ 0 w 58"/>
                <a:gd name="T3" fmla="*/ 20 h 20"/>
                <a:gd name="T4" fmla="*/ 58 w 58"/>
                <a:gd name="T5" fmla="*/ 20 h 20"/>
                <a:gd name="T6" fmla="*/ 31 w 5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0">
                  <a:moveTo>
                    <a:pt x="31" y="0"/>
                  </a:moveTo>
                  <a:cubicBezTo>
                    <a:pt x="19" y="0"/>
                    <a:pt x="8" y="8"/>
                    <a:pt x="0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3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83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2"/>
            <p:cNvSpPr/>
            <p:nvPr/>
          </p:nvSpPr>
          <p:spPr bwMode="auto">
            <a:xfrm>
              <a:off x="4286250" y="4037013"/>
              <a:ext cx="473075" cy="261938"/>
            </a:xfrm>
            <a:custGeom>
              <a:avLst/>
              <a:gdLst>
                <a:gd name="T0" fmla="*/ 95 w 183"/>
                <a:gd name="T1" fmla="*/ 2 h 101"/>
                <a:gd name="T2" fmla="*/ 0 w 183"/>
                <a:gd name="T3" fmla="*/ 101 h 101"/>
                <a:gd name="T4" fmla="*/ 183 w 183"/>
                <a:gd name="T5" fmla="*/ 101 h 101"/>
                <a:gd name="T6" fmla="*/ 95 w 183"/>
                <a:gd name="T7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01">
                  <a:moveTo>
                    <a:pt x="95" y="2"/>
                  </a:moveTo>
                  <a:cubicBezTo>
                    <a:pt x="49" y="0"/>
                    <a:pt x="9" y="43"/>
                    <a:pt x="0" y="101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74" y="46"/>
                    <a:pt x="139" y="4"/>
                    <a:pt x="95" y="2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3"/>
            <p:cNvSpPr/>
            <p:nvPr/>
          </p:nvSpPr>
          <p:spPr bwMode="auto">
            <a:xfrm>
              <a:off x="4356100" y="4113213"/>
              <a:ext cx="346075" cy="185738"/>
            </a:xfrm>
            <a:custGeom>
              <a:avLst/>
              <a:gdLst>
                <a:gd name="T0" fmla="*/ 70 w 134"/>
                <a:gd name="T1" fmla="*/ 2 h 72"/>
                <a:gd name="T2" fmla="*/ 0 w 134"/>
                <a:gd name="T3" fmla="*/ 72 h 72"/>
                <a:gd name="T4" fmla="*/ 134 w 134"/>
                <a:gd name="T5" fmla="*/ 72 h 72"/>
                <a:gd name="T6" fmla="*/ 70 w 134"/>
                <a:gd name="T7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72">
                  <a:moveTo>
                    <a:pt x="70" y="2"/>
                  </a:moveTo>
                  <a:cubicBezTo>
                    <a:pt x="36" y="0"/>
                    <a:pt x="7" y="30"/>
                    <a:pt x="0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27" y="33"/>
                    <a:pt x="101" y="3"/>
                    <a:pt x="70" y="2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4"/>
            <p:cNvSpPr/>
            <p:nvPr/>
          </p:nvSpPr>
          <p:spPr bwMode="auto">
            <a:xfrm>
              <a:off x="4418013" y="4192588"/>
              <a:ext cx="234950" cy="106363"/>
            </a:xfrm>
            <a:custGeom>
              <a:avLst/>
              <a:gdLst>
                <a:gd name="T0" fmla="*/ 47 w 91"/>
                <a:gd name="T1" fmla="*/ 2 h 41"/>
                <a:gd name="T2" fmla="*/ 0 w 91"/>
                <a:gd name="T3" fmla="*/ 41 h 41"/>
                <a:gd name="T4" fmla="*/ 91 w 91"/>
                <a:gd name="T5" fmla="*/ 41 h 41"/>
                <a:gd name="T6" fmla="*/ 47 w 91"/>
                <a:gd name="T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41">
                  <a:moveTo>
                    <a:pt x="47" y="2"/>
                  </a:moveTo>
                  <a:cubicBezTo>
                    <a:pt x="26" y="0"/>
                    <a:pt x="8" y="17"/>
                    <a:pt x="0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83" y="19"/>
                    <a:pt x="67" y="2"/>
                    <a:pt x="47" y="2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5"/>
            <p:cNvSpPr/>
            <p:nvPr/>
          </p:nvSpPr>
          <p:spPr bwMode="auto">
            <a:xfrm>
              <a:off x="4487863" y="4249738"/>
              <a:ext cx="115888" cy="49213"/>
            </a:xfrm>
            <a:custGeom>
              <a:avLst/>
              <a:gdLst>
                <a:gd name="T0" fmla="*/ 24 w 45"/>
                <a:gd name="T1" fmla="*/ 0 h 19"/>
                <a:gd name="T2" fmla="*/ 0 w 45"/>
                <a:gd name="T3" fmla="*/ 19 h 19"/>
                <a:gd name="T4" fmla="*/ 45 w 45"/>
                <a:gd name="T5" fmla="*/ 19 h 19"/>
                <a:gd name="T6" fmla="*/ 24 w 4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9">
                  <a:moveTo>
                    <a:pt x="24" y="0"/>
                  </a:moveTo>
                  <a:cubicBezTo>
                    <a:pt x="15" y="0"/>
                    <a:pt x="6" y="8"/>
                    <a:pt x="0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0" y="8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6"/>
            <p:cNvSpPr/>
            <p:nvPr/>
          </p:nvSpPr>
          <p:spPr bwMode="auto">
            <a:xfrm>
              <a:off x="9818688" y="2765426"/>
              <a:ext cx="328613" cy="307975"/>
            </a:xfrm>
            <a:custGeom>
              <a:avLst/>
              <a:gdLst>
                <a:gd name="T0" fmla="*/ 0 w 207"/>
                <a:gd name="T1" fmla="*/ 194 h 194"/>
                <a:gd name="T2" fmla="*/ 207 w 207"/>
                <a:gd name="T3" fmla="*/ 154 h 194"/>
                <a:gd name="T4" fmla="*/ 65 w 207"/>
                <a:gd name="T5" fmla="*/ 0 h 194"/>
                <a:gd name="T6" fmla="*/ 0 w 207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194">
                  <a:moveTo>
                    <a:pt x="0" y="194"/>
                  </a:moveTo>
                  <a:lnTo>
                    <a:pt x="207" y="154"/>
                  </a:lnTo>
                  <a:lnTo>
                    <a:pt x="65" y="0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17"/>
            <p:cNvSpPr>
              <a:spLocks noChangeArrowheads="1"/>
            </p:cNvSpPr>
            <p:nvPr/>
          </p:nvSpPr>
          <p:spPr bwMode="auto">
            <a:xfrm>
              <a:off x="10012363" y="2892426"/>
              <a:ext cx="26988" cy="23813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18"/>
            <p:cNvSpPr>
              <a:spLocks noChangeArrowheads="1"/>
            </p:cNvSpPr>
            <p:nvPr/>
          </p:nvSpPr>
          <p:spPr bwMode="auto">
            <a:xfrm>
              <a:off x="9929813" y="2916238"/>
              <a:ext cx="26988" cy="25400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19"/>
            <p:cNvSpPr>
              <a:spLocks noChangeArrowheads="1"/>
            </p:cNvSpPr>
            <p:nvPr/>
          </p:nvSpPr>
          <p:spPr bwMode="auto">
            <a:xfrm>
              <a:off x="9853613" y="2982913"/>
              <a:ext cx="22225" cy="26988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20"/>
            <p:cNvSpPr>
              <a:spLocks noChangeArrowheads="1"/>
            </p:cNvSpPr>
            <p:nvPr/>
          </p:nvSpPr>
          <p:spPr bwMode="auto">
            <a:xfrm>
              <a:off x="9928225" y="3003551"/>
              <a:ext cx="22225" cy="26988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21"/>
            <p:cNvSpPr>
              <a:spLocks noChangeArrowheads="1"/>
            </p:cNvSpPr>
            <p:nvPr/>
          </p:nvSpPr>
          <p:spPr bwMode="auto">
            <a:xfrm>
              <a:off x="10039350" y="2982913"/>
              <a:ext cx="25400" cy="26988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2"/>
            <p:cNvSpPr/>
            <p:nvPr/>
          </p:nvSpPr>
          <p:spPr bwMode="auto">
            <a:xfrm>
              <a:off x="9917113" y="3125788"/>
              <a:ext cx="46038" cy="60325"/>
            </a:xfrm>
            <a:custGeom>
              <a:avLst/>
              <a:gdLst>
                <a:gd name="T0" fmla="*/ 29 w 29"/>
                <a:gd name="T1" fmla="*/ 34 h 38"/>
                <a:gd name="T2" fmla="*/ 7 w 29"/>
                <a:gd name="T3" fmla="*/ 38 h 38"/>
                <a:gd name="T4" fmla="*/ 0 w 29"/>
                <a:gd name="T5" fmla="*/ 5 h 38"/>
                <a:gd name="T6" fmla="*/ 23 w 29"/>
                <a:gd name="T7" fmla="*/ 0 h 38"/>
                <a:gd name="T8" fmla="*/ 29 w 29"/>
                <a:gd name="T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29" y="34"/>
                  </a:moveTo>
                  <a:lnTo>
                    <a:pt x="7" y="38"/>
                  </a:lnTo>
                  <a:lnTo>
                    <a:pt x="0" y="5"/>
                  </a:lnTo>
                  <a:lnTo>
                    <a:pt x="23" y="0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3"/>
            <p:cNvSpPr/>
            <p:nvPr/>
          </p:nvSpPr>
          <p:spPr bwMode="auto">
            <a:xfrm>
              <a:off x="10033000" y="3286126"/>
              <a:ext cx="39688" cy="55563"/>
            </a:xfrm>
            <a:custGeom>
              <a:avLst/>
              <a:gdLst>
                <a:gd name="T0" fmla="*/ 25 w 25"/>
                <a:gd name="T1" fmla="*/ 35 h 35"/>
                <a:gd name="T2" fmla="*/ 0 w 25"/>
                <a:gd name="T3" fmla="*/ 35 h 35"/>
                <a:gd name="T4" fmla="*/ 2 w 25"/>
                <a:gd name="T5" fmla="*/ 0 h 35"/>
                <a:gd name="T6" fmla="*/ 25 w 25"/>
                <a:gd name="T7" fmla="*/ 2 h 35"/>
                <a:gd name="T8" fmla="*/ 25 w 2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25" y="35"/>
                  </a:moveTo>
                  <a:lnTo>
                    <a:pt x="0" y="35"/>
                  </a:lnTo>
                  <a:lnTo>
                    <a:pt x="2" y="0"/>
                  </a:lnTo>
                  <a:lnTo>
                    <a:pt x="25" y="2"/>
                  </a:lnTo>
                  <a:lnTo>
                    <a:pt x="25" y="35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4"/>
            <p:cNvSpPr/>
            <p:nvPr/>
          </p:nvSpPr>
          <p:spPr bwMode="auto">
            <a:xfrm>
              <a:off x="10171113" y="3292476"/>
              <a:ext cx="38100" cy="53975"/>
            </a:xfrm>
            <a:custGeom>
              <a:avLst/>
              <a:gdLst>
                <a:gd name="T0" fmla="*/ 24 w 24"/>
                <a:gd name="T1" fmla="*/ 34 h 34"/>
                <a:gd name="T2" fmla="*/ 0 w 24"/>
                <a:gd name="T3" fmla="*/ 34 h 34"/>
                <a:gd name="T4" fmla="*/ 1 w 24"/>
                <a:gd name="T5" fmla="*/ 0 h 34"/>
                <a:gd name="T6" fmla="*/ 24 w 24"/>
                <a:gd name="T7" fmla="*/ 0 h 34"/>
                <a:gd name="T8" fmla="*/ 24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24" y="34"/>
                  </a:moveTo>
                  <a:lnTo>
                    <a:pt x="0" y="34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5"/>
            <p:cNvSpPr/>
            <p:nvPr/>
          </p:nvSpPr>
          <p:spPr bwMode="auto">
            <a:xfrm>
              <a:off x="10175875" y="3416301"/>
              <a:ext cx="38100" cy="53975"/>
            </a:xfrm>
            <a:custGeom>
              <a:avLst/>
              <a:gdLst>
                <a:gd name="T0" fmla="*/ 23 w 24"/>
                <a:gd name="T1" fmla="*/ 34 h 34"/>
                <a:gd name="T2" fmla="*/ 0 w 24"/>
                <a:gd name="T3" fmla="*/ 34 h 34"/>
                <a:gd name="T4" fmla="*/ 0 w 24"/>
                <a:gd name="T5" fmla="*/ 0 h 34"/>
                <a:gd name="T6" fmla="*/ 24 w 24"/>
                <a:gd name="T7" fmla="*/ 1 h 34"/>
                <a:gd name="T8" fmla="*/ 23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23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4" y="1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6"/>
            <p:cNvSpPr/>
            <p:nvPr/>
          </p:nvSpPr>
          <p:spPr bwMode="auto">
            <a:xfrm>
              <a:off x="9950450" y="3436938"/>
              <a:ext cx="39688" cy="53975"/>
            </a:xfrm>
            <a:custGeom>
              <a:avLst/>
              <a:gdLst>
                <a:gd name="T0" fmla="*/ 23 w 25"/>
                <a:gd name="T1" fmla="*/ 34 h 34"/>
                <a:gd name="T2" fmla="*/ 0 w 25"/>
                <a:gd name="T3" fmla="*/ 34 h 34"/>
                <a:gd name="T4" fmla="*/ 0 w 25"/>
                <a:gd name="T5" fmla="*/ 0 h 34"/>
                <a:gd name="T6" fmla="*/ 25 w 25"/>
                <a:gd name="T7" fmla="*/ 2 h 34"/>
                <a:gd name="T8" fmla="*/ 23 w 2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23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5" y="2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7"/>
            <p:cNvSpPr/>
            <p:nvPr/>
          </p:nvSpPr>
          <p:spPr bwMode="auto">
            <a:xfrm>
              <a:off x="4918075" y="4105276"/>
              <a:ext cx="365125" cy="204788"/>
            </a:xfrm>
            <a:custGeom>
              <a:avLst/>
              <a:gdLst>
                <a:gd name="T0" fmla="*/ 74 w 141"/>
                <a:gd name="T1" fmla="*/ 2 h 79"/>
                <a:gd name="T2" fmla="*/ 0 w 141"/>
                <a:gd name="T3" fmla="*/ 79 h 79"/>
                <a:gd name="T4" fmla="*/ 141 w 141"/>
                <a:gd name="T5" fmla="*/ 79 h 79"/>
                <a:gd name="T6" fmla="*/ 74 w 141"/>
                <a:gd name="T7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79">
                  <a:moveTo>
                    <a:pt x="74" y="2"/>
                  </a:moveTo>
                  <a:cubicBezTo>
                    <a:pt x="38" y="0"/>
                    <a:pt x="7" y="34"/>
                    <a:pt x="0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36"/>
                    <a:pt x="108" y="4"/>
                    <a:pt x="74" y="2"/>
                  </a:cubicBezTo>
                  <a:close/>
                </a:path>
              </a:pathLst>
            </a:custGeom>
            <a:solidFill>
              <a:srgbClr val="699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8"/>
            <p:cNvSpPr/>
            <p:nvPr/>
          </p:nvSpPr>
          <p:spPr bwMode="auto">
            <a:xfrm>
              <a:off x="4973638" y="4164013"/>
              <a:ext cx="265113" cy="146050"/>
            </a:xfrm>
            <a:custGeom>
              <a:avLst/>
              <a:gdLst>
                <a:gd name="T0" fmla="*/ 54 w 103"/>
                <a:gd name="T1" fmla="*/ 1 h 56"/>
                <a:gd name="T2" fmla="*/ 0 w 103"/>
                <a:gd name="T3" fmla="*/ 56 h 56"/>
                <a:gd name="T4" fmla="*/ 103 w 103"/>
                <a:gd name="T5" fmla="*/ 56 h 56"/>
                <a:gd name="T6" fmla="*/ 54 w 103"/>
                <a:gd name="T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56">
                  <a:moveTo>
                    <a:pt x="54" y="1"/>
                  </a:moveTo>
                  <a:cubicBezTo>
                    <a:pt x="28" y="0"/>
                    <a:pt x="6" y="23"/>
                    <a:pt x="0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98" y="25"/>
                    <a:pt x="78" y="3"/>
                    <a:pt x="54" y="1"/>
                  </a:cubicBezTo>
                  <a:close/>
                </a:path>
              </a:pathLst>
            </a:custGeom>
            <a:solidFill>
              <a:srgbClr val="F0E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9"/>
            <p:cNvSpPr/>
            <p:nvPr/>
          </p:nvSpPr>
          <p:spPr bwMode="auto">
            <a:xfrm>
              <a:off x="5019675" y="4200526"/>
              <a:ext cx="182563" cy="104775"/>
            </a:xfrm>
            <a:custGeom>
              <a:avLst/>
              <a:gdLst>
                <a:gd name="T0" fmla="*/ 37 w 71"/>
                <a:gd name="T1" fmla="*/ 1 h 40"/>
                <a:gd name="T2" fmla="*/ 0 w 71"/>
                <a:gd name="T3" fmla="*/ 40 h 40"/>
                <a:gd name="T4" fmla="*/ 71 w 71"/>
                <a:gd name="T5" fmla="*/ 40 h 40"/>
                <a:gd name="T6" fmla="*/ 37 w 7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40">
                  <a:moveTo>
                    <a:pt x="37" y="1"/>
                  </a:moveTo>
                  <a:cubicBezTo>
                    <a:pt x="21" y="0"/>
                    <a:pt x="7" y="16"/>
                    <a:pt x="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5" y="18"/>
                    <a:pt x="52" y="2"/>
                    <a:pt x="37" y="1"/>
                  </a:cubicBezTo>
                  <a:close/>
                </a:path>
              </a:pathLst>
            </a:custGeom>
            <a:solidFill>
              <a:srgbClr val="A98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0"/>
            <p:cNvSpPr/>
            <p:nvPr/>
          </p:nvSpPr>
          <p:spPr bwMode="auto">
            <a:xfrm>
              <a:off x="6640513" y="3613151"/>
              <a:ext cx="2073275" cy="712788"/>
            </a:xfrm>
            <a:custGeom>
              <a:avLst/>
              <a:gdLst>
                <a:gd name="T0" fmla="*/ 0 w 803"/>
                <a:gd name="T1" fmla="*/ 275 h 275"/>
                <a:gd name="T2" fmla="*/ 482 w 803"/>
                <a:gd name="T3" fmla="*/ 40 h 275"/>
                <a:gd name="T4" fmla="*/ 803 w 803"/>
                <a:gd name="T5" fmla="*/ 269 h 275"/>
                <a:gd name="T6" fmla="*/ 0 w 803"/>
                <a:gd name="T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3" h="275">
                  <a:moveTo>
                    <a:pt x="0" y="275"/>
                  </a:moveTo>
                  <a:cubicBezTo>
                    <a:pt x="0" y="275"/>
                    <a:pt x="218" y="0"/>
                    <a:pt x="482" y="40"/>
                  </a:cubicBezTo>
                  <a:cubicBezTo>
                    <a:pt x="746" y="80"/>
                    <a:pt x="803" y="269"/>
                    <a:pt x="803" y="269"/>
                  </a:cubicBezTo>
                  <a:lnTo>
                    <a:pt x="0" y="275"/>
                  </a:lnTo>
                  <a:close/>
                </a:path>
              </a:pathLst>
            </a:custGeom>
            <a:solidFill>
              <a:srgbClr val="7EB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1"/>
            <p:cNvSpPr/>
            <p:nvPr/>
          </p:nvSpPr>
          <p:spPr bwMode="auto">
            <a:xfrm>
              <a:off x="6878638" y="3762376"/>
              <a:ext cx="1639888" cy="563563"/>
            </a:xfrm>
            <a:custGeom>
              <a:avLst/>
              <a:gdLst>
                <a:gd name="T0" fmla="*/ 0 w 635"/>
                <a:gd name="T1" fmla="*/ 217 h 217"/>
                <a:gd name="T2" fmla="*/ 381 w 635"/>
                <a:gd name="T3" fmla="*/ 32 h 217"/>
                <a:gd name="T4" fmla="*/ 635 w 635"/>
                <a:gd name="T5" fmla="*/ 213 h 217"/>
                <a:gd name="T6" fmla="*/ 0 w 635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" h="217">
                  <a:moveTo>
                    <a:pt x="0" y="217"/>
                  </a:moveTo>
                  <a:cubicBezTo>
                    <a:pt x="0" y="217"/>
                    <a:pt x="172" y="0"/>
                    <a:pt x="381" y="32"/>
                  </a:cubicBezTo>
                  <a:cubicBezTo>
                    <a:pt x="589" y="63"/>
                    <a:pt x="635" y="213"/>
                    <a:pt x="635" y="213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FA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2"/>
            <p:cNvSpPr/>
            <p:nvPr/>
          </p:nvSpPr>
          <p:spPr bwMode="auto">
            <a:xfrm>
              <a:off x="7150100" y="3949701"/>
              <a:ext cx="1084263" cy="373063"/>
            </a:xfrm>
            <a:custGeom>
              <a:avLst/>
              <a:gdLst>
                <a:gd name="T0" fmla="*/ 0 w 420"/>
                <a:gd name="T1" fmla="*/ 144 h 144"/>
                <a:gd name="T2" fmla="*/ 252 w 420"/>
                <a:gd name="T3" fmla="*/ 21 h 144"/>
                <a:gd name="T4" fmla="*/ 420 w 420"/>
                <a:gd name="T5" fmla="*/ 141 h 144"/>
                <a:gd name="T6" fmla="*/ 0 w 420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0" h="144">
                  <a:moveTo>
                    <a:pt x="0" y="144"/>
                  </a:moveTo>
                  <a:cubicBezTo>
                    <a:pt x="0" y="144"/>
                    <a:pt x="114" y="0"/>
                    <a:pt x="252" y="21"/>
                  </a:cubicBezTo>
                  <a:cubicBezTo>
                    <a:pt x="390" y="42"/>
                    <a:pt x="420" y="141"/>
                    <a:pt x="420" y="141"/>
                  </a:cubicBezTo>
                  <a:lnTo>
                    <a:pt x="0" y="144"/>
                  </a:lnTo>
                  <a:close/>
                </a:path>
              </a:pathLst>
            </a:custGeom>
            <a:solidFill>
              <a:srgbClr val="FAE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3"/>
            <p:cNvSpPr/>
            <p:nvPr/>
          </p:nvSpPr>
          <p:spPr bwMode="auto">
            <a:xfrm>
              <a:off x="7372350" y="4084638"/>
              <a:ext cx="704850" cy="241300"/>
            </a:xfrm>
            <a:custGeom>
              <a:avLst/>
              <a:gdLst>
                <a:gd name="T0" fmla="*/ 0 w 273"/>
                <a:gd name="T1" fmla="*/ 93 h 93"/>
                <a:gd name="T2" fmla="*/ 164 w 273"/>
                <a:gd name="T3" fmla="*/ 13 h 93"/>
                <a:gd name="T4" fmla="*/ 273 w 273"/>
                <a:gd name="T5" fmla="*/ 91 h 93"/>
                <a:gd name="T6" fmla="*/ 0 w 273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93">
                  <a:moveTo>
                    <a:pt x="0" y="93"/>
                  </a:moveTo>
                  <a:cubicBezTo>
                    <a:pt x="0" y="93"/>
                    <a:pt x="74" y="0"/>
                    <a:pt x="164" y="13"/>
                  </a:cubicBezTo>
                  <a:cubicBezTo>
                    <a:pt x="253" y="27"/>
                    <a:pt x="273" y="91"/>
                    <a:pt x="273" y="91"/>
                  </a:cubicBezTo>
                  <a:lnTo>
                    <a:pt x="0" y="93"/>
                  </a:lnTo>
                  <a:close/>
                </a:path>
              </a:pathLst>
            </a:custGeom>
            <a:solidFill>
              <a:srgbClr val="AC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4"/>
            <p:cNvSpPr/>
            <p:nvPr/>
          </p:nvSpPr>
          <p:spPr bwMode="auto">
            <a:xfrm>
              <a:off x="7710488" y="2882901"/>
              <a:ext cx="404813" cy="66675"/>
            </a:xfrm>
            <a:custGeom>
              <a:avLst/>
              <a:gdLst>
                <a:gd name="T0" fmla="*/ 19 w 255"/>
                <a:gd name="T1" fmla="*/ 0 h 42"/>
                <a:gd name="T2" fmla="*/ 0 w 255"/>
                <a:gd name="T3" fmla="*/ 39 h 42"/>
                <a:gd name="T4" fmla="*/ 255 w 255"/>
                <a:gd name="T5" fmla="*/ 42 h 42"/>
                <a:gd name="T6" fmla="*/ 240 w 255"/>
                <a:gd name="T7" fmla="*/ 11 h 42"/>
                <a:gd name="T8" fmla="*/ 19 w 25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42">
                  <a:moveTo>
                    <a:pt x="19" y="0"/>
                  </a:moveTo>
                  <a:lnTo>
                    <a:pt x="0" y="39"/>
                  </a:lnTo>
                  <a:lnTo>
                    <a:pt x="255" y="42"/>
                  </a:lnTo>
                  <a:lnTo>
                    <a:pt x="240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5"/>
            <p:cNvSpPr/>
            <p:nvPr/>
          </p:nvSpPr>
          <p:spPr bwMode="auto">
            <a:xfrm>
              <a:off x="7789863" y="2747963"/>
              <a:ext cx="247650" cy="46038"/>
            </a:xfrm>
            <a:custGeom>
              <a:avLst/>
              <a:gdLst>
                <a:gd name="T0" fmla="*/ 11 w 156"/>
                <a:gd name="T1" fmla="*/ 0 h 29"/>
                <a:gd name="T2" fmla="*/ 0 w 156"/>
                <a:gd name="T3" fmla="*/ 23 h 29"/>
                <a:gd name="T4" fmla="*/ 156 w 156"/>
                <a:gd name="T5" fmla="*/ 29 h 29"/>
                <a:gd name="T6" fmla="*/ 145 w 156"/>
                <a:gd name="T7" fmla="*/ 5 h 29"/>
                <a:gd name="T8" fmla="*/ 11 w 15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9">
                  <a:moveTo>
                    <a:pt x="11" y="0"/>
                  </a:moveTo>
                  <a:lnTo>
                    <a:pt x="0" y="23"/>
                  </a:lnTo>
                  <a:lnTo>
                    <a:pt x="156" y="29"/>
                  </a:lnTo>
                  <a:lnTo>
                    <a:pt x="145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BB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7872413" y="2535238"/>
              <a:ext cx="79375" cy="82550"/>
            </a:xfrm>
            <a:custGeom>
              <a:avLst/>
              <a:gdLst>
                <a:gd name="T0" fmla="*/ 24 w 50"/>
                <a:gd name="T1" fmla="*/ 0 h 52"/>
                <a:gd name="T2" fmla="*/ 0 w 50"/>
                <a:gd name="T3" fmla="*/ 51 h 52"/>
                <a:gd name="T4" fmla="*/ 50 w 50"/>
                <a:gd name="T5" fmla="*/ 52 h 52"/>
                <a:gd name="T6" fmla="*/ 24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4" y="0"/>
                  </a:moveTo>
                  <a:lnTo>
                    <a:pt x="0" y="51"/>
                  </a:lnTo>
                  <a:lnTo>
                    <a:pt x="50" y="5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BB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7"/>
            <p:cNvSpPr/>
            <p:nvPr/>
          </p:nvSpPr>
          <p:spPr bwMode="auto">
            <a:xfrm>
              <a:off x="7851775" y="2616201"/>
              <a:ext cx="123825" cy="46038"/>
            </a:xfrm>
            <a:custGeom>
              <a:avLst/>
              <a:gdLst>
                <a:gd name="T0" fmla="*/ 13 w 78"/>
                <a:gd name="T1" fmla="*/ 0 h 29"/>
                <a:gd name="T2" fmla="*/ 0 w 78"/>
                <a:gd name="T3" fmla="*/ 26 h 29"/>
                <a:gd name="T4" fmla="*/ 78 w 78"/>
                <a:gd name="T5" fmla="*/ 29 h 29"/>
                <a:gd name="T6" fmla="*/ 63 w 78"/>
                <a:gd name="T7" fmla="*/ 1 h 29"/>
                <a:gd name="T8" fmla="*/ 13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13" y="0"/>
                  </a:moveTo>
                  <a:lnTo>
                    <a:pt x="0" y="26"/>
                  </a:lnTo>
                  <a:lnTo>
                    <a:pt x="78" y="29"/>
                  </a:lnTo>
                  <a:lnTo>
                    <a:pt x="6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8"/>
            <p:cNvSpPr/>
            <p:nvPr/>
          </p:nvSpPr>
          <p:spPr bwMode="auto">
            <a:xfrm>
              <a:off x="7834313" y="2657476"/>
              <a:ext cx="153988" cy="36513"/>
            </a:xfrm>
            <a:custGeom>
              <a:avLst/>
              <a:gdLst>
                <a:gd name="T0" fmla="*/ 11 w 97"/>
                <a:gd name="T1" fmla="*/ 0 h 23"/>
                <a:gd name="T2" fmla="*/ 0 w 97"/>
                <a:gd name="T3" fmla="*/ 23 h 23"/>
                <a:gd name="T4" fmla="*/ 97 w 97"/>
                <a:gd name="T5" fmla="*/ 23 h 23"/>
                <a:gd name="T6" fmla="*/ 89 w 97"/>
                <a:gd name="T7" fmla="*/ 3 h 23"/>
                <a:gd name="T8" fmla="*/ 11 w 9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3">
                  <a:moveTo>
                    <a:pt x="11" y="0"/>
                  </a:moveTo>
                  <a:lnTo>
                    <a:pt x="0" y="23"/>
                  </a:lnTo>
                  <a:lnTo>
                    <a:pt x="97" y="23"/>
                  </a:lnTo>
                  <a:lnTo>
                    <a:pt x="89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BB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9"/>
            <p:cNvSpPr/>
            <p:nvPr/>
          </p:nvSpPr>
          <p:spPr bwMode="auto">
            <a:xfrm>
              <a:off x="7807325" y="2693988"/>
              <a:ext cx="212725" cy="61913"/>
            </a:xfrm>
            <a:custGeom>
              <a:avLst/>
              <a:gdLst>
                <a:gd name="T0" fmla="*/ 17 w 134"/>
                <a:gd name="T1" fmla="*/ 0 h 39"/>
                <a:gd name="T2" fmla="*/ 0 w 134"/>
                <a:gd name="T3" fmla="*/ 34 h 39"/>
                <a:gd name="T4" fmla="*/ 134 w 134"/>
                <a:gd name="T5" fmla="*/ 39 h 39"/>
                <a:gd name="T6" fmla="*/ 114 w 134"/>
                <a:gd name="T7" fmla="*/ 0 h 39"/>
                <a:gd name="T8" fmla="*/ 17 w 1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39">
                  <a:moveTo>
                    <a:pt x="17" y="0"/>
                  </a:moveTo>
                  <a:lnTo>
                    <a:pt x="0" y="34"/>
                  </a:lnTo>
                  <a:lnTo>
                    <a:pt x="134" y="39"/>
                  </a:lnTo>
                  <a:lnTo>
                    <a:pt x="11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0"/>
            <p:cNvSpPr/>
            <p:nvPr/>
          </p:nvSpPr>
          <p:spPr bwMode="auto">
            <a:xfrm>
              <a:off x="7761288" y="2784476"/>
              <a:ext cx="304800" cy="63500"/>
            </a:xfrm>
            <a:custGeom>
              <a:avLst/>
              <a:gdLst>
                <a:gd name="T0" fmla="*/ 18 w 192"/>
                <a:gd name="T1" fmla="*/ 0 h 40"/>
                <a:gd name="T2" fmla="*/ 0 w 192"/>
                <a:gd name="T3" fmla="*/ 36 h 40"/>
                <a:gd name="T4" fmla="*/ 192 w 192"/>
                <a:gd name="T5" fmla="*/ 40 h 40"/>
                <a:gd name="T6" fmla="*/ 174 w 192"/>
                <a:gd name="T7" fmla="*/ 6 h 40"/>
                <a:gd name="T8" fmla="*/ 18 w 19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40">
                  <a:moveTo>
                    <a:pt x="18" y="0"/>
                  </a:moveTo>
                  <a:lnTo>
                    <a:pt x="0" y="36"/>
                  </a:lnTo>
                  <a:lnTo>
                    <a:pt x="192" y="40"/>
                  </a:lnTo>
                  <a:lnTo>
                    <a:pt x="174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1"/>
            <p:cNvSpPr/>
            <p:nvPr/>
          </p:nvSpPr>
          <p:spPr bwMode="auto">
            <a:xfrm>
              <a:off x="7740650" y="2841626"/>
              <a:ext cx="350838" cy="58738"/>
            </a:xfrm>
            <a:custGeom>
              <a:avLst/>
              <a:gdLst>
                <a:gd name="T0" fmla="*/ 13 w 221"/>
                <a:gd name="T1" fmla="*/ 0 h 37"/>
                <a:gd name="T2" fmla="*/ 0 w 221"/>
                <a:gd name="T3" fmla="*/ 26 h 37"/>
                <a:gd name="T4" fmla="*/ 221 w 221"/>
                <a:gd name="T5" fmla="*/ 37 h 37"/>
                <a:gd name="T6" fmla="*/ 205 w 221"/>
                <a:gd name="T7" fmla="*/ 4 h 37"/>
                <a:gd name="T8" fmla="*/ 13 w 22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37">
                  <a:moveTo>
                    <a:pt x="13" y="0"/>
                  </a:moveTo>
                  <a:lnTo>
                    <a:pt x="0" y="26"/>
                  </a:lnTo>
                  <a:lnTo>
                    <a:pt x="221" y="37"/>
                  </a:lnTo>
                  <a:lnTo>
                    <a:pt x="205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B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42"/>
            <p:cNvSpPr/>
            <p:nvPr/>
          </p:nvSpPr>
          <p:spPr bwMode="auto">
            <a:xfrm>
              <a:off x="7694613" y="2944813"/>
              <a:ext cx="449263" cy="58738"/>
            </a:xfrm>
            <a:custGeom>
              <a:avLst/>
              <a:gdLst>
                <a:gd name="T0" fmla="*/ 10 w 283"/>
                <a:gd name="T1" fmla="*/ 0 h 37"/>
                <a:gd name="T2" fmla="*/ 0 w 283"/>
                <a:gd name="T3" fmla="*/ 21 h 37"/>
                <a:gd name="T4" fmla="*/ 283 w 283"/>
                <a:gd name="T5" fmla="*/ 37 h 37"/>
                <a:gd name="T6" fmla="*/ 265 w 283"/>
                <a:gd name="T7" fmla="*/ 3 h 37"/>
                <a:gd name="T8" fmla="*/ 10 w 28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7">
                  <a:moveTo>
                    <a:pt x="10" y="0"/>
                  </a:moveTo>
                  <a:lnTo>
                    <a:pt x="0" y="21"/>
                  </a:lnTo>
                  <a:lnTo>
                    <a:pt x="283" y="37"/>
                  </a:lnTo>
                  <a:lnTo>
                    <a:pt x="26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BB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3"/>
            <p:cNvSpPr/>
            <p:nvPr/>
          </p:nvSpPr>
          <p:spPr bwMode="auto">
            <a:xfrm>
              <a:off x="7669213" y="2978151"/>
              <a:ext cx="500063" cy="77788"/>
            </a:xfrm>
            <a:custGeom>
              <a:avLst/>
              <a:gdLst>
                <a:gd name="T0" fmla="*/ 16 w 315"/>
                <a:gd name="T1" fmla="*/ 0 h 49"/>
                <a:gd name="T2" fmla="*/ 0 w 315"/>
                <a:gd name="T3" fmla="*/ 33 h 49"/>
                <a:gd name="T4" fmla="*/ 315 w 315"/>
                <a:gd name="T5" fmla="*/ 49 h 49"/>
                <a:gd name="T6" fmla="*/ 299 w 315"/>
                <a:gd name="T7" fmla="*/ 16 h 49"/>
                <a:gd name="T8" fmla="*/ 16 w 31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49">
                  <a:moveTo>
                    <a:pt x="16" y="0"/>
                  </a:moveTo>
                  <a:lnTo>
                    <a:pt x="0" y="33"/>
                  </a:lnTo>
                  <a:lnTo>
                    <a:pt x="315" y="49"/>
                  </a:lnTo>
                  <a:lnTo>
                    <a:pt x="299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4"/>
            <p:cNvSpPr/>
            <p:nvPr/>
          </p:nvSpPr>
          <p:spPr bwMode="auto">
            <a:xfrm>
              <a:off x="7378700" y="3182938"/>
              <a:ext cx="171450" cy="31750"/>
            </a:xfrm>
            <a:custGeom>
              <a:avLst/>
              <a:gdLst>
                <a:gd name="T0" fmla="*/ 7 w 108"/>
                <a:gd name="T1" fmla="*/ 0 h 20"/>
                <a:gd name="T2" fmla="*/ 0 w 108"/>
                <a:gd name="T3" fmla="*/ 16 h 20"/>
                <a:gd name="T4" fmla="*/ 108 w 108"/>
                <a:gd name="T5" fmla="*/ 20 h 20"/>
                <a:gd name="T6" fmla="*/ 101 w 108"/>
                <a:gd name="T7" fmla="*/ 5 h 20"/>
                <a:gd name="T8" fmla="*/ 7 w 10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0">
                  <a:moveTo>
                    <a:pt x="7" y="0"/>
                  </a:moveTo>
                  <a:lnTo>
                    <a:pt x="0" y="16"/>
                  </a:lnTo>
                  <a:lnTo>
                    <a:pt x="108" y="20"/>
                  </a:lnTo>
                  <a:lnTo>
                    <a:pt x="101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45"/>
            <p:cNvSpPr/>
            <p:nvPr/>
          </p:nvSpPr>
          <p:spPr bwMode="auto">
            <a:xfrm>
              <a:off x="7418388" y="3094038"/>
              <a:ext cx="87313" cy="23813"/>
            </a:xfrm>
            <a:custGeom>
              <a:avLst/>
              <a:gdLst>
                <a:gd name="T0" fmla="*/ 6 w 55"/>
                <a:gd name="T1" fmla="*/ 0 h 15"/>
                <a:gd name="T2" fmla="*/ 0 w 55"/>
                <a:gd name="T3" fmla="*/ 15 h 15"/>
                <a:gd name="T4" fmla="*/ 55 w 55"/>
                <a:gd name="T5" fmla="*/ 15 h 15"/>
                <a:gd name="T6" fmla="*/ 50 w 55"/>
                <a:gd name="T7" fmla="*/ 2 h 15"/>
                <a:gd name="T8" fmla="*/ 6 w 5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5">
                  <a:moveTo>
                    <a:pt x="6" y="0"/>
                  </a:moveTo>
                  <a:lnTo>
                    <a:pt x="0" y="15"/>
                  </a:lnTo>
                  <a:lnTo>
                    <a:pt x="55" y="15"/>
                  </a:lnTo>
                  <a:lnTo>
                    <a:pt x="5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6"/>
            <p:cNvSpPr/>
            <p:nvPr/>
          </p:nvSpPr>
          <p:spPr bwMode="auto">
            <a:xfrm>
              <a:off x="7435850" y="3048001"/>
              <a:ext cx="52388" cy="28575"/>
            </a:xfrm>
            <a:custGeom>
              <a:avLst/>
              <a:gdLst>
                <a:gd name="T0" fmla="*/ 7 w 33"/>
                <a:gd name="T1" fmla="*/ 0 h 18"/>
                <a:gd name="T2" fmla="*/ 0 w 33"/>
                <a:gd name="T3" fmla="*/ 16 h 18"/>
                <a:gd name="T4" fmla="*/ 33 w 33"/>
                <a:gd name="T5" fmla="*/ 18 h 18"/>
                <a:gd name="T6" fmla="*/ 25 w 33"/>
                <a:gd name="T7" fmla="*/ 0 h 18"/>
                <a:gd name="T8" fmla="*/ 7 w 3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7" y="0"/>
                  </a:moveTo>
                  <a:lnTo>
                    <a:pt x="0" y="16"/>
                  </a:lnTo>
                  <a:lnTo>
                    <a:pt x="33" y="18"/>
                  </a:lnTo>
                  <a:lnTo>
                    <a:pt x="2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7"/>
            <p:cNvSpPr/>
            <p:nvPr/>
          </p:nvSpPr>
          <p:spPr bwMode="auto">
            <a:xfrm>
              <a:off x="7446963" y="3014663"/>
              <a:ext cx="28575" cy="33338"/>
            </a:xfrm>
            <a:custGeom>
              <a:avLst/>
              <a:gdLst>
                <a:gd name="T0" fmla="*/ 8 w 18"/>
                <a:gd name="T1" fmla="*/ 0 h 21"/>
                <a:gd name="T2" fmla="*/ 0 w 18"/>
                <a:gd name="T3" fmla="*/ 21 h 21"/>
                <a:gd name="T4" fmla="*/ 18 w 18"/>
                <a:gd name="T5" fmla="*/ 21 h 21"/>
                <a:gd name="T6" fmla="*/ 8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8" y="0"/>
                  </a:moveTo>
                  <a:lnTo>
                    <a:pt x="0" y="21"/>
                  </a:lnTo>
                  <a:lnTo>
                    <a:pt x="18" y="2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8"/>
            <p:cNvSpPr/>
            <p:nvPr/>
          </p:nvSpPr>
          <p:spPr bwMode="auto">
            <a:xfrm>
              <a:off x="7427913" y="3073401"/>
              <a:ext cx="69850" cy="23813"/>
            </a:xfrm>
            <a:custGeom>
              <a:avLst/>
              <a:gdLst>
                <a:gd name="T0" fmla="*/ 5 w 44"/>
                <a:gd name="T1" fmla="*/ 0 h 15"/>
                <a:gd name="T2" fmla="*/ 0 w 44"/>
                <a:gd name="T3" fmla="*/ 13 h 15"/>
                <a:gd name="T4" fmla="*/ 44 w 44"/>
                <a:gd name="T5" fmla="*/ 15 h 15"/>
                <a:gd name="T6" fmla="*/ 38 w 44"/>
                <a:gd name="T7" fmla="*/ 2 h 15"/>
                <a:gd name="T8" fmla="*/ 5 w 4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5">
                  <a:moveTo>
                    <a:pt x="5" y="0"/>
                  </a:moveTo>
                  <a:lnTo>
                    <a:pt x="0" y="13"/>
                  </a:lnTo>
                  <a:lnTo>
                    <a:pt x="44" y="15"/>
                  </a:lnTo>
                  <a:lnTo>
                    <a:pt x="38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9"/>
            <p:cNvSpPr/>
            <p:nvPr/>
          </p:nvSpPr>
          <p:spPr bwMode="auto">
            <a:xfrm>
              <a:off x="7407275" y="3117851"/>
              <a:ext cx="111125" cy="25400"/>
            </a:xfrm>
            <a:custGeom>
              <a:avLst/>
              <a:gdLst>
                <a:gd name="T0" fmla="*/ 7 w 70"/>
                <a:gd name="T1" fmla="*/ 0 h 16"/>
                <a:gd name="T2" fmla="*/ 0 w 70"/>
                <a:gd name="T3" fmla="*/ 16 h 16"/>
                <a:gd name="T4" fmla="*/ 70 w 70"/>
                <a:gd name="T5" fmla="*/ 16 h 16"/>
                <a:gd name="T6" fmla="*/ 62 w 70"/>
                <a:gd name="T7" fmla="*/ 0 h 16"/>
                <a:gd name="T8" fmla="*/ 7 w 7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6">
                  <a:moveTo>
                    <a:pt x="7" y="0"/>
                  </a:moveTo>
                  <a:lnTo>
                    <a:pt x="0" y="16"/>
                  </a:lnTo>
                  <a:lnTo>
                    <a:pt x="70" y="16"/>
                  </a:lnTo>
                  <a:lnTo>
                    <a:pt x="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0"/>
            <p:cNvSpPr/>
            <p:nvPr/>
          </p:nvSpPr>
          <p:spPr bwMode="auto">
            <a:xfrm>
              <a:off x="7399338" y="3143251"/>
              <a:ext cx="127000" cy="22225"/>
            </a:xfrm>
            <a:custGeom>
              <a:avLst/>
              <a:gdLst>
                <a:gd name="T0" fmla="*/ 5 w 80"/>
                <a:gd name="T1" fmla="*/ 0 h 14"/>
                <a:gd name="T2" fmla="*/ 0 w 80"/>
                <a:gd name="T3" fmla="*/ 12 h 14"/>
                <a:gd name="T4" fmla="*/ 80 w 80"/>
                <a:gd name="T5" fmla="*/ 14 h 14"/>
                <a:gd name="T6" fmla="*/ 75 w 80"/>
                <a:gd name="T7" fmla="*/ 0 h 14"/>
                <a:gd name="T8" fmla="*/ 5 w 8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">
                  <a:moveTo>
                    <a:pt x="5" y="0"/>
                  </a:moveTo>
                  <a:lnTo>
                    <a:pt x="0" y="12"/>
                  </a:lnTo>
                  <a:lnTo>
                    <a:pt x="80" y="14"/>
                  </a:lnTo>
                  <a:lnTo>
                    <a:pt x="7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1"/>
            <p:cNvSpPr/>
            <p:nvPr/>
          </p:nvSpPr>
          <p:spPr bwMode="auto">
            <a:xfrm>
              <a:off x="7389813" y="3162301"/>
              <a:ext cx="149225" cy="28575"/>
            </a:xfrm>
            <a:custGeom>
              <a:avLst/>
              <a:gdLst>
                <a:gd name="T0" fmla="*/ 6 w 94"/>
                <a:gd name="T1" fmla="*/ 0 h 18"/>
                <a:gd name="T2" fmla="*/ 0 w 94"/>
                <a:gd name="T3" fmla="*/ 13 h 18"/>
                <a:gd name="T4" fmla="*/ 94 w 94"/>
                <a:gd name="T5" fmla="*/ 18 h 18"/>
                <a:gd name="T6" fmla="*/ 86 w 94"/>
                <a:gd name="T7" fmla="*/ 2 h 18"/>
                <a:gd name="T8" fmla="*/ 6 w 9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8">
                  <a:moveTo>
                    <a:pt x="6" y="0"/>
                  </a:moveTo>
                  <a:lnTo>
                    <a:pt x="0" y="13"/>
                  </a:lnTo>
                  <a:lnTo>
                    <a:pt x="94" y="18"/>
                  </a:lnTo>
                  <a:lnTo>
                    <a:pt x="8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2"/>
            <p:cNvSpPr/>
            <p:nvPr/>
          </p:nvSpPr>
          <p:spPr bwMode="auto">
            <a:xfrm>
              <a:off x="7369175" y="3208338"/>
              <a:ext cx="193675" cy="34925"/>
            </a:xfrm>
            <a:custGeom>
              <a:avLst/>
              <a:gdLst>
                <a:gd name="T0" fmla="*/ 6 w 122"/>
                <a:gd name="T1" fmla="*/ 0 h 22"/>
                <a:gd name="T2" fmla="*/ 0 w 122"/>
                <a:gd name="T3" fmla="*/ 20 h 22"/>
                <a:gd name="T4" fmla="*/ 122 w 122"/>
                <a:gd name="T5" fmla="*/ 22 h 22"/>
                <a:gd name="T6" fmla="*/ 114 w 122"/>
                <a:gd name="T7" fmla="*/ 4 h 22"/>
                <a:gd name="T8" fmla="*/ 6 w 1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2">
                  <a:moveTo>
                    <a:pt x="6" y="0"/>
                  </a:moveTo>
                  <a:lnTo>
                    <a:pt x="0" y="20"/>
                  </a:lnTo>
                  <a:lnTo>
                    <a:pt x="122" y="22"/>
                  </a:lnTo>
                  <a:lnTo>
                    <a:pt x="114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53"/>
            <p:cNvSpPr/>
            <p:nvPr/>
          </p:nvSpPr>
          <p:spPr bwMode="auto">
            <a:xfrm>
              <a:off x="7356475" y="3240088"/>
              <a:ext cx="215900" cy="25400"/>
            </a:xfrm>
            <a:custGeom>
              <a:avLst/>
              <a:gdLst>
                <a:gd name="T0" fmla="*/ 8 w 136"/>
                <a:gd name="T1" fmla="*/ 0 h 16"/>
                <a:gd name="T2" fmla="*/ 0 w 136"/>
                <a:gd name="T3" fmla="*/ 16 h 16"/>
                <a:gd name="T4" fmla="*/ 136 w 136"/>
                <a:gd name="T5" fmla="*/ 16 h 16"/>
                <a:gd name="T6" fmla="*/ 130 w 136"/>
                <a:gd name="T7" fmla="*/ 2 h 16"/>
                <a:gd name="T8" fmla="*/ 8 w 1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6">
                  <a:moveTo>
                    <a:pt x="8" y="0"/>
                  </a:moveTo>
                  <a:lnTo>
                    <a:pt x="0" y="16"/>
                  </a:lnTo>
                  <a:lnTo>
                    <a:pt x="136" y="16"/>
                  </a:lnTo>
                  <a:lnTo>
                    <a:pt x="13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4"/>
            <p:cNvSpPr/>
            <p:nvPr/>
          </p:nvSpPr>
          <p:spPr bwMode="auto">
            <a:xfrm>
              <a:off x="7348538" y="3265488"/>
              <a:ext cx="234950" cy="23813"/>
            </a:xfrm>
            <a:custGeom>
              <a:avLst/>
              <a:gdLst>
                <a:gd name="T0" fmla="*/ 5 w 148"/>
                <a:gd name="T1" fmla="*/ 0 h 15"/>
                <a:gd name="T2" fmla="*/ 0 w 148"/>
                <a:gd name="T3" fmla="*/ 15 h 15"/>
                <a:gd name="T4" fmla="*/ 148 w 148"/>
                <a:gd name="T5" fmla="*/ 15 h 15"/>
                <a:gd name="T6" fmla="*/ 141 w 148"/>
                <a:gd name="T7" fmla="*/ 0 h 15"/>
                <a:gd name="T8" fmla="*/ 5 w 14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">
                  <a:moveTo>
                    <a:pt x="5" y="0"/>
                  </a:moveTo>
                  <a:lnTo>
                    <a:pt x="0" y="15"/>
                  </a:lnTo>
                  <a:lnTo>
                    <a:pt x="148" y="15"/>
                  </a:lnTo>
                  <a:lnTo>
                    <a:pt x="14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55"/>
            <p:cNvSpPr/>
            <p:nvPr/>
          </p:nvSpPr>
          <p:spPr bwMode="auto">
            <a:xfrm>
              <a:off x="7335838" y="3289301"/>
              <a:ext cx="260350" cy="33338"/>
            </a:xfrm>
            <a:custGeom>
              <a:avLst/>
              <a:gdLst>
                <a:gd name="T0" fmla="*/ 8 w 164"/>
                <a:gd name="T1" fmla="*/ 0 h 21"/>
                <a:gd name="T2" fmla="*/ 0 w 164"/>
                <a:gd name="T3" fmla="*/ 18 h 21"/>
                <a:gd name="T4" fmla="*/ 164 w 164"/>
                <a:gd name="T5" fmla="*/ 21 h 21"/>
                <a:gd name="T6" fmla="*/ 156 w 164"/>
                <a:gd name="T7" fmla="*/ 0 h 21"/>
                <a:gd name="T8" fmla="*/ 8 w 16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21">
                  <a:moveTo>
                    <a:pt x="8" y="0"/>
                  </a:moveTo>
                  <a:lnTo>
                    <a:pt x="0" y="18"/>
                  </a:lnTo>
                  <a:lnTo>
                    <a:pt x="164" y="21"/>
                  </a:lnTo>
                  <a:lnTo>
                    <a:pt x="15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6"/>
            <p:cNvSpPr/>
            <p:nvPr/>
          </p:nvSpPr>
          <p:spPr bwMode="auto">
            <a:xfrm>
              <a:off x="8308975" y="3186113"/>
              <a:ext cx="77788" cy="41275"/>
            </a:xfrm>
            <a:custGeom>
              <a:avLst/>
              <a:gdLst>
                <a:gd name="T0" fmla="*/ 10 w 49"/>
                <a:gd name="T1" fmla="*/ 0 h 26"/>
                <a:gd name="T2" fmla="*/ 0 w 49"/>
                <a:gd name="T3" fmla="*/ 13 h 26"/>
                <a:gd name="T4" fmla="*/ 49 w 49"/>
                <a:gd name="T5" fmla="*/ 26 h 26"/>
                <a:gd name="T6" fmla="*/ 45 w 49"/>
                <a:gd name="T7" fmla="*/ 9 h 26"/>
                <a:gd name="T8" fmla="*/ 10 w 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6">
                  <a:moveTo>
                    <a:pt x="10" y="0"/>
                  </a:moveTo>
                  <a:lnTo>
                    <a:pt x="0" y="13"/>
                  </a:lnTo>
                  <a:lnTo>
                    <a:pt x="49" y="26"/>
                  </a:lnTo>
                  <a:lnTo>
                    <a:pt x="45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57"/>
            <p:cNvSpPr/>
            <p:nvPr/>
          </p:nvSpPr>
          <p:spPr bwMode="auto">
            <a:xfrm>
              <a:off x="8347075" y="3122613"/>
              <a:ext cx="23813" cy="34925"/>
            </a:xfrm>
            <a:custGeom>
              <a:avLst/>
              <a:gdLst>
                <a:gd name="T0" fmla="*/ 12 w 15"/>
                <a:gd name="T1" fmla="*/ 0 h 22"/>
                <a:gd name="T2" fmla="*/ 0 w 15"/>
                <a:gd name="T3" fmla="*/ 17 h 22"/>
                <a:gd name="T4" fmla="*/ 15 w 15"/>
                <a:gd name="T5" fmla="*/ 22 h 22"/>
                <a:gd name="T6" fmla="*/ 12 w 15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2">
                  <a:moveTo>
                    <a:pt x="12" y="0"/>
                  </a:moveTo>
                  <a:lnTo>
                    <a:pt x="0" y="17"/>
                  </a:lnTo>
                  <a:lnTo>
                    <a:pt x="15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8"/>
            <p:cNvSpPr/>
            <p:nvPr/>
          </p:nvSpPr>
          <p:spPr bwMode="auto">
            <a:xfrm>
              <a:off x="8334375" y="3149601"/>
              <a:ext cx="41275" cy="28575"/>
            </a:xfrm>
            <a:custGeom>
              <a:avLst/>
              <a:gdLst>
                <a:gd name="T0" fmla="*/ 8 w 26"/>
                <a:gd name="T1" fmla="*/ 0 h 18"/>
                <a:gd name="T2" fmla="*/ 0 w 26"/>
                <a:gd name="T3" fmla="*/ 11 h 18"/>
                <a:gd name="T4" fmla="*/ 26 w 26"/>
                <a:gd name="T5" fmla="*/ 18 h 18"/>
                <a:gd name="T6" fmla="*/ 23 w 26"/>
                <a:gd name="T7" fmla="*/ 5 h 18"/>
                <a:gd name="T8" fmla="*/ 8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8" y="0"/>
                  </a:moveTo>
                  <a:lnTo>
                    <a:pt x="0" y="11"/>
                  </a:lnTo>
                  <a:lnTo>
                    <a:pt x="26" y="18"/>
                  </a:lnTo>
                  <a:lnTo>
                    <a:pt x="23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59"/>
            <p:cNvSpPr/>
            <p:nvPr/>
          </p:nvSpPr>
          <p:spPr bwMode="auto">
            <a:xfrm>
              <a:off x="8324850" y="3167063"/>
              <a:ext cx="55563" cy="33338"/>
            </a:xfrm>
            <a:custGeom>
              <a:avLst/>
              <a:gdLst>
                <a:gd name="T0" fmla="*/ 6 w 35"/>
                <a:gd name="T1" fmla="*/ 0 h 21"/>
                <a:gd name="T2" fmla="*/ 0 w 35"/>
                <a:gd name="T3" fmla="*/ 12 h 21"/>
                <a:gd name="T4" fmla="*/ 35 w 35"/>
                <a:gd name="T5" fmla="*/ 21 h 21"/>
                <a:gd name="T6" fmla="*/ 32 w 35"/>
                <a:gd name="T7" fmla="*/ 7 h 21"/>
                <a:gd name="T8" fmla="*/ 6 w 3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1">
                  <a:moveTo>
                    <a:pt x="6" y="0"/>
                  </a:moveTo>
                  <a:lnTo>
                    <a:pt x="0" y="12"/>
                  </a:lnTo>
                  <a:lnTo>
                    <a:pt x="35" y="21"/>
                  </a:lnTo>
                  <a:lnTo>
                    <a:pt x="32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60"/>
            <p:cNvSpPr/>
            <p:nvPr/>
          </p:nvSpPr>
          <p:spPr bwMode="auto">
            <a:xfrm>
              <a:off x="8291513" y="3206751"/>
              <a:ext cx="100013" cy="50800"/>
            </a:xfrm>
            <a:custGeom>
              <a:avLst/>
              <a:gdLst>
                <a:gd name="T0" fmla="*/ 11 w 63"/>
                <a:gd name="T1" fmla="*/ 0 h 32"/>
                <a:gd name="T2" fmla="*/ 0 w 63"/>
                <a:gd name="T3" fmla="*/ 18 h 32"/>
                <a:gd name="T4" fmla="*/ 63 w 63"/>
                <a:gd name="T5" fmla="*/ 32 h 32"/>
                <a:gd name="T6" fmla="*/ 60 w 63"/>
                <a:gd name="T7" fmla="*/ 13 h 32"/>
                <a:gd name="T8" fmla="*/ 11 w 6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2">
                  <a:moveTo>
                    <a:pt x="11" y="0"/>
                  </a:moveTo>
                  <a:lnTo>
                    <a:pt x="0" y="18"/>
                  </a:lnTo>
                  <a:lnTo>
                    <a:pt x="63" y="32"/>
                  </a:lnTo>
                  <a:lnTo>
                    <a:pt x="6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1"/>
            <p:cNvSpPr/>
            <p:nvPr/>
          </p:nvSpPr>
          <p:spPr bwMode="auto">
            <a:xfrm>
              <a:off x="8277225" y="3235326"/>
              <a:ext cx="119063" cy="46038"/>
            </a:xfrm>
            <a:custGeom>
              <a:avLst/>
              <a:gdLst>
                <a:gd name="T0" fmla="*/ 9 w 75"/>
                <a:gd name="T1" fmla="*/ 0 h 29"/>
                <a:gd name="T2" fmla="*/ 0 w 75"/>
                <a:gd name="T3" fmla="*/ 11 h 29"/>
                <a:gd name="T4" fmla="*/ 75 w 75"/>
                <a:gd name="T5" fmla="*/ 29 h 29"/>
                <a:gd name="T6" fmla="*/ 72 w 75"/>
                <a:gd name="T7" fmla="*/ 14 h 29"/>
                <a:gd name="T8" fmla="*/ 9 w 7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">
                  <a:moveTo>
                    <a:pt x="9" y="0"/>
                  </a:moveTo>
                  <a:lnTo>
                    <a:pt x="0" y="11"/>
                  </a:lnTo>
                  <a:lnTo>
                    <a:pt x="75" y="29"/>
                  </a:lnTo>
                  <a:lnTo>
                    <a:pt x="72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2"/>
            <p:cNvSpPr/>
            <p:nvPr/>
          </p:nvSpPr>
          <p:spPr bwMode="auto">
            <a:xfrm>
              <a:off x="8262938" y="3252788"/>
              <a:ext cx="138113" cy="60325"/>
            </a:xfrm>
            <a:custGeom>
              <a:avLst/>
              <a:gdLst>
                <a:gd name="T0" fmla="*/ 9 w 87"/>
                <a:gd name="T1" fmla="*/ 0 h 38"/>
                <a:gd name="T2" fmla="*/ 0 w 87"/>
                <a:gd name="T3" fmla="*/ 15 h 38"/>
                <a:gd name="T4" fmla="*/ 87 w 87"/>
                <a:gd name="T5" fmla="*/ 38 h 38"/>
                <a:gd name="T6" fmla="*/ 84 w 87"/>
                <a:gd name="T7" fmla="*/ 18 h 38"/>
                <a:gd name="T8" fmla="*/ 9 w 8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8">
                  <a:moveTo>
                    <a:pt x="9" y="0"/>
                  </a:moveTo>
                  <a:lnTo>
                    <a:pt x="0" y="15"/>
                  </a:lnTo>
                  <a:lnTo>
                    <a:pt x="87" y="38"/>
                  </a:lnTo>
                  <a:lnTo>
                    <a:pt x="84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63"/>
            <p:cNvSpPr/>
            <p:nvPr/>
          </p:nvSpPr>
          <p:spPr bwMode="auto">
            <a:xfrm>
              <a:off x="8247063" y="3276601"/>
              <a:ext cx="160338" cy="58738"/>
            </a:xfrm>
            <a:custGeom>
              <a:avLst/>
              <a:gdLst>
                <a:gd name="T0" fmla="*/ 10 w 101"/>
                <a:gd name="T1" fmla="*/ 0 h 37"/>
                <a:gd name="T2" fmla="*/ 0 w 101"/>
                <a:gd name="T3" fmla="*/ 14 h 37"/>
                <a:gd name="T4" fmla="*/ 101 w 101"/>
                <a:gd name="T5" fmla="*/ 37 h 37"/>
                <a:gd name="T6" fmla="*/ 97 w 101"/>
                <a:gd name="T7" fmla="*/ 23 h 37"/>
                <a:gd name="T8" fmla="*/ 10 w 10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7">
                  <a:moveTo>
                    <a:pt x="10" y="0"/>
                  </a:moveTo>
                  <a:lnTo>
                    <a:pt x="0" y="14"/>
                  </a:lnTo>
                  <a:lnTo>
                    <a:pt x="101" y="37"/>
                  </a:lnTo>
                  <a:lnTo>
                    <a:pt x="97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64"/>
            <p:cNvSpPr/>
            <p:nvPr/>
          </p:nvSpPr>
          <p:spPr bwMode="auto">
            <a:xfrm>
              <a:off x="8231188" y="3298826"/>
              <a:ext cx="180975" cy="63500"/>
            </a:xfrm>
            <a:custGeom>
              <a:avLst/>
              <a:gdLst>
                <a:gd name="T0" fmla="*/ 10 w 114"/>
                <a:gd name="T1" fmla="*/ 0 h 40"/>
                <a:gd name="T2" fmla="*/ 0 w 114"/>
                <a:gd name="T3" fmla="*/ 13 h 40"/>
                <a:gd name="T4" fmla="*/ 114 w 114"/>
                <a:gd name="T5" fmla="*/ 40 h 40"/>
                <a:gd name="T6" fmla="*/ 111 w 114"/>
                <a:gd name="T7" fmla="*/ 23 h 40"/>
                <a:gd name="T8" fmla="*/ 10 w 11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0">
                  <a:moveTo>
                    <a:pt x="10" y="0"/>
                  </a:moveTo>
                  <a:lnTo>
                    <a:pt x="0" y="13"/>
                  </a:lnTo>
                  <a:lnTo>
                    <a:pt x="114" y="40"/>
                  </a:lnTo>
                  <a:lnTo>
                    <a:pt x="111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65"/>
            <p:cNvSpPr/>
            <p:nvPr/>
          </p:nvSpPr>
          <p:spPr bwMode="auto">
            <a:xfrm>
              <a:off x="8215313" y="3351213"/>
              <a:ext cx="204788" cy="69850"/>
            </a:xfrm>
            <a:custGeom>
              <a:avLst/>
              <a:gdLst>
                <a:gd name="T0" fmla="*/ 10 w 129"/>
                <a:gd name="T1" fmla="*/ 0 h 44"/>
                <a:gd name="T2" fmla="*/ 0 w 129"/>
                <a:gd name="T3" fmla="*/ 15 h 44"/>
                <a:gd name="T4" fmla="*/ 129 w 129"/>
                <a:gd name="T5" fmla="*/ 44 h 44"/>
                <a:gd name="T6" fmla="*/ 124 w 129"/>
                <a:gd name="T7" fmla="*/ 25 h 44"/>
                <a:gd name="T8" fmla="*/ 10 w 12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4">
                  <a:moveTo>
                    <a:pt x="10" y="0"/>
                  </a:moveTo>
                  <a:lnTo>
                    <a:pt x="0" y="15"/>
                  </a:lnTo>
                  <a:lnTo>
                    <a:pt x="129" y="44"/>
                  </a:lnTo>
                  <a:lnTo>
                    <a:pt x="124" y="2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6"/>
            <p:cNvSpPr/>
            <p:nvPr/>
          </p:nvSpPr>
          <p:spPr bwMode="auto">
            <a:xfrm>
              <a:off x="8202613" y="3375026"/>
              <a:ext cx="219075" cy="69850"/>
            </a:xfrm>
            <a:custGeom>
              <a:avLst/>
              <a:gdLst>
                <a:gd name="T0" fmla="*/ 8 w 138"/>
                <a:gd name="T1" fmla="*/ 0 h 44"/>
                <a:gd name="T2" fmla="*/ 0 w 138"/>
                <a:gd name="T3" fmla="*/ 13 h 44"/>
                <a:gd name="T4" fmla="*/ 138 w 138"/>
                <a:gd name="T5" fmla="*/ 44 h 44"/>
                <a:gd name="T6" fmla="*/ 137 w 138"/>
                <a:gd name="T7" fmla="*/ 29 h 44"/>
                <a:gd name="T8" fmla="*/ 8 w 13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4">
                  <a:moveTo>
                    <a:pt x="8" y="0"/>
                  </a:moveTo>
                  <a:lnTo>
                    <a:pt x="0" y="13"/>
                  </a:lnTo>
                  <a:lnTo>
                    <a:pt x="138" y="44"/>
                  </a:lnTo>
                  <a:lnTo>
                    <a:pt x="137" y="2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7"/>
            <p:cNvSpPr/>
            <p:nvPr/>
          </p:nvSpPr>
          <p:spPr bwMode="auto">
            <a:xfrm>
              <a:off x="8189913" y="3395663"/>
              <a:ext cx="238125" cy="74613"/>
            </a:xfrm>
            <a:custGeom>
              <a:avLst/>
              <a:gdLst>
                <a:gd name="T0" fmla="*/ 8 w 150"/>
                <a:gd name="T1" fmla="*/ 0 h 47"/>
                <a:gd name="T2" fmla="*/ 0 w 150"/>
                <a:gd name="T3" fmla="*/ 13 h 47"/>
                <a:gd name="T4" fmla="*/ 150 w 150"/>
                <a:gd name="T5" fmla="*/ 47 h 47"/>
                <a:gd name="T6" fmla="*/ 146 w 150"/>
                <a:gd name="T7" fmla="*/ 31 h 47"/>
                <a:gd name="T8" fmla="*/ 8 w 15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7">
                  <a:moveTo>
                    <a:pt x="8" y="0"/>
                  </a:moveTo>
                  <a:lnTo>
                    <a:pt x="0" y="13"/>
                  </a:lnTo>
                  <a:lnTo>
                    <a:pt x="150" y="47"/>
                  </a:lnTo>
                  <a:lnTo>
                    <a:pt x="146" y="3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68"/>
            <p:cNvSpPr/>
            <p:nvPr/>
          </p:nvSpPr>
          <p:spPr bwMode="auto">
            <a:xfrm>
              <a:off x="7834313" y="3136901"/>
              <a:ext cx="123825" cy="157163"/>
            </a:xfrm>
            <a:custGeom>
              <a:avLst/>
              <a:gdLst>
                <a:gd name="T0" fmla="*/ 0 w 48"/>
                <a:gd name="T1" fmla="*/ 56 h 61"/>
                <a:gd name="T2" fmla="*/ 46 w 48"/>
                <a:gd name="T3" fmla="*/ 61 h 61"/>
                <a:gd name="T4" fmla="*/ 28 w 48"/>
                <a:gd name="T5" fmla="*/ 5 h 61"/>
                <a:gd name="T6" fmla="*/ 0 w 48"/>
                <a:gd name="T7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1">
                  <a:moveTo>
                    <a:pt x="0" y="56"/>
                  </a:move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8" y="0"/>
                    <a:pt x="28" y="5"/>
                  </a:cubicBezTo>
                  <a:cubicBezTo>
                    <a:pt x="7" y="10"/>
                    <a:pt x="0" y="36"/>
                    <a:pt x="0" y="56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9"/>
            <p:cNvSpPr/>
            <p:nvPr/>
          </p:nvSpPr>
          <p:spPr bwMode="auto">
            <a:xfrm>
              <a:off x="7413625" y="3411538"/>
              <a:ext cx="84138" cy="107950"/>
            </a:xfrm>
            <a:custGeom>
              <a:avLst/>
              <a:gdLst>
                <a:gd name="T0" fmla="*/ 2 w 33"/>
                <a:gd name="T1" fmla="*/ 42 h 42"/>
                <a:gd name="T2" fmla="*/ 33 w 33"/>
                <a:gd name="T3" fmla="*/ 41 h 42"/>
                <a:gd name="T4" fmla="*/ 15 w 33"/>
                <a:gd name="T5" fmla="*/ 6 h 42"/>
                <a:gd name="T6" fmla="*/ 2 w 3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2">
                  <a:moveTo>
                    <a:pt x="2" y="42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28" y="0"/>
                    <a:pt x="15" y="6"/>
                  </a:cubicBezTo>
                  <a:cubicBezTo>
                    <a:pt x="2" y="11"/>
                    <a:pt x="0" y="29"/>
                    <a:pt x="2" y="42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0"/>
            <p:cNvSpPr/>
            <p:nvPr/>
          </p:nvSpPr>
          <p:spPr bwMode="auto">
            <a:xfrm>
              <a:off x="8226425" y="3514726"/>
              <a:ext cx="103188" cy="100013"/>
            </a:xfrm>
            <a:custGeom>
              <a:avLst/>
              <a:gdLst>
                <a:gd name="T0" fmla="*/ 0 w 40"/>
                <a:gd name="T1" fmla="*/ 30 h 39"/>
                <a:gd name="T2" fmla="*/ 30 w 40"/>
                <a:gd name="T3" fmla="*/ 39 h 39"/>
                <a:gd name="T4" fmla="*/ 26 w 40"/>
                <a:gd name="T5" fmla="*/ 0 h 39"/>
                <a:gd name="T6" fmla="*/ 0 w 40"/>
                <a:gd name="T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0" y="30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40" y="0"/>
                    <a:pt x="26" y="0"/>
                  </a:cubicBezTo>
                  <a:cubicBezTo>
                    <a:pt x="12" y="1"/>
                    <a:pt x="3" y="17"/>
                    <a:pt x="0" y="30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71"/>
            <p:cNvSpPr/>
            <p:nvPr/>
          </p:nvSpPr>
          <p:spPr bwMode="auto">
            <a:xfrm>
              <a:off x="7645400" y="3511551"/>
              <a:ext cx="98425" cy="131763"/>
            </a:xfrm>
            <a:custGeom>
              <a:avLst/>
              <a:gdLst>
                <a:gd name="T0" fmla="*/ 0 w 38"/>
                <a:gd name="T1" fmla="*/ 48 h 51"/>
                <a:gd name="T2" fmla="*/ 38 w 38"/>
                <a:gd name="T3" fmla="*/ 51 h 51"/>
                <a:gd name="T4" fmla="*/ 22 w 38"/>
                <a:gd name="T5" fmla="*/ 5 h 51"/>
                <a:gd name="T6" fmla="*/ 0 w 38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1">
                  <a:moveTo>
                    <a:pt x="0" y="48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0"/>
                    <a:pt x="22" y="5"/>
                  </a:cubicBezTo>
                  <a:cubicBezTo>
                    <a:pt x="5" y="10"/>
                    <a:pt x="0" y="32"/>
                    <a:pt x="0" y="48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72"/>
            <p:cNvSpPr/>
            <p:nvPr/>
          </p:nvSpPr>
          <p:spPr bwMode="auto">
            <a:xfrm>
              <a:off x="7867650" y="3530601"/>
              <a:ext cx="103188" cy="128588"/>
            </a:xfrm>
            <a:custGeom>
              <a:avLst/>
              <a:gdLst>
                <a:gd name="T0" fmla="*/ 0 w 40"/>
                <a:gd name="T1" fmla="*/ 45 h 50"/>
                <a:gd name="T2" fmla="*/ 38 w 40"/>
                <a:gd name="T3" fmla="*/ 50 h 50"/>
                <a:gd name="T4" fmla="*/ 24 w 40"/>
                <a:gd name="T5" fmla="*/ 4 h 50"/>
                <a:gd name="T6" fmla="*/ 0 w 40"/>
                <a:gd name="T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0">
                  <a:moveTo>
                    <a:pt x="0" y="45"/>
                  </a:move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40" y="0"/>
                    <a:pt x="24" y="4"/>
                  </a:cubicBezTo>
                  <a:cubicBezTo>
                    <a:pt x="7" y="8"/>
                    <a:pt x="0" y="29"/>
                    <a:pt x="0" y="45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3"/>
            <p:cNvSpPr/>
            <p:nvPr/>
          </p:nvSpPr>
          <p:spPr bwMode="auto">
            <a:xfrm>
              <a:off x="8070850" y="3576638"/>
              <a:ext cx="103188" cy="130175"/>
            </a:xfrm>
            <a:custGeom>
              <a:avLst/>
              <a:gdLst>
                <a:gd name="T0" fmla="*/ 0 w 40"/>
                <a:gd name="T1" fmla="*/ 45 h 50"/>
                <a:gd name="T2" fmla="*/ 38 w 40"/>
                <a:gd name="T3" fmla="*/ 50 h 50"/>
                <a:gd name="T4" fmla="*/ 24 w 40"/>
                <a:gd name="T5" fmla="*/ 4 h 50"/>
                <a:gd name="T6" fmla="*/ 0 w 40"/>
                <a:gd name="T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0">
                  <a:moveTo>
                    <a:pt x="0" y="45"/>
                  </a:move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40" y="0"/>
                    <a:pt x="24" y="4"/>
                  </a:cubicBezTo>
                  <a:cubicBezTo>
                    <a:pt x="7" y="7"/>
                    <a:pt x="0" y="28"/>
                    <a:pt x="0" y="45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74"/>
            <p:cNvSpPr/>
            <p:nvPr/>
          </p:nvSpPr>
          <p:spPr bwMode="auto">
            <a:xfrm>
              <a:off x="9269413" y="4027488"/>
              <a:ext cx="479425" cy="269875"/>
            </a:xfrm>
            <a:custGeom>
              <a:avLst/>
              <a:gdLst>
                <a:gd name="T0" fmla="*/ 0 w 302"/>
                <a:gd name="T1" fmla="*/ 0 h 170"/>
                <a:gd name="T2" fmla="*/ 11 w 302"/>
                <a:gd name="T3" fmla="*/ 170 h 170"/>
                <a:gd name="T4" fmla="*/ 301 w 302"/>
                <a:gd name="T5" fmla="*/ 166 h 170"/>
                <a:gd name="T6" fmla="*/ 302 w 302"/>
                <a:gd name="T7" fmla="*/ 31 h 170"/>
                <a:gd name="T8" fmla="*/ 0 w 302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70">
                  <a:moveTo>
                    <a:pt x="0" y="0"/>
                  </a:moveTo>
                  <a:lnTo>
                    <a:pt x="11" y="170"/>
                  </a:lnTo>
                  <a:lnTo>
                    <a:pt x="301" y="166"/>
                  </a:lnTo>
                  <a:lnTo>
                    <a:pt x="302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75"/>
            <p:cNvSpPr/>
            <p:nvPr/>
          </p:nvSpPr>
          <p:spPr bwMode="auto">
            <a:xfrm>
              <a:off x="9251950" y="3679826"/>
              <a:ext cx="504825" cy="142875"/>
            </a:xfrm>
            <a:custGeom>
              <a:avLst/>
              <a:gdLst>
                <a:gd name="T0" fmla="*/ 318 w 318"/>
                <a:gd name="T1" fmla="*/ 0 h 90"/>
                <a:gd name="T2" fmla="*/ 0 w 318"/>
                <a:gd name="T3" fmla="*/ 31 h 90"/>
                <a:gd name="T4" fmla="*/ 3 w 318"/>
                <a:gd name="T5" fmla="*/ 70 h 90"/>
                <a:gd name="T6" fmla="*/ 317 w 318"/>
                <a:gd name="T7" fmla="*/ 90 h 90"/>
                <a:gd name="T8" fmla="*/ 318 w 31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90">
                  <a:moveTo>
                    <a:pt x="318" y="0"/>
                  </a:moveTo>
                  <a:lnTo>
                    <a:pt x="0" y="31"/>
                  </a:lnTo>
                  <a:lnTo>
                    <a:pt x="3" y="70"/>
                  </a:lnTo>
                  <a:lnTo>
                    <a:pt x="317" y="9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6D9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76"/>
            <p:cNvSpPr/>
            <p:nvPr/>
          </p:nvSpPr>
          <p:spPr bwMode="auto">
            <a:xfrm>
              <a:off x="9256713" y="3790951"/>
              <a:ext cx="498475" cy="122238"/>
            </a:xfrm>
            <a:custGeom>
              <a:avLst/>
              <a:gdLst>
                <a:gd name="T0" fmla="*/ 314 w 314"/>
                <a:gd name="T1" fmla="*/ 20 h 77"/>
                <a:gd name="T2" fmla="*/ 0 w 314"/>
                <a:gd name="T3" fmla="*/ 0 h 77"/>
                <a:gd name="T4" fmla="*/ 5 w 314"/>
                <a:gd name="T5" fmla="*/ 77 h 77"/>
                <a:gd name="T6" fmla="*/ 312 w 314"/>
                <a:gd name="T7" fmla="*/ 53 h 77"/>
                <a:gd name="T8" fmla="*/ 314 w 314"/>
                <a:gd name="T9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77">
                  <a:moveTo>
                    <a:pt x="314" y="20"/>
                  </a:moveTo>
                  <a:lnTo>
                    <a:pt x="0" y="0"/>
                  </a:lnTo>
                  <a:lnTo>
                    <a:pt x="5" y="77"/>
                  </a:lnTo>
                  <a:lnTo>
                    <a:pt x="312" y="53"/>
                  </a:lnTo>
                  <a:lnTo>
                    <a:pt x="314" y="20"/>
                  </a:lnTo>
                  <a:close/>
                </a:path>
              </a:pathLst>
            </a:custGeom>
            <a:solidFill>
              <a:srgbClr val="FF9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7"/>
            <p:cNvSpPr/>
            <p:nvPr/>
          </p:nvSpPr>
          <p:spPr bwMode="auto">
            <a:xfrm>
              <a:off x="9264650" y="3875088"/>
              <a:ext cx="487363" cy="123825"/>
            </a:xfrm>
            <a:custGeom>
              <a:avLst/>
              <a:gdLst>
                <a:gd name="T0" fmla="*/ 307 w 307"/>
                <a:gd name="T1" fmla="*/ 0 h 78"/>
                <a:gd name="T2" fmla="*/ 0 w 307"/>
                <a:gd name="T3" fmla="*/ 24 h 78"/>
                <a:gd name="T4" fmla="*/ 0 w 307"/>
                <a:gd name="T5" fmla="*/ 44 h 78"/>
                <a:gd name="T6" fmla="*/ 307 w 307"/>
                <a:gd name="T7" fmla="*/ 78 h 78"/>
                <a:gd name="T8" fmla="*/ 307 w 30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78">
                  <a:moveTo>
                    <a:pt x="307" y="0"/>
                  </a:moveTo>
                  <a:lnTo>
                    <a:pt x="0" y="24"/>
                  </a:lnTo>
                  <a:lnTo>
                    <a:pt x="0" y="44"/>
                  </a:lnTo>
                  <a:lnTo>
                    <a:pt x="307" y="78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A95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8"/>
            <p:cNvSpPr/>
            <p:nvPr/>
          </p:nvSpPr>
          <p:spPr bwMode="auto">
            <a:xfrm>
              <a:off x="9264650" y="3944938"/>
              <a:ext cx="487363" cy="131763"/>
            </a:xfrm>
            <a:custGeom>
              <a:avLst/>
              <a:gdLst>
                <a:gd name="T0" fmla="*/ 0 w 307"/>
                <a:gd name="T1" fmla="*/ 0 h 83"/>
                <a:gd name="T2" fmla="*/ 3 w 307"/>
                <a:gd name="T3" fmla="*/ 52 h 83"/>
                <a:gd name="T4" fmla="*/ 305 w 307"/>
                <a:gd name="T5" fmla="*/ 83 h 83"/>
                <a:gd name="T6" fmla="*/ 307 w 307"/>
                <a:gd name="T7" fmla="*/ 34 h 83"/>
                <a:gd name="T8" fmla="*/ 0 w 307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83">
                  <a:moveTo>
                    <a:pt x="0" y="0"/>
                  </a:moveTo>
                  <a:lnTo>
                    <a:pt x="3" y="52"/>
                  </a:lnTo>
                  <a:lnTo>
                    <a:pt x="305" y="83"/>
                  </a:lnTo>
                  <a:lnTo>
                    <a:pt x="30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79"/>
            <p:cNvSpPr/>
            <p:nvPr/>
          </p:nvSpPr>
          <p:spPr bwMode="auto">
            <a:xfrm>
              <a:off x="9217025" y="3182938"/>
              <a:ext cx="547688" cy="546100"/>
            </a:xfrm>
            <a:custGeom>
              <a:avLst/>
              <a:gdLst>
                <a:gd name="T0" fmla="*/ 345 w 345"/>
                <a:gd name="T1" fmla="*/ 18 h 344"/>
                <a:gd name="T2" fmla="*/ 0 w 345"/>
                <a:gd name="T3" fmla="*/ 0 h 344"/>
                <a:gd name="T4" fmla="*/ 22 w 345"/>
                <a:gd name="T5" fmla="*/ 344 h 344"/>
                <a:gd name="T6" fmla="*/ 340 w 345"/>
                <a:gd name="T7" fmla="*/ 313 h 344"/>
                <a:gd name="T8" fmla="*/ 345 w 345"/>
                <a:gd name="T9" fmla="*/ 1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44">
                  <a:moveTo>
                    <a:pt x="345" y="18"/>
                  </a:moveTo>
                  <a:lnTo>
                    <a:pt x="0" y="0"/>
                  </a:lnTo>
                  <a:lnTo>
                    <a:pt x="22" y="344"/>
                  </a:lnTo>
                  <a:lnTo>
                    <a:pt x="340" y="313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rgbClr val="B8A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80"/>
            <p:cNvSpPr/>
            <p:nvPr/>
          </p:nvSpPr>
          <p:spPr bwMode="auto">
            <a:xfrm>
              <a:off x="9256713" y="2981326"/>
              <a:ext cx="469900" cy="58738"/>
            </a:xfrm>
            <a:custGeom>
              <a:avLst/>
              <a:gdLst>
                <a:gd name="T0" fmla="*/ 18 w 296"/>
                <a:gd name="T1" fmla="*/ 3 h 37"/>
                <a:gd name="T2" fmla="*/ 0 w 296"/>
                <a:gd name="T3" fmla="*/ 37 h 37"/>
                <a:gd name="T4" fmla="*/ 296 w 296"/>
                <a:gd name="T5" fmla="*/ 37 h 37"/>
                <a:gd name="T6" fmla="*/ 276 w 296"/>
                <a:gd name="T7" fmla="*/ 0 h 37"/>
                <a:gd name="T8" fmla="*/ 18 w 296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7">
                  <a:moveTo>
                    <a:pt x="18" y="3"/>
                  </a:moveTo>
                  <a:lnTo>
                    <a:pt x="0" y="37"/>
                  </a:lnTo>
                  <a:lnTo>
                    <a:pt x="296" y="37"/>
                  </a:lnTo>
                  <a:lnTo>
                    <a:pt x="276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81"/>
            <p:cNvSpPr/>
            <p:nvPr/>
          </p:nvSpPr>
          <p:spPr bwMode="auto">
            <a:xfrm>
              <a:off x="9285288" y="2941638"/>
              <a:ext cx="409575" cy="44450"/>
            </a:xfrm>
            <a:custGeom>
              <a:avLst/>
              <a:gdLst>
                <a:gd name="T0" fmla="*/ 11 w 258"/>
                <a:gd name="T1" fmla="*/ 3 h 28"/>
                <a:gd name="T2" fmla="*/ 0 w 258"/>
                <a:gd name="T3" fmla="*/ 28 h 28"/>
                <a:gd name="T4" fmla="*/ 258 w 258"/>
                <a:gd name="T5" fmla="*/ 25 h 28"/>
                <a:gd name="T6" fmla="*/ 244 w 258"/>
                <a:gd name="T7" fmla="*/ 0 h 28"/>
                <a:gd name="T8" fmla="*/ 11 w 258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8">
                  <a:moveTo>
                    <a:pt x="11" y="3"/>
                  </a:moveTo>
                  <a:lnTo>
                    <a:pt x="0" y="28"/>
                  </a:lnTo>
                  <a:lnTo>
                    <a:pt x="258" y="25"/>
                  </a:lnTo>
                  <a:lnTo>
                    <a:pt x="244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82"/>
            <p:cNvSpPr/>
            <p:nvPr/>
          </p:nvSpPr>
          <p:spPr bwMode="auto">
            <a:xfrm>
              <a:off x="9356725" y="2789238"/>
              <a:ext cx="261938" cy="57150"/>
            </a:xfrm>
            <a:custGeom>
              <a:avLst/>
              <a:gdLst>
                <a:gd name="T0" fmla="*/ 18 w 165"/>
                <a:gd name="T1" fmla="*/ 0 h 36"/>
                <a:gd name="T2" fmla="*/ 0 w 165"/>
                <a:gd name="T3" fmla="*/ 34 h 36"/>
                <a:gd name="T4" fmla="*/ 165 w 165"/>
                <a:gd name="T5" fmla="*/ 36 h 36"/>
                <a:gd name="T6" fmla="*/ 145 w 165"/>
                <a:gd name="T7" fmla="*/ 2 h 36"/>
                <a:gd name="T8" fmla="*/ 18 w 16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36">
                  <a:moveTo>
                    <a:pt x="18" y="0"/>
                  </a:moveTo>
                  <a:lnTo>
                    <a:pt x="0" y="34"/>
                  </a:lnTo>
                  <a:lnTo>
                    <a:pt x="165" y="36"/>
                  </a:lnTo>
                  <a:lnTo>
                    <a:pt x="14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83"/>
            <p:cNvSpPr/>
            <p:nvPr/>
          </p:nvSpPr>
          <p:spPr bwMode="auto">
            <a:xfrm>
              <a:off x="9405938" y="2695576"/>
              <a:ext cx="155575" cy="52388"/>
            </a:xfrm>
            <a:custGeom>
              <a:avLst/>
              <a:gdLst>
                <a:gd name="T0" fmla="*/ 16 w 98"/>
                <a:gd name="T1" fmla="*/ 2 h 33"/>
                <a:gd name="T2" fmla="*/ 0 w 98"/>
                <a:gd name="T3" fmla="*/ 33 h 33"/>
                <a:gd name="T4" fmla="*/ 98 w 98"/>
                <a:gd name="T5" fmla="*/ 33 h 33"/>
                <a:gd name="T6" fmla="*/ 80 w 98"/>
                <a:gd name="T7" fmla="*/ 0 h 33"/>
                <a:gd name="T8" fmla="*/ 16 w 98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3">
                  <a:moveTo>
                    <a:pt x="16" y="2"/>
                  </a:moveTo>
                  <a:lnTo>
                    <a:pt x="0" y="33"/>
                  </a:lnTo>
                  <a:lnTo>
                    <a:pt x="98" y="33"/>
                  </a:lnTo>
                  <a:lnTo>
                    <a:pt x="8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84"/>
            <p:cNvSpPr/>
            <p:nvPr/>
          </p:nvSpPr>
          <p:spPr bwMode="auto">
            <a:xfrm>
              <a:off x="9451975" y="2605088"/>
              <a:ext cx="57150" cy="53975"/>
            </a:xfrm>
            <a:custGeom>
              <a:avLst/>
              <a:gdLst>
                <a:gd name="T0" fmla="*/ 17 w 36"/>
                <a:gd name="T1" fmla="*/ 0 h 34"/>
                <a:gd name="T2" fmla="*/ 0 w 36"/>
                <a:gd name="T3" fmla="*/ 34 h 34"/>
                <a:gd name="T4" fmla="*/ 36 w 36"/>
                <a:gd name="T5" fmla="*/ 34 h 34"/>
                <a:gd name="T6" fmla="*/ 17 w 3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4">
                  <a:moveTo>
                    <a:pt x="17" y="0"/>
                  </a:moveTo>
                  <a:lnTo>
                    <a:pt x="0" y="34"/>
                  </a:lnTo>
                  <a:lnTo>
                    <a:pt x="36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85"/>
            <p:cNvSpPr/>
            <p:nvPr/>
          </p:nvSpPr>
          <p:spPr bwMode="auto">
            <a:xfrm>
              <a:off x="9431338" y="2659063"/>
              <a:ext cx="101600" cy="39688"/>
            </a:xfrm>
            <a:custGeom>
              <a:avLst/>
              <a:gdLst>
                <a:gd name="T0" fmla="*/ 13 w 64"/>
                <a:gd name="T1" fmla="*/ 0 h 25"/>
                <a:gd name="T2" fmla="*/ 0 w 64"/>
                <a:gd name="T3" fmla="*/ 25 h 25"/>
                <a:gd name="T4" fmla="*/ 64 w 64"/>
                <a:gd name="T5" fmla="*/ 23 h 25"/>
                <a:gd name="T6" fmla="*/ 49 w 64"/>
                <a:gd name="T7" fmla="*/ 0 h 25"/>
                <a:gd name="T8" fmla="*/ 13 w 6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5">
                  <a:moveTo>
                    <a:pt x="13" y="0"/>
                  </a:moveTo>
                  <a:lnTo>
                    <a:pt x="0" y="25"/>
                  </a:lnTo>
                  <a:lnTo>
                    <a:pt x="64" y="23"/>
                  </a:lnTo>
                  <a:lnTo>
                    <a:pt x="4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6"/>
            <p:cNvSpPr/>
            <p:nvPr/>
          </p:nvSpPr>
          <p:spPr bwMode="auto">
            <a:xfrm>
              <a:off x="9385300" y="2747963"/>
              <a:ext cx="201613" cy="44450"/>
            </a:xfrm>
            <a:custGeom>
              <a:avLst/>
              <a:gdLst>
                <a:gd name="T0" fmla="*/ 13 w 127"/>
                <a:gd name="T1" fmla="*/ 0 h 28"/>
                <a:gd name="T2" fmla="*/ 0 w 127"/>
                <a:gd name="T3" fmla="*/ 26 h 28"/>
                <a:gd name="T4" fmla="*/ 127 w 127"/>
                <a:gd name="T5" fmla="*/ 28 h 28"/>
                <a:gd name="T6" fmla="*/ 111 w 127"/>
                <a:gd name="T7" fmla="*/ 0 h 28"/>
                <a:gd name="T8" fmla="*/ 13 w 12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8">
                  <a:moveTo>
                    <a:pt x="13" y="0"/>
                  </a:moveTo>
                  <a:lnTo>
                    <a:pt x="0" y="26"/>
                  </a:lnTo>
                  <a:lnTo>
                    <a:pt x="127" y="28"/>
                  </a:lnTo>
                  <a:lnTo>
                    <a:pt x="1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7"/>
            <p:cNvSpPr/>
            <p:nvPr/>
          </p:nvSpPr>
          <p:spPr bwMode="auto">
            <a:xfrm>
              <a:off x="9328150" y="2843213"/>
              <a:ext cx="315913" cy="52388"/>
            </a:xfrm>
            <a:custGeom>
              <a:avLst/>
              <a:gdLst>
                <a:gd name="T0" fmla="*/ 18 w 199"/>
                <a:gd name="T1" fmla="*/ 0 h 33"/>
                <a:gd name="T2" fmla="*/ 0 w 199"/>
                <a:gd name="T3" fmla="*/ 33 h 33"/>
                <a:gd name="T4" fmla="*/ 199 w 199"/>
                <a:gd name="T5" fmla="*/ 31 h 33"/>
                <a:gd name="T6" fmla="*/ 183 w 199"/>
                <a:gd name="T7" fmla="*/ 2 h 33"/>
                <a:gd name="T8" fmla="*/ 18 w 19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33">
                  <a:moveTo>
                    <a:pt x="18" y="0"/>
                  </a:moveTo>
                  <a:lnTo>
                    <a:pt x="0" y="33"/>
                  </a:lnTo>
                  <a:lnTo>
                    <a:pt x="199" y="31"/>
                  </a:lnTo>
                  <a:lnTo>
                    <a:pt x="183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8"/>
            <p:cNvSpPr/>
            <p:nvPr/>
          </p:nvSpPr>
          <p:spPr bwMode="auto">
            <a:xfrm>
              <a:off x="9302750" y="2892426"/>
              <a:ext cx="369888" cy="53975"/>
            </a:xfrm>
            <a:custGeom>
              <a:avLst/>
              <a:gdLst>
                <a:gd name="T0" fmla="*/ 16 w 233"/>
                <a:gd name="T1" fmla="*/ 2 h 34"/>
                <a:gd name="T2" fmla="*/ 0 w 233"/>
                <a:gd name="T3" fmla="*/ 34 h 34"/>
                <a:gd name="T4" fmla="*/ 233 w 233"/>
                <a:gd name="T5" fmla="*/ 31 h 34"/>
                <a:gd name="T6" fmla="*/ 215 w 233"/>
                <a:gd name="T7" fmla="*/ 0 h 34"/>
                <a:gd name="T8" fmla="*/ 16 w 23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4">
                  <a:moveTo>
                    <a:pt x="16" y="2"/>
                  </a:moveTo>
                  <a:lnTo>
                    <a:pt x="0" y="34"/>
                  </a:lnTo>
                  <a:lnTo>
                    <a:pt x="233" y="31"/>
                  </a:lnTo>
                  <a:lnTo>
                    <a:pt x="215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89"/>
            <p:cNvSpPr/>
            <p:nvPr/>
          </p:nvSpPr>
          <p:spPr bwMode="auto">
            <a:xfrm>
              <a:off x="9228138" y="3040063"/>
              <a:ext cx="528638" cy="53975"/>
            </a:xfrm>
            <a:custGeom>
              <a:avLst/>
              <a:gdLst>
                <a:gd name="T0" fmla="*/ 18 w 333"/>
                <a:gd name="T1" fmla="*/ 0 h 34"/>
                <a:gd name="T2" fmla="*/ 0 w 333"/>
                <a:gd name="T3" fmla="*/ 34 h 34"/>
                <a:gd name="T4" fmla="*/ 333 w 333"/>
                <a:gd name="T5" fmla="*/ 31 h 34"/>
                <a:gd name="T6" fmla="*/ 314 w 333"/>
                <a:gd name="T7" fmla="*/ 0 h 34"/>
                <a:gd name="T8" fmla="*/ 18 w 3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4">
                  <a:moveTo>
                    <a:pt x="18" y="0"/>
                  </a:moveTo>
                  <a:lnTo>
                    <a:pt x="0" y="34"/>
                  </a:lnTo>
                  <a:lnTo>
                    <a:pt x="333" y="31"/>
                  </a:lnTo>
                  <a:lnTo>
                    <a:pt x="31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90"/>
            <p:cNvSpPr/>
            <p:nvPr/>
          </p:nvSpPr>
          <p:spPr bwMode="auto">
            <a:xfrm>
              <a:off x="9199563" y="3089276"/>
              <a:ext cx="585788" cy="60325"/>
            </a:xfrm>
            <a:custGeom>
              <a:avLst/>
              <a:gdLst>
                <a:gd name="T0" fmla="*/ 18 w 369"/>
                <a:gd name="T1" fmla="*/ 3 h 38"/>
                <a:gd name="T2" fmla="*/ 0 w 369"/>
                <a:gd name="T3" fmla="*/ 38 h 38"/>
                <a:gd name="T4" fmla="*/ 369 w 369"/>
                <a:gd name="T5" fmla="*/ 33 h 38"/>
                <a:gd name="T6" fmla="*/ 351 w 369"/>
                <a:gd name="T7" fmla="*/ 0 h 38"/>
                <a:gd name="T8" fmla="*/ 18 w 369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38">
                  <a:moveTo>
                    <a:pt x="18" y="3"/>
                  </a:moveTo>
                  <a:lnTo>
                    <a:pt x="0" y="38"/>
                  </a:lnTo>
                  <a:lnTo>
                    <a:pt x="369" y="33"/>
                  </a:lnTo>
                  <a:lnTo>
                    <a:pt x="351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91"/>
            <p:cNvSpPr/>
            <p:nvPr/>
          </p:nvSpPr>
          <p:spPr bwMode="auto">
            <a:xfrm>
              <a:off x="9178925" y="3141663"/>
              <a:ext cx="630238" cy="46038"/>
            </a:xfrm>
            <a:custGeom>
              <a:avLst/>
              <a:gdLst>
                <a:gd name="T0" fmla="*/ 13 w 397"/>
                <a:gd name="T1" fmla="*/ 5 h 29"/>
                <a:gd name="T2" fmla="*/ 0 w 397"/>
                <a:gd name="T3" fmla="*/ 29 h 29"/>
                <a:gd name="T4" fmla="*/ 397 w 397"/>
                <a:gd name="T5" fmla="*/ 28 h 29"/>
                <a:gd name="T6" fmla="*/ 382 w 397"/>
                <a:gd name="T7" fmla="*/ 0 h 29"/>
                <a:gd name="T8" fmla="*/ 13 w 397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29">
                  <a:moveTo>
                    <a:pt x="13" y="5"/>
                  </a:moveTo>
                  <a:lnTo>
                    <a:pt x="0" y="29"/>
                  </a:lnTo>
                  <a:lnTo>
                    <a:pt x="397" y="28"/>
                  </a:lnTo>
                  <a:lnTo>
                    <a:pt x="382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92"/>
            <p:cNvSpPr/>
            <p:nvPr/>
          </p:nvSpPr>
          <p:spPr bwMode="auto">
            <a:xfrm>
              <a:off x="9153525" y="3186113"/>
              <a:ext cx="681038" cy="50800"/>
            </a:xfrm>
            <a:custGeom>
              <a:avLst/>
              <a:gdLst>
                <a:gd name="T0" fmla="*/ 16 w 429"/>
                <a:gd name="T1" fmla="*/ 1 h 32"/>
                <a:gd name="T2" fmla="*/ 0 w 429"/>
                <a:gd name="T3" fmla="*/ 32 h 32"/>
                <a:gd name="T4" fmla="*/ 429 w 429"/>
                <a:gd name="T5" fmla="*/ 27 h 32"/>
                <a:gd name="T6" fmla="*/ 413 w 429"/>
                <a:gd name="T7" fmla="*/ 0 h 32"/>
                <a:gd name="T8" fmla="*/ 16 w 429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32">
                  <a:moveTo>
                    <a:pt x="16" y="1"/>
                  </a:moveTo>
                  <a:lnTo>
                    <a:pt x="0" y="32"/>
                  </a:lnTo>
                  <a:lnTo>
                    <a:pt x="429" y="27"/>
                  </a:lnTo>
                  <a:lnTo>
                    <a:pt x="413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93"/>
            <p:cNvSpPr/>
            <p:nvPr/>
          </p:nvSpPr>
          <p:spPr bwMode="auto">
            <a:xfrm>
              <a:off x="9194800" y="3671888"/>
              <a:ext cx="590550" cy="60325"/>
            </a:xfrm>
            <a:custGeom>
              <a:avLst/>
              <a:gdLst>
                <a:gd name="T0" fmla="*/ 0 w 372"/>
                <a:gd name="T1" fmla="*/ 10 h 38"/>
                <a:gd name="T2" fmla="*/ 372 w 372"/>
                <a:gd name="T3" fmla="*/ 0 h 38"/>
                <a:gd name="T4" fmla="*/ 369 w 372"/>
                <a:gd name="T5" fmla="*/ 31 h 38"/>
                <a:gd name="T6" fmla="*/ 1 w 372"/>
                <a:gd name="T7" fmla="*/ 38 h 38"/>
                <a:gd name="T8" fmla="*/ 0 w 372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8">
                  <a:moveTo>
                    <a:pt x="0" y="10"/>
                  </a:moveTo>
                  <a:lnTo>
                    <a:pt x="372" y="0"/>
                  </a:lnTo>
                  <a:lnTo>
                    <a:pt x="369" y="31"/>
                  </a:lnTo>
                  <a:lnTo>
                    <a:pt x="1" y="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4"/>
            <p:cNvSpPr/>
            <p:nvPr/>
          </p:nvSpPr>
          <p:spPr bwMode="auto">
            <a:xfrm>
              <a:off x="9202738" y="3998913"/>
              <a:ext cx="582613" cy="109538"/>
            </a:xfrm>
            <a:custGeom>
              <a:avLst/>
              <a:gdLst>
                <a:gd name="T0" fmla="*/ 0 w 367"/>
                <a:gd name="T1" fmla="*/ 0 h 69"/>
                <a:gd name="T2" fmla="*/ 367 w 367"/>
                <a:gd name="T3" fmla="*/ 34 h 69"/>
                <a:gd name="T4" fmla="*/ 361 w 367"/>
                <a:gd name="T5" fmla="*/ 69 h 69"/>
                <a:gd name="T6" fmla="*/ 0 w 367"/>
                <a:gd name="T7" fmla="*/ 29 h 69"/>
                <a:gd name="T8" fmla="*/ 0 w 36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69">
                  <a:moveTo>
                    <a:pt x="0" y="0"/>
                  </a:moveTo>
                  <a:lnTo>
                    <a:pt x="367" y="34"/>
                  </a:lnTo>
                  <a:lnTo>
                    <a:pt x="361" y="6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295"/>
            <p:cNvSpPr>
              <a:spLocks noChangeArrowheads="1"/>
            </p:cNvSpPr>
            <p:nvPr/>
          </p:nvSpPr>
          <p:spPr bwMode="auto">
            <a:xfrm>
              <a:off x="9315450" y="4122738"/>
              <a:ext cx="31750" cy="31750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296"/>
            <p:cNvSpPr>
              <a:spLocks noChangeArrowheads="1"/>
            </p:cNvSpPr>
            <p:nvPr/>
          </p:nvSpPr>
          <p:spPr bwMode="auto">
            <a:xfrm>
              <a:off x="9471025" y="4100513"/>
              <a:ext cx="28575" cy="28575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297"/>
            <p:cNvSpPr>
              <a:spLocks noChangeArrowheads="1"/>
            </p:cNvSpPr>
            <p:nvPr/>
          </p:nvSpPr>
          <p:spPr bwMode="auto">
            <a:xfrm>
              <a:off x="9418638" y="4183063"/>
              <a:ext cx="31750" cy="30163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298"/>
            <p:cNvSpPr>
              <a:spLocks noChangeArrowheads="1"/>
            </p:cNvSpPr>
            <p:nvPr/>
          </p:nvSpPr>
          <p:spPr bwMode="auto">
            <a:xfrm>
              <a:off x="9569450" y="4171951"/>
              <a:ext cx="28575" cy="31750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299"/>
            <p:cNvSpPr>
              <a:spLocks noChangeArrowheads="1"/>
            </p:cNvSpPr>
            <p:nvPr/>
          </p:nvSpPr>
          <p:spPr bwMode="auto">
            <a:xfrm>
              <a:off x="9656763" y="4129088"/>
              <a:ext cx="30163" cy="30163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300"/>
            <p:cNvSpPr>
              <a:spLocks noChangeArrowheads="1"/>
            </p:cNvSpPr>
            <p:nvPr/>
          </p:nvSpPr>
          <p:spPr bwMode="auto">
            <a:xfrm>
              <a:off x="9639300" y="4241801"/>
              <a:ext cx="26988" cy="31750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301"/>
            <p:cNvSpPr>
              <a:spLocks noChangeArrowheads="1"/>
            </p:cNvSpPr>
            <p:nvPr/>
          </p:nvSpPr>
          <p:spPr bwMode="auto">
            <a:xfrm>
              <a:off x="9472613" y="4237038"/>
              <a:ext cx="31750" cy="31750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302"/>
            <p:cNvSpPr>
              <a:spLocks noChangeArrowheads="1"/>
            </p:cNvSpPr>
            <p:nvPr/>
          </p:nvSpPr>
          <p:spPr bwMode="auto">
            <a:xfrm>
              <a:off x="9326563" y="4221163"/>
              <a:ext cx="30163" cy="31750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303"/>
            <p:cNvSpPr>
              <a:spLocks noChangeArrowheads="1"/>
            </p:cNvSpPr>
            <p:nvPr/>
          </p:nvSpPr>
          <p:spPr bwMode="auto">
            <a:xfrm>
              <a:off x="9277350" y="3322638"/>
              <a:ext cx="49213" cy="77788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304"/>
            <p:cNvSpPr>
              <a:spLocks noChangeArrowheads="1"/>
            </p:cNvSpPr>
            <p:nvPr/>
          </p:nvSpPr>
          <p:spPr bwMode="auto">
            <a:xfrm>
              <a:off x="9445625" y="3327401"/>
              <a:ext cx="47625" cy="77788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305"/>
            <p:cNvSpPr>
              <a:spLocks noChangeArrowheads="1"/>
            </p:cNvSpPr>
            <p:nvPr/>
          </p:nvSpPr>
          <p:spPr bwMode="auto">
            <a:xfrm>
              <a:off x="9632950" y="3317876"/>
              <a:ext cx="49213" cy="77788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306"/>
            <p:cNvSpPr>
              <a:spLocks noChangeArrowheads="1"/>
            </p:cNvSpPr>
            <p:nvPr/>
          </p:nvSpPr>
          <p:spPr bwMode="auto">
            <a:xfrm>
              <a:off x="9623425" y="3514726"/>
              <a:ext cx="49213" cy="79375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307"/>
            <p:cNvSpPr>
              <a:spLocks noChangeArrowheads="1"/>
            </p:cNvSpPr>
            <p:nvPr/>
          </p:nvSpPr>
          <p:spPr bwMode="auto">
            <a:xfrm>
              <a:off x="9459913" y="3514726"/>
              <a:ext cx="49213" cy="79375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308"/>
            <p:cNvSpPr>
              <a:spLocks noChangeArrowheads="1"/>
            </p:cNvSpPr>
            <p:nvPr/>
          </p:nvSpPr>
          <p:spPr bwMode="auto">
            <a:xfrm>
              <a:off x="9293225" y="3509963"/>
              <a:ext cx="47625" cy="79375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09"/>
            <p:cNvSpPr/>
            <p:nvPr/>
          </p:nvSpPr>
          <p:spPr bwMode="auto">
            <a:xfrm>
              <a:off x="8758238" y="4019551"/>
              <a:ext cx="647700" cy="282575"/>
            </a:xfrm>
            <a:custGeom>
              <a:avLst/>
              <a:gdLst>
                <a:gd name="T0" fmla="*/ 0 w 251"/>
                <a:gd name="T1" fmla="*/ 109 h 109"/>
                <a:gd name="T2" fmla="*/ 117 w 251"/>
                <a:gd name="T3" fmla="*/ 17 h 109"/>
                <a:gd name="T4" fmla="*/ 251 w 251"/>
                <a:gd name="T5" fmla="*/ 109 h 109"/>
                <a:gd name="T6" fmla="*/ 0 w 251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" h="109">
                  <a:moveTo>
                    <a:pt x="0" y="109"/>
                  </a:moveTo>
                  <a:cubicBezTo>
                    <a:pt x="0" y="109"/>
                    <a:pt x="29" y="34"/>
                    <a:pt x="117" y="17"/>
                  </a:cubicBezTo>
                  <a:cubicBezTo>
                    <a:pt x="205" y="0"/>
                    <a:pt x="249" y="88"/>
                    <a:pt x="251" y="109"/>
                  </a:cubicBezTo>
                  <a:lnTo>
                    <a:pt x="0" y="109"/>
                  </a:ln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10"/>
            <p:cNvSpPr/>
            <p:nvPr/>
          </p:nvSpPr>
          <p:spPr bwMode="auto">
            <a:xfrm>
              <a:off x="8866188" y="4102101"/>
              <a:ext cx="449263" cy="196850"/>
            </a:xfrm>
            <a:custGeom>
              <a:avLst/>
              <a:gdLst>
                <a:gd name="T0" fmla="*/ 0 w 174"/>
                <a:gd name="T1" fmla="*/ 76 h 76"/>
                <a:gd name="T2" fmla="*/ 81 w 174"/>
                <a:gd name="T3" fmla="*/ 12 h 76"/>
                <a:gd name="T4" fmla="*/ 174 w 174"/>
                <a:gd name="T5" fmla="*/ 76 h 76"/>
                <a:gd name="T6" fmla="*/ 0 w 174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76">
                  <a:moveTo>
                    <a:pt x="0" y="76"/>
                  </a:moveTo>
                  <a:cubicBezTo>
                    <a:pt x="0" y="76"/>
                    <a:pt x="20" y="24"/>
                    <a:pt x="81" y="12"/>
                  </a:cubicBezTo>
                  <a:cubicBezTo>
                    <a:pt x="142" y="0"/>
                    <a:pt x="173" y="62"/>
                    <a:pt x="174" y="76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92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11"/>
            <p:cNvSpPr/>
            <p:nvPr/>
          </p:nvSpPr>
          <p:spPr bwMode="auto">
            <a:xfrm>
              <a:off x="8961438" y="4179888"/>
              <a:ext cx="282575" cy="122238"/>
            </a:xfrm>
            <a:custGeom>
              <a:avLst/>
              <a:gdLst>
                <a:gd name="T0" fmla="*/ 0 w 109"/>
                <a:gd name="T1" fmla="*/ 47 h 47"/>
                <a:gd name="T2" fmla="*/ 50 w 109"/>
                <a:gd name="T3" fmla="*/ 7 h 47"/>
                <a:gd name="T4" fmla="*/ 109 w 109"/>
                <a:gd name="T5" fmla="*/ 47 h 47"/>
                <a:gd name="T6" fmla="*/ 0 w 109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7">
                  <a:moveTo>
                    <a:pt x="0" y="47"/>
                  </a:moveTo>
                  <a:cubicBezTo>
                    <a:pt x="0" y="47"/>
                    <a:pt x="12" y="15"/>
                    <a:pt x="50" y="7"/>
                  </a:cubicBezTo>
                  <a:cubicBezTo>
                    <a:pt x="89" y="0"/>
                    <a:pt x="108" y="38"/>
                    <a:pt x="109" y="47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FFE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4" name="组合 330"/>
          <p:cNvGrpSpPr/>
          <p:nvPr/>
        </p:nvGrpSpPr>
        <p:grpSpPr>
          <a:xfrm>
            <a:off x="2282576" y="94481"/>
            <a:ext cx="913743" cy="989532"/>
            <a:chOff x="3957638" y="1298575"/>
            <a:chExt cx="4251325" cy="4268788"/>
          </a:xfrm>
        </p:grpSpPr>
        <p:grpSp>
          <p:nvGrpSpPr>
            <p:cNvPr id="315" name="Group 205"/>
            <p:cNvGrpSpPr/>
            <p:nvPr/>
          </p:nvGrpSpPr>
          <p:grpSpPr bwMode="auto">
            <a:xfrm>
              <a:off x="3957638" y="1298575"/>
              <a:ext cx="4251325" cy="4268788"/>
              <a:chOff x="2493" y="818"/>
              <a:chExt cx="2678" cy="2689"/>
            </a:xfrm>
          </p:grpSpPr>
          <p:sp>
            <p:nvSpPr>
              <p:cNvPr id="441" name="Freeform 5"/>
              <p:cNvSpPr/>
              <p:nvPr/>
            </p:nvSpPr>
            <p:spPr bwMode="auto">
              <a:xfrm>
                <a:off x="2725" y="1428"/>
                <a:ext cx="225" cy="359"/>
              </a:xfrm>
              <a:custGeom>
                <a:avLst/>
                <a:gdLst>
                  <a:gd name="T0" fmla="*/ 70 w 84"/>
                  <a:gd name="T1" fmla="*/ 1 h 134"/>
                  <a:gd name="T2" fmla="*/ 0 w 84"/>
                  <a:gd name="T3" fmla="*/ 118 h 134"/>
                  <a:gd name="T4" fmla="*/ 8 w 84"/>
                  <a:gd name="T5" fmla="*/ 134 h 134"/>
                  <a:gd name="T6" fmla="*/ 84 w 84"/>
                  <a:gd name="T7" fmla="*/ 1 h 134"/>
                  <a:gd name="T8" fmla="*/ 70 w 84"/>
                  <a:gd name="T9" fmla="*/ 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34">
                    <a:moveTo>
                      <a:pt x="70" y="1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4"/>
                      <a:pt x="5" y="129"/>
                      <a:pt x="8" y="134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79" y="1"/>
                      <a:pt x="74" y="0"/>
                      <a:pt x="70" y="1"/>
                    </a:cubicBezTo>
                    <a:close/>
                  </a:path>
                </a:pathLst>
              </a:custGeom>
              <a:solidFill>
                <a:srgbClr val="FFE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6"/>
              <p:cNvSpPr/>
              <p:nvPr/>
            </p:nvSpPr>
            <p:spPr bwMode="auto">
              <a:xfrm>
                <a:off x="2747" y="1431"/>
                <a:ext cx="286" cy="415"/>
              </a:xfrm>
              <a:custGeom>
                <a:avLst/>
                <a:gdLst>
                  <a:gd name="T0" fmla="*/ 76 w 107"/>
                  <a:gd name="T1" fmla="*/ 0 h 155"/>
                  <a:gd name="T2" fmla="*/ 0 w 107"/>
                  <a:gd name="T3" fmla="*/ 133 h 155"/>
                  <a:gd name="T4" fmla="*/ 18 w 107"/>
                  <a:gd name="T5" fmla="*/ 155 h 155"/>
                  <a:gd name="T6" fmla="*/ 107 w 107"/>
                  <a:gd name="T7" fmla="*/ 8 h 155"/>
                  <a:gd name="T8" fmla="*/ 76 w 107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55">
                    <a:moveTo>
                      <a:pt x="76" y="0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5" y="141"/>
                      <a:pt x="11" y="148"/>
                      <a:pt x="18" y="155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97" y="4"/>
                      <a:pt x="86" y="1"/>
                      <a:pt x="76" y="0"/>
                    </a:cubicBezTo>
                    <a:close/>
                  </a:path>
                </a:pathLst>
              </a:custGeom>
              <a:solidFill>
                <a:srgbClr val="44B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7"/>
              <p:cNvSpPr/>
              <p:nvPr/>
            </p:nvSpPr>
            <p:spPr bwMode="auto">
              <a:xfrm>
                <a:off x="2795" y="1452"/>
                <a:ext cx="267" cy="418"/>
              </a:xfrm>
              <a:custGeom>
                <a:avLst/>
                <a:gdLst>
                  <a:gd name="T0" fmla="*/ 89 w 100"/>
                  <a:gd name="T1" fmla="*/ 0 h 156"/>
                  <a:gd name="T2" fmla="*/ 0 w 100"/>
                  <a:gd name="T3" fmla="*/ 147 h 156"/>
                  <a:gd name="T4" fmla="*/ 9 w 100"/>
                  <a:gd name="T5" fmla="*/ 156 h 156"/>
                  <a:gd name="T6" fmla="*/ 100 w 100"/>
                  <a:gd name="T7" fmla="*/ 5 h 156"/>
                  <a:gd name="T8" fmla="*/ 89 w 100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56">
                    <a:moveTo>
                      <a:pt x="89" y="0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2" y="150"/>
                      <a:pt x="5" y="153"/>
                      <a:pt x="9" y="156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7" y="3"/>
                      <a:pt x="93" y="1"/>
                      <a:pt x="89" y="0"/>
                    </a:cubicBezTo>
                    <a:close/>
                  </a:path>
                </a:pathLst>
              </a:custGeom>
              <a:solidFill>
                <a:srgbClr val="FF44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8"/>
              <p:cNvSpPr/>
              <p:nvPr/>
            </p:nvSpPr>
            <p:spPr bwMode="auto">
              <a:xfrm>
                <a:off x="3137" y="1594"/>
                <a:ext cx="216" cy="190"/>
              </a:xfrm>
              <a:custGeom>
                <a:avLst/>
                <a:gdLst>
                  <a:gd name="T0" fmla="*/ 32 w 81"/>
                  <a:gd name="T1" fmla="*/ 0 h 71"/>
                  <a:gd name="T2" fmla="*/ 0 w 81"/>
                  <a:gd name="T3" fmla="*/ 71 h 71"/>
                  <a:gd name="T4" fmla="*/ 80 w 81"/>
                  <a:gd name="T5" fmla="*/ 65 h 71"/>
                  <a:gd name="T6" fmla="*/ 81 w 81"/>
                  <a:gd name="T7" fmla="*/ 63 h 71"/>
                  <a:gd name="T8" fmla="*/ 32 w 81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32" y="0"/>
                    </a:moveTo>
                    <a:cubicBezTo>
                      <a:pt x="0" y="71"/>
                      <a:pt x="0" y="71"/>
                      <a:pt x="0" y="71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67" y="42"/>
                      <a:pt x="51" y="20"/>
                      <a:pt x="32" y="0"/>
                    </a:cubicBezTo>
                    <a:close/>
                  </a:path>
                </a:pathLst>
              </a:custGeom>
              <a:solidFill>
                <a:srgbClr val="629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9"/>
              <p:cNvSpPr/>
              <p:nvPr/>
            </p:nvSpPr>
            <p:spPr bwMode="auto">
              <a:xfrm>
                <a:off x="3051" y="1784"/>
                <a:ext cx="188" cy="206"/>
              </a:xfrm>
              <a:custGeom>
                <a:avLst/>
                <a:gdLst>
                  <a:gd name="T0" fmla="*/ 70 w 70"/>
                  <a:gd name="T1" fmla="*/ 77 h 77"/>
                  <a:gd name="T2" fmla="*/ 32 w 70"/>
                  <a:gd name="T3" fmla="*/ 0 h 77"/>
                  <a:gd name="T4" fmla="*/ 0 w 70"/>
                  <a:gd name="T5" fmla="*/ 71 h 77"/>
                  <a:gd name="T6" fmla="*/ 70 w 70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77">
                    <a:moveTo>
                      <a:pt x="70" y="77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0" y="75"/>
                      <a:pt x="44" y="77"/>
                      <a:pt x="70" y="77"/>
                    </a:cubicBezTo>
                    <a:close/>
                  </a:path>
                </a:pathLst>
              </a:custGeom>
              <a:solidFill>
                <a:srgbClr val="FF6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10"/>
              <p:cNvSpPr/>
              <p:nvPr/>
            </p:nvSpPr>
            <p:spPr bwMode="auto">
              <a:xfrm>
                <a:off x="3247" y="1768"/>
                <a:ext cx="219" cy="222"/>
              </a:xfrm>
              <a:custGeom>
                <a:avLst/>
                <a:gdLst>
                  <a:gd name="T0" fmla="*/ 41 w 82"/>
                  <a:gd name="T1" fmla="*/ 0 h 83"/>
                  <a:gd name="T2" fmla="*/ 39 w 82"/>
                  <a:gd name="T3" fmla="*/ 0 h 83"/>
                  <a:gd name="T4" fmla="*/ 0 w 82"/>
                  <a:gd name="T5" fmla="*/ 83 h 83"/>
                  <a:gd name="T6" fmla="*/ 82 w 82"/>
                  <a:gd name="T7" fmla="*/ 73 h 83"/>
                  <a:gd name="T8" fmla="*/ 41 w 82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3">
                    <a:moveTo>
                      <a:pt x="41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5" y="82"/>
                      <a:pt x="52" y="79"/>
                      <a:pt x="82" y="73"/>
                    </a:cubicBezTo>
                    <a:cubicBezTo>
                      <a:pt x="82" y="73"/>
                      <a:pt x="67" y="39"/>
                      <a:pt x="41" y="0"/>
                    </a:cubicBezTo>
                    <a:close/>
                  </a:path>
                </a:pathLst>
              </a:custGeom>
              <a:solidFill>
                <a:srgbClr val="97B3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11"/>
              <p:cNvSpPr/>
              <p:nvPr/>
            </p:nvSpPr>
            <p:spPr bwMode="auto">
              <a:xfrm>
                <a:off x="3137" y="1768"/>
                <a:ext cx="214" cy="222"/>
              </a:xfrm>
              <a:custGeom>
                <a:avLst/>
                <a:gdLst>
                  <a:gd name="T0" fmla="*/ 0 w 80"/>
                  <a:gd name="T1" fmla="*/ 6 h 83"/>
                  <a:gd name="T2" fmla="*/ 0 w 80"/>
                  <a:gd name="T3" fmla="*/ 6 h 83"/>
                  <a:gd name="T4" fmla="*/ 38 w 80"/>
                  <a:gd name="T5" fmla="*/ 83 h 83"/>
                  <a:gd name="T6" fmla="*/ 41 w 80"/>
                  <a:gd name="T7" fmla="*/ 83 h 83"/>
                  <a:gd name="T8" fmla="*/ 80 w 80"/>
                  <a:gd name="T9" fmla="*/ 0 h 83"/>
                  <a:gd name="T10" fmla="*/ 0 w 80"/>
                  <a:gd name="T11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83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9" y="83"/>
                      <a:pt x="40" y="83"/>
                      <a:pt x="41" y="83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4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12"/>
              <p:cNvSpPr/>
              <p:nvPr/>
            </p:nvSpPr>
            <p:spPr bwMode="auto">
              <a:xfrm>
                <a:off x="2819" y="1466"/>
                <a:ext cx="403" cy="508"/>
              </a:xfrm>
              <a:custGeom>
                <a:avLst/>
                <a:gdLst>
                  <a:gd name="T0" fmla="*/ 91 w 151"/>
                  <a:gd name="T1" fmla="*/ 0 h 190"/>
                  <a:gd name="T2" fmla="*/ 0 w 151"/>
                  <a:gd name="T3" fmla="*/ 151 h 190"/>
                  <a:gd name="T4" fmla="*/ 87 w 151"/>
                  <a:gd name="T5" fmla="*/ 190 h 190"/>
                  <a:gd name="T6" fmla="*/ 151 w 151"/>
                  <a:gd name="T7" fmla="*/ 48 h 190"/>
                  <a:gd name="T8" fmla="*/ 91 w 151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90">
                    <a:moveTo>
                      <a:pt x="91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21" y="168"/>
                      <a:pt x="49" y="183"/>
                      <a:pt x="87" y="190"/>
                    </a:cubicBezTo>
                    <a:cubicBezTo>
                      <a:pt x="151" y="48"/>
                      <a:pt x="151" y="48"/>
                      <a:pt x="151" y="48"/>
                    </a:cubicBezTo>
                    <a:cubicBezTo>
                      <a:pt x="133" y="29"/>
                      <a:pt x="113" y="12"/>
                      <a:pt x="91" y="0"/>
                    </a:cubicBez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13"/>
              <p:cNvSpPr/>
              <p:nvPr/>
            </p:nvSpPr>
            <p:spPr bwMode="auto">
              <a:xfrm>
                <a:off x="2669" y="1431"/>
                <a:ext cx="243" cy="313"/>
              </a:xfrm>
              <a:custGeom>
                <a:avLst/>
                <a:gdLst>
                  <a:gd name="T0" fmla="*/ 75 w 91"/>
                  <a:gd name="T1" fmla="*/ 2 h 117"/>
                  <a:gd name="T2" fmla="*/ 21 w 91"/>
                  <a:gd name="T3" fmla="*/ 117 h 117"/>
                  <a:gd name="T4" fmla="*/ 91 w 91"/>
                  <a:gd name="T5" fmla="*/ 0 h 117"/>
                  <a:gd name="T6" fmla="*/ 75 w 91"/>
                  <a:gd name="T7" fmla="*/ 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17">
                    <a:moveTo>
                      <a:pt x="75" y="2"/>
                    </a:moveTo>
                    <a:cubicBezTo>
                      <a:pt x="20" y="15"/>
                      <a:pt x="0" y="68"/>
                      <a:pt x="21" y="11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80" y="1"/>
                      <a:pt x="75" y="2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Oval 14"/>
              <p:cNvSpPr>
                <a:spLocks noChangeArrowheads="1"/>
              </p:cNvSpPr>
              <p:nvPr/>
            </p:nvSpPr>
            <p:spPr bwMode="auto">
              <a:xfrm>
                <a:off x="2741" y="1733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Oval 15"/>
              <p:cNvSpPr>
                <a:spLocks noChangeArrowheads="1"/>
              </p:cNvSpPr>
              <p:nvPr/>
            </p:nvSpPr>
            <p:spPr bwMode="auto">
              <a:xfrm>
                <a:off x="2768" y="1693"/>
                <a:ext cx="13" cy="14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Oval 16"/>
              <p:cNvSpPr>
                <a:spLocks noChangeArrowheads="1"/>
              </p:cNvSpPr>
              <p:nvPr/>
            </p:nvSpPr>
            <p:spPr bwMode="auto">
              <a:xfrm>
                <a:off x="2792" y="1650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Oval 17"/>
              <p:cNvSpPr>
                <a:spLocks noChangeArrowheads="1"/>
              </p:cNvSpPr>
              <p:nvPr/>
            </p:nvSpPr>
            <p:spPr bwMode="auto">
              <a:xfrm>
                <a:off x="2816" y="1608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Oval 18"/>
              <p:cNvSpPr>
                <a:spLocks noChangeArrowheads="1"/>
              </p:cNvSpPr>
              <p:nvPr/>
            </p:nvSpPr>
            <p:spPr bwMode="auto">
              <a:xfrm>
                <a:off x="2840" y="1562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Oval 19"/>
              <p:cNvSpPr>
                <a:spLocks noChangeArrowheads="1"/>
              </p:cNvSpPr>
              <p:nvPr/>
            </p:nvSpPr>
            <p:spPr bwMode="auto">
              <a:xfrm>
                <a:off x="2867" y="1519"/>
                <a:ext cx="13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Oval 20"/>
              <p:cNvSpPr>
                <a:spLocks noChangeArrowheads="1"/>
              </p:cNvSpPr>
              <p:nvPr/>
            </p:nvSpPr>
            <p:spPr bwMode="auto">
              <a:xfrm>
                <a:off x="2899" y="1466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Oval 21"/>
              <p:cNvSpPr>
                <a:spLocks noChangeArrowheads="1"/>
              </p:cNvSpPr>
              <p:nvPr/>
            </p:nvSpPr>
            <p:spPr bwMode="auto">
              <a:xfrm>
                <a:off x="2811" y="1832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Oval 22"/>
              <p:cNvSpPr>
                <a:spLocks noChangeArrowheads="1"/>
              </p:cNvSpPr>
              <p:nvPr/>
            </p:nvSpPr>
            <p:spPr bwMode="auto">
              <a:xfrm>
                <a:off x="2838" y="1795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Oval 23"/>
              <p:cNvSpPr>
                <a:spLocks noChangeArrowheads="1"/>
              </p:cNvSpPr>
              <p:nvPr/>
            </p:nvSpPr>
            <p:spPr bwMode="auto">
              <a:xfrm>
                <a:off x="2864" y="1747"/>
                <a:ext cx="14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Oval 24"/>
              <p:cNvSpPr>
                <a:spLocks noChangeArrowheads="1"/>
              </p:cNvSpPr>
              <p:nvPr/>
            </p:nvSpPr>
            <p:spPr bwMode="auto">
              <a:xfrm>
                <a:off x="2888" y="1707"/>
                <a:ext cx="14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Oval 25"/>
              <p:cNvSpPr>
                <a:spLocks noChangeArrowheads="1"/>
              </p:cNvSpPr>
              <p:nvPr/>
            </p:nvSpPr>
            <p:spPr bwMode="auto">
              <a:xfrm>
                <a:off x="2910" y="1656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Oval 26"/>
              <p:cNvSpPr>
                <a:spLocks noChangeArrowheads="1"/>
              </p:cNvSpPr>
              <p:nvPr/>
            </p:nvSpPr>
            <p:spPr bwMode="auto">
              <a:xfrm>
                <a:off x="2936" y="1613"/>
                <a:ext cx="17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Oval 27"/>
              <p:cNvSpPr>
                <a:spLocks noChangeArrowheads="1"/>
              </p:cNvSpPr>
              <p:nvPr/>
            </p:nvSpPr>
            <p:spPr bwMode="auto">
              <a:xfrm>
                <a:off x="2969" y="1570"/>
                <a:ext cx="13" cy="14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Oval 28"/>
              <p:cNvSpPr>
                <a:spLocks noChangeArrowheads="1"/>
              </p:cNvSpPr>
              <p:nvPr/>
            </p:nvSpPr>
            <p:spPr bwMode="auto">
              <a:xfrm>
                <a:off x="2995" y="1519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Oval 29"/>
              <p:cNvSpPr>
                <a:spLocks noChangeArrowheads="1"/>
              </p:cNvSpPr>
              <p:nvPr/>
            </p:nvSpPr>
            <p:spPr bwMode="auto">
              <a:xfrm>
                <a:off x="3022" y="1477"/>
                <a:ext cx="16" cy="13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30"/>
              <p:cNvSpPr/>
              <p:nvPr/>
            </p:nvSpPr>
            <p:spPr bwMode="auto">
              <a:xfrm>
                <a:off x="2749" y="1431"/>
                <a:ext cx="284" cy="348"/>
              </a:xfrm>
              <a:custGeom>
                <a:avLst/>
                <a:gdLst>
                  <a:gd name="T0" fmla="*/ 0 w 106"/>
                  <a:gd name="T1" fmla="*/ 130 h 130"/>
                  <a:gd name="T2" fmla="*/ 31 w 106"/>
                  <a:gd name="T3" fmla="*/ 129 h 130"/>
                  <a:gd name="T4" fmla="*/ 14 w 106"/>
                  <a:gd name="T5" fmla="*/ 107 h 130"/>
                  <a:gd name="T6" fmla="*/ 45 w 106"/>
                  <a:gd name="T7" fmla="*/ 107 h 130"/>
                  <a:gd name="T8" fmla="*/ 29 w 106"/>
                  <a:gd name="T9" fmla="*/ 81 h 130"/>
                  <a:gd name="T10" fmla="*/ 61 w 106"/>
                  <a:gd name="T11" fmla="*/ 82 h 130"/>
                  <a:gd name="T12" fmla="*/ 42 w 106"/>
                  <a:gd name="T13" fmla="*/ 58 h 130"/>
                  <a:gd name="T14" fmla="*/ 75 w 106"/>
                  <a:gd name="T15" fmla="*/ 58 h 130"/>
                  <a:gd name="T16" fmla="*/ 56 w 106"/>
                  <a:gd name="T17" fmla="*/ 35 h 130"/>
                  <a:gd name="T18" fmla="*/ 90 w 106"/>
                  <a:gd name="T19" fmla="*/ 35 h 130"/>
                  <a:gd name="T20" fmla="*/ 70 w 106"/>
                  <a:gd name="T21" fmla="*/ 10 h 130"/>
                  <a:gd name="T22" fmla="*/ 106 w 106"/>
                  <a:gd name="T23" fmla="*/ 8 h 130"/>
                  <a:gd name="T24" fmla="*/ 75 w 106"/>
                  <a:gd name="T25" fmla="*/ 0 h 130"/>
                  <a:gd name="T26" fmla="*/ 0 w 106"/>
                  <a:gd name="T2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" h="130">
                    <a:moveTo>
                      <a:pt x="0" y="130"/>
                    </a:moveTo>
                    <a:cubicBezTo>
                      <a:pt x="31" y="129"/>
                      <a:pt x="31" y="129"/>
                      <a:pt x="31" y="129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6" y="8"/>
                      <a:pt x="88" y="2"/>
                      <a:pt x="75" y="0"/>
                    </a:cubicBez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927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Oval 31"/>
              <p:cNvSpPr>
                <a:spLocks noChangeArrowheads="1"/>
              </p:cNvSpPr>
              <p:nvPr/>
            </p:nvSpPr>
            <p:spPr bwMode="auto">
              <a:xfrm>
                <a:off x="2912" y="1699"/>
                <a:ext cx="94" cy="93"/>
              </a:xfrm>
              <a:prstGeom prst="ellipse">
                <a:avLst/>
              </a:pr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Oval 32"/>
              <p:cNvSpPr>
                <a:spLocks noChangeArrowheads="1"/>
              </p:cNvSpPr>
              <p:nvPr/>
            </p:nvSpPr>
            <p:spPr bwMode="auto">
              <a:xfrm>
                <a:off x="2851" y="1808"/>
                <a:ext cx="56" cy="54"/>
              </a:xfrm>
              <a:prstGeom prst="ellipse">
                <a:avLst/>
              </a:pr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33"/>
              <p:cNvSpPr/>
              <p:nvPr/>
            </p:nvSpPr>
            <p:spPr bwMode="auto">
              <a:xfrm>
                <a:off x="2953" y="1573"/>
                <a:ext cx="74" cy="85"/>
              </a:xfrm>
              <a:custGeom>
                <a:avLst/>
                <a:gdLst>
                  <a:gd name="T0" fmla="*/ 17 w 28"/>
                  <a:gd name="T1" fmla="*/ 0 h 32"/>
                  <a:gd name="T2" fmla="*/ 0 w 28"/>
                  <a:gd name="T3" fmla="*/ 28 h 32"/>
                  <a:gd name="T4" fmla="*/ 12 w 28"/>
                  <a:gd name="T5" fmla="*/ 32 h 32"/>
                  <a:gd name="T6" fmla="*/ 28 w 28"/>
                  <a:gd name="T7" fmla="*/ 16 h 32"/>
                  <a:gd name="T8" fmla="*/ 17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7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3" y="30"/>
                      <a:pt x="7" y="32"/>
                      <a:pt x="12" y="32"/>
                    </a:cubicBezTo>
                    <a:cubicBezTo>
                      <a:pt x="21" y="32"/>
                      <a:pt x="28" y="25"/>
                      <a:pt x="28" y="16"/>
                    </a:cubicBezTo>
                    <a:cubicBezTo>
                      <a:pt x="28" y="8"/>
                      <a:pt x="23" y="2"/>
                      <a:pt x="17" y="0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34"/>
              <p:cNvSpPr/>
              <p:nvPr/>
            </p:nvSpPr>
            <p:spPr bwMode="auto">
              <a:xfrm>
                <a:off x="3057" y="1485"/>
                <a:ext cx="131" cy="125"/>
              </a:xfrm>
              <a:custGeom>
                <a:avLst/>
                <a:gdLst>
                  <a:gd name="T0" fmla="*/ 48 w 49"/>
                  <a:gd name="T1" fmla="*/ 26 h 47"/>
                  <a:gd name="T2" fmla="*/ 13 w 49"/>
                  <a:gd name="T3" fmla="*/ 1 h 47"/>
                  <a:gd name="T4" fmla="*/ 48 w 49"/>
                  <a:gd name="T5" fmla="*/ 26 h 47"/>
                  <a:gd name="T6" fmla="*/ 15 w 49"/>
                  <a:gd name="T7" fmla="*/ 0 h 47"/>
                  <a:gd name="T8" fmla="*/ 0 w 49"/>
                  <a:gd name="T9" fmla="*/ 22 h 47"/>
                  <a:gd name="T10" fmla="*/ 25 w 49"/>
                  <a:gd name="T11" fmla="*/ 47 h 47"/>
                  <a:gd name="T12" fmla="*/ 49 w 49"/>
                  <a:gd name="T13" fmla="*/ 28 h 47"/>
                  <a:gd name="T14" fmla="*/ 48 w 49"/>
                  <a:gd name="T15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48" y="26"/>
                    </a:moveTo>
                    <a:cubicBezTo>
                      <a:pt x="38" y="15"/>
                      <a:pt x="26" y="7"/>
                      <a:pt x="13" y="1"/>
                    </a:cubicBezTo>
                    <a:cubicBezTo>
                      <a:pt x="26" y="7"/>
                      <a:pt x="38" y="15"/>
                      <a:pt x="48" y="26"/>
                    </a:cubicBezTo>
                    <a:cubicBezTo>
                      <a:pt x="40" y="14"/>
                      <a:pt x="28" y="5"/>
                      <a:pt x="15" y="0"/>
                    </a:cubicBezTo>
                    <a:cubicBezTo>
                      <a:pt x="6" y="4"/>
                      <a:pt x="0" y="12"/>
                      <a:pt x="0" y="22"/>
                    </a:cubicBezTo>
                    <a:cubicBezTo>
                      <a:pt x="0" y="36"/>
                      <a:pt x="11" y="47"/>
                      <a:pt x="25" y="47"/>
                    </a:cubicBezTo>
                    <a:cubicBezTo>
                      <a:pt x="37" y="47"/>
                      <a:pt x="46" y="39"/>
                      <a:pt x="49" y="28"/>
                    </a:cubicBezTo>
                    <a:cubicBezTo>
                      <a:pt x="49" y="27"/>
                      <a:pt x="48" y="26"/>
                      <a:pt x="48" y="26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35"/>
              <p:cNvSpPr/>
              <p:nvPr/>
            </p:nvSpPr>
            <p:spPr bwMode="auto">
              <a:xfrm>
                <a:off x="3054" y="1760"/>
                <a:ext cx="88" cy="99"/>
              </a:xfrm>
              <a:custGeom>
                <a:avLst/>
                <a:gdLst>
                  <a:gd name="T0" fmla="*/ 19 w 33"/>
                  <a:gd name="T1" fmla="*/ 0 h 37"/>
                  <a:gd name="T2" fmla="*/ 0 w 33"/>
                  <a:gd name="T3" fmla="*/ 19 h 37"/>
                  <a:gd name="T4" fmla="*/ 19 w 33"/>
                  <a:gd name="T5" fmla="*/ 37 h 37"/>
                  <a:gd name="T6" fmla="*/ 33 w 33"/>
                  <a:gd name="T7" fmla="*/ 6 h 37"/>
                  <a:gd name="T8" fmla="*/ 19 w 3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19" y="0"/>
                    </a:moveTo>
                    <a:cubicBezTo>
                      <a:pt x="9" y="0"/>
                      <a:pt x="0" y="9"/>
                      <a:pt x="0" y="19"/>
                    </a:cubicBezTo>
                    <a:cubicBezTo>
                      <a:pt x="0" y="29"/>
                      <a:pt x="8" y="37"/>
                      <a:pt x="19" y="3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Oval 36"/>
              <p:cNvSpPr>
                <a:spLocks noChangeArrowheads="1"/>
              </p:cNvSpPr>
              <p:nvPr/>
            </p:nvSpPr>
            <p:spPr bwMode="auto">
              <a:xfrm>
                <a:off x="3075" y="1653"/>
                <a:ext cx="59" cy="62"/>
              </a:xfrm>
              <a:prstGeom prst="ellipse">
                <a:avLst/>
              </a:pr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37"/>
              <p:cNvSpPr/>
              <p:nvPr/>
            </p:nvSpPr>
            <p:spPr bwMode="auto">
              <a:xfrm>
                <a:off x="2920" y="1880"/>
                <a:ext cx="134" cy="94"/>
              </a:xfrm>
              <a:custGeom>
                <a:avLst/>
                <a:gdLst>
                  <a:gd name="T0" fmla="*/ 49 w 50"/>
                  <a:gd name="T1" fmla="*/ 26 h 35"/>
                  <a:gd name="T2" fmla="*/ 25 w 50"/>
                  <a:gd name="T3" fmla="*/ 1 h 35"/>
                  <a:gd name="T4" fmla="*/ 0 w 50"/>
                  <a:gd name="T5" fmla="*/ 19 h 35"/>
                  <a:gd name="T6" fmla="*/ 47 w 50"/>
                  <a:gd name="T7" fmla="*/ 35 h 35"/>
                  <a:gd name="T8" fmla="*/ 49 w 50"/>
                  <a:gd name="T9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5">
                    <a:moveTo>
                      <a:pt x="49" y="26"/>
                    </a:moveTo>
                    <a:cubicBezTo>
                      <a:pt x="50" y="12"/>
                      <a:pt x="39" y="1"/>
                      <a:pt x="25" y="1"/>
                    </a:cubicBezTo>
                    <a:cubicBezTo>
                      <a:pt x="13" y="0"/>
                      <a:pt x="3" y="8"/>
                      <a:pt x="0" y="19"/>
                    </a:cubicBezTo>
                    <a:cubicBezTo>
                      <a:pt x="15" y="27"/>
                      <a:pt x="31" y="32"/>
                      <a:pt x="47" y="35"/>
                    </a:cubicBezTo>
                    <a:cubicBezTo>
                      <a:pt x="48" y="32"/>
                      <a:pt x="49" y="29"/>
                      <a:pt x="49" y="26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38"/>
              <p:cNvSpPr/>
              <p:nvPr/>
            </p:nvSpPr>
            <p:spPr bwMode="auto">
              <a:xfrm>
                <a:off x="3193" y="1811"/>
                <a:ext cx="94" cy="96"/>
              </a:xfrm>
              <a:custGeom>
                <a:avLst/>
                <a:gdLst>
                  <a:gd name="T0" fmla="*/ 0 w 94"/>
                  <a:gd name="T1" fmla="*/ 3 h 96"/>
                  <a:gd name="T2" fmla="*/ 43 w 94"/>
                  <a:gd name="T3" fmla="*/ 96 h 96"/>
                  <a:gd name="T4" fmla="*/ 94 w 94"/>
                  <a:gd name="T5" fmla="*/ 0 h 96"/>
                  <a:gd name="T6" fmla="*/ 0 w 94"/>
                  <a:gd name="T7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6">
                    <a:moveTo>
                      <a:pt x="0" y="3"/>
                    </a:moveTo>
                    <a:lnTo>
                      <a:pt x="43" y="96"/>
                    </a:lnTo>
                    <a:lnTo>
                      <a:pt x="9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8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39"/>
              <p:cNvSpPr/>
              <p:nvPr/>
            </p:nvSpPr>
            <p:spPr bwMode="auto">
              <a:xfrm>
                <a:off x="3100" y="1859"/>
                <a:ext cx="88" cy="107"/>
              </a:xfrm>
              <a:custGeom>
                <a:avLst/>
                <a:gdLst>
                  <a:gd name="T0" fmla="*/ 0 w 88"/>
                  <a:gd name="T1" fmla="*/ 94 h 107"/>
                  <a:gd name="T2" fmla="*/ 34 w 88"/>
                  <a:gd name="T3" fmla="*/ 0 h 107"/>
                  <a:gd name="T4" fmla="*/ 88 w 88"/>
                  <a:gd name="T5" fmla="*/ 107 h 107"/>
                  <a:gd name="T6" fmla="*/ 0 w 88"/>
                  <a:gd name="T7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07">
                    <a:moveTo>
                      <a:pt x="0" y="94"/>
                    </a:moveTo>
                    <a:lnTo>
                      <a:pt x="34" y="0"/>
                    </a:lnTo>
                    <a:lnTo>
                      <a:pt x="88" y="10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C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40"/>
              <p:cNvSpPr/>
              <p:nvPr/>
            </p:nvSpPr>
            <p:spPr bwMode="auto">
              <a:xfrm>
                <a:off x="3190" y="1664"/>
                <a:ext cx="110" cy="88"/>
              </a:xfrm>
              <a:custGeom>
                <a:avLst/>
                <a:gdLst>
                  <a:gd name="T0" fmla="*/ 15 w 41"/>
                  <a:gd name="T1" fmla="*/ 0 h 33"/>
                  <a:gd name="T2" fmla="*/ 0 w 41"/>
                  <a:gd name="T3" fmla="*/ 33 h 33"/>
                  <a:gd name="T4" fmla="*/ 41 w 41"/>
                  <a:gd name="T5" fmla="*/ 30 h 33"/>
                  <a:gd name="T6" fmla="*/ 15 w 41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3">
                    <a:moveTo>
                      <a:pt x="15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23" y="4"/>
                      <a:pt x="15" y="0"/>
                    </a:cubicBezTo>
                    <a:close/>
                  </a:path>
                </a:pathLst>
              </a:custGeom>
              <a:solidFill>
                <a:srgbClr val="FF6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41"/>
              <p:cNvSpPr/>
              <p:nvPr/>
            </p:nvSpPr>
            <p:spPr bwMode="auto">
              <a:xfrm>
                <a:off x="3305" y="1843"/>
                <a:ext cx="94" cy="107"/>
              </a:xfrm>
              <a:custGeom>
                <a:avLst/>
                <a:gdLst>
                  <a:gd name="T0" fmla="*/ 0 w 94"/>
                  <a:gd name="T1" fmla="*/ 107 h 107"/>
                  <a:gd name="T2" fmla="*/ 51 w 94"/>
                  <a:gd name="T3" fmla="*/ 0 h 107"/>
                  <a:gd name="T4" fmla="*/ 94 w 94"/>
                  <a:gd name="T5" fmla="*/ 56 h 107"/>
                  <a:gd name="T6" fmla="*/ 67 w 94"/>
                  <a:gd name="T7" fmla="*/ 99 h 107"/>
                  <a:gd name="T8" fmla="*/ 0 w 94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07">
                    <a:moveTo>
                      <a:pt x="0" y="107"/>
                    </a:moveTo>
                    <a:lnTo>
                      <a:pt x="51" y="0"/>
                    </a:lnTo>
                    <a:lnTo>
                      <a:pt x="94" y="56"/>
                    </a:lnTo>
                    <a:lnTo>
                      <a:pt x="67" y="9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A2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42"/>
              <p:cNvSpPr/>
              <p:nvPr/>
            </p:nvSpPr>
            <p:spPr bwMode="auto">
              <a:xfrm>
                <a:off x="3351" y="1763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629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43"/>
              <p:cNvSpPr/>
              <p:nvPr/>
            </p:nvSpPr>
            <p:spPr bwMode="auto">
              <a:xfrm>
                <a:off x="3166" y="1016"/>
                <a:ext cx="276" cy="327"/>
              </a:xfrm>
              <a:custGeom>
                <a:avLst/>
                <a:gdLst>
                  <a:gd name="T0" fmla="*/ 46 w 103"/>
                  <a:gd name="T1" fmla="*/ 0 h 122"/>
                  <a:gd name="T2" fmla="*/ 9 w 103"/>
                  <a:gd name="T3" fmla="*/ 111 h 122"/>
                  <a:gd name="T4" fmla="*/ 103 w 103"/>
                  <a:gd name="T5" fmla="*/ 122 h 122"/>
                  <a:gd name="T6" fmla="*/ 46 w 103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122">
                    <a:moveTo>
                      <a:pt x="46" y="0"/>
                    </a:moveTo>
                    <a:cubicBezTo>
                      <a:pt x="17" y="21"/>
                      <a:pt x="0" y="62"/>
                      <a:pt x="9" y="111"/>
                    </a:cubicBezTo>
                    <a:cubicBezTo>
                      <a:pt x="103" y="122"/>
                      <a:pt x="103" y="122"/>
                      <a:pt x="103" y="122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C4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44"/>
              <p:cNvSpPr/>
              <p:nvPr/>
            </p:nvSpPr>
            <p:spPr bwMode="auto">
              <a:xfrm>
                <a:off x="3289" y="960"/>
                <a:ext cx="281" cy="385"/>
              </a:xfrm>
              <a:custGeom>
                <a:avLst/>
                <a:gdLst>
                  <a:gd name="T0" fmla="*/ 85 w 105"/>
                  <a:gd name="T1" fmla="*/ 17 h 144"/>
                  <a:gd name="T2" fmla="*/ 0 w 105"/>
                  <a:gd name="T3" fmla="*/ 21 h 144"/>
                  <a:gd name="T4" fmla="*/ 57 w 105"/>
                  <a:gd name="T5" fmla="*/ 143 h 144"/>
                  <a:gd name="T6" fmla="*/ 64 w 105"/>
                  <a:gd name="T7" fmla="*/ 144 h 144"/>
                  <a:gd name="T8" fmla="*/ 105 w 105"/>
                  <a:gd name="T9" fmla="*/ 32 h 144"/>
                  <a:gd name="T10" fmla="*/ 85 w 105"/>
                  <a:gd name="T11" fmla="*/ 1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44">
                    <a:moveTo>
                      <a:pt x="85" y="17"/>
                    </a:moveTo>
                    <a:cubicBezTo>
                      <a:pt x="54" y="0"/>
                      <a:pt x="23" y="4"/>
                      <a:pt x="0" y="21"/>
                    </a:cubicBezTo>
                    <a:cubicBezTo>
                      <a:pt x="57" y="143"/>
                      <a:pt x="57" y="143"/>
                      <a:pt x="57" y="14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99" y="26"/>
                      <a:pt x="93" y="21"/>
                      <a:pt x="85" y="17"/>
                    </a:cubicBezTo>
                    <a:close/>
                  </a:path>
                </a:pathLst>
              </a:custGeom>
              <a:solidFill>
                <a:srgbClr val="FF6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45"/>
              <p:cNvSpPr/>
              <p:nvPr/>
            </p:nvSpPr>
            <p:spPr bwMode="auto">
              <a:xfrm>
                <a:off x="3460" y="1046"/>
                <a:ext cx="212" cy="326"/>
              </a:xfrm>
              <a:custGeom>
                <a:avLst/>
                <a:gdLst>
                  <a:gd name="T0" fmla="*/ 41 w 79"/>
                  <a:gd name="T1" fmla="*/ 0 h 122"/>
                  <a:gd name="T2" fmla="*/ 0 w 79"/>
                  <a:gd name="T3" fmla="*/ 112 h 122"/>
                  <a:gd name="T4" fmla="*/ 79 w 79"/>
                  <a:gd name="T5" fmla="*/ 122 h 122"/>
                  <a:gd name="T6" fmla="*/ 41 w 79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22">
                    <a:moveTo>
                      <a:pt x="41" y="0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9" y="75"/>
                      <a:pt x="70" y="29"/>
                      <a:pt x="41" y="0"/>
                    </a:cubicBezTo>
                    <a:close/>
                  </a:path>
                </a:pathLst>
              </a:custGeom>
              <a:solidFill>
                <a:srgbClr val="7CA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46"/>
              <p:cNvSpPr/>
              <p:nvPr/>
            </p:nvSpPr>
            <p:spPr bwMode="auto">
              <a:xfrm>
                <a:off x="3190" y="1313"/>
                <a:ext cx="482" cy="99"/>
              </a:xfrm>
              <a:custGeom>
                <a:avLst/>
                <a:gdLst>
                  <a:gd name="T0" fmla="*/ 180 w 180"/>
                  <a:gd name="T1" fmla="*/ 37 h 37"/>
                  <a:gd name="T2" fmla="*/ 180 w 180"/>
                  <a:gd name="T3" fmla="*/ 22 h 37"/>
                  <a:gd name="T4" fmla="*/ 0 w 180"/>
                  <a:gd name="T5" fmla="*/ 0 h 37"/>
                  <a:gd name="T6" fmla="*/ 5 w 180"/>
                  <a:gd name="T7" fmla="*/ 17 h 37"/>
                  <a:gd name="T8" fmla="*/ 180 w 180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37">
                    <a:moveTo>
                      <a:pt x="180" y="37"/>
                    </a:moveTo>
                    <a:cubicBezTo>
                      <a:pt x="180" y="32"/>
                      <a:pt x="180" y="27"/>
                      <a:pt x="18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1"/>
                      <a:pt x="5" y="17"/>
                    </a:cubicBezTo>
                    <a:lnTo>
                      <a:pt x="180" y="37"/>
                    </a:ln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47"/>
              <p:cNvSpPr/>
              <p:nvPr/>
            </p:nvSpPr>
            <p:spPr bwMode="auto">
              <a:xfrm>
                <a:off x="3204" y="1359"/>
                <a:ext cx="468" cy="83"/>
              </a:xfrm>
              <a:custGeom>
                <a:avLst/>
                <a:gdLst>
                  <a:gd name="T0" fmla="*/ 175 w 175"/>
                  <a:gd name="T1" fmla="*/ 31 h 31"/>
                  <a:gd name="T2" fmla="*/ 175 w 175"/>
                  <a:gd name="T3" fmla="*/ 20 h 31"/>
                  <a:gd name="T4" fmla="*/ 0 w 175"/>
                  <a:gd name="T5" fmla="*/ 0 h 31"/>
                  <a:gd name="T6" fmla="*/ 4 w 175"/>
                  <a:gd name="T7" fmla="*/ 13 h 31"/>
                  <a:gd name="T8" fmla="*/ 175 w 175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1">
                    <a:moveTo>
                      <a:pt x="175" y="31"/>
                    </a:moveTo>
                    <a:cubicBezTo>
                      <a:pt x="175" y="27"/>
                      <a:pt x="175" y="24"/>
                      <a:pt x="175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lnTo>
                      <a:pt x="175" y="31"/>
                    </a:lnTo>
                    <a:close/>
                  </a:path>
                </a:pathLst>
              </a:custGeom>
              <a:solidFill>
                <a:srgbClr val="F5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48"/>
              <p:cNvSpPr/>
              <p:nvPr/>
            </p:nvSpPr>
            <p:spPr bwMode="auto">
              <a:xfrm>
                <a:off x="3214" y="1394"/>
                <a:ext cx="458" cy="85"/>
              </a:xfrm>
              <a:custGeom>
                <a:avLst/>
                <a:gdLst>
                  <a:gd name="T0" fmla="*/ 169 w 171"/>
                  <a:gd name="T1" fmla="*/ 32 h 32"/>
                  <a:gd name="T2" fmla="*/ 171 w 171"/>
                  <a:gd name="T3" fmla="*/ 18 h 32"/>
                  <a:gd name="T4" fmla="*/ 0 w 171"/>
                  <a:gd name="T5" fmla="*/ 0 h 32"/>
                  <a:gd name="T6" fmla="*/ 8 w 171"/>
                  <a:gd name="T7" fmla="*/ 17 h 32"/>
                  <a:gd name="T8" fmla="*/ 169 w 17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2">
                    <a:moveTo>
                      <a:pt x="169" y="32"/>
                    </a:moveTo>
                    <a:cubicBezTo>
                      <a:pt x="170" y="28"/>
                      <a:pt x="170" y="23"/>
                      <a:pt x="171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5" y="12"/>
                      <a:pt x="8" y="17"/>
                    </a:cubicBezTo>
                    <a:lnTo>
                      <a:pt x="169" y="32"/>
                    </a:ln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49"/>
              <p:cNvSpPr/>
              <p:nvPr/>
            </p:nvSpPr>
            <p:spPr bwMode="auto">
              <a:xfrm>
                <a:off x="3236" y="1439"/>
                <a:ext cx="430" cy="75"/>
              </a:xfrm>
              <a:custGeom>
                <a:avLst/>
                <a:gdLst>
                  <a:gd name="T0" fmla="*/ 160 w 161"/>
                  <a:gd name="T1" fmla="*/ 28 h 28"/>
                  <a:gd name="T2" fmla="*/ 161 w 161"/>
                  <a:gd name="T3" fmla="*/ 15 h 28"/>
                  <a:gd name="T4" fmla="*/ 0 w 161"/>
                  <a:gd name="T5" fmla="*/ 0 h 28"/>
                  <a:gd name="T6" fmla="*/ 7 w 161"/>
                  <a:gd name="T7" fmla="*/ 14 h 28"/>
                  <a:gd name="T8" fmla="*/ 160 w 16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">
                    <a:moveTo>
                      <a:pt x="160" y="28"/>
                    </a:moveTo>
                    <a:cubicBezTo>
                      <a:pt x="161" y="24"/>
                      <a:pt x="161" y="20"/>
                      <a:pt x="161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5" y="9"/>
                      <a:pt x="7" y="14"/>
                    </a:cubicBezTo>
                    <a:lnTo>
                      <a:pt x="160" y="28"/>
                    </a:lnTo>
                    <a:close/>
                  </a:path>
                </a:pathLst>
              </a:custGeom>
              <a:solidFill>
                <a:srgbClr val="F5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50"/>
              <p:cNvSpPr/>
              <p:nvPr/>
            </p:nvSpPr>
            <p:spPr bwMode="auto">
              <a:xfrm>
                <a:off x="3281" y="1514"/>
                <a:ext cx="380" cy="281"/>
              </a:xfrm>
              <a:custGeom>
                <a:avLst/>
                <a:gdLst>
                  <a:gd name="T0" fmla="*/ 0 w 142"/>
                  <a:gd name="T1" fmla="*/ 0 h 105"/>
                  <a:gd name="T2" fmla="*/ 121 w 142"/>
                  <a:gd name="T3" fmla="*/ 105 h 105"/>
                  <a:gd name="T4" fmla="*/ 142 w 142"/>
                  <a:gd name="T5" fmla="*/ 12 h 105"/>
                  <a:gd name="T6" fmla="*/ 0 w 142"/>
                  <a:gd name="T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5">
                    <a:moveTo>
                      <a:pt x="0" y="0"/>
                    </a:moveTo>
                    <a:cubicBezTo>
                      <a:pt x="25" y="35"/>
                      <a:pt x="64" y="71"/>
                      <a:pt x="121" y="105"/>
                    </a:cubicBezTo>
                    <a:cubicBezTo>
                      <a:pt x="121" y="105"/>
                      <a:pt x="134" y="64"/>
                      <a:pt x="142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51"/>
              <p:cNvSpPr/>
              <p:nvPr/>
            </p:nvSpPr>
            <p:spPr bwMode="auto">
              <a:xfrm>
                <a:off x="3255" y="1477"/>
                <a:ext cx="409" cy="69"/>
              </a:xfrm>
              <a:custGeom>
                <a:avLst/>
                <a:gdLst>
                  <a:gd name="T0" fmla="*/ 153 w 153"/>
                  <a:gd name="T1" fmla="*/ 14 h 26"/>
                  <a:gd name="T2" fmla="*/ 0 w 153"/>
                  <a:gd name="T3" fmla="*/ 0 h 26"/>
                  <a:gd name="T4" fmla="*/ 10 w 153"/>
                  <a:gd name="T5" fmla="*/ 14 h 26"/>
                  <a:gd name="T6" fmla="*/ 152 w 153"/>
                  <a:gd name="T7" fmla="*/ 26 h 26"/>
                  <a:gd name="T8" fmla="*/ 153 w 153"/>
                  <a:gd name="T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6">
                    <a:moveTo>
                      <a:pt x="153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6" y="9"/>
                      <a:pt x="10" y="1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2"/>
                      <a:pt x="153" y="18"/>
                      <a:pt x="153" y="14"/>
                    </a:cubicBez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52"/>
              <p:cNvSpPr/>
              <p:nvPr/>
            </p:nvSpPr>
            <p:spPr bwMode="auto">
              <a:xfrm>
                <a:off x="3720" y="818"/>
                <a:ext cx="467" cy="327"/>
              </a:xfrm>
              <a:custGeom>
                <a:avLst/>
                <a:gdLst>
                  <a:gd name="T0" fmla="*/ 29 w 175"/>
                  <a:gd name="T1" fmla="*/ 51 h 122"/>
                  <a:gd name="T2" fmla="*/ 0 w 175"/>
                  <a:gd name="T3" fmla="*/ 110 h 122"/>
                  <a:gd name="T4" fmla="*/ 175 w 175"/>
                  <a:gd name="T5" fmla="*/ 122 h 122"/>
                  <a:gd name="T6" fmla="*/ 29 w 175"/>
                  <a:gd name="T7" fmla="*/ 5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22">
                    <a:moveTo>
                      <a:pt x="29" y="51"/>
                    </a:moveTo>
                    <a:cubicBezTo>
                      <a:pt x="13" y="67"/>
                      <a:pt x="4" y="88"/>
                      <a:pt x="0" y="11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4" y="37"/>
                      <a:pt x="82" y="0"/>
                      <a:pt x="29" y="51"/>
                    </a:cubicBez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53"/>
              <p:cNvSpPr/>
              <p:nvPr/>
            </p:nvSpPr>
            <p:spPr bwMode="auto">
              <a:xfrm>
                <a:off x="3709" y="1113"/>
                <a:ext cx="486" cy="240"/>
              </a:xfrm>
              <a:custGeom>
                <a:avLst/>
                <a:gdLst>
                  <a:gd name="T0" fmla="*/ 179 w 182"/>
                  <a:gd name="T1" fmla="*/ 12 h 90"/>
                  <a:gd name="T2" fmla="*/ 4 w 182"/>
                  <a:gd name="T3" fmla="*/ 0 h 90"/>
                  <a:gd name="T4" fmla="*/ 12 w 182"/>
                  <a:gd name="T5" fmla="*/ 90 h 90"/>
                  <a:gd name="T6" fmla="*/ 173 w 182"/>
                  <a:gd name="T7" fmla="*/ 85 h 90"/>
                  <a:gd name="T8" fmla="*/ 179 w 182"/>
                  <a:gd name="T9" fmla="*/ 1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90">
                    <a:moveTo>
                      <a:pt x="179" y="1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8"/>
                      <a:pt x="4" y="59"/>
                      <a:pt x="12" y="90"/>
                    </a:cubicBezTo>
                    <a:cubicBezTo>
                      <a:pt x="173" y="85"/>
                      <a:pt x="173" y="85"/>
                      <a:pt x="173" y="85"/>
                    </a:cubicBezTo>
                    <a:cubicBezTo>
                      <a:pt x="181" y="58"/>
                      <a:pt x="182" y="33"/>
                      <a:pt x="179" y="12"/>
                    </a:cubicBezTo>
                    <a:close/>
                  </a:path>
                </a:pathLst>
              </a:custGeom>
              <a:solidFill>
                <a:srgbClr val="88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54"/>
              <p:cNvSpPr/>
              <p:nvPr/>
            </p:nvSpPr>
            <p:spPr bwMode="auto">
              <a:xfrm>
                <a:off x="3741" y="1340"/>
                <a:ext cx="430" cy="64"/>
              </a:xfrm>
              <a:custGeom>
                <a:avLst/>
                <a:gdLst>
                  <a:gd name="T0" fmla="*/ 161 w 161"/>
                  <a:gd name="T1" fmla="*/ 0 h 24"/>
                  <a:gd name="T2" fmla="*/ 0 w 161"/>
                  <a:gd name="T3" fmla="*/ 5 h 24"/>
                  <a:gd name="T4" fmla="*/ 6 w 161"/>
                  <a:gd name="T5" fmla="*/ 24 h 24"/>
                  <a:gd name="T6" fmla="*/ 156 w 161"/>
                  <a:gd name="T7" fmla="*/ 18 h 24"/>
                  <a:gd name="T8" fmla="*/ 161 w 16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4">
                    <a:moveTo>
                      <a:pt x="16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11"/>
                      <a:pt x="4" y="18"/>
                      <a:pt x="6" y="24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58" y="11"/>
                      <a:pt x="160" y="5"/>
                      <a:pt x="161" y="0"/>
                    </a:cubicBezTo>
                    <a:close/>
                  </a:path>
                </a:pathLst>
              </a:custGeom>
              <a:solidFill>
                <a:srgbClr val="954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55"/>
              <p:cNvSpPr/>
              <p:nvPr/>
            </p:nvSpPr>
            <p:spPr bwMode="auto">
              <a:xfrm>
                <a:off x="3795" y="1402"/>
                <a:ext cx="149" cy="107"/>
              </a:xfrm>
              <a:custGeom>
                <a:avLst/>
                <a:gdLst>
                  <a:gd name="T0" fmla="*/ 32 w 56"/>
                  <a:gd name="T1" fmla="*/ 0 h 40"/>
                  <a:gd name="T2" fmla="*/ 0 w 56"/>
                  <a:gd name="T3" fmla="*/ 36 h 40"/>
                  <a:gd name="T4" fmla="*/ 0 w 56"/>
                  <a:gd name="T5" fmla="*/ 37 h 40"/>
                  <a:gd name="T6" fmla="*/ 56 w 56"/>
                  <a:gd name="T7" fmla="*/ 40 h 40"/>
                  <a:gd name="T8" fmla="*/ 32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32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6" y="40"/>
                      <a:pt x="56" y="40"/>
                      <a:pt x="56" y="4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816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56"/>
              <p:cNvSpPr/>
              <p:nvPr/>
            </p:nvSpPr>
            <p:spPr bwMode="auto">
              <a:xfrm>
                <a:off x="4040" y="1391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57"/>
              <p:cNvSpPr/>
              <p:nvPr/>
            </p:nvSpPr>
            <p:spPr bwMode="auto">
              <a:xfrm>
                <a:off x="3880" y="1391"/>
                <a:ext cx="160" cy="118"/>
              </a:xfrm>
              <a:custGeom>
                <a:avLst/>
                <a:gdLst>
                  <a:gd name="T0" fmla="*/ 160 w 160"/>
                  <a:gd name="T1" fmla="*/ 0 h 118"/>
                  <a:gd name="T2" fmla="*/ 3 w 160"/>
                  <a:gd name="T3" fmla="*/ 8 h 118"/>
                  <a:gd name="T4" fmla="*/ 0 w 160"/>
                  <a:gd name="T5" fmla="*/ 11 h 118"/>
                  <a:gd name="T6" fmla="*/ 64 w 160"/>
                  <a:gd name="T7" fmla="*/ 118 h 118"/>
                  <a:gd name="T8" fmla="*/ 80 w 160"/>
                  <a:gd name="T9" fmla="*/ 118 h 118"/>
                  <a:gd name="T10" fmla="*/ 160 w 160"/>
                  <a:gd name="T11" fmla="*/ 5 h 118"/>
                  <a:gd name="T12" fmla="*/ 160 w 160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18">
                    <a:moveTo>
                      <a:pt x="160" y="0"/>
                    </a:moveTo>
                    <a:lnTo>
                      <a:pt x="3" y="8"/>
                    </a:lnTo>
                    <a:lnTo>
                      <a:pt x="0" y="11"/>
                    </a:lnTo>
                    <a:lnTo>
                      <a:pt x="64" y="118"/>
                    </a:lnTo>
                    <a:lnTo>
                      <a:pt x="80" y="118"/>
                    </a:lnTo>
                    <a:lnTo>
                      <a:pt x="160" y="5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0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58"/>
              <p:cNvSpPr/>
              <p:nvPr/>
            </p:nvSpPr>
            <p:spPr bwMode="auto">
              <a:xfrm>
                <a:off x="4040" y="1388"/>
                <a:ext cx="118" cy="126"/>
              </a:xfrm>
              <a:custGeom>
                <a:avLst/>
                <a:gdLst>
                  <a:gd name="T0" fmla="*/ 44 w 44"/>
                  <a:gd name="T1" fmla="*/ 0 h 47"/>
                  <a:gd name="T2" fmla="*/ 1 w 44"/>
                  <a:gd name="T3" fmla="*/ 1 h 47"/>
                  <a:gd name="T4" fmla="*/ 0 w 44"/>
                  <a:gd name="T5" fmla="*/ 3 h 47"/>
                  <a:gd name="T6" fmla="*/ 19 w 44"/>
                  <a:gd name="T7" fmla="*/ 47 h 47"/>
                  <a:gd name="T8" fmla="*/ 21 w 44"/>
                  <a:gd name="T9" fmla="*/ 47 h 47"/>
                  <a:gd name="T10" fmla="*/ 44 w 4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30" y="31"/>
                      <a:pt x="38" y="15"/>
                      <a:pt x="44" y="0"/>
                    </a:cubicBezTo>
                    <a:close/>
                  </a:path>
                </a:pathLst>
              </a:custGeom>
              <a:solidFill>
                <a:srgbClr val="6AA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59"/>
              <p:cNvSpPr/>
              <p:nvPr/>
            </p:nvSpPr>
            <p:spPr bwMode="auto">
              <a:xfrm>
                <a:off x="3960" y="1396"/>
                <a:ext cx="131" cy="118"/>
              </a:xfrm>
              <a:custGeom>
                <a:avLst/>
                <a:gdLst>
                  <a:gd name="T0" fmla="*/ 0 w 131"/>
                  <a:gd name="T1" fmla="*/ 113 h 118"/>
                  <a:gd name="T2" fmla="*/ 131 w 131"/>
                  <a:gd name="T3" fmla="*/ 118 h 118"/>
                  <a:gd name="T4" fmla="*/ 80 w 131"/>
                  <a:gd name="T5" fmla="*/ 0 h 118"/>
                  <a:gd name="T6" fmla="*/ 0 w 131"/>
                  <a:gd name="T7" fmla="*/ 11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18">
                    <a:moveTo>
                      <a:pt x="0" y="113"/>
                    </a:moveTo>
                    <a:lnTo>
                      <a:pt x="131" y="118"/>
                    </a:lnTo>
                    <a:lnTo>
                      <a:pt x="80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4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60"/>
              <p:cNvSpPr/>
              <p:nvPr/>
            </p:nvSpPr>
            <p:spPr bwMode="auto">
              <a:xfrm>
                <a:off x="3880" y="139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61"/>
              <p:cNvSpPr/>
              <p:nvPr/>
            </p:nvSpPr>
            <p:spPr bwMode="auto">
              <a:xfrm>
                <a:off x="3757" y="1399"/>
                <a:ext cx="123" cy="99"/>
              </a:xfrm>
              <a:custGeom>
                <a:avLst/>
                <a:gdLst>
                  <a:gd name="T0" fmla="*/ 46 w 46"/>
                  <a:gd name="T1" fmla="*/ 0 h 37"/>
                  <a:gd name="T2" fmla="*/ 0 w 46"/>
                  <a:gd name="T3" fmla="*/ 2 h 37"/>
                  <a:gd name="T4" fmla="*/ 14 w 46"/>
                  <a:gd name="T5" fmla="*/ 37 h 37"/>
                  <a:gd name="T6" fmla="*/ 46 w 46"/>
                  <a:gd name="T7" fmla="*/ 1 h 37"/>
                  <a:gd name="T8" fmla="*/ 46 w 4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7">
                    <a:moveTo>
                      <a:pt x="46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4"/>
                      <a:pt x="9" y="26"/>
                      <a:pt x="14" y="37"/>
                    </a:cubicBezTo>
                    <a:cubicBezTo>
                      <a:pt x="46" y="1"/>
                      <a:pt x="46" y="1"/>
                      <a:pt x="46" y="1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62"/>
              <p:cNvSpPr/>
              <p:nvPr/>
            </p:nvSpPr>
            <p:spPr bwMode="auto">
              <a:xfrm>
                <a:off x="3795" y="1501"/>
                <a:ext cx="302" cy="61"/>
              </a:xfrm>
              <a:custGeom>
                <a:avLst/>
                <a:gdLst>
                  <a:gd name="T0" fmla="*/ 113 w 113"/>
                  <a:gd name="T1" fmla="*/ 5 h 23"/>
                  <a:gd name="T2" fmla="*/ 0 w 113"/>
                  <a:gd name="T3" fmla="*/ 0 h 23"/>
                  <a:gd name="T4" fmla="*/ 7 w 113"/>
                  <a:gd name="T5" fmla="*/ 17 h 23"/>
                  <a:gd name="T6" fmla="*/ 101 w 113"/>
                  <a:gd name="T7" fmla="*/ 23 h 23"/>
                  <a:gd name="T8" fmla="*/ 113 w 113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3">
                    <a:moveTo>
                      <a:pt x="113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5" y="11"/>
                      <a:pt x="7" y="17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5" y="17"/>
                      <a:pt x="109" y="11"/>
                      <a:pt x="113" y="5"/>
                    </a:cubicBezTo>
                    <a:close/>
                  </a:path>
                </a:pathLst>
              </a:custGeom>
              <a:solidFill>
                <a:srgbClr val="FF7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63"/>
              <p:cNvSpPr/>
              <p:nvPr/>
            </p:nvSpPr>
            <p:spPr bwMode="auto">
              <a:xfrm>
                <a:off x="3813" y="1546"/>
                <a:ext cx="252" cy="195"/>
              </a:xfrm>
              <a:custGeom>
                <a:avLst/>
                <a:gdLst>
                  <a:gd name="T0" fmla="*/ 94 w 94"/>
                  <a:gd name="T1" fmla="*/ 6 h 73"/>
                  <a:gd name="T2" fmla="*/ 0 w 94"/>
                  <a:gd name="T3" fmla="*/ 0 h 73"/>
                  <a:gd name="T4" fmla="*/ 39 w 94"/>
                  <a:gd name="T5" fmla="*/ 73 h 73"/>
                  <a:gd name="T6" fmla="*/ 94 w 94"/>
                  <a:gd name="T7" fmla="*/ 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73">
                    <a:moveTo>
                      <a:pt x="9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9" y="43"/>
                      <a:pt x="39" y="73"/>
                      <a:pt x="39" y="73"/>
                    </a:cubicBezTo>
                    <a:cubicBezTo>
                      <a:pt x="62" y="50"/>
                      <a:pt x="80" y="28"/>
                      <a:pt x="94" y="6"/>
                    </a:cubicBezTo>
                    <a:close/>
                  </a:path>
                </a:pathLst>
              </a:custGeom>
              <a:solidFill>
                <a:srgbClr val="885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64"/>
              <p:cNvSpPr/>
              <p:nvPr/>
            </p:nvSpPr>
            <p:spPr bwMode="auto">
              <a:xfrm>
                <a:off x="4201" y="1380"/>
                <a:ext cx="270" cy="332"/>
              </a:xfrm>
              <a:custGeom>
                <a:avLst/>
                <a:gdLst>
                  <a:gd name="T0" fmla="*/ 6 w 101"/>
                  <a:gd name="T1" fmla="*/ 0 h 124"/>
                  <a:gd name="T2" fmla="*/ 0 w 101"/>
                  <a:gd name="T3" fmla="*/ 11 h 124"/>
                  <a:gd name="T4" fmla="*/ 92 w 101"/>
                  <a:gd name="T5" fmla="*/ 124 h 124"/>
                  <a:gd name="T6" fmla="*/ 101 w 101"/>
                  <a:gd name="T7" fmla="*/ 120 h 124"/>
                  <a:gd name="T8" fmla="*/ 6 w 101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24">
                    <a:moveTo>
                      <a:pt x="6" y="0"/>
                    </a:moveTo>
                    <a:cubicBezTo>
                      <a:pt x="4" y="4"/>
                      <a:pt x="2" y="7"/>
                      <a:pt x="0" y="11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5" y="123"/>
                      <a:pt x="98" y="121"/>
                      <a:pt x="101" y="12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65"/>
              <p:cNvSpPr/>
              <p:nvPr/>
            </p:nvSpPr>
            <p:spPr bwMode="auto">
              <a:xfrm>
                <a:off x="4169" y="1436"/>
                <a:ext cx="246" cy="303"/>
              </a:xfrm>
              <a:custGeom>
                <a:avLst/>
                <a:gdLst>
                  <a:gd name="T0" fmla="*/ 7 w 92"/>
                  <a:gd name="T1" fmla="*/ 0 h 113"/>
                  <a:gd name="T2" fmla="*/ 0 w 92"/>
                  <a:gd name="T3" fmla="*/ 17 h 113"/>
                  <a:gd name="T4" fmla="*/ 77 w 92"/>
                  <a:gd name="T5" fmla="*/ 113 h 113"/>
                  <a:gd name="T6" fmla="*/ 92 w 92"/>
                  <a:gd name="T7" fmla="*/ 108 h 113"/>
                  <a:gd name="T8" fmla="*/ 7 w 92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13">
                    <a:moveTo>
                      <a:pt x="7" y="0"/>
                    </a:moveTo>
                    <a:cubicBezTo>
                      <a:pt x="5" y="6"/>
                      <a:pt x="2" y="11"/>
                      <a:pt x="0" y="17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82" y="111"/>
                      <a:pt x="87" y="109"/>
                      <a:pt x="92" y="108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66"/>
              <p:cNvSpPr/>
              <p:nvPr/>
            </p:nvSpPr>
            <p:spPr bwMode="auto">
              <a:xfrm>
                <a:off x="4155" y="1482"/>
                <a:ext cx="220" cy="267"/>
              </a:xfrm>
              <a:custGeom>
                <a:avLst/>
                <a:gdLst>
                  <a:gd name="T0" fmla="*/ 82 w 82"/>
                  <a:gd name="T1" fmla="*/ 96 h 100"/>
                  <a:gd name="T2" fmla="*/ 5 w 82"/>
                  <a:gd name="T3" fmla="*/ 0 h 100"/>
                  <a:gd name="T4" fmla="*/ 0 w 82"/>
                  <a:gd name="T5" fmla="*/ 15 h 100"/>
                  <a:gd name="T6" fmla="*/ 70 w 82"/>
                  <a:gd name="T7" fmla="*/ 100 h 100"/>
                  <a:gd name="T8" fmla="*/ 82 w 82"/>
                  <a:gd name="T9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0">
                    <a:moveTo>
                      <a:pt x="82" y="9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10"/>
                      <a:pt x="0" y="15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4" y="99"/>
                      <a:pt x="78" y="97"/>
                      <a:pt x="82" y="96"/>
                    </a:cubicBez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67"/>
              <p:cNvSpPr/>
              <p:nvPr/>
            </p:nvSpPr>
            <p:spPr bwMode="auto">
              <a:xfrm>
                <a:off x="4145" y="1522"/>
                <a:ext cx="198" cy="233"/>
              </a:xfrm>
              <a:custGeom>
                <a:avLst/>
                <a:gdLst>
                  <a:gd name="T0" fmla="*/ 74 w 74"/>
                  <a:gd name="T1" fmla="*/ 85 h 87"/>
                  <a:gd name="T2" fmla="*/ 4 w 74"/>
                  <a:gd name="T3" fmla="*/ 0 h 87"/>
                  <a:gd name="T4" fmla="*/ 0 w 74"/>
                  <a:gd name="T5" fmla="*/ 12 h 87"/>
                  <a:gd name="T6" fmla="*/ 67 w 74"/>
                  <a:gd name="T7" fmla="*/ 87 h 87"/>
                  <a:gd name="T8" fmla="*/ 74 w 74"/>
                  <a:gd name="T9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7">
                    <a:moveTo>
                      <a:pt x="74" y="8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4"/>
                      <a:pt x="1" y="8"/>
                      <a:pt x="0" y="12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9" y="86"/>
                      <a:pt x="72" y="86"/>
                      <a:pt x="74" y="85"/>
                    </a:cubicBez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68"/>
              <p:cNvSpPr/>
              <p:nvPr/>
            </p:nvSpPr>
            <p:spPr bwMode="auto">
              <a:xfrm>
                <a:off x="4131" y="1554"/>
                <a:ext cx="193" cy="211"/>
              </a:xfrm>
              <a:custGeom>
                <a:avLst/>
                <a:gdLst>
                  <a:gd name="T0" fmla="*/ 72 w 72"/>
                  <a:gd name="T1" fmla="*/ 75 h 79"/>
                  <a:gd name="T2" fmla="*/ 5 w 72"/>
                  <a:gd name="T3" fmla="*/ 0 h 79"/>
                  <a:gd name="T4" fmla="*/ 0 w 72"/>
                  <a:gd name="T5" fmla="*/ 17 h 79"/>
                  <a:gd name="T6" fmla="*/ 59 w 72"/>
                  <a:gd name="T7" fmla="*/ 79 h 79"/>
                  <a:gd name="T8" fmla="*/ 72 w 72"/>
                  <a:gd name="T9" fmla="*/ 7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9">
                    <a:moveTo>
                      <a:pt x="72" y="7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6"/>
                      <a:pt x="1" y="11"/>
                      <a:pt x="0" y="17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63" y="78"/>
                      <a:pt x="67" y="76"/>
                      <a:pt x="72" y="75"/>
                    </a:cubicBez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69"/>
              <p:cNvSpPr/>
              <p:nvPr/>
            </p:nvSpPr>
            <p:spPr bwMode="auto">
              <a:xfrm>
                <a:off x="4121" y="1600"/>
                <a:ext cx="168" cy="179"/>
              </a:xfrm>
              <a:custGeom>
                <a:avLst/>
                <a:gdLst>
                  <a:gd name="T0" fmla="*/ 63 w 63"/>
                  <a:gd name="T1" fmla="*/ 62 h 67"/>
                  <a:gd name="T2" fmla="*/ 4 w 63"/>
                  <a:gd name="T3" fmla="*/ 0 h 67"/>
                  <a:gd name="T4" fmla="*/ 0 w 63"/>
                  <a:gd name="T5" fmla="*/ 17 h 67"/>
                  <a:gd name="T6" fmla="*/ 45 w 63"/>
                  <a:gd name="T7" fmla="*/ 67 h 67"/>
                  <a:gd name="T8" fmla="*/ 63 w 63"/>
                  <a:gd name="T9" fmla="*/ 6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7">
                    <a:moveTo>
                      <a:pt x="63" y="6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5"/>
                      <a:pt x="1" y="11"/>
                      <a:pt x="0" y="1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50" y="65"/>
                      <a:pt x="56" y="64"/>
                      <a:pt x="63" y="62"/>
                    </a:cubicBez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70"/>
              <p:cNvSpPr/>
              <p:nvPr/>
            </p:nvSpPr>
            <p:spPr bwMode="auto">
              <a:xfrm>
                <a:off x="4097" y="1645"/>
                <a:ext cx="144" cy="161"/>
              </a:xfrm>
              <a:custGeom>
                <a:avLst/>
                <a:gdLst>
                  <a:gd name="T0" fmla="*/ 54 w 54"/>
                  <a:gd name="T1" fmla="*/ 50 h 60"/>
                  <a:gd name="T2" fmla="*/ 9 w 54"/>
                  <a:gd name="T3" fmla="*/ 0 h 60"/>
                  <a:gd name="T4" fmla="*/ 0 w 54"/>
                  <a:gd name="T5" fmla="*/ 60 h 60"/>
                  <a:gd name="T6" fmla="*/ 54 w 54"/>
                  <a:gd name="T7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0">
                    <a:moveTo>
                      <a:pt x="54" y="5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5" y="18"/>
                      <a:pt x="2" y="38"/>
                      <a:pt x="0" y="60"/>
                    </a:cubicBezTo>
                    <a:cubicBezTo>
                      <a:pt x="0" y="60"/>
                      <a:pt x="23" y="57"/>
                      <a:pt x="54" y="50"/>
                    </a:cubicBez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71"/>
              <p:cNvSpPr/>
              <p:nvPr/>
            </p:nvSpPr>
            <p:spPr bwMode="auto">
              <a:xfrm>
                <a:off x="4187" y="1410"/>
                <a:ext cx="260" cy="315"/>
              </a:xfrm>
              <a:custGeom>
                <a:avLst/>
                <a:gdLst>
                  <a:gd name="T0" fmla="*/ 5 w 97"/>
                  <a:gd name="T1" fmla="*/ 0 h 118"/>
                  <a:gd name="T2" fmla="*/ 0 w 97"/>
                  <a:gd name="T3" fmla="*/ 10 h 118"/>
                  <a:gd name="T4" fmla="*/ 85 w 97"/>
                  <a:gd name="T5" fmla="*/ 118 h 118"/>
                  <a:gd name="T6" fmla="*/ 97 w 97"/>
                  <a:gd name="T7" fmla="*/ 113 h 118"/>
                  <a:gd name="T8" fmla="*/ 5 w 97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18">
                    <a:moveTo>
                      <a:pt x="5" y="0"/>
                    </a:moveTo>
                    <a:cubicBezTo>
                      <a:pt x="4" y="3"/>
                      <a:pt x="2" y="7"/>
                      <a:pt x="0" y="10"/>
                    </a:cubicBezTo>
                    <a:cubicBezTo>
                      <a:pt x="85" y="118"/>
                      <a:pt x="85" y="118"/>
                      <a:pt x="85" y="118"/>
                    </a:cubicBezTo>
                    <a:cubicBezTo>
                      <a:pt x="89" y="116"/>
                      <a:pt x="93" y="114"/>
                      <a:pt x="97" y="11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72"/>
              <p:cNvSpPr/>
              <p:nvPr/>
            </p:nvSpPr>
            <p:spPr bwMode="auto">
              <a:xfrm>
                <a:off x="4217" y="1035"/>
                <a:ext cx="569" cy="666"/>
              </a:xfrm>
              <a:custGeom>
                <a:avLst/>
                <a:gdLst>
                  <a:gd name="T0" fmla="*/ 0 w 213"/>
                  <a:gd name="T1" fmla="*/ 129 h 249"/>
                  <a:gd name="T2" fmla="*/ 95 w 213"/>
                  <a:gd name="T3" fmla="*/ 249 h 249"/>
                  <a:gd name="T4" fmla="*/ 207 w 213"/>
                  <a:gd name="T5" fmla="*/ 130 h 249"/>
                  <a:gd name="T6" fmla="*/ 0 w 213"/>
                  <a:gd name="T7" fmla="*/ 12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249">
                    <a:moveTo>
                      <a:pt x="0" y="129"/>
                    </a:moveTo>
                    <a:cubicBezTo>
                      <a:pt x="95" y="249"/>
                      <a:pt x="95" y="249"/>
                      <a:pt x="95" y="249"/>
                    </a:cubicBezTo>
                    <a:cubicBezTo>
                      <a:pt x="151" y="225"/>
                      <a:pt x="204" y="187"/>
                      <a:pt x="207" y="130"/>
                    </a:cubicBezTo>
                    <a:cubicBezTo>
                      <a:pt x="213" y="35"/>
                      <a:pt x="75" y="0"/>
                      <a:pt x="0" y="129"/>
                    </a:cubicBezTo>
                    <a:close/>
                  </a:path>
                </a:pathLst>
              </a:cu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73"/>
              <p:cNvSpPr/>
              <p:nvPr/>
            </p:nvSpPr>
            <p:spPr bwMode="auto">
              <a:xfrm>
                <a:off x="4254" y="1634"/>
                <a:ext cx="500" cy="455"/>
              </a:xfrm>
              <a:custGeom>
                <a:avLst/>
                <a:gdLst>
                  <a:gd name="T0" fmla="*/ 0 w 187"/>
                  <a:gd name="T1" fmla="*/ 133 h 170"/>
                  <a:gd name="T2" fmla="*/ 117 w 187"/>
                  <a:gd name="T3" fmla="*/ 170 h 170"/>
                  <a:gd name="T4" fmla="*/ 187 w 187"/>
                  <a:gd name="T5" fmla="*/ 0 h 170"/>
                  <a:gd name="T6" fmla="*/ 0 w 187"/>
                  <a:gd name="T7" fmla="*/ 13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70">
                    <a:moveTo>
                      <a:pt x="0" y="133"/>
                    </a:moveTo>
                    <a:cubicBezTo>
                      <a:pt x="0" y="133"/>
                      <a:pt x="53" y="157"/>
                      <a:pt x="117" y="170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32" y="7"/>
                      <a:pt x="66" y="45"/>
                      <a:pt x="0" y="133"/>
                    </a:cubicBezTo>
                    <a:close/>
                  </a:path>
                </a:pathLst>
              </a:custGeom>
              <a:solidFill>
                <a:srgbClr val="CC4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74"/>
              <p:cNvSpPr/>
              <p:nvPr/>
            </p:nvSpPr>
            <p:spPr bwMode="auto">
              <a:xfrm>
                <a:off x="4567" y="1600"/>
                <a:ext cx="604" cy="527"/>
              </a:xfrm>
              <a:custGeom>
                <a:avLst/>
                <a:gdLst>
                  <a:gd name="T0" fmla="*/ 70 w 226"/>
                  <a:gd name="T1" fmla="*/ 13 h 197"/>
                  <a:gd name="T2" fmla="*/ 0 w 226"/>
                  <a:gd name="T3" fmla="*/ 183 h 197"/>
                  <a:gd name="T4" fmla="*/ 180 w 226"/>
                  <a:gd name="T5" fmla="*/ 146 h 197"/>
                  <a:gd name="T6" fmla="*/ 70 w 226"/>
                  <a:gd name="T7" fmla="*/ 1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197">
                    <a:moveTo>
                      <a:pt x="70" y="13"/>
                    </a:moveTo>
                    <a:cubicBezTo>
                      <a:pt x="0" y="183"/>
                      <a:pt x="0" y="183"/>
                      <a:pt x="0" y="183"/>
                    </a:cubicBezTo>
                    <a:cubicBezTo>
                      <a:pt x="66" y="196"/>
                      <a:pt x="143" y="197"/>
                      <a:pt x="180" y="146"/>
                    </a:cubicBezTo>
                    <a:cubicBezTo>
                      <a:pt x="226" y="81"/>
                      <a:pt x="167" y="0"/>
                      <a:pt x="70" y="13"/>
                    </a:cubicBez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75"/>
              <p:cNvSpPr/>
              <p:nvPr/>
            </p:nvSpPr>
            <p:spPr bwMode="auto">
              <a:xfrm>
                <a:off x="4869" y="2303"/>
                <a:ext cx="265" cy="367"/>
              </a:xfrm>
              <a:custGeom>
                <a:avLst/>
                <a:gdLst>
                  <a:gd name="T0" fmla="*/ 65 w 99"/>
                  <a:gd name="T1" fmla="*/ 0 h 137"/>
                  <a:gd name="T2" fmla="*/ 0 w 99"/>
                  <a:gd name="T3" fmla="*/ 137 h 137"/>
                  <a:gd name="T4" fmla="*/ 34 w 99"/>
                  <a:gd name="T5" fmla="*/ 130 h 137"/>
                  <a:gd name="T6" fmla="*/ 65 w 99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37">
                    <a:moveTo>
                      <a:pt x="65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2" y="136"/>
                      <a:pt x="23" y="134"/>
                      <a:pt x="34" y="130"/>
                    </a:cubicBezTo>
                    <a:cubicBezTo>
                      <a:pt x="88" y="107"/>
                      <a:pt x="99" y="47"/>
                      <a:pt x="65" y="0"/>
                    </a:cubicBez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Freeform 76"/>
              <p:cNvSpPr/>
              <p:nvPr/>
            </p:nvSpPr>
            <p:spPr bwMode="auto">
              <a:xfrm>
                <a:off x="4289" y="2159"/>
                <a:ext cx="235" cy="246"/>
              </a:xfrm>
              <a:custGeom>
                <a:avLst/>
                <a:gdLst>
                  <a:gd name="T0" fmla="*/ 0 w 88"/>
                  <a:gd name="T1" fmla="*/ 25 h 92"/>
                  <a:gd name="T2" fmla="*/ 53 w 88"/>
                  <a:gd name="T3" fmla="*/ 92 h 92"/>
                  <a:gd name="T4" fmla="*/ 88 w 88"/>
                  <a:gd name="T5" fmla="*/ 0 h 92"/>
                  <a:gd name="T6" fmla="*/ 0 w 88"/>
                  <a:gd name="T7" fmla="*/ 2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92">
                    <a:moveTo>
                      <a:pt x="0" y="25"/>
                    </a:moveTo>
                    <a:cubicBezTo>
                      <a:pt x="0" y="25"/>
                      <a:pt x="21" y="57"/>
                      <a:pt x="53" y="92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61" y="5"/>
                      <a:pt x="32" y="13"/>
                      <a:pt x="0" y="25"/>
                    </a:cubicBezTo>
                    <a:close/>
                  </a:path>
                </a:pathLst>
              </a:custGeom>
              <a:solidFill>
                <a:srgbClr val="FF4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77"/>
              <p:cNvSpPr/>
              <p:nvPr/>
            </p:nvSpPr>
            <p:spPr bwMode="auto">
              <a:xfrm>
                <a:off x="4431" y="2148"/>
                <a:ext cx="235" cy="361"/>
              </a:xfrm>
              <a:custGeom>
                <a:avLst/>
                <a:gdLst>
                  <a:gd name="T0" fmla="*/ 35 w 88"/>
                  <a:gd name="T1" fmla="*/ 4 h 135"/>
                  <a:gd name="T2" fmla="*/ 0 w 88"/>
                  <a:gd name="T3" fmla="*/ 96 h 135"/>
                  <a:gd name="T4" fmla="*/ 40 w 88"/>
                  <a:gd name="T5" fmla="*/ 135 h 135"/>
                  <a:gd name="T6" fmla="*/ 88 w 88"/>
                  <a:gd name="T7" fmla="*/ 0 h 135"/>
                  <a:gd name="T8" fmla="*/ 35 w 88"/>
                  <a:gd name="T9" fmla="*/ 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5">
                    <a:moveTo>
                      <a:pt x="35" y="4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12" y="109"/>
                      <a:pt x="25" y="123"/>
                      <a:pt x="40" y="135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72" y="0"/>
                      <a:pt x="54" y="1"/>
                      <a:pt x="35" y="4"/>
                    </a:cubicBez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78"/>
              <p:cNvSpPr/>
              <p:nvPr/>
            </p:nvSpPr>
            <p:spPr bwMode="auto">
              <a:xfrm>
                <a:off x="4538" y="2148"/>
                <a:ext cx="264" cy="441"/>
              </a:xfrm>
              <a:custGeom>
                <a:avLst/>
                <a:gdLst>
                  <a:gd name="T0" fmla="*/ 99 w 99"/>
                  <a:gd name="T1" fmla="*/ 5 h 165"/>
                  <a:gd name="T2" fmla="*/ 48 w 99"/>
                  <a:gd name="T3" fmla="*/ 0 h 165"/>
                  <a:gd name="T4" fmla="*/ 0 w 99"/>
                  <a:gd name="T5" fmla="*/ 135 h 165"/>
                  <a:gd name="T6" fmla="*/ 39 w 99"/>
                  <a:gd name="T7" fmla="*/ 165 h 165"/>
                  <a:gd name="T8" fmla="*/ 99 w 99"/>
                  <a:gd name="T9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65">
                    <a:moveTo>
                      <a:pt x="99" y="5"/>
                    </a:moveTo>
                    <a:cubicBezTo>
                      <a:pt x="84" y="1"/>
                      <a:pt x="67" y="0"/>
                      <a:pt x="48" y="0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" y="146"/>
                      <a:pt x="25" y="156"/>
                      <a:pt x="39" y="165"/>
                    </a:cubicBezTo>
                    <a:lnTo>
                      <a:pt x="99" y="5"/>
                    </a:lnTo>
                    <a:close/>
                  </a:path>
                </a:pathLst>
              </a:custGeom>
              <a:solidFill>
                <a:srgbClr val="0A7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79"/>
              <p:cNvSpPr/>
              <p:nvPr/>
            </p:nvSpPr>
            <p:spPr bwMode="auto">
              <a:xfrm>
                <a:off x="4642" y="2161"/>
                <a:ext cx="291" cy="487"/>
              </a:xfrm>
              <a:custGeom>
                <a:avLst/>
                <a:gdLst>
                  <a:gd name="T0" fmla="*/ 60 w 109"/>
                  <a:gd name="T1" fmla="*/ 0 h 182"/>
                  <a:gd name="T2" fmla="*/ 0 w 109"/>
                  <a:gd name="T3" fmla="*/ 160 h 182"/>
                  <a:gd name="T4" fmla="*/ 42 w 109"/>
                  <a:gd name="T5" fmla="*/ 182 h 182"/>
                  <a:gd name="T6" fmla="*/ 109 w 109"/>
                  <a:gd name="T7" fmla="*/ 18 h 182"/>
                  <a:gd name="T8" fmla="*/ 60 w 109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82">
                    <a:moveTo>
                      <a:pt x="60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13" y="169"/>
                      <a:pt x="27" y="177"/>
                      <a:pt x="42" y="182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95" y="10"/>
                      <a:pt x="79" y="4"/>
                      <a:pt x="60" y="0"/>
                    </a:cubicBez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Freeform 80"/>
              <p:cNvSpPr/>
              <p:nvPr/>
            </p:nvSpPr>
            <p:spPr bwMode="auto">
              <a:xfrm>
                <a:off x="4754" y="2210"/>
                <a:ext cx="289" cy="460"/>
              </a:xfrm>
              <a:custGeom>
                <a:avLst/>
                <a:gdLst>
                  <a:gd name="T0" fmla="*/ 67 w 108"/>
                  <a:gd name="T1" fmla="*/ 0 h 172"/>
                  <a:gd name="T2" fmla="*/ 0 w 108"/>
                  <a:gd name="T3" fmla="*/ 164 h 172"/>
                  <a:gd name="T4" fmla="*/ 43 w 108"/>
                  <a:gd name="T5" fmla="*/ 172 h 172"/>
                  <a:gd name="T6" fmla="*/ 108 w 108"/>
                  <a:gd name="T7" fmla="*/ 35 h 172"/>
                  <a:gd name="T8" fmla="*/ 67 w 108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72">
                    <a:moveTo>
                      <a:pt x="67" y="0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14" y="169"/>
                      <a:pt x="29" y="172"/>
                      <a:pt x="43" y="172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98" y="22"/>
                      <a:pt x="84" y="10"/>
                      <a:pt x="67" y="0"/>
                    </a:cubicBezTo>
                    <a:close/>
                  </a:path>
                </a:pathLst>
              </a:cu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Freeform 81"/>
              <p:cNvSpPr/>
              <p:nvPr/>
            </p:nvSpPr>
            <p:spPr bwMode="auto">
              <a:xfrm>
                <a:off x="4190" y="2445"/>
                <a:ext cx="797" cy="773"/>
              </a:xfrm>
              <a:custGeom>
                <a:avLst/>
                <a:gdLst>
                  <a:gd name="T0" fmla="*/ 0 w 298"/>
                  <a:gd name="T1" fmla="*/ 0 h 289"/>
                  <a:gd name="T2" fmla="*/ 129 w 298"/>
                  <a:gd name="T3" fmla="*/ 268 h 289"/>
                  <a:gd name="T4" fmla="*/ 0 w 298"/>
                  <a:gd name="T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8" h="289">
                    <a:moveTo>
                      <a:pt x="0" y="0"/>
                    </a:moveTo>
                    <a:cubicBezTo>
                      <a:pt x="0" y="0"/>
                      <a:pt x="7" y="247"/>
                      <a:pt x="129" y="268"/>
                    </a:cubicBezTo>
                    <a:cubicBezTo>
                      <a:pt x="252" y="289"/>
                      <a:pt x="298" y="60"/>
                      <a:pt x="0" y="0"/>
                    </a:cubicBezTo>
                    <a:close/>
                  </a:path>
                </a:pathLst>
              </a:custGeom>
              <a:solidFill>
                <a:srgbClr val="9F51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" name="Freeform 82"/>
              <p:cNvSpPr/>
              <p:nvPr/>
            </p:nvSpPr>
            <p:spPr bwMode="auto">
              <a:xfrm>
                <a:off x="3856" y="2579"/>
                <a:ext cx="345" cy="313"/>
              </a:xfrm>
              <a:custGeom>
                <a:avLst/>
                <a:gdLst>
                  <a:gd name="T0" fmla="*/ 129 w 129"/>
                  <a:gd name="T1" fmla="*/ 96 h 117"/>
                  <a:gd name="T2" fmla="*/ 51 w 129"/>
                  <a:gd name="T3" fmla="*/ 0 h 117"/>
                  <a:gd name="T4" fmla="*/ 0 w 129"/>
                  <a:gd name="T5" fmla="*/ 117 h 117"/>
                  <a:gd name="T6" fmla="*/ 106 w 129"/>
                  <a:gd name="T7" fmla="*/ 104 h 117"/>
                  <a:gd name="T8" fmla="*/ 129 w 129"/>
                  <a:gd name="T9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7">
                    <a:moveTo>
                      <a:pt x="129" y="96"/>
                    </a:moveTo>
                    <a:cubicBezTo>
                      <a:pt x="112" y="66"/>
                      <a:pt x="86" y="34"/>
                      <a:pt x="51" y="0"/>
                    </a:cubicBezTo>
                    <a:cubicBezTo>
                      <a:pt x="51" y="0"/>
                      <a:pt x="20" y="53"/>
                      <a:pt x="0" y="117"/>
                    </a:cubicBezTo>
                    <a:cubicBezTo>
                      <a:pt x="35" y="113"/>
                      <a:pt x="70" y="112"/>
                      <a:pt x="106" y="104"/>
                    </a:cubicBezTo>
                    <a:cubicBezTo>
                      <a:pt x="114" y="103"/>
                      <a:pt x="122" y="100"/>
                      <a:pt x="129" y="96"/>
                    </a:cubicBezTo>
                    <a:close/>
                  </a:path>
                </a:pathLst>
              </a:custGeom>
              <a:solidFill>
                <a:srgbClr val="9F6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9" name="Freeform 83"/>
              <p:cNvSpPr/>
              <p:nvPr/>
            </p:nvSpPr>
            <p:spPr bwMode="auto">
              <a:xfrm>
                <a:off x="3803" y="2836"/>
                <a:ext cx="489" cy="404"/>
              </a:xfrm>
              <a:custGeom>
                <a:avLst/>
                <a:gdLst>
                  <a:gd name="T0" fmla="*/ 182 w 183"/>
                  <a:gd name="T1" fmla="*/ 117 h 151"/>
                  <a:gd name="T2" fmla="*/ 149 w 183"/>
                  <a:gd name="T3" fmla="*/ 0 h 151"/>
                  <a:gd name="T4" fmla="*/ 126 w 183"/>
                  <a:gd name="T5" fmla="*/ 8 h 151"/>
                  <a:gd name="T6" fmla="*/ 20 w 183"/>
                  <a:gd name="T7" fmla="*/ 21 h 151"/>
                  <a:gd name="T8" fmla="*/ 6 w 183"/>
                  <a:gd name="T9" fmla="*/ 139 h 151"/>
                  <a:gd name="T10" fmla="*/ 182 w 183"/>
                  <a:gd name="T11" fmla="*/ 11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151">
                    <a:moveTo>
                      <a:pt x="182" y="117"/>
                    </a:moveTo>
                    <a:cubicBezTo>
                      <a:pt x="183" y="83"/>
                      <a:pt x="174" y="44"/>
                      <a:pt x="149" y="0"/>
                    </a:cubicBezTo>
                    <a:cubicBezTo>
                      <a:pt x="142" y="4"/>
                      <a:pt x="134" y="7"/>
                      <a:pt x="126" y="8"/>
                    </a:cubicBezTo>
                    <a:cubicBezTo>
                      <a:pt x="90" y="16"/>
                      <a:pt x="55" y="17"/>
                      <a:pt x="20" y="21"/>
                    </a:cubicBezTo>
                    <a:cubicBezTo>
                      <a:pt x="8" y="59"/>
                      <a:pt x="0" y="102"/>
                      <a:pt x="6" y="139"/>
                    </a:cubicBezTo>
                    <a:cubicBezTo>
                      <a:pt x="66" y="151"/>
                      <a:pt x="127" y="142"/>
                      <a:pt x="182" y="117"/>
                    </a:cubicBezTo>
                    <a:close/>
                  </a:path>
                </a:pathLst>
              </a:custGeom>
              <a:solidFill>
                <a:srgbClr val="835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84"/>
              <p:cNvSpPr/>
              <p:nvPr/>
            </p:nvSpPr>
            <p:spPr bwMode="auto">
              <a:xfrm>
                <a:off x="3819" y="3149"/>
                <a:ext cx="470" cy="358"/>
              </a:xfrm>
              <a:custGeom>
                <a:avLst/>
                <a:gdLst>
                  <a:gd name="T0" fmla="*/ 0 w 176"/>
                  <a:gd name="T1" fmla="*/ 22 h 134"/>
                  <a:gd name="T2" fmla="*/ 32 w 176"/>
                  <a:gd name="T3" fmla="*/ 83 h 134"/>
                  <a:gd name="T4" fmla="*/ 176 w 176"/>
                  <a:gd name="T5" fmla="*/ 0 h 134"/>
                  <a:gd name="T6" fmla="*/ 0 w 176"/>
                  <a:gd name="T7" fmla="*/ 2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34">
                    <a:moveTo>
                      <a:pt x="0" y="22"/>
                    </a:moveTo>
                    <a:cubicBezTo>
                      <a:pt x="4" y="45"/>
                      <a:pt x="14" y="67"/>
                      <a:pt x="32" y="83"/>
                    </a:cubicBezTo>
                    <a:cubicBezTo>
                      <a:pt x="88" y="134"/>
                      <a:pt x="171" y="90"/>
                      <a:pt x="176" y="0"/>
                    </a:cubicBezTo>
                    <a:cubicBezTo>
                      <a:pt x="121" y="25"/>
                      <a:pt x="60" y="34"/>
                      <a:pt x="0" y="22"/>
                    </a:cubicBezTo>
                    <a:close/>
                  </a:path>
                </a:pathLst>
              </a:custGeom>
              <a:solidFill>
                <a:srgbClr val="FFD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Freeform 85"/>
              <p:cNvSpPr/>
              <p:nvPr/>
            </p:nvSpPr>
            <p:spPr bwMode="auto">
              <a:xfrm>
                <a:off x="3412" y="2587"/>
                <a:ext cx="385" cy="321"/>
              </a:xfrm>
              <a:custGeom>
                <a:avLst/>
                <a:gdLst>
                  <a:gd name="T0" fmla="*/ 128 w 144"/>
                  <a:gd name="T1" fmla="*/ 0 h 120"/>
                  <a:gd name="T2" fmla="*/ 0 w 144"/>
                  <a:gd name="T3" fmla="*/ 92 h 120"/>
                  <a:gd name="T4" fmla="*/ 143 w 144"/>
                  <a:gd name="T5" fmla="*/ 120 h 120"/>
                  <a:gd name="T6" fmla="*/ 128 w 14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20">
                    <a:moveTo>
                      <a:pt x="128" y="0"/>
                    </a:moveTo>
                    <a:cubicBezTo>
                      <a:pt x="128" y="0"/>
                      <a:pt x="55" y="38"/>
                      <a:pt x="0" y="92"/>
                    </a:cubicBezTo>
                    <a:cubicBezTo>
                      <a:pt x="143" y="120"/>
                      <a:pt x="143" y="120"/>
                      <a:pt x="143" y="120"/>
                    </a:cubicBezTo>
                    <a:cubicBezTo>
                      <a:pt x="144" y="86"/>
                      <a:pt x="139" y="46"/>
                      <a:pt x="128" y="0"/>
                    </a:cubicBezTo>
                    <a:close/>
                  </a:path>
                </a:pathLst>
              </a:custGeom>
              <a:solidFill>
                <a:srgbClr val="B3C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Freeform 86"/>
              <p:cNvSpPr/>
              <p:nvPr/>
            </p:nvSpPr>
            <p:spPr bwMode="auto">
              <a:xfrm>
                <a:off x="3247" y="2854"/>
                <a:ext cx="395" cy="460"/>
              </a:xfrm>
              <a:custGeom>
                <a:avLst/>
                <a:gdLst>
                  <a:gd name="T0" fmla="*/ 148 w 148"/>
                  <a:gd name="T1" fmla="*/ 164 h 172"/>
                  <a:gd name="T2" fmla="*/ 54 w 148"/>
                  <a:gd name="T3" fmla="*/ 0 h 172"/>
                  <a:gd name="T4" fmla="*/ 0 w 148"/>
                  <a:gd name="T5" fmla="*/ 107 h 172"/>
                  <a:gd name="T6" fmla="*/ 138 w 148"/>
                  <a:gd name="T7" fmla="*/ 172 h 172"/>
                  <a:gd name="T8" fmla="*/ 148 w 148"/>
                  <a:gd name="T9" fmla="*/ 1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72">
                    <a:moveTo>
                      <a:pt x="148" y="164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24" y="32"/>
                      <a:pt x="0" y="69"/>
                      <a:pt x="0" y="107"/>
                    </a:cubicBezTo>
                    <a:cubicBezTo>
                      <a:pt x="138" y="172"/>
                      <a:pt x="138" y="172"/>
                      <a:pt x="138" y="172"/>
                    </a:cubicBezTo>
                    <a:cubicBezTo>
                      <a:pt x="141" y="169"/>
                      <a:pt x="145" y="167"/>
                      <a:pt x="148" y="164"/>
                    </a:cubicBezTo>
                    <a:close/>
                  </a:path>
                </a:pathLst>
              </a:custGeom>
              <a:solidFill>
                <a:srgbClr val="EB6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Freeform 87"/>
              <p:cNvSpPr/>
              <p:nvPr/>
            </p:nvSpPr>
            <p:spPr bwMode="auto">
              <a:xfrm>
                <a:off x="3247" y="3141"/>
                <a:ext cx="368" cy="270"/>
              </a:xfrm>
              <a:custGeom>
                <a:avLst/>
                <a:gdLst>
                  <a:gd name="T0" fmla="*/ 0 w 138"/>
                  <a:gd name="T1" fmla="*/ 0 h 101"/>
                  <a:gd name="T2" fmla="*/ 4 w 138"/>
                  <a:gd name="T3" fmla="*/ 26 h 101"/>
                  <a:gd name="T4" fmla="*/ 138 w 138"/>
                  <a:gd name="T5" fmla="*/ 65 h 101"/>
                  <a:gd name="T6" fmla="*/ 0 w 138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01">
                    <a:moveTo>
                      <a:pt x="0" y="0"/>
                    </a:moveTo>
                    <a:cubicBezTo>
                      <a:pt x="0" y="9"/>
                      <a:pt x="2" y="17"/>
                      <a:pt x="4" y="26"/>
                    </a:cubicBezTo>
                    <a:cubicBezTo>
                      <a:pt x="21" y="85"/>
                      <a:pt x="86" y="101"/>
                      <a:pt x="138" y="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Freeform 88"/>
              <p:cNvSpPr/>
              <p:nvPr/>
            </p:nvSpPr>
            <p:spPr bwMode="auto">
              <a:xfrm>
                <a:off x="3391" y="2833"/>
                <a:ext cx="404" cy="460"/>
              </a:xfrm>
              <a:custGeom>
                <a:avLst/>
                <a:gdLst>
                  <a:gd name="T0" fmla="*/ 151 w 151"/>
                  <a:gd name="T1" fmla="*/ 28 h 172"/>
                  <a:gd name="T2" fmla="*/ 8 w 151"/>
                  <a:gd name="T3" fmla="*/ 0 h 172"/>
                  <a:gd name="T4" fmla="*/ 0 w 151"/>
                  <a:gd name="T5" fmla="*/ 8 h 172"/>
                  <a:gd name="T6" fmla="*/ 94 w 151"/>
                  <a:gd name="T7" fmla="*/ 172 h 172"/>
                  <a:gd name="T8" fmla="*/ 151 w 151"/>
                  <a:gd name="T9" fmla="*/ 2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72">
                    <a:moveTo>
                      <a:pt x="151" y="28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3"/>
                      <a:pt x="3" y="5"/>
                      <a:pt x="0" y="8"/>
                    </a:cubicBezTo>
                    <a:cubicBezTo>
                      <a:pt x="94" y="172"/>
                      <a:pt x="94" y="172"/>
                      <a:pt x="94" y="172"/>
                    </a:cubicBezTo>
                    <a:cubicBezTo>
                      <a:pt x="125" y="145"/>
                      <a:pt x="149" y="98"/>
                      <a:pt x="151" y="28"/>
                    </a:cubicBezTo>
                    <a:close/>
                  </a:path>
                </a:pathLst>
              </a:custGeom>
              <a:solidFill>
                <a:srgbClr val="83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Freeform 89"/>
              <p:cNvSpPr/>
              <p:nvPr/>
            </p:nvSpPr>
            <p:spPr bwMode="auto">
              <a:xfrm>
                <a:off x="2787" y="2688"/>
                <a:ext cx="83" cy="99"/>
              </a:xfrm>
              <a:custGeom>
                <a:avLst/>
                <a:gdLst>
                  <a:gd name="T0" fmla="*/ 10 w 31"/>
                  <a:gd name="T1" fmla="*/ 0 h 37"/>
                  <a:gd name="T2" fmla="*/ 3 w 31"/>
                  <a:gd name="T3" fmla="*/ 15 h 37"/>
                  <a:gd name="T4" fmla="*/ 0 w 31"/>
                  <a:gd name="T5" fmla="*/ 37 h 37"/>
                  <a:gd name="T6" fmla="*/ 31 w 31"/>
                  <a:gd name="T7" fmla="*/ 26 h 37"/>
                  <a:gd name="T8" fmla="*/ 10 w 31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7">
                    <a:moveTo>
                      <a:pt x="10" y="0"/>
                    </a:moveTo>
                    <a:cubicBezTo>
                      <a:pt x="7" y="5"/>
                      <a:pt x="5" y="10"/>
                      <a:pt x="3" y="15"/>
                    </a:cubicBezTo>
                    <a:cubicBezTo>
                      <a:pt x="1" y="23"/>
                      <a:pt x="0" y="30"/>
                      <a:pt x="0" y="37"/>
                    </a:cubicBezTo>
                    <a:cubicBezTo>
                      <a:pt x="31" y="26"/>
                      <a:pt x="31" y="26"/>
                      <a:pt x="31" y="26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6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90"/>
              <p:cNvSpPr/>
              <p:nvPr/>
            </p:nvSpPr>
            <p:spPr bwMode="auto">
              <a:xfrm>
                <a:off x="2784" y="2758"/>
                <a:ext cx="112" cy="110"/>
              </a:xfrm>
              <a:custGeom>
                <a:avLst/>
                <a:gdLst>
                  <a:gd name="T0" fmla="*/ 32 w 42"/>
                  <a:gd name="T1" fmla="*/ 0 h 41"/>
                  <a:gd name="T2" fmla="*/ 1 w 42"/>
                  <a:gd name="T3" fmla="*/ 11 h 41"/>
                  <a:gd name="T4" fmla="*/ 6 w 42"/>
                  <a:gd name="T5" fmla="*/ 41 h 41"/>
                  <a:gd name="T6" fmla="*/ 42 w 42"/>
                  <a:gd name="T7" fmla="*/ 11 h 41"/>
                  <a:gd name="T8" fmla="*/ 32 w 42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32" y="0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21"/>
                      <a:pt x="2" y="31"/>
                      <a:pt x="6" y="41"/>
                    </a:cubicBezTo>
                    <a:cubicBezTo>
                      <a:pt x="42" y="11"/>
                      <a:pt x="42" y="11"/>
                      <a:pt x="42" y="11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D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91"/>
              <p:cNvSpPr/>
              <p:nvPr/>
            </p:nvSpPr>
            <p:spPr bwMode="auto">
              <a:xfrm>
                <a:off x="2800" y="2787"/>
                <a:ext cx="139" cy="148"/>
              </a:xfrm>
              <a:custGeom>
                <a:avLst/>
                <a:gdLst>
                  <a:gd name="T0" fmla="*/ 36 w 52"/>
                  <a:gd name="T1" fmla="*/ 0 h 55"/>
                  <a:gd name="T2" fmla="*/ 0 w 52"/>
                  <a:gd name="T3" fmla="*/ 30 h 55"/>
                  <a:gd name="T4" fmla="*/ 15 w 52"/>
                  <a:gd name="T5" fmla="*/ 55 h 55"/>
                  <a:gd name="T6" fmla="*/ 52 w 52"/>
                  <a:gd name="T7" fmla="*/ 20 h 55"/>
                  <a:gd name="T8" fmla="*/ 36 w 52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5">
                    <a:moveTo>
                      <a:pt x="36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3" y="39"/>
                      <a:pt x="9" y="47"/>
                      <a:pt x="15" y="55"/>
                    </a:cubicBezTo>
                    <a:cubicBezTo>
                      <a:pt x="52" y="20"/>
                      <a:pt x="52" y="20"/>
                      <a:pt x="52" y="2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C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92"/>
              <p:cNvSpPr/>
              <p:nvPr/>
            </p:nvSpPr>
            <p:spPr bwMode="auto">
              <a:xfrm>
                <a:off x="2902" y="2935"/>
                <a:ext cx="171" cy="80"/>
              </a:xfrm>
              <a:custGeom>
                <a:avLst/>
                <a:gdLst>
                  <a:gd name="T0" fmla="*/ 0 w 64"/>
                  <a:gd name="T1" fmla="*/ 17 h 30"/>
                  <a:gd name="T2" fmla="*/ 64 w 64"/>
                  <a:gd name="T3" fmla="*/ 27 h 30"/>
                  <a:gd name="T4" fmla="*/ 42 w 64"/>
                  <a:gd name="T5" fmla="*/ 0 h 30"/>
                  <a:gd name="T6" fmla="*/ 0 w 64"/>
                  <a:gd name="T7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30">
                    <a:moveTo>
                      <a:pt x="0" y="17"/>
                    </a:moveTo>
                    <a:cubicBezTo>
                      <a:pt x="18" y="26"/>
                      <a:pt x="40" y="30"/>
                      <a:pt x="64" y="27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6C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93"/>
              <p:cNvSpPr/>
              <p:nvPr/>
            </p:nvSpPr>
            <p:spPr bwMode="auto">
              <a:xfrm>
                <a:off x="2840" y="2841"/>
                <a:ext cx="174" cy="139"/>
              </a:xfrm>
              <a:custGeom>
                <a:avLst/>
                <a:gdLst>
                  <a:gd name="T0" fmla="*/ 37 w 65"/>
                  <a:gd name="T1" fmla="*/ 0 h 52"/>
                  <a:gd name="T2" fmla="*/ 0 w 65"/>
                  <a:gd name="T3" fmla="*/ 35 h 52"/>
                  <a:gd name="T4" fmla="*/ 23 w 65"/>
                  <a:gd name="T5" fmla="*/ 52 h 52"/>
                  <a:gd name="T6" fmla="*/ 65 w 65"/>
                  <a:gd name="T7" fmla="*/ 35 h 52"/>
                  <a:gd name="T8" fmla="*/ 37 w 65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52">
                    <a:moveTo>
                      <a:pt x="37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7" y="41"/>
                      <a:pt x="14" y="47"/>
                      <a:pt x="23" y="52"/>
                    </a:cubicBezTo>
                    <a:cubicBezTo>
                      <a:pt x="65" y="35"/>
                      <a:pt x="65" y="35"/>
                      <a:pt x="65" y="35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6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94"/>
              <p:cNvSpPr/>
              <p:nvPr/>
            </p:nvSpPr>
            <p:spPr bwMode="auto">
              <a:xfrm>
                <a:off x="2870" y="2528"/>
                <a:ext cx="433" cy="452"/>
              </a:xfrm>
              <a:custGeom>
                <a:avLst/>
                <a:gdLst>
                  <a:gd name="T0" fmla="*/ 0 w 162"/>
                  <a:gd name="T1" fmla="*/ 31 h 169"/>
                  <a:gd name="T2" fmla="*/ 110 w 162"/>
                  <a:gd name="T3" fmla="*/ 169 h 169"/>
                  <a:gd name="T4" fmla="*/ 162 w 162"/>
                  <a:gd name="T5" fmla="*/ 135 h 169"/>
                  <a:gd name="T6" fmla="*/ 53 w 162"/>
                  <a:gd name="T7" fmla="*/ 0 h 169"/>
                  <a:gd name="T8" fmla="*/ 0 w 162"/>
                  <a:gd name="T9" fmla="*/ 3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69">
                    <a:moveTo>
                      <a:pt x="0" y="31"/>
                    </a:move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27" y="162"/>
                      <a:pt x="144" y="151"/>
                      <a:pt x="162" y="135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3" y="8"/>
                      <a:pt x="14" y="18"/>
                      <a:pt x="0" y="31"/>
                    </a:cubicBezTo>
                    <a:close/>
                  </a:path>
                </a:pathLst>
              </a:custGeom>
              <a:solidFill>
                <a:srgbClr val="885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95"/>
              <p:cNvSpPr/>
              <p:nvPr/>
            </p:nvSpPr>
            <p:spPr bwMode="auto">
              <a:xfrm>
                <a:off x="3011" y="2496"/>
                <a:ext cx="353" cy="393"/>
              </a:xfrm>
              <a:custGeom>
                <a:avLst/>
                <a:gdLst>
                  <a:gd name="T0" fmla="*/ 0 w 132"/>
                  <a:gd name="T1" fmla="*/ 12 h 147"/>
                  <a:gd name="T2" fmla="*/ 109 w 132"/>
                  <a:gd name="T3" fmla="*/ 147 h 147"/>
                  <a:gd name="T4" fmla="*/ 132 w 132"/>
                  <a:gd name="T5" fmla="*/ 123 h 147"/>
                  <a:gd name="T6" fmla="*/ 38 w 132"/>
                  <a:gd name="T7" fmla="*/ 0 h 147"/>
                  <a:gd name="T8" fmla="*/ 0 w 132"/>
                  <a:gd name="T9" fmla="*/ 1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47">
                    <a:moveTo>
                      <a:pt x="0" y="12"/>
                    </a:moveTo>
                    <a:cubicBezTo>
                      <a:pt x="109" y="147"/>
                      <a:pt x="109" y="147"/>
                      <a:pt x="109" y="147"/>
                    </a:cubicBezTo>
                    <a:cubicBezTo>
                      <a:pt x="116" y="140"/>
                      <a:pt x="124" y="132"/>
                      <a:pt x="132" y="12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5" y="3"/>
                      <a:pt x="12" y="7"/>
                      <a:pt x="0" y="12"/>
                    </a:cubicBezTo>
                    <a:close/>
                  </a:path>
                </a:pathLst>
              </a:custGeom>
              <a:solidFill>
                <a:srgbClr val="9D8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96"/>
              <p:cNvSpPr/>
              <p:nvPr/>
            </p:nvSpPr>
            <p:spPr bwMode="auto">
              <a:xfrm>
                <a:off x="3113" y="2448"/>
                <a:ext cx="433" cy="377"/>
              </a:xfrm>
              <a:custGeom>
                <a:avLst/>
                <a:gdLst>
                  <a:gd name="T0" fmla="*/ 0 w 162"/>
                  <a:gd name="T1" fmla="*/ 18 h 141"/>
                  <a:gd name="T2" fmla="*/ 94 w 162"/>
                  <a:gd name="T3" fmla="*/ 141 h 141"/>
                  <a:gd name="T4" fmla="*/ 162 w 162"/>
                  <a:gd name="T5" fmla="*/ 7 h 141"/>
                  <a:gd name="T6" fmla="*/ 0 w 162"/>
                  <a:gd name="T7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41">
                    <a:moveTo>
                      <a:pt x="0" y="18"/>
                    </a:moveTo>
                    <a:cubicBezTo>
                      <a:pt x="94" y="141"/>
                      <a:pt x="94" y="141"/>
                      <a:pt x="94" y="141"/>
                    </a:cubicBezTo>
                    <a:cubicBezTo>
                      <a:pt x="120" y="109"/>
                      <a:pt x="144" y="65"/>
                      <a:pt x="162" y="7"/>
                    </a:cubicBezTo>
                    <a:cubicBezTo>
                      <a:pt x="162" y="7"/>
                      <a:pt x="77" y="0"/>
                      <a:pt x="0" y="18"/>
                    </a:cubicBezTo>
                    <a:close/>
                  </a:path>
                </a:pathLst>
              </a:custGeom>
              <a:solidFill>
                <a:srgbClr val="B6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97"/>
              <p:cNvSpPr/>
              <p:nvPr/>
            </p:nvSpPr>
            <p:spPr bwMode="auto">
              <a:xfrm>
                <a:off x="2814" y="2611"/>
                <a:ext cx="350" cy="396"/>
              </a:xfrm>
              <a:custGeom>
                <a:avLst/>
                <a:gdLst>
                  <a:gd name="T0" fmla="*/ 0 w 131"/>
                  <a:gd name="T1" fmla="*/ 29 h 148"/>
                  <a:gd name="T2" fmla="*/ 97 w 131"/>
                  <a:gd name="T3" fmla="*/ 148 h 148"/>
                  <a:gd name="T4" fmla="*/ 131 w 131"/>
                  <a:gd name="T5" fmla="*/ 138 h 148"/>
                  <a:gd name="T6" fmla="*/ 21 w 131"/>
                  <a:gd name="T7" fmla="*/ 0 h 148"/>
                  <a:gd name="T8" fmla="*/ 0 w 131"/>
                  <a:gd name="T9" fmla="*/ 2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48">
                    <a:moveTo>
                      <a:pt x="0" y="29"/>
                    </a:moveTo>
                    <a:cubicBezTo>
                      <a:pt x="97" y="148"/>
                      <a:pt x="97" y="148"/>
                      <a:pt x="97" y="148"/>
                    </a:cubicBezTo>
                    <a:cubicBezTo>
                      <a:pt x="108" y="146"/>
                      <a:pt x="119" y="143"/>
                      <a:pt x="131" y="13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2" y="9"/>
                      <a:pt x="5" y="18"/>
                      <a:pt x="0" y="29"/>
                    </a:cubicBezTo>
                    <a:close/>
                  </a:path>
                </a:pathLst>
              </a:custGeom>
              <a:solidFill>
                <a:srgbClr val="C2B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Freeform 98"/>
              <p:cNvSpPr/>
              <p:nvPr/>
            </p:nvSpPr>
            <p:spPr bwMode="auto">
              <a:xfrm>
                <a:off x="2493" y="2022"/>
                <a:ext cx="427" cy="468"/>
              </a:xfrm>
              <a:custGeom>
                <a:avLst/>
                <a:gdLst>
                  <a:gd name="T0" fmla="*/ 63 w 160"/>
                  <a:gd name="T1" fmla="*/ 18 h 175"/>
                  <a:gd name="T2" fmla="*/ 160 w 160"/>
                  <a:gd name="T3" fmla="*/ 172 h 175"/>
                  <a:gd name="T4" fmla="*/ 91 w 160"/>
                  <a:gd name="T5" fmla="*/ 0 h 175"/>
                  <a:gd name="T6" fmla="*/ 63 w 160"/>
                  <a:gd name="T7" fmla="*/ 1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" h="175">
                    <a:moveTo>
                      <a:pt x="63" y="18"/>
                    </a:moveTo>
                    <a:cubicBezTo>
                      <a:pt x="0" y="74"/>
                      <a:pt x="49" y="175"/>
                      <a:pt x="160" y="172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1" y="4"/>
                      <a:pt x="71" y="10"/>
                      <a:pt x="63" y="18"/>
                    </a:cubicBezTo>
                    <a:close/>
                  </a:path>
                </a:pathLst>
              </a:custGeom>
              <a:solidFill>
                <a:srgbClr val="995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99"/>
              <p:cNvSpPr/>
              <p:nvPr/>
            </p:nvSpPr>
            <p:spPr bwMode="auto">
              <a:xfrm>
                <a:off x="2822" y="2228"/>
                <a:ext cx="82" cy="62"/>
              </a:xfrm>
              <a:custGeom>
                <a:avLst/>
                <a:gdLst>
                  <a:gd name="T0" fmla="*/ 0 w 82"/>
                  <a:gd name="T1" fmla="*/ 8 h 62"/>
                  <a:gd name="T2" fmla="*/ 21 w 82"/>
                  <a:gd name="T3" fmla="*/ 62 h 62"/>
                  <a:gd name="T4" fmla="*/ 82 w 82"/>
                  <a:gd name="T5" fmla="*/ 56 h 62"/>
                  <a:gd name="T6" fmla="*/ 58 w 82"/>
                  <a:gd name="T7" fmla="*/ 0 h 62"/>
                  <a:gd name="T8" fmla="*/ 0 w 82"/>
                  <a:gd name="T9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2">
                    <a:moveTo>
                      <a:pt x="0" y="8"/>
                    </a:moveTo>
                    <a:lnTo>
                      <a:pt x="21" y="62"/>
                    </a:lnTo>
                    <a:lnTo>
                      <a:pt x="82" y="56"/>
                    </a:lnTo>
                    <a:lnTo>
                      <a:pt x="5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Freeform 100"/>
              <p:cNvSpPr/>
              <p:nvPr/>
            </p:nvSpPr>
            <p:spPr bwMode="auto">
              <a:xfrm>
                <a:off x="2736" y="2009"/>
                <a:ext cx="72" cy="51"/>
              </a:xfrm>
              <a:custGeom>
                <a:avLst/>
                <a:gdLst>
                  <a:gd name="T0" fmla="*/ 20 w 27"/>
                  <a:gd name="T1" fmla="*/ 0 h 19"/>
                  <a:gd name="T2" fmla="*/ 0 w 27"/>
                  <a:gd name="T3" fmla="*/ 5 h 19"/>
                  <a:gd name="T4" fmla="*/ 5 w 27"/>
                  <a:gd name="T5" fmla="*/ 19 h 19"/>
                  <a:gd name="T6" fmla="*/ 27 w 27"/>
                  <a:gd name="T7" fmla="*/ 16 h 19"/>
                  <a:gd name="T8" fmla="*/ 20 w 2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0" y="0"/>
                    </a:moveTo>
                    <a:cubicBezTo>
                      <a:pt x="13" y="1"/>
                      <a:pt x="6" y="3"/>
                      <a:pt x="0" y="5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7" y="16"/>
                      <a:pt x="27" y="16"/>
                      <a:pt x="27" y="16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Freeform 101"/>
              <p:cNvSpPr/>
              <p:nvPr/>
            </p:nvSpPr>
            <p:spPr bwMode="auto">
              <a:xfrm>
                <a:off x="2749" y="2052"/>
                <a:ext cx="78" cy="51"/>
              </a:xfrm>
              <a:custGeom>
                <a:avLst/>
                <a:gdLst>
                  <a:gd name="T0" fmla="*/ 0 w 78"/>
                  <a:gd name="T1" fmla="*/ 8 h 51"/>
                  <a:gd name="T2" fmla="*/ 19 w 78"/>
                  <a:gd name="T3" fmla="*/ 51 h 51"/>
                  <a:gd name="T4" fmla="*/ 78 w 78"/>
                  <a:gd name="T5" fmla="*/ 43 h 51"/>
                  <a:gd name="T6" fmla="*/ 59 w 78"/>
                  <a:gd name="T7" fmla="*/ 0 h 51"/>
                  <a:gd name="T8" fmla="*/ 0 w 78"/>
                  <a:gd name="T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1">
                    <a:moveTo>
                      <a:pt x="0" y="8"/>
                    </a:moveTo>
                    <a:lnTo>
                      <a:pt x="19" y="51"/>
                    </a:lnTo>
                    <a:lnTo>
                      <a:pt x="78" y="43"/>
                    </a:lnTo>
                    <a:lnTo>
                      <a:pt x="5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102"/>
              <p:cNvSpPr/>
              <p:nvPr/>
            </p:nvSpPr>
            <p:spPr bwMode="auto">
              <a:xfrm>
                <a:off x="2768" y="2095"/>
                <a:ext cx="78" cy="53"/>
              </a:xfrm>
              <a:custGeom>
                <a:avLst/>
                <a:gdLst>
                  <a:gd name="T0" fmla="*/ 0 w 78"/>
                  <a:gd name="T1" fmla="*/ 8 h 53"/>
                  <a:gd name="T2" fmla="*/ 19 w 78"/>
                  <a:gd name="T3" fmla="*/ 53 h 53"/>
                  <a:gd name="T4" fmla="*/ 78 w 78"/>
                  <a:gd name="T5" fmla="*/ 45 h 53"/>
                  <a:gd name="T6" fmla="*/ 59 w 78"/>
                  <a:gd name="T7" fmla="*/ 0 h 53"/>
                  <a:gd name="T8" fmla="*/ 0 w 78"/>
                  <a:gd name="T9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3">
                    <a:moveTo>
                      <a:pt x="0" y="8"/>
                    </a:moveTo>
                    <a:lnTo>
                      <a:pt x="19" y="53"/>
                    </a:lnTo>
                    <a:lnTo>
                      <a:pt x="78" y="45"/>
                    </a:lnTo>
                    <a:lnTo>
                      <a:pt x="5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103"/>
              <p:cNvSpPr/>
              <p:nvPr/>
            </p:nvSpPr>
            <p:spPr bwMode="auto">
              <a:xfrm>
                <a:off x="2787" y="2140"/>
                <a:ext cx="75" cy="48"/>
              </a:xfrm>
              <a:custGeom>
                <a:avLst/>
                <a:gdLst>
                  <a:gd name="T0" fmla="*/ 0 w 75"/>
                  <a:gd name="T1" fmla="*/ 8 h 48"/>
                  <a:gd name="T2" fmla="*/ 16 w 75"/>
                  <a:gd name="T3" fmla="*/ 48 h 48"/>
                  <a:gd name="T4" fmla="*/ 75 w 75"/>
                  <a:gd name="T5" fmla="*/ 43 h 48"/>
                  <a:gd name="T6" fmla="*/ 59 w 75"/>
                  <a:gd name="T7" fmla="*/ 0 h 48"/>
                  <a:gd name="T8" fmla="*/ 0 w 75"/>
                  <a:gd name="T9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8">
                    <a:moveTo>
                      <a:pt x="0" y="8"/>
                    </a:moveTo>
                    <a:lnTo>
                      <a:pt x="16" y="48"/>
                    </a:lnTo>
                    <a:lnTo>
                      <a:pt x="75" y="43"/>
                    </a:lnTo>
                    <a:lnTo>
                      <a:pt x="5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Freeform 104"/>
              <p:cNvSpPr/>
              <p:nvPr/>
            </p:nvSpPr>
            <p:spPr bwMode="auto">
              <a:xfrm>
                <a:off x="2803" y="2183"/>
                <a:ext cx="77" cy="53"/>
              </a:xfrm>
              <a:custGeom>
                <a:avLst/>
                <a:gdLst>
                  <a:gd name="T0" fmla="*/ 0 w 77"/>
                  <a:gd name="T1" fmla="*/ 5 h 53"/>
                  <a:gd name="T2" fmla="*/ 19 w 77"/>
                  <a:gd name="T3" fmla="*/ 53 h 53"/>
                  <a:gd name="T4" fmla="*/ 77 w 77"/>
                  <a:gd name="T5" fmla="*/ 45 h 53"/>
                  <a:gd name="T6" fmla="*/ 59 w 77"/>
                  <a:gd name="T7" fmla="*/ 0 h 53"/>
                  <a:gd name="T8" fmla="*/ 0 w 77"/>
                  <a:gd name="T9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53">
                    <a:moveTo>
                      <a:pt x="0" y="5"/>
                    </a:moveTo>
                    <a:lnTo>
                      <a:pt x="19" y="53"/>
                    </a:lnTo>
                    <a:lnTo>
                      <a:pt x="77" y="45"/>
                    </a:lnTo>
                    <a:lnTo>
                      <a:pt x="5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105"/>
              <p:cNvSpPr/>
              <p:nvPr/>
            </p:nvSpPr>
            <p:spPr bwMode="auto">
              <a:xfrm>
                <a:off x="2843" y="2284"/>
                <a:ext cx="85" cy="59"/>
              </a:xfrm>
              <a:custGeom>
                <a:avLst/>
                <a:gdLst>
                  <a:gd name="T0" fmla="*/ 0 w 85"/>
                  <a:gd name="T1" fmla="*/ 6 h 59"/>
                  <a:gd name="T2" fmla="*/ 21 w 85"/>
                  <a:gd name="T3" fmla="*/ 59 h 59"/>
                  <a:gd name="T4" fmla="*/ 85 w 85"/>
                  <a:gd name="T5" fmla="*/ 54 h 59"/>
                  <a:gd name="T6" fmla="*/ 61 w 85"/>
                  <a:gd name="T7" fmla="*/ 0 h 59"/>
                  <a:gd name="T8" fmla="*/ 0 w 85"/>
                  <a:gd name="T9" fmla="*/ 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59">
                    <a:moveTo>
                      <a:pt x="0" y="6"/>
                    </a:moveTo>
                    <a:lnTo>
                      <a:pt x="21" y="59"/>
                    </a:lnTo>
                    <a:lnTo>
                      <a:pt x="85" y="54"/>
                    </a:lnTo>
                    <a:lnTo>
                      <a:pt x="6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106"/>
              <p:cNvSpPr/>
              <p:nvPr/>
            </p:nvSpPr>
            <p:spPr bwMode="auto">
              <a:xfrm>
                <a:off x="2864" y="2338"/>
                <a:ext cx="80" cy="45"/>
              </a:xfrm>
              <a:custGeom>
                <a:avLst/>
                <a:gdLst>
                  <a:gd name="T0" fmla="*/ 0 w 80"/>
                  <a:gd name="T1" fmla="*/ 5 h 45"/>
                  <a:gd name="T2" fmla="*/ 16 w 80"/>
                  <a:gd name="T3" fmla="*/ 45 h 45"/>
                  <a:gd name="T4" fmla="*/ 80 w 80"/>
                  <a:gd name="T5" fmla="*/ 37 h 45"/>
                  <a:gd name="T6" fmla="*/ 64 w 80"/>
                  <a:gd name="T7" fmla="*/ 0 h 45"/>
                  <a:gd name="T8" fmla="*/ 0 w 80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5">
                    <a:moveTo>
                      <a:pt x="0" y="5"/>
                    </a:moveTo>
                    <a:lnTo>
                      <a:pt x="16" y="45"/>
                    </a:lnTo>
                    <a:lnTo>
                      <a:pt x="80" y="37"/>
                    </a:lnTo>
                    <a:lnTo>
                      <a:pt x="6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107"/>
              <p:cNvSpPr/>
              <p:nvPr/>
            </p:nvSpPr>
            <p:spPr bwMode="auto">
              <a:xfrm>
                <a:off x="2880" y="2375"/>
                <a:ext cx="83" cy="57"/>
              </a:xfrm>
              <a:custGeom>
                <a:avLst/>
                <a:gdLst>
                  <a:gd name="T0" fmla="*/ 0 w 83"/>
                  <a:gd name="T1" fmla="*/ 8 h 57"/>
                  <a:gd name="T2" fmla="*/ 19 w 83"/>
                  <a:gd name="T3" fmla="*/ 57 h 57"/>
                  <a:gd name="T4" fmla="*/ 83 w 83"/>
                  <a:gd name="T5" fmla="*/ 46 h 57"/>
                  <a:gd name="T6" fmla="*/ 64 w 83"/>
                  <a:gd name="T7" fmla="*/ 0 h 57"/>
                  <a:gd name="T8" fmla="*/ 0 w 83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7">
                    <a:moveTo>
                      <a:pt x="0" y="8"/>
                    </a:moveTo>
                    <a:lnTo>
                      <a:pt x="19" y="57"/>
                    </a:lnTo>
                    <a:lnTo>
                      <a:pt x="83" y="46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Freeform 108"/>
              <p:cNvSpPr/>
              <p:nvPr/>
            </p:nvSpPr>
            <p:spPr bwMode="auto">
              <a:xfrm>
                <a:off x="2899" y="2421"/>
                <a:ext cx="86" cy="61"/>
              </a:xfrm>
              <a:custGeom>
                <a:avLst/>
                <a:gdLst>
                  <a:gd name="T0" fmla="*/ 0 w 32"/>
                  <a:gd name="T1" fmla="*/ 4 h 23"/>
                  <a:gd name="T2" fmla="*/ 8 w 32"/>
                  <a:gd name="T3" fmla="*/ 23 h 23"/>
                  <a:gd name="T4" fmla="*/ 32 w 32"/>
                  <a:gd name="T5" fmla="*/ 21 h 23"/>
                  <a:gd name="T6" fmla="*/ 24 w 32"/>
                  <a:gd name="T7" fmla="*/ 0 h 23"/>
                  <a:gd name="T8" fmla="*/ 0 w 3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3">
                    <a:moveTo>
                      <a:pt x="0" y="4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6" y="23"/>
                      <a:pt x="24" y="22"/>
                      <a:pt x="32" y="21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Freeform 109"/>
              <p:cNvSpPr/>
              <p:nvPr/>
            </p:nvSpPr>
            <p:spPr bwMode="auto">
              <a:xfrm>
                <a:off x="2789" y="1988"/>
                <a:ext cx="383" cy="489"/>
              </a:xfrm>
              <a:custGeom>
                <a:avLst/>
                <a:gdLst>
                  <a:gd name="T0" fmla="*/ 0 w 143"/>
                  <a:gd name="T1" fmla="*/ 8 h 183"/>
                  <a:gd name="T2" fmla="*/ 73 w 143"/>
                  <a:gd name="T3" fmla="*/ 183 h 183"/>
                  <a:gd name="T4" fmla="*/ 133 w 143"/>
                  <a:gd name="T5" fmla="*/ 165 h 183"/>
                  <a:gd name="T6" fmla="*/ 143 w 143"/>
                  <a:gd name="T7" fmla="*/ 38 h 183"/>
                  <a:gd name="T8" fmla="*/ 0 w 143"/>
                  <a:gd name="T9" fmla="*/ 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83">
                    <a:moveTo>
                      <a:pt x="0" y="8"/>
                    </a:moveTo>
                    <a:cubicBezTo>
                      <a:pt x="73" y="183"/>
                      <a:pt x="73" y="183"/>
                      <a:pt x="73" y="183"/>
                    </a:cubicBezTo>
                    <a:cubicBezTo>
                      <a:pt x="92" y="180"/>
                      <a:pt x="112" y="174"/>
                      <a:pt x="133" y="165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98" y="17"/>
                      <a:pt x="45" y="0"/>
                      <a:pt x="0" y="8"/>
                    </a:cubicBezTo>
                    <a:close/>
                  </a:path>
                </a:pathLst>
              </a:custGeom>
              <a:solidFill>
                <a:srgbClr val="8D5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Freeform 110"/>
              <p:cNvSpPr/>
              <p:nvPr/>
            </p:nvSpPr>
            <p:spPr bwMode="auto">
              <a:xfrm>
                <a:off x="3164" y="2089"/>
                <a:ext cx="117" cy="113"/>
              </a:xfrm>
              <a:custGeom>
                <a:avLst/>
                <a:gdLst>
                  <a:gd name="T0" fmla="*/ 3 w 44"/>
                  <a:gd name="T1" fmla="*/ 0 h 42"/>
                  <a:gd name="T2" fmla="*/ 0 w 44"/>
                  <a:gd name="T3" fmla="*/ 42 h 42"/>
                  <a:gd name="T4" fmla="*/ 44 w 44"/>
                  <a:gd name="T5" fmla="*/ 22 h 42"/>
                  <a:gd name="T6" fmla="*/ 3 w 4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2">
                    <a:moveTo>
                      <a:pt x="3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32" y="14"/>
                      <a:pt x="18" y="7"/>
                      <a:pt x="3" y="0"/>
                    </a:cubicBezTo>
                    <a:close/>
                  </a:path>
                </a:pathLst>
              </a:custGeom>
              <a:solidFill>
                <a:srgbClr val="A9B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Freeform 111"/>
              <p:cNvSpPr/>
              <p:nvPr/>
            </p:nvSpPr>
            <p:spPr bwMode="auto">
              <a:xfrm>
                <a:off x="3164" y="2148"/>
                <a:ext cx="272" cy="163"/>
              </a:xfrm>
              <a:custGeom>
                <a:avLst/>
                <a:gdLst>
                  <a:gd name="T0" fmla="*/ 44 w 102"/>
                  <a:gd name="T1" fmla="*/ 0 h 61"/>
                  <a:gd name="T2" fmla="*/ 0 w 102"/>
                  <a:gd name="T3" fmla="*/ 20 h 61"/>
                  <a:gd name="T4" fmla="*/ 0 w 102"/>
                  <a:gd name="T5" fmla="*/ 22 h 61"/>
                  <a:gd name="T6" fmla="*/ 71 w 102"/>
                  <a:gd name="T7" fmla="*/ 61 h 61"/>
                  <a:gd name="T8" fmla="*/ 102 w 102"/>
                  <a:gd name="T9" fmla="*/ 37 h 61"/>
                  <a:gd name="T10" fmla="*/ 44 w 102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61">
                    <a:moveTo>
                      <a:pt x="4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81" y="54"/>
                      <a:pt x="91" y="46"/>
                      <a:pt x="102" y="37"/>
                    </a:cubicBezTo>
                    <a:cubicBezTo>
                      <a:pt x="102" y="37"/>
                      <a:pt x="78" y="19"/>
                      <a:pt x="44" y="0"/>
                    </a:cubicBezTo>
                    <a:close/>
                  </a:path>
                </a:pathLst>
              </a:custGeom>
              <a:solidFill>
                <a:srgbClr val="47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Freeform 112"/>
              <p:cNvSpPr/>
              <p:nvPr/>
            </p:nvSpPr>
            <p:spPr bwMode="auto">
              <a:xfrm>
                <a:off x="3145" y="2223"/>
                <a:ext cx="104" cy="206"/>
              </a:xfrm>
              <a:custGeom>
                <a:avLst/>
                <a:gdLst>
                  <a:gd name="T0" fmla="*/ 0 w 39"/>
                  <a:gd name="T1" fmla="*/ 77 h 77"/>
                  <a:gd name="T2" fmla="*/ 39 w 39"/>
                  <a:gd name="T3" fmla="*/ 58 h 77"/>
                  <a:gd name="T4" fmla="*/ 6 w 39"/>
                  <a:gd name="T5" fmla="*/ 0 h 77"/>
                  <a:gd name="T6" fmla="*/ 0 w 39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7">
                    <a:moveTo>
                      <a:pt x="0" y="77"/>
                    </a:moveTo>
                    <a:cubicBezTo>
                      <a:pt x="13" y="72"/>
                      <a:pt x="26" y="66"/>
                      <a:pt x="39" y="58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9D5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Freeform 113"/>
              <p:cNvSpPr/>
              <p:nvPr/>
            </p:nvSpPr>
            <p:spPr bwMode="auto">
              <a:xfrm>
                <a:off x="3161" y="2207"/>
                <a:ext cx="192" cy="171"/>
              </a:xfrm>
              <a:custGeom>
                <a:avLst/>
                <a:gdLst>
                  <a:gd name="T0" fmla="*/ 1 w 72"/>
                  <a:gd name="T1" fmla="*/ 0 h 64"/>
                  <a:gd name="T2" fmla="*/ 0 w 72"/>
                  <a:gd name="T3" fmla="*/ 6 h 64"/>
                  <a:gd name="T4" fmla="*/ 33 w 72"/>
                  <a:gd name="T5" fmla="*/ 64 h 64"/>
                  <a:gd name="T6" fmla="*/ 72 w 72"/>
                  <a:gd name="T7" fmla="*/ 39 h 64"/>
                  <a:gd name="T8" fmla="*/ 1 w 7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4">
                    <a:moveTo>
                      <a:pt x="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46" y="57"/>
                      <a:pt x="59" y="48"/>
                      <a:pt x="72" y="3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74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Oval 114"/>
              <p:cNvSpPr>
                <a:spLocks noChangeArrowheads="1"/>
              </p:cNvSpPr>
              <p:nvPr/>
            </p:nvSpPr>
            <p:spPr bwMode="auto">
              <a:xfrm>
                <a:off x="2608" y="2151"/>
                <a:ext cx="21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Oval 115"/>
              <p:cNvSpPr>
                <a:spLocks noChangeArrowheads="1"/>
              </p:cNvSpPr>
              <p:nvPr/>
            </p:nvSpPr>
            <p:spPr bwMode="auto">
              <a:xfrm>
                <a:off x="2683" y="2121"/>
                <a:ext cx="24" cy="22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Oval 116"/>
              <p:cNvSpPr>
                <a:spLocks noChangeArrowheads="1"/>
              </p:cNvSpPr>
              <p:nvPr/>
            </p:nvSpPr>
            <p:spPr bwMode="auto">
              <a:xfrm>
                <a:off x="2838" y="2367"/>
                <a:ext cx="21" cy="22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Oval 117"/>
              <p:cNvSpPr>
                <a:spLocks noChangeArrowheads="1"/>
              </p:cNvSpPr>
              <p:nvPr/>
            </p:nvSpPr>
            <p:spPr bwMode="auto">
              <a:xfrm>
                <a:off x="2773" y="2416"/>
                <a:ext cx="24" cy="21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Oval 118"/>
              <p:cNvSpPr>
                <a:spLocks noChangeArrowheads="1"/>
              </p:cNvSpPr>
              <p:nvPr/>
            </p:nvSpPr>
            <p:spPr bwMode="auto">
              <a:xfrm>
                <a:off x="2862" y="2445"/>
                <a:ext cx="24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Oval 119"/>
              <p:cNvSpPr>
                <a:spLocks noChangeArrowheads="1"/>
              </p:cNvSpPr>
              <p:nvPr/>
            </p:nvSpPr>
            <p:spPr bwMode="auto">
              <a:xfrm>
                <a:off x="2749" y="2156"/>
                <a:ext cx="22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Oval 120"/>
              <p:cNvSpPr>
                <a:spLocks noChangeArrowheads="1"/>
              </p:cNvSpPr>
              <p:nvPr/>
            </p:nvSpPr>
            <p:spPr bwMode="auto">
              <a:xfrm>
                <a:off x="2661" y="2215"/>
                <a:ext cx="22" cy="21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Oval 121"/>
              <p:cNvSpPr>
                <a:spLocks noChangeArrowheads="1"/>
              </p:cNvSpPr>
              <p:nvPr/>
            </p:nvSpPr>
            <p:spPr bwMode="auto">
              <a:xfrm>
                <a:off x="2616" y="2292"/>
                <a:ext cx="21" cy="22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Oval 122"/>
              <p:cNvSpPr>
                <a:spLocks noChangeArrowheads="1"/>
              </p:cNvSpPr>
              <p:nvPr/>
            </p:nvSpPr>
            <p:spPr bwMode="auto">
              <a:xfrm>
                <a:off x="2704" y="2343"/>
                <a:ext cx="21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Oval 123"/>
              <p:cNvSpPr>
                <a:spLocks noChangeArrowheads="1"/>
              </p:cNvSpPr>
              <p:nvPr/>
            </p:nvSpPr>
            <p:spPr bwMode="auto">
              <a:xfrm>
                <a:off x="2757" y="2250"/>
                <a:ext cx="22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Oval 124"/>
              <p:cNvSpPr>
                <a:spLocks noChangeArrowheads="1"/>
              </p:cNvSpPr>
              <p:nvPr/>
            </p:nvSpPr>
            <p:spPr bwMode="auto">
              <a:xfrm>
                <a:off x="2717" y="2052"/>
                <a:ext cx="22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125"/>
              <p:cNvSpPr/>
              <p:nvPr/>
            </p:nvSpPr>
            <p:spPr bwMode="auto">
              <a:xfrm>
                <a:off x="2792" y="2014"/>
                <a:ext cx="241" cy="463"/>
              </a:xfrm>
              <a:custGeom>
                <a:avLst/>
                <a:gdLst>
                  <a:gd name="T0" fmla="*/ 0 w 241"/>
                  <a:gd name="T1" fmla="*/ 0 h 463"/>
                  <a:gd name="T2" fmla="*/ 94 w 241"/>
                  <a:gd name="T3" fmla="*/ 19 h 463"/>
                  <a:gd name="T4" fmla="*/ 40 w 241"/>
                  <a:gd name="T5" fmla="*/ 91 h 463"/>
                  <a:gd name="T6" fmla="*/ 123 w 241"/>
                  <a:gd name="T7" fmla="*/ 118 h 463"/>
                  <a:gd name="T8" fmla="*/ 78 w 241"/>
                  <a:gd name="T9" fmla="*/ 188 h 463"/>
                  <a:gd name="T10" fmla="*/ 163 w 241"/>
                  <a:gd name="T11" fmla="*/ 212 h 463"/>
                  <a:gd name="T12" fmla="*/ 118 w 241"/>
                  <a:gd name="T13" fmla="*/ 287 h 463"/>
                  <a:gd name="T14" fmla="*/ 201 w 241"/>
                  <a:gd name="T15" fmla="*/ 311 h 463"/>
                  <a:gd name="T16" fmla="*/ 158 w 241"/>
                  <a:gd name="T17" fmla="*/ 369 h 463"/>
                  <a:gd name="T18" fmla="*/ 241 w 241"/>
                  <a:gd name="T19" fmla="*/ 388 h 463"/>
                  <a:gd name="T20" fmla="*/ 193 w 241"/>
                  <a:gd name="T21" fmla="*/ 463 h 463"/>
                  <a:gd name="T22" fmla="*/ 0 w 241"/>
                  <a:gd name="T23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1" h="463">
                    <a:moveTo>
                      <a:pt x="0" y="0"/>
                    </a:moveTo>
                    <a:lnTo>
                      <a:pt x="94" y="19"/>
                    </a:lnTo>
                    <a:lnTo>
                      <a:pt x="40" y="91"/>
                    </a:lnTo>
                    <a:lnTo>
                      <a:pt x="123" y="118"/>
                    </a:lnTo>
                    <a:lnTo>
                      <a:pt x="78" y="188"/>
                    </a:lnTo>
                    <a:lnTo>
                      <a:pt x="163" y="212"/>
                    </a:lnTo>
                    <a:lnTo>
                      <a:pt x="118" y="287"/>
                    </a:lnTo>
                    <a:lnTo>
                      <a:pt x="201" y="311"/>
                    </a:lnTo>
                    <a:lnTo>
                      <a:pt x="158" y="369"/>
                    </a:lnTo>
                    <a:lnTo>
                      <a:pt x="241" y="388"/>
                    </a:lnTo>
                    <a:lnTo>
                      <a:pt x="193" y="4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126"/>
              <p:cNvSpPr/>
              <p:nvPr/>
            </p:nvSpPr>
            <p:spPr bwMode="auto">
              <a:xfrm>
                <a:off x="2910" y="2012"/>
                <a:ext cx="230" cy="454"/>
              </a:xfrm>
              <a:custGeom>
                <a:avLst/>
                <a:gdLst>
                  <a:gd name="T0" fmla="*/ 37 w 230"/>
                  <a:gd name="T1" fmla="*/ 0 h 454"/>
                  <a:gd name="T2" fmla="*/ 0 w 230"/>
                  <a:gd name="T3" fmla="*/ 61 h 454"/>
                  <a:gd name="T4" fmla="*/ 77 w 230"/>
                  <a:gd name="T5" fmla="*/ 96 h 454"/>
                  <a:gd name="T6" fmla="*/ 32 w 230"/>
                  <a:gd name="T7" fmla="*/ 171 h 454"/>
                  <a:gd name="T8" fmla="*/ 107 w 230"/>
                  <a:gd name="T9" fmla="*/ 184 h 454"/>
                  <a:gd name="T10" fmla="*/ 61 w 230"/>
                  <a:gd name="T11" fmla="*/ 272 h 454"/>
                  <a:gd name="T12" fmla="*/ 144 w 230"/>
                  <a:gd name="T13" fmla="*/ 297 h 454"/>
                  <a:gd name="T14" fmla="*/ 96 w 230"/>
                  <a:gd name="T15" fmla="*/ 361 h 454"/>
                  <a:gd name="T16" fmla="*/ 171 w 230"/>
                  <a:gd name="T17" fmla="*/ 371 h 454"/>
                  <a:gd name="T18" fmla="*/ 131 w 230"/>
                  <a:gd name="T19" fmla="*/ 454 h 454"/>
                  <a:gd name="T20" fmla="*/ 176 w 230"/>
                  <a:gd name="T21" fmla="*/ 441 h 454"/>
                  <a:gd name="T22" fmla="*/ 230 w 230"/>
                  <a:gd name="T23" fmla="*/ 345 h 454"/>
                  <a:gd name="T24" fmla="*/ 157 w 230"/>
                  <a:gd name="T25" fmla="*/ 337 h 454"/>
                  <a:gd name="T26" fmla="*/ 200 w 230"/>
                  <a:gd name="T27" fmla="*/ 272 h 454"/>
                  <a:gd name="T28" fmla="*/ 107 w 230"/>
                  <a:gd name="T29" fmla="*/ 246 h 454"/>
                  <a:gd name="T30" fmla="*/ 160 w 230"/>
                  <a:gd name="T31" fmla="*/ 165 h 454"/>
                  <a:gd name="T32" fmla="*/ 80 w 230"/>
                  <a:gd name="T33" fmla="*/ 147 h 454"/>
                  <a:gd name="T34" fmla="*/ 125 w 230"/>
                  <a:gd name="T35" fmla="*/ 77 h 454"/>
                  <a:gd name="T36" fmla="*/ 45 w 230"/>
                  <a:gd name="T37" fmla="*/ 42 h 454"/>
                  <a:gd name="T38" fmla="*/ 75 w 230"/>
                  <a:gd name="T39" fmla="*/ 5 h 454"/>
                  <a:gd name="T40" fmla="*/ 37 w 230"/>
                  <a:gd name="T4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0" h="454">
                    <a:moveTo>
                      <a:pt x="37" y="0"/>
                    </a:moveTo>
                    <a:lnTo>
                      <a:pt x="0" y="61"/>
                    </a:lnTo>
                    <a:lnTo>
                      <a:pt x="77" y="96"/>
                    </a:lnTo>
                    <a:lnTo>
                      <a:pt x="32" y="171"/>
                    </a:lnTo>
                    <a:lnTo>
                      <a:pt x="107" y="184"/>
                    </a:lnTo>
                    <a:lnTo>
                      <a:pt x="61" y="272"/>
                    </a:lnTo>
                    <a:lnTo>
                      <a:pt x="144" y="297"/>
                    </a:lnTo>
                    <a:lnTo>
                      <a:pt x="96" y="361"/>
                    </a:lnTo>
                    <a:lnTo>
                      <a:pt x="171" y="371"/>
                    </a:lnTo>
                    <a:lnTo>
                      <a:pt x="131" y="454"/>
                    </a:lnTo>
                    <a:lnTo>
                      <a:pt x="176" y="441"/>
                    </a:lnTo>
                    <a:lnTo>
                      <a:pt x="230" y="345"/>
                    </a:lnTo>
                    <a:lnTo>
                      <a:pt x="157" y="337"/>
                    </a:lnTo>
                    <a:lnTo>
                      <a:pt x="200" y="272"/>
                    </a:lnTo>
                    <a:lnTo>
                      <a:pt x="107" y="246"/>
                    </a:lnTo>
                    <a:lnTo>
                      <a:pt x="160" y="165"/>
                    </a:lnTo>
                    <a:lnTo>
                      <a:pt x="80" y="147"/>
                    </a:lnTo>
                    <a:lnTo>
                      <a:pt x="125" y="77"/>
                    </a:lnTo>
                    <a:lnTo>
                      <a:pt x="45" y="42"/>
                    </a:lnTo>
                    <a:lnTo>
                      <a:pt x="75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127"/>
              <p:cNvSpPr/>
              <p:nvPr/>
            </p:nvSpPr>
            <p:spPr bwMode="auto">
              <a:xfrm>
                <a:off x="3116" y="2274"/>
                <a:ext cx="40" cy="59"/>
              </a:xfrm>
              <a:custGeom>
                <a:avLst/>
                <a:gdLst>
                  <a:gd name="T0" fmla="*/ 0 w 40"/>
                  <a:gd name="T1" fmla="*/ 53 h 59"/>
                  <a:gd name="T2" fmla="*/ 37 w 40"/>
                  <a:gd name="T3" fmla="*/ 59 h 59"/>
                  <a:gd name="T4" fmla="*/ 40 w 40"/>
                  <a:gd name="T5" fmla="*/ 0 h 59"/>
                  <a:gd name="T6" fmla="*/ 0 w 40"/>
                  <a:gd name="T7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59">
                    <a:moveTo>
                      <a:pt x="0" y="53"/>
                    </a:moveTo>
                    <a:lnTo>
                      <a:pt x="37" y="59"/>
                    </a:lnTo>
                    <a:lnTo>
                      <a:pt x="4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128"/>
              <p:cNvSpPr/>
              <p:nvPr/>
            </p:nvSpPr>
            <p:spPr bwMode="auto">
              <a:xfrm>
                <a:off x="3049" y="2041"/>
                <a:ext cx="117" cy="219"/>
              </a:xfrm>
              <a:custGeom>
                <a:avLst/>
                <a:gdLst>
                  <a:gd name="T0" fmla="*/ 0 w 44"/>
                  <a:gd name="T1" fmla="*/ 0 h 82"/>
                  <a:gd name="T2" fmla="*/ 19 w 44"/>
                  <a:gd name="T3" fmla="*/ 8 h 82"/>
                  <a:gd name="T4" fmla="*/ 2 w 44"/>
                  <a:gd name="T5" fmla="*/ 36 h 82"/>
                  <a:gd name="T6" fmla="*/ 30 w 44"/>
                  <a:gd name="T7" fmla="*/ 41 h 82"/>
                  <a:gd name="T8" fmla="*/ 12 w 44"/>
                  <a:gd name="T9" fmla="*/ 74 h 82"/>
                  <a:gd name="T10" fmla="*/ 41 w 44"/>
                  <a:gd name="T11" fmla="*/ 82 h 82"/>
                  <a:gd name="T12" fmla="*/ 42 w 44"/>
                  <a:gd name="T13" fmla="*/ 68 h 82"/>
                  <a:gd name="T14" fmla="*/ 30 w 44"/>
                  <a:gd name="T15" fmla="*/ 64 h 82"/>
                  <a:gd name="T16" fmla="*/ 44 w 44"/>
                  <a:gd name="T17" fmla="*/ 44 h 82"/>
                  <a:gd name="T18" fmla="*/ 44 w 44"/>
                  <a:gd name="T19" fmla="*/ 32 h 82"/>
                  <a:gd name="T20" fmla="*/ 19 w 44"/>
                  <a:gd name="T21" fmla="*/ 27 h 82"/>
                  <a:gd name="T22" fmla="*/ 30 w 44"/>
                  <a:gd name="T23" fmla="*/ 10 h 82"/>
                  <a:gd name="T24" fmla="*/ 0 w 44"/>
                  <a:gd name="T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2">
                    <a:moveTo>
                      <a:pt x="0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1" y="6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Freeform 129"/>
              <p:cNvSpPr/>
              <p:nvPr/>
            </p:nvSpPr>
            <p:spPr bwMode="auto">
              <a:xfrm>
                <a:off x="2840" y="2611"/>
                <a:ext cx="324" cy="396"/>
              </a:xfrm>
              <a:custGeom>
                <a:avLst/>
                <a:gdLst>
                  <a:gd name="T0" fmla="*/ 11 w 121"/>
                  <a:gd name="T1" fmla="*/ 0 h 148"/>
                  <a:gd name="T2" fmla="*/ 0 w 121"/>
                  <a:gd name="T3" fmla="*/ 41 h 148"/>
                  <a:gd name="T4" fmla="*/ 38 w 121"/>
                  <a:gd name="T5" fmla="*/ 34 h 148"/>
                  <a:gd name="T6" fmla="*/ 28 w 121"/>
                  <a:gd name="T7" fmla="*/ 74 h 148"/>
                  <a:gd name="T8" fmla="*/ 68 w 121"/>
                  <a:gd name="T9" fmla="*/ 72 h 148"/>
                  <a:gd name="T10" fmla="*/ 56 w 121"/>
                  <a:gd name="T11" fmla="*/ 110 h 148"/>
                  <a:gd name="T12" fmla="*/ 97 w 121"/>
                  <a:gd name="T13" fmla="*/ 107 h 148"/>
                  <a:gd name="T14" fmla="*/ 87 w 121"/>
                  <a:gd name="T15" fmla="*/ 148 h 148"/>
                  <a:gd name="T16" fmla="*/ 121 w 121"/>
                  <a:gd name="T17" fmla="*/ 138 h 148"/>
                  <a:gd name="T18" fmla="*/ 11 w 121"/>
                  <a:gd name="T1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48">
                    <a:moveTo>
                      <a:pt x="11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117" y="140"/>
                      <a:pt x="121" y="138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17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Freeform 130"/>
              <p:cNvSpPr/>
              <p:nvPr/>
            </p:nvSpPr>
            <p:spPr bwMode="auto">
              <a:xfrm>
                <a:off x="3022" y="2531"/>
                <a:ext cx="297" cy="350"/>
              </a:xfrm>
              <a:custGeom>
                <a:avLst/>
                <a:gdLst>
                  <a:gd name="T0" fmla="*/ 0 w 297"/>
                  <a:gd name="T1" fmla="*/ 2 h 350"/>
                  <a:gd name="T2" fmla="*/ 112 w 297"/>
                  <a:gd name="T3" fmla="*/ 0 h 350"/>
                  <a:gd name="T4" fmla="*/ 61 w 297"/>
                  <a:gd name="T5" fmla="*/ 77 h 350"/>
                  <a:gd name="T6" fmla="*/ 174 w 297"/>
                  <a:gd name="T7" fmla="*/ 83 h 350"/>
                  <a:gd name="T8" fmla="*/ 128 w 297"/>
                  <a:gd name="T9" fmla="*/ 168 h 350"/>
                  <a:gd name="T10" fmla="*/ 235 w 297"/>
                  <a:gd name="T11" fmla="*/ 163 h 350"/>
                  <a:gd name="T12" fmla="*/ 198 w 297"/>
                  <a:gd name="T13" fmla="*/ 259 h 350"/>
                  <a:gd name="T14" fmla="*/ 297 w 297"/>
                  <a:gd name="T15" fmla="*/ 246 h 350"/>
                  <a:gd name="T16" fmla="*/ 275 w 297"/>
                  <a:gd name="T17" fmla="*/ 350 h 350"/>
                  <a:gd name="T18" fmla="*/ 0 w 297"/>
                  <a:gd name="T19" fmla="*/ 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7" h="350">
                    <a:moveTo>
                      <a:pt x="0" y="2"/>
                    </a:moveTo>
                    <a:lnTo>
                      <a:pt x="112" y="0"/>
                    </a:lnTo>
                    <a:lnTo>
                      <a:pt x="61" y="77"/>
                    </a:lnTo>
                    <a:lnTo>
                      <a:pt x="174" y="83"/>
                    </a:lnTo>
                    <a:lnTo>
                      <a:pt x="128" y="168"/>
                    </a:lnTo>
                    <a:lnTo>
                      <a:pt x="235" y="163"/>
                    </a:lnTo>
                    <a:lnTo>
                      <a:pt x="198" y="259"/>
                    </a:lnTo>
                    <a:lnTo>
                      <a:pt x="297" y="246"/>
                    </a:lnTo>
                    <a:lnTo>
                      <a:pt x="275" y="3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5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7" name="Oval 131"/>
              <p:cNvSpPr>
                <a:spLocks noChangeArrowheads="1"/>
              </p:cNvSpPr>
              <p:nvPr/>
            </p:nvSpPr>
            <p:spPr bwMode="auto">
              <a:xfrm>
                <a:off x="2934" y="2638"/>
                <a:ext cx="37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8" name="Oval 132"/>
              <p:cNvSpPr>
                <a:spLocks noChangeArrowheads="1"/>
              </p:cNvSpPr>
              <p:nvPr/>
            </p:nvSpPr>
            <p:spPr bwMode="auto">
              <a:xfrm>
                <a:off x="3054" y="2632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9" name="Oval 133"/>
              <p:cNvSpPr>
                <a:spLocks noChangeArrowheads="1"/>
              </p:cNvSpPr>
              <p:nvPr/>
            </p:nvSpPr>
            <p:spPr bwMode="auto">
              <a:xfrm>
                <a:off x="3006" y="2726"/>
                <a:ext cx="37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0" name="Oval 134"/>
              <p:cNvSpPr>
                <a:spLocks noChangeArrowheads="1"/>
              </p:cNvSpPr>
              <p:nvPr/>
            </p:nvSpPr>
            <p:spPr bwMode="auto">
              <a:xfrm>
                <a:off x="3134" y="2747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1" name="Oval 135"/>
              <p:cNvSpPr>
                <a:spLocks noChangeArrowheads="1"/>
              </p:cNvSpPr>
              <p:nvPr/>
            </p:nvSpPr>
            <p:spPr bwMode="auto">
              <a:xfrm>
                <a:off x="3105" y="2825"/>
                <a:ext cx="37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Oval 136"/>
              <p:cNvSpPr>
                <a:spLocks noChangeArrowheads="1"/>
              </p:cNvSpPr>
              <p:nvPr/>
            </p:nvSpPr>
            <p:spPr bwMode="auto">
              <a:xfrm>
                <a:off x="3231" y="2841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Oval 137"/>
              <p:cNvSpPr>
                <a:spLocks noChangeArrowheads="1"/>
              </p:cNvSpPr>
              <p:nvPr/>
            </p:nvSpPr>
            <p:spPr bwMode="auto">
              <a:xfrm>
                <a:off x="3161" y="2902"/>
                <a:ext cx="40" cy="38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Oval 138"/>
              <p:cNvSpPr>
                <a:spLocks noChangeArrowheads="1"/>
              </p:cNvSpPr>
              <p:nvPr/>
            </p:nvSpPr>
            <p:spPr bwMode="auto">
              <a:xfrm>
                <a:off x="2969" y="2549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Oval 139"/>
              <p:cNvSpPr>
                <a:spLocks noChangeArrowheads="1"/>
              </p:cNvSpPr>
              <p:nvPr/>
            </p:nvSpPr>
            <p:spPr bwMode="auto">
              <a:xfrm>
                <a:off x="3351" y="1543"/>
                <a:ext cx="24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Oval 140"/>
              <p:cNvSpPr>
                <a:spLocks noChangeArrowheads="1"/>
              </p:cNvSpPr>
              <p:nvPr/>
            </p:nvSpPr>
            <p:spPr bwMode="auto">
              <a:xfrm>
                <a:off x="3474" y="1554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Oval 141"/>
              <p:cNvSpPr>
                <a:spLocks noChangeArrowheads="1"/>
              </p:cNvSpPr>
              <p:nvPr/>
            </p:nvSpPr>
            <p:spPr bwMode="auto">
              <a:xfrm>
                <a:off x="3428" y="1613"/>
                <a:ext cx="22" cy="21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Oval 142"/>
              <p:cNvSpPr>
                <a:spLocks noChangeArrowheads="1"/>
              </p:cNvSpPr>
              <p:nvPr/>
            </p:nvSpPr>
            <p:spPr bwMode="auto">
              <a:xfrm>
                <a:off x="3578" y="1562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Oval 143"/>
              <p:cNvSpPr>
                <a:spLocks noChangeArrowheads="1"/>
              </p:cNvSpPr>
              <p:nvPr/>
            </p:nvSpPr>
            <p:spPr bwMode="auto">
              <a:xfrm>
                <a:off x="3522" y="1626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Oval 144"/>
              <p:cNvSpPr>
                <a:spLocks noChangeArrowheads="1"/>
              </p:cNvSpPr>
              <p:nvPr/>
            </p:nvSpPr>
            <p:spPr bwMode="auto">
              <a:xfrm>
                <a:off x="3605" y="1626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Oval 145"/>
              <p:cNvSpPr>
                <a:spLocks noChangeArrowheads="1"/>
              </p:cNvSpPr>
              <p:nvPr/>
            </p:nvSpPr>
            <p:spPr bwMode="auto">
              <a:xfrm>
                <a:off x="3503" y="1699"/>
                <a:ext cx="22" cy="21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Freeform 146"/>
              <p:cNvSpPr/>
              <p:nvPr/>
            </p:nvSpPr>
            <p:spPr bwMode="auto">
              <a:xfrm>
                <a:off x="3214" y="1094"/>
                <a:ext cx="180" cy="217"/>
              </a:xfrm>
              <a:custGeom>
                <a:avLst/>
                <a:gdLst>
                  <a:gd name="T0" fmla="*/ 20 w 67"/>
                  <a:gd name="T1" fmla="*/ 0 h 81"/>
                  <a:gd name="T2" fmla="*/ 0 w 67"/>
                  <a:gd name="T3" fmla="*/ 69 h 81"/>
                  <a:gd name="T4" fmla="*/ 67 w 67"/>
                  <a:gd name="T5" fmla="*/ 81 h 81"/>
                  <a:gd name="T6" fmla="*/ 20 w 67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81">
                    <a:moveTo>
                      <a:pt x="20" y="0"/>
                    </a:moveTo>
                    <a:cubicBezTo>
                      <a:pt x="20" y="0"/>
                      <a:pt x="0" y="21"/>
                      <a:pt x="0" y="69"/>
                    </a:cubicBezTo>
                    <a:cubicBezTo>
                      <a:pt x="67" y="81"/>
                      <a:pt x="67" y="81"/>
                      <a:pt x="67" y="81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Oval 147"/>
              <p:cNvSpPr>
                <a:spLocks noChangeArrowheads="1"/>
              </p:cNvSpPr>
              <p:nvPr/>
            </p:nvSpPr>
            <p:spPr bwMode="auto">
              <a:xfrm>
                <a:off x="3268" y="1220"/>
                <a:ext cx="27" cy="26"/>
              </a:xfrm>
              <a:prstGeom prst="ellipse">
                <a:avLst/>
              </a:prstGeom>
              <a:solidFill>
                <a:srgbClr val="975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Oval 148"/>
              <p:cNvSpPr>
                <a:spLocks noChangeArrowheads="1"/>
              </p:cNvSpPr>
              <p:nvPr/>
            </p:nvSpPr>
            <p:spPr bwMode="auto">
              <a:xfrm>
                <a:off x="3423" y="1118"/>
                <a:ext cx="27" cy="27"/>
              </a:xfrm>
              <a:prstGeom prst="ellipse">
                <a:avLst/>
              </a:prstGeom>
              <a:solidFill>
                <a:srgbClr val="7C5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149"/>
              <p:cNvSpPr/>
              <p:nvPr/>
            </p:nvSpPr>
            <p:spPr bwMode="auto">
              <a:xfrm>
                <a:off x="3335" y="990"/>
                <a:ext cx="192" cy="302"/>
              </a:xfrm>
              <a:custGeom>
                <a:avLst/>
                <a:gdLst>
                  <a:gd name="T0" fmla="*/ 41 w 72"/>
                  <a:gd name="T1" fmla="*/ 113 h 113"/>
                  <a:gd name="T2" fmla="*/ 40 w 72"/>
                  <a:gd name="T3" fmla="*/ 111 h 113"/>
                  <a:gd name="T4" fmla="*/ 0 w 72"/>
                  <a:gd name="T5" fmla="*/ 15 h 113"/>
                  <a:gd name="T6" fmla="*/ 72 w 72"/>
                  <a:gd name="T7" fmla="*/ 2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13">
                    <a:moveTo>
                      <a:pt x="41" y="113"/>
                    </a:moveTo>
                    <a:cubicBezTo>
                      <a:pt x="40" y="111"/>
                      <a:pt x="40" y="111"/>
                      <a:pt x="40" y="1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41" y="0"/>
                      <a:pt x="72" y="24"/>
                    </a:cubicBezTo>
                  </a:path>
                </a:pathLst>
              </a:custGeom>
              <a:solidFill>
                <a:srgbClr val="FFD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6" name="Oval 150"/>
              <p:cNvSpPr>
                <a:spLocks noChangeArrowheads="1"/>
              </p:cNvSpPr>
              <p:nvPr/>
            </p:nvSpPr>
            <p:spPr bwMode="auto">
              <a:xfrm>
                <a:off x="3423" y="1121"/>
                <a:ext cx="27" cy="26"/>
              </a:xfrm>
              <a:prstGeom prst="ellipse">
                <a:avLst/>
              </a:prstGeom>
              <a:solidFill>
                <a:srgbClr val="975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7" name="Freeform 151"/>
              <p:cNvSpPr/>
              <p:nvPr/>
            </p:nvSpPr>
            <p:spPr bwMode="auto">
              <a:xfrm>
                <a:off x="3503" y="1118"/>
                <a:ext cx="145" cy="211"/>
              </a:xfrm>
              <a:custGeom>
                <a:avLst/>
                <a:gdLst>
                  <a:gd name="T0" fmla="*/ 0 w 54"/>
                  <a:gd name="T1" fmla="*/ 74 h 79"/>
                  <a:gd name="T2" fmla="*/ 29 w 54"/>
                  <a:gd name="T3" fmla="*/ 0 h 79"/>
                  <a:gd name="T4" fmla="*/ 51 w 54"/>
                  <a:gd name="T5" fmla="*/ 79 h 79"/>
                  <a:gd name="T6" fmla="*/ 0 w 54"/>
                  <a:gd name="T7" fmla="*/ 7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79">
                    <a:moveTo>
                      <a:pt x="0" y="74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54" y="44"/>
                      <a:pt x="51" y="79"/>
                    </a:cubicBez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7C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8" name="Oval 152"/>
              <p:cNvSpPr>
                <a:spLocks noChangeArrowheads="1"/>
              </p:cNvSpPr>
              <p:nvPr/>
            </p:nvSpPr>
            <p:spPr bwMode="auto">
              <a:xfrm>
                <a:off x="3565" y="1236"/>
                <a:ext cx="26" cy="26"/>
              </a:xfrm>
              <a:prstGeom prst="ellipse">
                <a:avLst/>
              </a:prstGeom>
              <a:solidFill>
                <a:srgbClr val="CD5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9" name="Freeform 153"/>
              <p:cNvSpPr/>
              <p:nvPr/>
            </p:nvSpPr>
            <p:spPr bwMode="auto">
              <a:xfrm>
                <a:off x="3736" y="976"/>
                <a:ext cx="147" cy="147"/>
              </a:xfrm>
              <a:custGeom>
                <a:avLst/>
                <a:gdLst>
                  <a:gd name="T0" fmla="*/ 147 w 147"/>
                  <a:gd name="T1" fmla="*/ 72 h 147"/>
                  <a:gd name="T2" fmla="*/ 72 w 147"/>
                  <a:gd name="T3" fmla="*/ 0 h 147"/>
                  <a:gd name="T4" fmla="*/ 0 w 147"/>
                  <a:gd name="T5" fmla="*/ 72 h 147"/>
                  <a:gd name="T6" fmla="*/ 0 w 147"/>
                  <a:gd name="T7" fmla="*/ 75 h 147"/>
                  <a:gd name="T8" fmla="*/ 75 w 147"/>
                  <a:gd name="T9" fmla="*/ 147 h 147"/>
                  <a:gd name="T10" fmla="*/ 147 w 147"/>
                  <a:gd name="T11" fmla="*/ 7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47">
                    <a:moveTo>
                      <a:pt x="147" y="72"/>
                    </a:moveTo>
                    <a:lnTo>
                      <a:pt x="72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5" y="147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0" name="Freeform 154"/>
              <p:cNvSpPr/>
              <p:nvPr/>
            </p:nvSpPr>
            <p:spPr bwMode="auto">
              <a:xfrm>
                <a:off x="3776" y="1014"/>
                <a:ext cx="72" cy="72"/>
              </a:xfrm>
              <a:custGeom>
                <a:avLst/>
                <a:gdLst>
                  <a:gd name="T0" fmla="*/ 35 w 72"/>
                  <a:gd name="T1" fmla="*/ 0 h 72"/>
                  <a:gd name="T2" fmla="*/ 0 w 72"/>
                  <a:gd name="T3" fmla="*/ 34 h 72"/>
                  <a:gd name="T4" fmla="*/ 37 w 72"/>
                  <a:gd name="T5" fmla="*/ 72 h 72"/>
                  <a:gd name="T6" fmla="*/ 72 w 72"/>
                  <a:gd name="T7" fmla="*/ 34 h 72"/>
                  <a:gd name="T8" fmla="*/ 35 w 72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35" y="0"/>
                    </a:moveTo>
                    <a:lnTo>
                      <a:pt x="0" y="34"/>
                    </a:lnTo>
                    <a:lnTo>
                      <a:pt x="37" y="72"/>
                    </a:lnTo>
                    <a:lnTo>
                      <a:pt x="72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1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Oval 155"/>
              <p:cNvSpPr>
                <a:spLocks noChangeArrowheads="1"/>
              </p:cNvSpPr>
              <p:nvPr/>
            </p:nvSpPr>
            <p:spPr bwMode="auto">
              <a:xfrm>
                <a:off x="3805" y="1043"/>
                <a:ext cx="14" cy="13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Freeform 156"/>
              <p:cNvSpPr/>
              <p:nvPr/>
            </p:nvSpPr>
            <p:spPr bwMode="auto">
              <a:xfrm>
                <a:off x="3811" y="904"/>
                <a:ext cx="147" cy="150"/>
              </a:xfrm>
              <a:custGeom>
                <a:avLst/>
                <a:gdLst>
                  <a:gd name="T0" fmla="*/ 147 w 147"/>
                  <a:gd name="T1" fmla="*/ 72 h 150"/>
                  <a:gd name="T2" fmla="*/ 72 w 147"/>
                  <a:gd name="T3" fmla="*/ 0 h 150"/>
                  <a:gd name="T4" fmla="*/ 0 w 147"/>
                  <a:gd name="T5" fmla="*/ 72 h 150"/>
                  <a:gd name="T6" fmla="*/ 0 w 147"/>
                  <a:gd name="T7" fmla="*/ 75 h 150"/>
                  <a:gd name="T8" fmla="*/ 74 w 147"/>
                  <a:gd name="T9" fmla="*/ 150 h 150"/>
                  <a:gd name="T10" fmla="*/ 147 w 147"/>
                  <a:gd name="T11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50">
                    <a:moveTo>
                      <a:pt x="147" y="72"/>
                    </a:moveTo>
                    <a:lnTo>
                      <a:pt x="72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4" y="150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FFF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Freeform 157"/>
              <p:cNvSpPr/>
              <p:nvPr/>
            </p:nvSpPr>
            <p:spPr bwMode="auto">
              <a:xfrm>
                <a:off x="3848" y="941"/>
                <a:ext cx="75" cy="75"/>
              </a:xfrm>
              <a:custGeom>
                <a:avLst/>
                <a:gdLst>
                  <a:gd name="T0" fmla="*/ 37 w 75"/>
                  <a:gd name="T1" fmla="*/ 0 h 75"/>
                  <a:gd name="T2" fmla="*/ 0 w 75"/>
                  <a:gd name="T3" fmla="*/ 38 h 75"/>
                  <a:gd name="T4" fmla="*/ 37 w 75"/>
                  <a:gd name="T5" fmla="*/ 75 h 75"/>
                  <a:gd name="T6" fmla="*/ 75 w 75"/>
                  <a:gd name="T7" fmla="*/ 35 h 75"/>
                  <a:gd name="T8" fmla="*/ 37 w 75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37" y="0"/>
                    </a:moveTo>
                    <a:lnTo>
                      <a:pt x="0" y="38"/>
                    </a:lnTo>
                    <a:lnTo>
                      <a:pt x="37" y="75"/>
                    </a:lnTo>
                    <a:lnTo>
                      <a:pt x="75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97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Oval 158"/>
              <p:cNvSpPr>
                <a:spLocks noChangeArrowheads="1"/>
              </p:cNvSpPr>
              <p:nvPr/>
            </p:nvSpPr>
            <p:spPr bwMode="auto">
              <a:xfrm>
                <a:off x="3877" y="971"/>
                <a:ext cx="16" cy="13"/>
              </a:xfrm>
              <a:prstGeom prst="ellipse">
                <a:avLst/>
              </a:prstGeom>
              <a:solidFill>
                <a:srgbClr val="6DA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Freeform 159"/>
              <p:cNvSpPr/>
              <p:nvPr/>
            </p:nvSpPr>
            <p:spPr bwMode="auto">
              <a:xfrm>
                <a:off x="3952" y="907"/>
                <a:ext cx="147" cy="149"/>
              </a:xfrm>
              <a:custGeom>
                <a:avLst/>
                <a:gdLst>
                  <a:gd name="T0" fmla="*/ 147 w 147"/>
                  <a:gd name="T1" fmla="*/ 72 h 149"/>
                  <a:gd name="T2" fmla="*/ 70 w 147"/>
                  <a:gd name="T3" fmla="*/ 0 h 149"/>
                  <a:gd name="T4" fmla="*/ 0 w 147"/>
                  <a:gd name="T5" fmla="*/ 72 h 149"/>
                  <a:gd name="T6" fmla="*/ 0 w 147"/>
                  <a:gd name="T7" fmla="*/ 75 h 149"/>
                  <a:gd name="T8" fmla="*/ 72 w 147"/>
                  <a:gd name="T9" fmla="*/ 149 h 149"/>
                  <a:gd name="T10" fmla="*/ 147 w 147"/>
                  <a:gd name="T11" fmla="*/ 7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49">
                    <a:moveTo>
                      <a:pt x="147" y="72"/>
                    </a:moveTo>
                    <a:lnTo>
                      <a:pt x="70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2" y="149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FFF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Freeform 160"/>
              <p:cNvSpPr/>
              <p:nvPr/>
            </p:nvSpPr>
            <p:spPr bwMode="auto">
              <a:xfrm>
                <a:off x="3990" y="944"/>
                <a:ext cx="72" cy="75"/>
              </a:xfrm>
              <a:custGeom>
                <a:avLst/>
                <a:gdLst>
                  <a:gd name="T0" fmla="*/ 34 w 72"/>
                  <a:gd name="T1" fmla="*/ 0 h 75"/>
                  <a:gd name="T2" fmla="*/ 0 w 72"/>
                  <a:gd name="T3" fmla="*/ 38 h 75"/>
                  <a:gd name="T4" fmla="*/ 37 w 72"/>
                  <a:gd name="T5" fmla="*/ 75 h 75"/>
                  <a:gd name="T6" fmla="*/ 72 w 72"/>
                  <a:gd name="T7" fmla="*/ 35 h 75"/>
                  <a:gd name="T8" fmla="*/ 34 w 7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5">
                    <a:moveTo>
                      <a:pt x="34" y="0"/>
                    </a:moveTo>
                    <a:lnTo>
                      <a:pt x="0" y="38"/>
                    </a:lnTo>
                    <a:lnTo>
                      <a:pt x="37" y="75"/>
                    </a:lnTo>
                    <a:lnTo>
                      <a:pt x="72" y="3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A97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Oval 161"/>
              <p:cNvSpPr>
                <a:spLocks noChangeArrowheads="1"/>
              </p:cNvSpPr>
              <p:nvPr/>
            </p:nvSpPr>
            <p:spPr bwMode="auto">
              <a:xfrm>
                <a:off x="4019" y="974"/>
                <a:ext cx="13" cy="13"/>
              </a:xfrm>
              <a:prstGeom prst="ellipse">
                <a:avLst/>
              </a:prstGeom>
              <a:solidFill>
                <a:srgbClr val="6DA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Freeform 162"/>
              <p:cNvSpPr/>
              <p:nvPr/>
            </p:nvSpPr>
            <p:spPr bwMode="auto">
              <a:xfrm>
                <a:off x="3885" y="982"/>
                <a:ext cx="147" cy="147"/>
              </a:xfrm>
              <a:custGeom>
                <a:avLst/>
                <a:gdLst>
                  <a:gd name="T0" fmla="*/ 147 w 147"/>
                  <a:gd name="T1" fmla="*/ 72 h 147"/>
                  <a:gd name="T2" fmla="*/ 73 w 147"/>
                  <a:gd name="T3" fmla="*/ 0 h 147"/>
                  <a:gd name="T4" fmla="*/ 0 w 147"/>
                  <a:gd name="T5" fmla="*/ 72 h 147"/>
                  <a:gd name="T6" fmla="*/ 0 w 147"/>
                  <a:gd name="T7" fmla="*/ 74 h 147"/>
                  <a:gd name="T8" fmla="*/ 75 w 147"/>
                  <a:gd name="T9" fmla="*/ 147 h 147"/>
                  <a:gd name="T10" fmla="*/ 147 w 147"/>
                  <a:gd name="T11" fmla="*/ 7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47">
                    <a:moveTo>
                      <a:pt x="147" y="72"/>
                    </a:moveTo>
                    <a:lnTo>
                      <a:pt x="73" y="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75" y="147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163"/>
              <p:cNvSpPr/>
              <p:nvPr/>
            </p:nvSpPr>
            <p:spPr bwMode="auto">
              <a:xfrm>
                <a:off x="3923" y="1019"/>
                <a:ext cx="75" cy="75"/>
              </a:xfrm>
              <a:custGeom>
                <a:avLst/>
                <a:gdLst>
                  <a:gd name="T0" fmla="*/ 37 w 75"/>
                  <a:gd name="T1" fmla="*/ 0 h 75"/>
                  <a:gd name="T2" fmla="*/ 0 w 75"/>
                  <a:gd name="T3" fmla="*/ 37 h 75"/>
                  <a:gd name="T4" fmla="*/ 37 w 75"/>
                  <a:gd name="T5" fmla="*/ 75 h 75"/>
                  <a:gd name="T6" fmla="*/ 75 w 75"/>
                  <a:gd name="T7" fmla="*/ 35 h 75"/>
                  <a:gd name="T8" fmla="*/ 37 w 75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37" y="0"/>
                    </a:moveTo>
                    <a:lnTo>
                      <a:pt x="0" y="37"/>
                    </a:lnTo>
                    <a:lnTo>
                      <a:pt x="37" y="75"/>
                    </a:lnTo>
                    <a:lnTo>
                      <a:pt x="75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1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Oval 164"/>
              <p:cNvSpPr>
                <a:spLocks noChangeArrowheads="1"/>
              </p:cNvSpPr>
              <p:nvPr/>
            </p:nvSpPr>
            <p:spPr bwMode="auto">
              <a:xfrm>
                <a:off x="3952" y="1048"/>
                <a:ext cx="16" cy="14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" name="Freeform 165"/>
              <p:cNvSpPr/>
              <p:nvPr/>
            </p:nvSpPr>
            <p:spPr bwMode="auto">
              <a:xfrm>
                <a:off x="4019" y="987"/>
                <a:ext cx="147" cy="150"/>
              </a:xfrm>
              <a:custGeom>
                <a:avLst/>
                <a:gdLst>
                  <a:gd name="T0" fmla="*/ 147 w 147"/>
                  <a:gd name="T1" fmla="*/ 72 h 150"/>
                  <a:gd name="T2" fmla="*/ 70 w 147"/>
                  <a:gd name="T3" fmla="*/ 0 h 150"/>
                  <a:gd name="T4" fmla="*/ 0 w 147"/>
                  <a:gd name="T5" fmla="*/ 72 h 150"/>
                  <a:gd name="T6" fmla="*/ 0 w 147"/>
                  <a:gd name="T7" fmla="*/ 75 h 150"/>
                  <a:gd name="T8" fmla="*/ 72 w 147"/>
                  <a:gd name="T9" fmla="*/ 150 h 150"/>
                  <a:gd name="T10" fmla="*/ 147 w 147"/>
                  <a:gd name="T11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50">
                    <a:moveTo>
                      <a:pt x="147" y="72"/>
                    </a:moveTo>
                    <a:lnTo>
                      <a:pt x="70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2" y="150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166"/>
              <p:cNvSpPr/>
              <p:nvPr/>
            </p:nvSpPr>
            <p:spPr bwMode="auto">
              <a:xfrm>
                <a:off x="4056" y="1024"/>
                <a:ext cx="73" cy="75"/>
              </a:xfrm>
              <a:custGeom>
                <a:avLst/>
                <a:gdLst>
                  <a:gd name="T0" fmla="*/ 35 w 73"/>
                  <a:gd name="T1" fmla="*/ 0 h 75"/>
                  <a:gd name="T2" fmla="*/ 0 w 73"/>
                  <a:gd name="T3" fmla="*/ 38 h 75"/>
                  <a:gd name="T4" fmla="*/ 38 w 73"/>
                  <a:gd name="T5" fmla="*/ 75 h 75"/>
                  <a:gd name="T6" fmla="*/ 73 w 73"/>
                  <a:gd name="T7" fmla="*/ 38 h 75"/>
                  <a:gd name="T8" fmla="*/ 35 w 73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35" y="0"/>
                    </a:moveTo>
                    <a:lnTo>
                      <a:pt x="0" y="38"/>
                    </a:lnTo>
                    <a:lnTo>
                      <a:pt x="38" y="75"/>
                    </a:lnTo>
                    <a:lnTo>
                      <a:pt x="73" y="3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1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Oval 167"/>
              <p:cNvSpPr>
                <a:spLocks noChangeArrowheads="1"/>
              </p:cNvSpPr>
              <p:nvPr/>
            </p:nvSpPr>
            <p:spPr bwMode="auto">
              <a:xfrm>
                <a:off x="4086" y="1054"/>
                <a:ext cx="13" cy="13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168"/>
              <p:cNvSpPr/>
              <p:nvPr/>
            </p:nvSpPr>
            <p:spPr bwMode="auto">
              <a:xfrm>
                <a:off x="3720" y="1113"/>
                <a:ext cx="467" cy="131"/>
              </a:xfrm>
              <a:custGeom>
                <a:avLst/>
                <a:gdLst>
                  <a:gd name="T0" fmla="*/ 0 w 467"/>
                  <a:gd name="T1" fmla="*/ 0 h 131"/>
                  <a:gd name="T2" fmla="*/ 80 w 467"/>
                  <a:gd name="T3" fmla="*/ 115 h 131"/>
                  <a:gd name="T4" fmla="*/ 147 w 467"/>
                  <a:gd name="T5" fmla="*/ 13 h 131"/>
                  <a:gd name="T6" fmla="*/ 235 w 467"/>
                  <a:gd name="T7" fmla="*/ 117 h 131"/>
                  <a:gd name="T8" fmla="*/ 307 w 467"/>
                  <a:gd name="T9" fmla="*/ 21 h 131"/>
                  <a:gd name="T10" fmla="*/ 379 w 467"/>
                  <a:gd name="T11" fmla="*/ 131 h 131"/>
                  <a:gd name="T12" fmla="*/ 467 w 467"/>
                  <a:gd name="T13" fmla="*/ 32 h 131"/>
                  <a:gd name="T14" fmla="*/ 427 w 467"/>
                  <a:gd name="T15" fmla="*/ 32 h 131"/>
                  <a:gd name="T16" fmla="*/ 385 w 467"/>
                  <a:gd name="T17" fmla="*/ 80 h 131"/>
                  <a:gd name="T18" fmla="*/ 350 w 467"/>
                  <a:gd name="T19" fmla="*/ 26 h 131"/>
                  <a:gd name="T20" fmla="*/ 270 w 467"/>
                  <a:gd name="T21" fmla="*/ 18 h 131"/>
                  <a:gd name="T22" fmla="*/ 232 w 467"/>
                  <a:gd name="T23" fmla="*/ 72 h 131"/>
                  <a:gd name="T24" fmla="*/ 187 w 467"/>
                  <a:gd name="T25" fmla="*/ 13 h 131"/>
                  <a:gd name="T26" fmla="*/ 107 w 467"/>
                  <a:gd name="T27" fmla="*/ 10 h 131"/>
                  <a:gd name="T28" fmla="*/ 77 w 467"/>
                  <a:gd name="T29" fmla="*/ 69 h 131"/>
                  <a:gd name="T30" fmla="*/ 34 w 467"/>
                  <a:gd name="T31" fmla="*/ 2 h 131"/>
                  <a:gd name="T32" fmla="*/ 0 w 467"/>
                  <a:gd name="T3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7" h="131">
                    <a:moveTo>
                      <a:pt x="0" y="0"/>
                    </a:moveTo>
                    <a:lnTo>
                      <a:pt x="80" y="115"/>
                    </a:lnTo>
                    <a:lnTo>
                      <a:pt x="147" y="13"/>
                    </a:lnTo>
                    <a:lnTo>
                      <a:pt x="235" y="117"/>
                    </a:lnTo>
                    <a:lnTo>
                      <a:pt x="307" y="21"/>
                    </a:lnTo>
                    <a:lnTo>
                      <a:pt x="379" y="131"/>
                    </a:lnTo>
                    <a:lnTo>
                      <a:pt x="467" y="32"/>
                    </a:lnTo>
                    <a:lnTo>
                      <a:pt x="427" y="32"/>
                    </a:lnTo>
                    <a:lnTo>
                      <a:pt x="385" y="80"/>
                    </a:lnTo>
                    <a:lnTo>
                      <a:pt x="350" y="26"/>
                    </a:lnTo>
                    <a:lnTo>
                      <a:pt x="270" y="18"/>
                    </a:lnTo>
                    <a:lnTo>
                      <a:pt x="232" y="72"/>
                    </a:lnTo>
                    <a:lnTo>
                      <a:pt x="187" y="13"/>
                    </a:lnTo>
                    <a:lnTo>
                      <a:pt x="107" y="10"/>
                    </a:lnTo>
                    <a:lnTo>
                      <a:pt x="77" y="69"/>
                    </a:lnTo>
                    <a:lnTo>
                      <a:pt x="3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169"/>
              <p:cNvSpPr/>
              <p:nvPr/>
            </p:nvSpPr>
            <p:spPr bwMode="auto">
              <a:xfrm>
                <a:off x="3121" y="2504"/>
                <a:ext cx="267" cy="321"/>
              </a:xfrm>
              <a:custGeom>
                <a:avLst/>
                <a:gdLst>
                  <a:gd name="T0" fmla="*/ 238 w 267"/>
                  <a:gd name="T1" fmla="*/ 321 h 321"/>
                  <a:gd name="T2" fmla="*/ 267 w 267"/>
                  <a:gd name="T3" fmla="*/ 206 h 321"/>
                  <a:gd name="T4" fmla="*/ 166 w 267"/>
                  <a:gd name="T5" fmla="*/ 219 h 321"/>
                  <a:gd name="T6" fmla="*/ 184 w 267"/>
                  <a:gd name="T7" fmla="*/ 107 h 321"/>
                  <a:gd name="T8" fmla="*/ 80 w 267"/>
                  <a:gd name="T9" fmla="*/ 110 h 321"/>
                  <a:gd name="T10" fmla="*/ 112 w 267"/>
                  <a:gd name="T11" fmla="*/ 3 h 321"/>
                  <a:gd name="T12" fmla="*/ 0 w 267"/>
                  <a:gd name="T13" fmla="*/ 0 h 321"/>
                  <a:gd name="T14" fmla="*/ 24 w 267"/>
                  <a:gd name="T15" fmla="*/ 27 h 321"/>
                  <a:gd name="T16" fmla="*/ 77 w 267"/>
                  <a:gd name="T17" fmla="*/ 27 h 321"/>
                  <a:gd name="T18" fmla="*/ 61 w 267"/>
                  <a:gd name="T19" fmla="*/ 80 h 321"/>
                  <a:gd name="T20" fmla="*/ 101 w 267"/>
                  <a:gd name="T21" fmla="*/ 136 h 321"/>
                  <a:gd name="T22" fmla="*/ 158 w 267"/>
                  <a:gd name="T23" fmla="*/ 131 h 321"/>
                  <a:gd name="T24" fmla="*/ 142 w 267"/>
                  <a:gd name="T25" fmla="*/ 192 h 321"/>
                  <a:gd name="T26" fmla="*/ 184 w 267"/>
                  <a:gd name="T27" fmla="*/ 246 h 321"/>
                  <a:gd name="T28" fmla="*/ 240 w 267"/>
                  <a:gd name="T29" fmla="*/ 233 h 321"/>
                  <a:gd name="T30" fmla="*/ 219 w 267"/>
                  <a:gd name="T31" fmla="*/ 299 h 321"/>
                  <a:gd name="T32" fmla="*/ 238 w 267"/>
                  <a:gd name="T33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321">
                    <a:moveTo>
                      <a:pt x="238" y="321"/>
                    </a:moveTo>
                    <a:lnTo>
                      <a:pt x="267" y="206"/>
                    </a:lnTo>
                    <a:lnTo>
                      <a:pt x="166" y="219"/>
                    </a:lnTo>
                    <a:lnTo>
                      <a:pt x="184" y="107"/>
                    </a:lnTo>
                    <a:lnTo>
                      <a:pt x="80" y="110"/>
                    </a:lnTo>
                    <a:lnTo>
                      <a:pt x="112" y="3"/>
                    </a:lnTo>
                    <a:lnTo>
                      <a:pt x="0" y="0"/>
                    </a:lnTo>
                    <a:lnTo>
                      <a:pt x="24" y="27"/>
                    </a:lnTo>
                    <a:lnTo>
                      <a:pt x="77" y="27"/>
                    </a:lnTo>
                    <a:lnTo>
                      <a:pt x="61" y="80"/>
                    </a:lnTo>
                    <a:lnTo>
                      <a:pt x="101" y="136"/>
                    </a:lnTo>
                    <a:lnTo>
                      <a:pt x="158" y="131"/>
                    </a:lnTo>
                    <a:lnTo>
                      <a:pt x="142" y="192"/>
                    </a:lnTo>
                    <a:lnTo>
                      <a:pt x="184" y="246"/>
                    </a:lnTo>
                    <a:lnTo>
                      <a:pt x="240" y="233"/>
                    </a:lnTo>
                    <a:lnTo>
                      <a:pt x="219" y="299"/>
                    </a:lnTo>
                    <a:lnTo>
                      <a:pt x="238" y="321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Freeform 170"/>
              <p:cNvSpPr/>
              <p:nvPr/>
            </p:nvSpPr>
            <p:spPr bwMode="auto">
              <a:xfrm>
                <a:off x="3260" y="2474"/>
                <a:ext cx="110" cy="99"/>
              </a:xfrm>
              <a:custGeom>
                <a:avLst/>
                <a:gdLst>
                  <a:gd name="T0" fmla="*/ 10 w 41"/>
                  <a:gd name="T1" fmla="*/ 0 h 37"/>
                  <a:gd name="T2" fmla="*/ 0 w 41"/>
                  <a:gd name="T3" fmla="*/ 37 h 37"/>
                  <a:gd name="T4" fmla="*/ 41 w 41"/>
                  <a:gd name="T5" fmla="*/ 37 h 37"/>
                  <a:gd name="T6" fmla="*/ 33 w 41"/>
                  <a:gd name="T7" fmla="*/ 27 h 37"/>
                  <a:gd name="T8" fmla="*/ 12 w 41"/>
                  <a:gd name="T9" fmla="*/ 27 h 37"/>
                  <a:gd name="T10" fmla="*/ 18 w 41"/>
                  <a:gd name="T11" fmla="*/ 8 h 37"/>
                  <a:gd name="T12" fmla="*/ 13 w 41"/>
                  <a:gd name="T13" fmla="*/ 0 h 37"/>
                  <a:gd name="T14" fmla="*/ 10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1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171"/>
              <p:cNvSpPr/>
              <p:nvPr/>
            </p:nvSpPr>
            <p:spPr bwMode="auto">
              <a:xfrm>
                <a:off x="3340" y="2573"/>
                <a:ext cx="115" cy="118"/>
              </a:xfrm>
              <a:custGeom>
                <a:avLst/>
                <a:gdLst>
                  <a:gd name="T0" fmla="*/ 35 w 43"/>
                  <a:gd name="T1" fmla="*/ 30 h 44"/>
                  <a:gd name="T2" fmla="*/ 12 w 43"/>
                  <a:gd name="T3" fmla="*/ 29 h 44"/>
                  <a:gd name="T4" fmla="*/ 19 w 43"/>
                  <a:gd name="T5" fmla="*/ 10 h 44"/>
                  <a:gd name="T6" fmla="*/ 12 w 43"/>
                  <a:gd name="T7" fmla="*/ 0 h 44"/>
                  <a:gd name="T8" fmla="*/ 0 w 43"/>
                  <a:gd name="T9" fmla="*/ 36 h 44"/>
                  <a:gd name="T10" fmla="*/ 43 w 43"/>
                  <a:gd name="T11" fmla="*/ 41 h 44"/>
                  <a:gd name="T12" fmla="*/ 42 w 43"/>
                  <a:gd name="T13" fmla="*/ 44 h 44"/>
                  <a:gd name="T14" fmla="*/ 43 w 43"/>
                  <a:gd name="T15" fmla="*/ 41 h 44"/>
                  <a:gd name="T16" fmla="*/ 35 w 43"/>
                  <a:gd name="T17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35" y="30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3" y="42"/>
                      <a:pt x="43" y="41"/>
                    </a:cubicBez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172"/>
              <p:cNvSpPr/>
              <p:nvPr/>
            </p:nvSpPr>
            <p:spPr bwMode="auto">
              <a:xfrm>
                <a:off x="3343" y="2466"/>
                <a:ext cx="109" cy="57"/>
              </a:xfrm>
              <a:custGeom>
                <a:avLst/>
                <a:gdLst>
                  <a:gd name="T0" fmla="*/ 12 w 41"/>
                  <a:gd name="T1" fmla="*/ 11 h 21"/>
                  <a:gd name="T2" fmla="*/ 15 w 41"/>
                  <a:gd name="T3" fmla="*/ 0 h 21"/>
                  <a:gd name="T4" fmla="*/ 5 w 41"/>
                  <a:gd name="T5" fmla="*/ 1 h 21"/>
                  <a:gd name="T6" fmla="*/ 0 w 41"/>
                  <a:gd name="T7" fmla="*/ 21 h 21"/>
                  <a:gd name="T8" fmla="*/ 41 w 41"/>
                  <a:gd name="T9" fmla="*/ 20 h 21"/>
                  <a:gd name="T10" fmla="*/ 33 w 41"/>
                  <a:gd name="T11" fmla="*/ 10 h 21"/>
                  <a:gd name="T12" fmla="*/ 12 w 41"/>
                  <a:gd name="T1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1">
                    <a:moveTo>
                      <a:pt x="12" y="11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8" y="1"/>
                      <a:pt x="5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173"/>
              <p:cNvSpPr/>
              <p:nvPr/>
            </p:nvSpPr>
            <p:spPr bwMode="auto">
              <a:xfrm>
                <a:off x="3420" y="2523"/>
                <a:ext cx="72" cy="101"/>
              </a:xfrm>
              <a:custGeom>
                <a:avLst/>
                <a:gdLst>
                  <a:gd name="T0" fmla="*/ 13 w 27"/>
                  <a:gd name="T1" fmla="*/ 29 h 38"/>
                  <a:gd name="T2" fmla="*/ 20 w 27"/>
                  <a:gd name="T3" fmla="*/ 9 h 38"/>
                  <a:gd name="T4" fmla="*/ 13 w 27"/>
                  <a:gd name="T5" fmla="*/ 0 h 38"/>
                  <a:gd name="T6" fmla="*/ 0 w 27"/>
                  <a:gd name="T7" fmla="*/ 36 h 38"/>
                  <a:gd name="T8" fmla="*/ 23 w 27"/>
                  <a:gd name="T9" fmla="*/ 38 h 38"/>
                  <a:gd name="T10" fmla="*/ 27 w 27"/>
                  <a:gd name="T11" fmla="*/ 29 h 38"/>
                  <a:gd name="T12" fmla="*/ 13 w 27"/>
                  <a:gd name="T13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8">
                    <a:moveTo>
                      <a:pt x="13" y="2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5"/>
                      <a:pt x="25" y="32"/>
                      <a:pt x="27" y="29"/>
                    </a:cubicBez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174"/>
              <p:cNvSpPr/>
              <p:nvPr/>
            </p:nvSpPr>
            <p:spPr bwMode="auto">
              <a:xfrm>
                <a:off x="4022" y="1236"/>
                <a:ext cx="152" cy="104"/>
              </a:xfrm>
              <a:custGeom>
                <a:avLst/>
                <a:gdLst>
                  <a:gd name="T0" fmla="*/ 69 w 152"/>
                  <a:gd name="T1" fmla="*/ 0 h 104"/>
                  <a:gd name="T2" fmla="*/ 0 w 152"/>
                  <a:gd name="T3" fmla="*/ 104 h 104"/>
                  <a:gd name="T4" fmla="*/ 37 w 152"/>
                  <a:gd name="T5" fmla="*/ 99 h 104"/>
                  <a:gd name="T6" fmla="*/ 75 w 152"/>
                  <a:gd name="T7" fmla="*/ 48 h 104"/>
                  <a:gd name="T8" fmla="*/ 112 w 152"/>
                  <a:gd name="T9" fmla="*/ 96 h 104"/>
                  <a:gd name="T10" fmla="*/ 152 w 152"/>
                  <a:gd name="T11" fmla="*/ 96 h 104"/>
                  <a:gd name="T12" fmla="*/ 69 w 152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104">
                    <a:moveTo>
                      <a:pt x="69" y="0"/>
                    </a:moveTo>
                    <a:lnTo>
                      <a:pt x="0" y="104"/>
                    </a:lnTo>
                    <a:lnTo>
                      <a:pt x="37" y="99"/>
                    </a:lnTo>
                    <a:lnTo>
                      <a:pt x="75" y="48"/>
                    </a:lnTo>
                    <a:lnTo>
                      <a:pt x="112" y="96"/>
                    </a:lnTo>
                    <a:lnTo>
                      <a:pt x="152" y="9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175"/>
              <p:cNvSpPr/>
              <p:nvPr/>
            </p:nvSpPr>
            <p:spPr bwMode="auto">
              <a:xfrm>
                <a:off x="3738" y="1246"/>
                <a:ext cx="281" cy="107"/>
              </a:xfrm>
              <a:custGeom>
                <a:avLst/>
                <a:gdLst>
                  <a:gd name="T0" fmla="*/ 129 w 281"/>
                  <a:gd name="T1" fmla="*/ 99 h 107"/>
                  <a:gd name="T2" fmla="*/ 67 w 281"/>
                  <a:gd name="T3" fmla="*/ 0 h 107"/>
                  <a:gd name="T4" fmla="*/ 0 w 281"/>
                  <a:gd name="T5" fmla="*/ 91 h 107"/>
                  <a:gd name="T6" fmla="*/ 6 w 281"/>
                  <a:gd name="T7" fmla="*/ 107 h 107"/>
                  <a:gd name="T8" fmla="*/ 22 w 281"/>
                  <a:gd name="T9" fmla="*/ 107 h 107"/>
                  <a:gd name="T10" fmla="*/ 65 w 281"/>
                  <a:gd name="T11" fmla="*/ 43 h 107"/>
                  <a:gd name="T12" fmla="*/ 91 w 281"/>
                  <a:gd name="T13" fmla="*/ 99 h 107"/>
                  <a:gd name="T14" fmla="*/ 166 w 281"/>
                  <a:gd name="T15" fmla="*/ 99 h 107"/>
                  <a:gd name="T16" fmla="*/ 212 w 281"/>
                  <a:gd name="T17" fmla="*/ 43 h 107"/>
                  <a:gd name="T18" fmla="*/ 246 w 281"/>
                  <a:gd name="T19" fmla="*/ 97 h 107"/>
                  <a:gd name="T20" fmla="*/ 281 w 281"/>
                  <a:gd name="T21" fmla="*/ 94 h 107"/>
                  <a:gd name="T22" fmla="*/ 214 w 281"/>
                  <a:gd name="T23" fmla="*/ 0 h 107"/>
                  <a:gd name="T24" fmla="*/ 129 w 281"/>
                  <a:gd name="T25" fmla="*/ 9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1" h="107">
                    <a:moveTo>
                      <a:pt x="129" y="99"/>
                    </a:moveTo>
                    <a:lnTo>
                      <a:pt x="67" y="0"/>
                    </a:lnTo>
                    <a:lnTo>
                      <a:pt x="0" y="91"/>
                    </a:lnTo>
                    <a:lnTo>
                      <a:pt x="6" y="107"/>
                    </a:lnTo>
                    <a:lnTo>
                      <a:pt x="22" y="107"/>
                    </a:lnTo>
                    <a:lnTo>
                      <a:pt x="65" y="43"/>
                    </a:lnTo>
                    <a:lnTo>
                      <a:pt x="91" y="99"/>
                    </a:lnTo>
                    <a:lnTo>
                      <a:pt x="166" y="99"/>
                    </a:lnTo>
                    <a:lnTo>
                      <a:pt x="212" y="43"/>
                    </a:lnTo>
                    <a:lnTo>
                      <a:pt x="246" y="97"/>
                    </a:lnTo>
                    <a:lnTo>
                      <a:pt x="281" y="94"/>
                    </a:lnTo>
                    <a:lnTo>
                      <a:pt x="214" y="0"/>
                    </a:lnTo>
                    <a:lnTo>
                      <a:pt x="129" y="99"/>
                    </a:lnTo>
                    <a:close/>
                  </a:path>
                </a:pathLst>
              </a:cu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Oval 176"/>
              <p:cNvSpPr>
                <a:spLocks noChangeArrowheads="1"/>
              </p:cNvSpPr>
              <p:nvPr/>
            </p:nvSpPr>
            <p:spPr bwMode="auto">
              <a:xfrm>
                <a:off x="3733" y="1225"/>
                <a:ext cx="24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Oval 177"/>
              <p:cNvSpPr>
                <a:spLocks noChangeArrowheads="1"/>
              </p:cNvSpPr>
              <p:nvPr/>
            </p:nvSpPr>
            <p:spPr bwMode="auto">
              <a:xfrm>
                <a:off x="3867" y="1233"/>
                <a:ext cx="21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Oval 178"/>
              <p:cNvSpPr>
                <a:spLocks noChangeArrowheads="1"/>
              </p:cNvSpPr>
              <p:nvPr/>
            </p:nvSpPr>
            <p:spPr bwMode="auto">
              <a:xfrm>
                <a:off x="4014" y="1236"/>
                <a:ext cx="21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Oval 179"/>
              <p:cNvSpPr>
                <a:spLocks noChangeArrowheads="1"/>
              </p:cNvSpPr>
              <p:nvPr/>
            </p:nvSpPr>
            <p:spPr bwMode="auto">
              <a:xfrm>
                <a:off x="4150" y="1236"/>
                <a:ext cx="21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Oval 180"/>
              <p:cNvSpPr>
                <a:spLocks noChangeArrowheads="1"/>
              </p:cNvSpPr>
              <p:nvPr/>
            </p:nvSpPr>
            <p:spPr bwMode="auto">
              <a:xfrm>
                <a:off x="3781" y="1364"/>
                <a:ext cx="16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Oval 181"/>
              <p:cNvSpPr>
                <a:spLocks noChangeArrowheads="1"/>
              </p:cNvSpPr>
              <p:nvPr/>
            </p:nvSpPr>
            <p:spPr bwMode="auto">
              <a:xfrm>
                <a:off x="3813" y="1514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Oval 182"/>
              <p:cNvSpPr>
                <a:spLocks noChangeArrowheads="1"/>
              </p:cNvSpPr>
              <p:nvPr/>
            </p:nvSpPr>
            <p:spPr bwMode="auto">
              <a:xfrm>
                <a:off x="3877" y="1522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Oval 183"/>
              <p:cNvSpPr>
                <a:spLocks noChangeArrowheads="1"/>
              </p:cNvSpPr>
              <p:nvPr/>
            </p:nvSpPr>
            <p:spPr bwMode="auto">
              <a:xfrm>
                <a:off x="3950" y="1525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Oval 184"/>
              <p:cNvSpPr>
                <a:spLocks noChangeArrowheads="1"/>
              </p:cNvSpPr>
              <p:nvPr/>
            </p:nvSpPr>
            <p:spPr bwMode="auto">
              <a:xfrm>
                <a:off x="4022" y="1533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Oval 185"/>
              <p:cNvSpPr>
                <a:spLocks noChangeArrowheads="1"/>
              </p:cNvSpPr>
              <p:nvPr/>
            </p:nvSpPr>
            <p:spPr bwMode="auto">
              <a:xfrm>
                <a:off x="3861" y="1364"/>
                <a:ext cx="16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Oval 186"/>
              <p:cNvSpPr>
                <a:spLocks noChangeArrowheads="1"/>
              </p:cNvSpPr>
              <p:nvPr/>
            </p:nvSpPr>
            <p:spPr bwMode="auto">
              <a:xfrm>
                <a:off x="3958" y="1364"/>
                <a:ext cx="16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Oval 187"/>
              <p:cNvSpPr>
                <a:spLocks noChangeArrowheads="1"/>
              </p:cNvSpPr>
              <p:nvPr/>
            </p:nvSpPr>
            <p:spPr bwMode="auto">
              <a:xfrm>
                <a:off x="4056" y="1359"/>
                <a:ext cx="17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Oval 188"/>
              <p:cNvSpPr>
                <a:spLocks noChangeArrowheads="1"/>
              </p:cNvSpPr>
              <p:nvPr/>
            </p:nvSpPr>
            <p:spPr bwMode="auto">
              <a:xfrm>
                <a:off x="4129" y="1359"/>
                <a:ext cx="18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Line 189"/>
              <p:cNvSpPr>
                <a:spLocks noChangeShapeType="1"/>
              </p:cNvSpPr>
              <p:nvPr/>
            </p:nvSpPr>
            <p:spPr bwMode="auto">
              <a:xfrm>
                <a:off x="3765" y="140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Line 190"/>
              <p:cNvSpPr>
                <a:spLocks noChangeShapeType="1"/>
              </p:cNvSpPr>
              <p:nvPr/>
            </p:nvSpPr>
            <p:spPr bwMode="auto">
              <a:xfrm>
                <a:off x="3765" y="140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Oval 191"/>
              <p:cNvSpPr>
                <a:spLocks noChangeArrowheads="1"/>
              </p:cNvSpPr>
              <p:nvPr/>
            </p:nvSpPr>
            <p:spPr bwMode="auto">
              <a:xfrm>
                <a:off x="3845" y="1567"/>
                <a:ext cx="14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Oval 192"/>
              <p:cNvSpPr>
                <a:spLocks noChangeArrowheads="1"/>
              </p:cNvSpPr>
              <p:nvPr/>
            </p:nvSpPr>
            <p:spPr bwMode="auto">
              <a:xfrm>
                <a:off x="3939" y="1570"/>
                <a:ext cx="13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Oval 193"/>
              <p:cNvSpPr>
                <a:spLocks noChangeArrowheads="1"/>
              </p:cNvSpPr>
              <p:nvPr/>
            </p:nvSpPr>
            <p:spPr bwMode="auto">
              <a:xfrm>
                <a:off x="3899" y="1594"/>
                <a:ext cx="13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Oval 194"/>
              <p:cNvSpPr>
                <a:spLocks noChangeArrowheads="1"/>
              </p:cNvSpPr>
              <p:nvPr/>
            </p:nvSpPr>
            <p:spPr bwMode="auto">
              <a:xfrm>
                <a:off x="3984" y="1610"/>
                <a:ext cx="16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Oval 195"/>
              <p:cNvSpPr>
                <a:spLocks noChangeArrowheads="1"/>
              </p:cNvSpPr>
              <p:nvPr/>
            </p:nvSpPr>
            <p:spPr bwMode="auto">
              <a:xfrm>
                <a:off x="4027" y="1570"/>
                <a:ext cx="13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196"/>
              <p:cNvSpPr/>
              <p:nvPr/>
            </p:nvSpPr>
            <p:spPr bwMode="auto">
              <a:xfrm>
                <a:off x="3765" y="1420"/>
                <a:ext cx="64" cy="59"/>
              </a:xfrm>
              <a:custGeom>
                <a:avLst/>
                <a:gdLst>
                  <a:gd name="T0" fmla="*/ 0 w 64"/>
                  <a:gd name="T1" fmla="*/ 11 h 59"/>
                  <a:gd name="T2" fmla="*/ 64 w 64"/>
                  <a:gd name="T3" fmla="*/ 0 h 59"/>
                  <a:gd name="T4" fmla="*/ 27 w 64"/>
                  <a:gd name="T5" fmla="*/ 59 h 59"/>
                  <a:gd name="T6" fmla="*/ 0 w 64"/>
                  <a:gd name="T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59">
                    <a:moveTo>
                      <a:pt x="0" y="11"/>
                    </a:moveTo>
                    <a:lnTo>
                      <a:pt x="64" y="0"/>
                    </a:lnTo>
                    <a:lnTo>
                      <a:pt x="27" y="5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6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197"/>
              <p:cNvSpPr/>
              <p:nvPr/>
            </p:nvSpPr>
            <p:spPr bwMode="auto">
              <a:xfrm>
                <a:off x="3840" y="1444"/>
                <a:ext cx="67" cy="43"/>
              </a:xfrm>
              <a:custGeom>
                <a:avLst/>
                <a:gdLst>
                  <a:gd name="T0" fmla="*/ 0 w 67"/>
                  <a:gd name="T1" fmla="*/ 41 h 43"/>
                  <a:gd name="T2" fmla="*/ 35 w 67"/>
                  <a:gd name="T3" fmla="*/ 0 h 43"/>
                  <a:gd name="T4" fmla="*/ 67 w 67"/>
                  <a:gd name="T5" fmla="*/ 43 h 43"/>
                  <a:gd name="T6" fmla="*/ 0 w 67"/>
                  <a:gd name="T7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3">
                    <a:moveTo>
                      <a:pt x="0" y="41"/>
                    </a:moveTo>
                    <a:lnTo>
                      <a:pt x="35" y="0"/>
                    </a:lnTo>
                    <a:lnTo>
                      <a:pt x="67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8A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198"/>
              <p:cNvSpPr/>
              <p:nvPr/>
            </p:nvSpPr>
            <p:spPr bwMode="auto">
              <a:xfrm>
                <a:off x="3917" y="1412"/>
                <a:ext cx="83" cy="67"/>
              </a:xfrm>
              <a:custGeom>
                <a:avLst/>
                <a:gdLst>
                  <a:gd name="T0" fmla="*/ 0 w 83"/>
                  <a:gd name="T1" fmla="*/ 11 h 67"/>
                  <a:gd name="T2" fmla="*/ 35 w 83"/>
                  <a:gd name="T3" fmla="*/ 67 h 67"/>
                  <a:gd name="T4" fmla="*/ 83 w 83"/>
                  <a:gd name="T5" fmla="*/ 0 h 67"/>
                  <a:gd name="T6" fmla="*/ 0 w 83"/>
                  <a:gd name="T7" fmla="*/ 1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67">
                    <a:moveTo>
                      <a:pt x="0" y="11"/>
                    </a:moveTo>
                    <a:lnTo>
                      <a:pt x="35" y="67"/>
                    </a:lnTo>
                    <a:lnTo>
                      <a:pt x="8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4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Freeform 199"/>
              <p:cNvSpPr/>
              <p:nvPr/>
            </p:nvSpPr>
            <p:spPr bwMode="auto">
              <a:xfrm>
                <a:off x="4003" y="1442"/>
                <a:ext cx="56" cy="53"/>
              </a:xfrm>
              <a:custGeom>
                <a:avLst/>
                <a:gdLst>
                  <a:gd name="T0" fmla="*/ 0 w 56"/>
                  <a:gd name="T1" fmla="*/ 53 h 53"/>
                  <a:gd name="T2" fmla="*/ 35 w 56"/>
                  <a:gd name="T3" fmla="*/ 0 h 53"/>
                  <a:gd name="T4" fmla="*/ 56 w 56"/>
                  <a:gd name="T5" fmla="*/ 53 h 53"/>
                  <a:gd name="T6" fmla="*/ 0 w 56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0" y="53"/>
                    </a:moveTo>
                    <a:lnTo>
                      <a:pt x="35" y="0"/>
                    </a:lnTo>
                    <a:lnTo>
                      <a:pt x="56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D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200"/>
              <p:cNvSpPr/>
              <p:nvPr/>
            </p:nvSpPr>
            <p:spPr bwMode="auto">
              <a:xfrm>
                <a:off x="4075" y="1407"/>
                <a:ext cx="70" cy="67"/>
              </a:xfrm>
              <a:custGeom>
                <a:avLst/>
                <a:gdLst>
                  <a:gd name="T0" fmla="*/ 10 w 26"/>
                  <a:gd name="T1" fmla="*/ 25 h 25"/>
                  <a:gd name="T2" fmla="*/ 0 w 26"/>
                  <a:gd name="T3" fmla="*/ 3 h 25"/>
                  <a:gd name="T4" fmla="*/ 26 w 26"/>
                  <a:gd name="T5" fmla="*/ 0 h 25"/>
                  <a:gd name="T6" fmla="*/ 10 w 26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10" y="2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8" y="21"/>
                      <a:pt x="10" y="25"/>
                    </a:cubicBezTo>
                    <a:close/>
                  </a:path>
                </a:pathLst>
              </a:custGeom>
              <a:solidFill>
                <a:srgbClr val="FFD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Freeform 201"/>
              <p:cNvSpPr/>
              <p:nvPr/>
            </p:nvSpPr>
            <p:spPr bwMode="auto">
              <a:xfrm>
                <a:off x="4383" y="1158"/>
                <a:ext cx="136" cy="104"/>
              </a:xfrm>
              <a:custGeom>
                <a:avLst/>
                <a:gdLst>
                  <a:gd name="T0" fmla="*/ 25 w 51"/>
                  <a:gd name="T1" fmla="*/ 39 h 39"/>
                  <a:gd name="T2" fmla="*/ 51 w 51"/>
                  <a:gd name="T3" fmla="*/ 13 h 39"/>
                  <a:gd name="T4" fmla="*/ 47 w 51"/>
                  <a:gd name="T5" fmla="*/ 0 h 39"/>
                  <a:gd name="T6" fmla="*/ 0 w 51"/>
                  <a:gd name="T7" fmla="*/ 16 h 39"/>
                  <a:gd name="T8" fmla="*/ 25 w 51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9">
                    <a:moveTo>
                      <a:pt x="25" y="39"/>
                    </a:moveTo>
                    <a:cubicBezTo>
                      <a:pt x="40" y="39"/>
                      <a:pt x="51" y="28"/>
                      <a:pt x="51" y="13"/>
                    </a:cubicBezTo>
                    <a:cubicBezTo>
                      <a:pt x="51" y="9"/>
                      <a:pt x="50" y="4"/>
                      <a:pt x="47" y="0"/>
                    </a:cubicBezTo>
                    <a:cubicBezTo>
                      <a:pt x="31" y="3"/>
                      <a:pt x="15" y="9"/>
                      <a:pt x="0" y="16"/>
                    </a:cubicBezTo>
                    <a:cubicBezTo>
                      <a:pt x="1" y="29"/>
                      <a:pt x="12" y="39"/>
                      <a:pt x="25" y="39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202"/>
              <p:cNvSpPr/>
              <p:nvPr/>
            </p:nvSpPr>
            <p:spPr bwMode="auto">
              <a:xfrm>
                <a:off x="4404" y="1164"/>
                <a:ext cx="96" cy="77"/>
              </a:xfrm>
              <a:custGeom>
                <a:avLst/>
                <a:gdLst>
                  <a:gd name="T0" fmla="*/ 0 w 36"/>
                  <a:gd name="T1" fmla="*/ 11 h 29"/>
                  <a:gd name="T2" fmla="*/ 18 w 36"/>
                  <a:gd name="T3" fmla="*/ 29 h 29"/>
                  <a:gd name="T4" fmla="*/ 36 w 36"/>
                  <a:gd name="T5" fmla="*/ 11 h 29"/>
                  <a:gd name="T6" fmla="*/ 31 w 36"/>
                  <a:gd name="T7" fmla="*/ 0 h 29"/>
                  <a:gd name="T8" fmla="*/ 0 w 36"/>
                  <a:gd name="T9" fmla="*/ 10 h 29"/>
                  <a:gd name="T10" fmla="*/ 0 w 36"/>
                  <a:gd name="T11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9">
                    <a:moveTo>
                      <a:pt x="0" y="11"/>
                    </a:moveTo>
                    <a:cubicBezTo>
                      <a:pt x="0" y="21"/>
                      <a:pt x="8" y="29"/>
                      <a:pt x="18" y="29"/>
                    </a:cubicBezTo>
                    <a:cubicBezTo>
                      <a:pt x="28" y="29"/>
                      <a:pt x="36" y="21"/>
                      <a:pt x="36" y="11"/>
                    </a:cubicBezTo>
                    <a:cubicBezTo>
                      <a:pt x="36" y="7"/>
                      <a:pt x="34" y="3"/>
                      <a:pt x="31" y="0"/>
                    </a:cubicBezTo>
                    <a:cubicBezTo>
                      <a:pt x="20" y="2"/>
                      <a:pt x="10" y="6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Freeform 203"/>
              <p:cNvSpPr/>
              <p:nvPr/>
            </p:nvSpPr>
            <p:spPr bwMode="auto">
              <a:xfrm>
                <a:off x="4417" y="1166"/>
                <a:ext cx="70" cy="64"/>
              </a:xfrm>
              <a:custGeom>
                <a:avLst/>
                <a:gdLst>
                  <a:gd name="T0" fmla="*/ 0 w 26"/>
                  <a:gd name="T1" fmla="*/ 12 h 24"/>
                  <a:gd name="T2" fmla="*/ 14 w 26"/>
                  <a:gd name="T3" fmla="*/ 24 h 24"/>
                  <a:gd name="T4" fmla="*/ 26 w 26"/>
                  <a:gd name="T5" fmla="*/ 10 h 24"/>
                  <a:gd name="T6" fmla="*/ 20 w 26"/>
                  <a:gd name="T7" fmla="*/ 0 h 24"/>
                  <a:gd name="T8" fmla="*/ 1 w 26"/>
                  <a:gd name="T9" fmla="*/ 7 h 24"/>
                  <a:gd name="T10" fmla="*/ 0 w 26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0" y="12"/>
                    </a:moveTo>
                    <a:cubicBezTo>
                      <a:pt x="1" y="19"/>
                      <a:pt x="7" y="24"/>
                      <a:pt x="14" y="24"/>
                    </a:cubicBezTo>
                    <a:cubicBezTo>
                      <a:pt x="21" y="23"/>
                      <a:pt x="26" y="17"/>
                      <a:pt x="26" y="10"/>
                    </a:cubicBezTo>
                    <a:cubicBezTo>
                      <a:pt x="26" y="6"/>
                      <a:pt x="23" y="2"/>
                      <a:pt x="20" y="0"/>
                    </a:cubicBezTo>
                    <a:cubicBezTo>
                      <a:pt x="14" y="2"/>
                      <a:pt x="7" y="4"/>
                      <a:pt x="1" y="7"/>
                    </a:cubicBezTo>
                    <a:cubicBezTo>
                      <a:pt x="0" y="8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204"/>
              <p:cNvSpPr/>
              <p:nvPr/>
            </p:nvSpPr>
            <p:spPr bwMode="auto">
              <a:xfrm>
                <a:off x="4433" y="1177"/>
                <a:ext cx="38" cy="37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3 h 14"/>
                  <a:gd name="T6" fmla="*/ 14 w 14"/>
                  <a:gd name="T7" fmla="*/ 6 h 14"/>
                  <a:gd name="T8" fmla="*/ 7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1" y="11"/>
                      <a:pt x="4" y="14"/>
                      <a:pt x="7" y="13"/>
                    </a:cubicBezTo>
                    <a:cubicBezTo>
                      <a:pt x="11" y="13"/>
                      <a:pt x="14" y="10"/>
                      <a:pt x="14" y="6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6" name="Freeform 206"/>
            <p:cNvSpPr/>
            <p:nvPr/>
          </p:nvSpPr>
          <p:spPr bwMode="auto">
            <a:xfrm>
              <a:off x="7361238" y="1868488"/>
              <a:ext cx="165100" cy="169863"/>
            </a:xfrm>
            <a:custGeom>
              <a:avLst/>
              <a:gdLst>
                <a:gd name="T0" fmla="*/ 16 w 39"/>
                <a:gd name="T1" fmla="*/ 8 h 40"/>
                <a:gd name="T2" fmla="*/ 4 w 39"/>
                <a:gd name="T3" fmla="*/ 0 h 40"/>
                <a:gd name="T4" fmla="*/ 0 w 39"/>
                <a:gd name="T5" fmla="*/ 14 h 40"/>
                <a:gd name="T6" fmla="*/ 26 w 39"/>
                <a:gd name="T7" fmla="*/ 40 h 40"/>
                <a:gd name="T8" fmla="*/ 39 w 39"/>
                <a:gd name="T9" fmla="*/ 36 h 40"/>
                <a:gd name="T10" fmla="*/ 16 w 39"/>
                <a:gd name="T1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16" y="8"/>
                  </a:moveTo>
                  <a:cubicBezTo>
                    <a:pt x="12" y="5"/>
                    <a:pt x="8" y="3"/>
                    <a:pt x="4" y="0"/>
                  </a:cubicBezTo>
                  <a:cubicBezTo>
                    <a:pt x="2" y="4"/>
                    <a:pt x="0" y="9"/>
                    <a:pt x="0" y="14"/>
                  </a:cubicBezTo>
                  <a:cubicBezTo>
                    <a:pt x="0" y="28"/>
                    <a:pt x="12" y="40"/>
                    <a:pt x="26" y="40"/>
                  </a:cubicBezTo>
                  <a:cubicBezTo>
                    <a:pt x="31" y="40"/>
                    <a:pt x="35" y="39"/>
                    <a:pt x="39" y="36"/>
                  </a:cubicBezTo>
                  <a:cubicBezTo>
                    <a:pt x="33" y="26"/>
                    <a:pt x="26" y="15"/>
                    <a:pt x="16" y="8"/>
                  </a:cubicBezTo>
                  <a:close/>
                </a:path>
              </a:pathLst>
            </a:cu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207"/>
            <p:cNvSpPr/>
            <p:nvPr/>
          </p:nvSpPr>
          <p:spPr bwMode="auto">
            <a:xfrm>
              <a:off x="7399338" y="1889125"/>
              <a:ext cx="109538" cy="114300"/>
            </a:xfrm>
            <a:custGeom>
              <a:avLst/>
              <a:gdLst>
                <a:gd name="T0" fmla="*/ 7 w 26"/>
                <a:gd name="T1" fmla="*/ 3 h 27"/>
                <a:gd name="T2" fmla="*/ 2 w 26"/>
                <a:gd name="T3" fmla="*/ 0 h 27"/>
                <a:gd name="T4" fmla="*/ 0 w 26"/>
                <a:gd name="T5" fmla="*/ 9 h 27"/>
                <a:gd name="T6" fmla="*/ 17 w 26"/>
                <a:gd name="T7" fmla="*/ 27 h 27"/>
                <a:gd name="T8" fmla="*/ 26 w 26"/>
                <a:gd name="T9" fmla="*/ 25 h 27"/>
                <a:gd name="T10" fmla="*/ 7 w 26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7" y="3"/>
                  </a:moveTo>
                  <a:cubicBezTo>
                    <a:pt x="6" y="2"/>
                    <a:pt x="4" y="1"/>
                    <a:pt x="2" y="0"/>
                  </a:cubicBezTo>
                  <a:cubicBezTo>
                    <a:pt x="1" y="2"/>
                    <a:pt x="0" y="6"/>
                    <a:pt x="0" y="9"/>
                  </a:cubicBezTo>
                  <a:cubicBezTo>
                    <a:pt x="0" y="19"/>
                    <a:pt x="8" y="27"/>
                    <a:pt x="17" y="27"/>
                  </a:cubicBezTo>
                  <a:cubicBezTo>
                    <a:pt x="21" y="27"/>
                    <a:pt x="24" y="26"/>
                    <a:pt x="26" y="25"/>
                  </a:cubicBezTo>
                  <a:cubicBezTo>
                    <a:pt x="21" y="16"/>
                    <a:pt x="15" y="9"/>
                    <a:pt x="7" y="3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208"/>
            <p:cNvSpPr/>
            <p:nvPr/>
          </p:nvSpPr>
          <p:spPr bwMode="auto">
            <a:xfrm>
              <a:off x="7419976" y="1901825"/>
              <a:ext cx="80963" cy="85725"/>
            </a:xfrm>
            <a:custGeom>
              <a:avLst/>
              <a:gdLst>
                <a:gd name="T0" fmla="*/ 2 w 19"/>
                <a:gd name="T1" fmla="*/ 0 h 20"/>
                <a:gd name="T2" fmla="*/ 2 w 19"/>
                <a:gd name="T3" fmla="*/ 0 h 20"/>
                <a:gd name="T4" fmla="*/ 0 w 19"/>
                <a:gd name="T5" fmla="*/ 7 h 20"/>
                <a:gd name="T6" fmla="*/ 13 w 19"/>
                <a:gd name="T7" fmla="*/ 19 h 20"/>
                <a:gd name="T8" fmla="*/ 19 w 19"/>
                <a:gd name="T9" fmla="*/ 18 h 20"/>
                <a:gd name="T10" fmla="*/ 2 w 1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0" y="14"/>
                    <a:pt x="6" y="20"/>
                    <a:pt x="13" y="19"/>
                  </a:cubicBezTo>
                  <a:cubicBezTo>
                    <a:pt x="15" y="19"/>
                    <a:pt x="17" y="19"/>
                    <a:pt x="19" y="18"/>
                  </a:cubicBezTo>
                  <a:cubicBezTo>
                    <a:pt x="14" y="11"/>
                    <a:pt x="9" y="5"/>
                    <a:pt x="2" y="0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209"/>
            <p:cNvSpPr/>
            <p:nvPr/>
          </p:nvSpPr>
          <p:spPr bwMode="auto">
            <a:xfrm>
              <a:off x="7445376" y="1919288"/>
              <a:ext cx="38100" cy="38100"/>
            </a:xfrm>
            <a:custGeom>
              <a:avLst/>
              <a:gdLst>
                <a:gd name="T0" fmla="*/ 1 w 9"/>
                <a:gd name="T1" fmla="*/ 0 h 9"/>
                <a:gd name="T2" fmla="*/ 0 w 9"/>
                <a:gd name="T3" fmla="*/ 3 h 9"/>
                <a:gd name="T4" fmla="*/ 7 w 9"/>
                <a:gd name="T5" fmla="*/ 9 h 9"/>
                <a:gd name="T6" fmla="*/ 9 w 9"/>
                <a:gd name="T7" fmla="*/ 9 h 9"/>
                <a:gd name="T8" fmla="*/ 1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3" y="9"/>
                    <a:pt x="7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6" y="5"/>
                    <a:pt x="4" y="2"/>
                    <a:pt x="1" y="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Oval 210"/>
            <p:cNvSpPr>
              <a:spLocks noChangeArrowheads="1"/>
            </p:cNvSpPr>
            <p:nvPr/>
          </p:nvSpPr>
          <p:spPr bwMode="auto">
            <a:xfrm>
              <a:off x="7165976" y="2046288"/>
              <a:ext cx="220663" cy="220663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Oval 211"/>
            <p:cNvSpPr>
              <a:spLocks noChangeArrowheads="1"/>
            </p:cNvSpPr>
            <p:nvPr/>
          </p:nvSpPr>
          <p:spPr bwMode="auto">
            <a:xfrm>
              <a:off x="7199313" y="2081213"/>
              <a:ext cx="152400" cy="152400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212"/>
            <p:cNvSpPr/>
            <p:nvPr/>
          </p:nvSpPr>
          <p:spPr bwMode="auto">
            <a:xfrm>
              <a:off x="7219951" y="2101850"/>
              <a:ext cx="115888" cy="114300"/>
            </a:xfrm>
            <a:custGeom>
              <a:avLst/>
              <a:gdLst>
                <a:gd name="T0" fmla="*/ 14 w 27"/>
                <a:gd name="T1" fmla="*/ 26 h 27"/>
                <a:gd name="T2" fmla="*/ 26 w 27"/>
                <a:gd name="T3" fmla="*/ 13 h 27"/>
                <a:gd name="T4" fmla="*/ 13 w 27"/>
                <a:gd name="T5" fmla="*/ 1 h 27"/>
                <a:gd name="T6" fmla="*/ 1 w 27"/>
                <a:gd name="T7" fmla="*/ 14 h 27"/>
                <a:gd name="T8" fmla="*/ 14 w 27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26"/>
                  </a:moveTo>
                  <a:cubicBezTo>
                    <a:pt x="21" y="26"/>
                    <a:pt x="27" y="20"/>
                    <a:pt x="26" y="13"/>
                  </a:cubicBezTo>
                  <a:cubicBezTo>
                    <a:pt x="26" y="6"/>
                    <a:pt x="20" y="0"/>
                    <a:pt x="13" y="1"/>
                  </a:cubicBezTo>
                  <a:cubicBezTo>
                    <a:pt x="6" y="1"/>
                    <a:pt x="0" y="7"/>
                    <a:pt x="1" y="14"/>
                  </a:cubicBezTo>
                  <a:cubicBezTo>
                    <a:pt x="1" y="21"/>
                    <a:pt x="7" y="27"/>
                    <a:pt x="14" y="26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213"/>
            <p:cNvSpPr/>
            <p:nvPr/>
          </p:nvSpPr>
          <p:spPr bwMode="auto">
            <a:xfrm>
              <a:off x="7245351" y="2132013"/>
              <a:ext cx="60325" cy="55563"/>
            </a:xfrm>
            <a:custGeom>
              <a:avLst/>
              <a:gdLst>
                <a:gd name="T0" fmla="*/ 8 w 14"/>
                <a:gd name="T1" fmla="*/ 13 h 13"/>
                <a:gd name="T2" fmla="*/ 14 w 14"/>
                <a:gd name="T3" fmla="*/ 6 h 13"/>
                <a:gd name="T4" fmla="*/ 7 w 14"/>
                <a:gd name="T5" fmla="*/ 0 h 13"/>
                <a:gd name="T6" fmla="*/ 1 w 14"/>
                <a:gd name="T7" fmla="*/ 7 h 13"/>
                <a:gd name="T8" fmla="*/ 8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cubicBezTo>
                    <a:pt x="11" y="13"/>
                    <a:pt x="14" y="10"/>
                    <a:pt x="14" y="6"/>
                  </a:cubicBezTo>
                  <a:cubicBezTo>
                    <a:pt x="14" y="2"/>
                    <a:pt x="11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1" y="11"/>
                    <a:pt x="4" y="13"/>
                    <a:pt x="8" y="13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Oval 214"/>
            <p:cNvSpPr>
              <a:spLocks noChangeArrowheads="1"/>
            </p:cNvSpPr>
            <p:nvPr/>
          </p:nvSpPr>
          <p:spPr bwMode="auto">
            <a:xfrm>
              <a:off x="6788151" y="2089150"/>
              <a:ext cx="215900" cy="2159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Oval 215"/>
            <p:cNvSpPr>
              <a:spLocks noChangeArrowheads="1"/>
            </p:cNvSpPr>
            <p:nvPr/>
          </p:nvSpPr>
          <p:spPr bwMode="auto">
            <a:xfrm>
              <a:off x="6821488" y="2122488"/>
              <a:ext cx="152400" cy="149225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216"/>
            <p:cNvSpPr/>
            <p:nvPr/>
          </p:nvSpPr>
          <p:spPr bwMode="auto">
            <a:xfrm>
              <a:off x="6842126" y="2144713"/>
              <a:ext cx="111125" cy="109538"/>
            </a:xfrm>
            <a:custGeom>
              <a:avLst/>
              <a:gdLst>
                <a:gd name="T0" fmla="*/ 14 w 26"/>
                <a:gd name="T1" fmla="*/ 26 h 26"/>
                <a:gd name="T2" fmla="*/ 26 w 26"/>
                <a:gd name="T3" fmla="*/ 12 h 26"/>
                <a:gd name="T4" fmla="*/ 12 w 26"/>
                <a:gd name="T5" fmla="*/ 0 h 26"/>
                <a:gd name="T6" fmla="*/ 0 w 26"/>
                <a:gd name="T7" fmla="*/ 14 h 26"/>
                <a:gd name="T8" fmla="*/ 14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cubicBezTo>
                    <a:pt x="21" y="25"/>
                    <a:pt x="26" y="19"/>
                    <a:pt x="26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21"/>
                    <a:pt x="7" y="26"/>
                    <a:pt x="14" y="26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217"/>
            <p:cNvSpPr/>
            <p:nvPr/>
          </p:nvSpPr>
          <p:spPr bwMode="auto">
            <a:xfrm>
              <a:off x="6867526" y="2170113"/>
              <a:ext cx="60325" cy="58738"/>
            </a:xfrm>
            <a:custGeom>
              <a:avLst/>
              <a:gdLst>
                <a:gd name="T0" fmla="*/ 7 w 14"/>
                <a:gd name="T1" fmla="*/ 13 h 14"/>
                <a:gd name="T2" fmla="*/ 14 w 14"/>
                <a:gd name="T3" fmla="*/ 6 h 14"/>
                <a:gd name="T4" fmla="*/ 6 w 14"/>
                <a:gd name="T5" fmla="*/ 0 h 14"/>
                <a:gd name="T6" fmla="*/ 0 w 14"/>
                <a:gd name="T7" fmla="*/ 7 h 14"/>
                <a:gd name="T8" fmla="*/ 7 w 14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3"/>
                  </a:moveTo>
                  <a:cubicBezTo>
                    <a:pt x="11" y="13"/>
                    <a:pt x="14" y="10"/>
                    <a:pt x="14" y="6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4" y="14"/>
                    <a:pt x="7" y="13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Oval 218"/>
            <p:cNvSpPr>
              <a:spLocks noChangeArrowheads="1"/>
            </p:cNvSpPr>
            <p:nvPr/>
          </p:nvSpPr>
          <p:spPr bwMode="auto">
            <a:xfrm>
              <a:off x="7004051" y="2347913"/>
              <a:ext cx="215900" cy="220663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Oval 219"/>
            <p:cNvSpPr>
              <a:spLocks noChangeArrowheads="1"/>
            </p:cNvSpPr>
            <p:nvPr/>
          </p:nvSpPr>
          <p:spPr bwMode="auto">
            <a:xfrm>
              <a:off x="7037388" y="2382838"/>
              <a:ext cx="149225" cy="152400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220"/>
            <p:cNvSpPr/>
            <p:nvPr/>
          </p:nvSpPr>
          <p:spPr bwMode="auto">
            <a:xfrm>
              <a:off x="7059613" y="2403475"/>
              <a:ext cx="109538" cy="114300"/>
            </a:xfrm>
            <a:custGeom>
              <a:avLst/>
              <a:gdLst>
                <a:gd name="T0" fmla="*/ 14 w 26"/>
                <a:gd name="T1" fmla="*/ 26 h 27"/>
                <a:gd name="T2" fmla="*/ 26 w 26"/>
                <a:gd name="T3" fmla="*/ 13 h 27"/>
                <a:gd name="T4" fmla="*/ 12 w 26"/>
                <a:gd name="T5" fmla="*/ 1 h 27"/>
                <a:gd name="T6" fmla="*/ 0 w 26"/>
                <a:gd name="T7" fmla="*/ 14 h 27"/>
                <a:gd name="T8" fmla="*/ 14 w 26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4" y="26"/>
                  </a:moveTo>
                  <a:cubicBezTo>
                    <a:pt x="21" y="26"/>
                    <a:pt x="26" y="20"/>
                    <a:pt x="26" y="13"/>
                  </a:cubicBezTo>
                  <a:cubicBezTo>
                    <a:pt x="25" y="6"/>
                    <a:pt x="19" y="0"/>
                    <a:pt x="12" y="1"/>
                  </a:cubicBezTo>
                  <a:cubicBezTo>
                    <a:pt x="5" y="1"/>
                    <a:pt x="0" y="7"/>
                    <a:pt x="0" y="14"/>
                  </a:cubicBezTo>
                  <a:cubicBezTo>
                    <a:pt x="0" y="21"/>
                    <a:pt x="6" y="27"/>
                    <a:pt x="14" y="26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221"/>
            <p:cNvSpPr/>
            <p:nvPr/>
          </p:nvSpPr>
          <p:spPr bwMode="auto">
            <a:xfrm>
              <a:off x="7085013" y="2433638"/>
              <a:ext cx="58738" cy="53975"/>
            </a:xfrm>
            <a:custGeom>
              <a:avLst/>
              <a:gdLst>
                <a:gd name="T0" fmla="*/ 7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7 h 13"/>
                <a:gd name="T8" fmla="*/ 7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cubicBezTo>
                    <a:pt x="11" y="13"/>
                    <a:pt x="14" y="10"/>
                    <a:pt x="14" y="6"/>
                  </a:cubicBezTo>
                  <a:cubicBezTo>
                    <a:pt x="13" y="2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3"/>
                    <a:pt x="7" y="13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222"/>
            <p:cNvSpPr/>
            <p:nvPr/>
          </p:nvSpPr>
          <p:spPr bwMode="auto">
            <a:xfrm>
              <a:off x="7373938" y="2309813"/>
              <a:ext cx="160338" cy="187325"/>
            </a:xfrm>
            <a:custGeom>
              <a:avLst/>
              <a:gdLst>
                <a:gd name="T0" fmla="*/ 38 w 38"/>
                <a:gd name="T1" fmla="*/ 3 h 44"/>
                <a:gd name="T2" fmla="*/ 26 w 38"/>
                <a:gd name="T3" fmla="*/ 0 h 44"/>
                <a:gd name="T4" fmla="*/ 0 w 38"/>
                <a:gd name="T5" fmla="*/ 26 h 44"/>
                <a:gd name="T6" fmla="*/ 9 w 38"/>
                <a:gd name="T7" fmla="*/ 44 h 44"/>
                <a:gd name="T8" fmla="*/ 38 w 38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4">
                  <a:moveTo>
                    <a:pt x="38" y="3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3"/>
                    <a:pt x="4" y="40"/>
                    <a:pt x="9" y="44"/>
                  </a:cubicBezTo>
                  <a:cubicBezTo>
                    <a:pt x="21" y="36"/>
                    <a:pt x="31" y="17"/>
                    <a:pt x="38" y="3"/>
                  </a:cubicBezTo>
                  <a:close/>
                </a:path>
              </a:pathLst>
            </a:cu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223"/>
            <p:cNvSpPr/>
            <p:nvPr/>
          </p:nvSpPr>
          <p:spPr bwMode="auto">
            <a:xfrm>
              <a:off x="7412038" y="2344738"/>
              <a:ext cx="109538" cy="130175"/>
            </a:xfrm>
            <a:custGeom>
              <a:avLst/>
              <a:gdLst>
                <a:gd name="T0" fmla="*/ 26 w 26"/>
                <a:gd name="T1" fmla="*/ 2 h 31"/>
                <a:gd name="T2" fmla="*/ 18 w 26"/>
                <a:gd name="T3" fmla="*/ 0 h 31"/>
                <a:gd name="T4" fmla="*/ 0 w 26"/>
                <a:gd name="T5" fmla="*/ 18 h 31"/>
                <a:gd name="T6" fmla="*/ 6 w 26"/>
                <a:gd name="T7" fmla="*/ 31 h 31"/>
                <a:gd name="T8" fmla="*/ 26 w 26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26" y="2"/>
                  </a:moveTo>
                  <a:cubicBezTo>
                    <a:pt x="23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14" y="24"/>
                    <a:pt x="20" y="12"/>
                    <a:pt x="26" y="2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224"/>
            <p:cNvSpPr/>
            <p:nvPr/>
          </p:nvSpPr>
          <p:spPr bwMode="auto">
            <a:xfrm>
              <a:off x="7427913" y="2365375"/>
              <a:ext cx="80963" cy="96838"/>
            </a:xfrm>
            <a:custGeom>
              <a:avLst/>
              <a:gdLst>
                <a:gd name="T0" fmla="*/ 13 w 19"/>
                <a:gd name="T1" fmla="*/ 0 h 23"/>
                <a:gd name="T2" fmla="*/ 1 w 19"/>
                <a:gd name="T3" fmla="*/ 14 h 23"/>
                <a:gd name="T4" fmla="*/ 5 w 19"/>
                <a:gd name="T5" fmla="*/ 23 h 23"/>
                <a:gd name="T6" fmla="*/ 19 w 19"/>
                <a:gd name="T7" fmla="*/ 2 h 23"/>
                <a:gd name="T8" fmla="*/ 13 w 1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3" y="0"/>
                  </a:moveTo>
                  <a:cubicBezTo>
                    <a:pt x="6" y="1"/>
                    <a:pt x="0" y="7"/>
                    <a:pt x="1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11" y="17"/>
                    <a:pt x="15" y="9"/>
                    <a:pt x="19" y="2"/>
                  </a:cubicBezTo>
                  <a:cubicBezTo>
                    <a:pt x="17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Oval 225"/>
            <p:cNvSpPr>
              <a:spLocks noChangeArrowheads="1"/>
            </p:cNvSpPr>
            <p:nvPr/>
          </p:nvSpPr>
          <p:spPr bwMode="auto">
            <a:xfrm>
              <a:off x="7848601" y="3605213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Oval 226"/>
            <p:cNvSpPr>
              <a:spLocks noChangeArrowheads="1"/>
            </p:cNvSpPr>
            <p:nvPr/>
          </p:nvSpPr>
          <p:spPr bwMode="auto">
            <a:xfrm>
              <a:off x="7789863" y="3783013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Oval 227"/>
            <p:cNvSpPr>
              <a:spLocks noChangeArrowheads="1"/>
            </p:cNvSpPr>
            <p:nvPr/>
          </p:nvSpPr>
          <p:spPr bwMode="auto">
            <a:xfrm>
              <a:off x="7721601" y="3957638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Oval 228"/>
            <p:cNvSpPr>
              <a:spLocks noChangeArrowheads="1"/>
            </p:cNvSpPr>
            <p:nvPr/>
          </p:nvSpPr>
          <p:spPr bwMode="auto">
            <a:xfrm>
              <a:off x="7632701" y="4114800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Oval 229"/>
            <p:cNvSpPr>
              <a:spLocks noChangeArrowheads="1"/>
            </p:cNvSpPr>
            <p:nvPr/>
          </p:nvSpPr>
          <p:spPr bwMode="auto">
            <a:xfrm>
              <a:off x="7280276" y="3919538"/>
              <a:ext cx="58738" cy="60325"/>
            </a:xfrm>
            <a:prstGeom prst="ellipse">
              <a:avLst/>
            </a:prstGeom>
            <a:solidFill>
              <a:srgbClr val="FFE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Oval 230"/>
            <p:cNvSpPr>
              <a:spLocks noChangeArrowheads="1"/>
            </p:cNvSpPr>
            <p:nvPr/>
          </p:nvSpPr>
          <p:spPr bwMode="auto">
            <a:xfrm>
              <a:off x="7356476" y="3732213"/>
              <a:ext cx="58738" cy="60325"/>
            </a:xfrm>
            <a:prstGeom prst="ellipse">
              <a:avLst/>
            </a:prstGeom>
            <a:solidFill>
              <a:srgbClr val="FFE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Oval 231"/>
            <p:cNvSpPr>
              <a:spLocks noChangeArrowheads="1"/>
            </p:cNvSpPr>
            <p:nvPr/>
          </p:nvSpPr>
          <p:spPr bwMode="auto">
            <a:xfrm>
              <a:off x="7424738" y="3529013"/>
              <a:ext cx="58738" cy="58738"/>
            </a:xfrm>
            <a:prstGeom prst="ellipse">
              <a:avLst/>
            </a:prstGeom>
            <a:solidFill>
              <a:srgbClr val="FFE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232"/>
            <p:cNvSpPr/>
            <p:nvPr/>
          </p:nvSpPr>
          <p:spPr bwMode="auto">
            <a:xfrm>
              <a:off x="7585076" y="2590800"/>
              <a:ext cx="233363" cy="152400"/>
            </a:xfrm>
            <a:custGeom>
              <a:avLst/>
              <a:gdLst>
                <a:gd name="T0" fmla="*/ 0 w 55"/>
                <a:gd name="T1" fmla="*/ 2 h 36"/>
                <a:gd name="T2" fmla="*/ 0 w 55"/>
                <a:gd name="T3" fmla="*/ 8 h 36"/>
                <a:gd name="T4" fmla="*/ 27 w 55"/>
                <a:gd name="T5" fmla="*/ 36 h 36"/>
                <a:gd name="T6" fmla="*/ 55 w 55"/>
                <a:gd name="T7" fmla="*/ 8 h 36"/>
                <a:gd name="T8" fmla="*/ 55 w 55"/>
                <a:gd name="T9" fmla="*/ 4 h 36"/>
                <a:gd name="T10" fmla="*/ 0 w 55"/>
                <a:gd name="T1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6">
                  <a:moveTo>
                    <a:pt x="0" y="2"/>
                  </a:moveTo>
                  <a:cubicBezTo>
                    <a:pt x="0" y="4"/>
                    <a:pt x="0" y="6"/>
                    <a:pt x="0" y="8"/>
                  </a:cubicBezTo>
                  <a:cubicBezTo>
                    <a:pt x="0" y="23"/>
                    <a:pt x="12" y="36"/>
                    <a:pt x="27" y="36"/>
                  </a:cubicBezTo>
                  <a:cubicBezTo>
                    <a:pt x="43" y="36"/>
                    <a:pt x="55" y="23"/>
                    <a:pt x="55" y="8"/>
                  </a:cubicBezTo>
                  <a:cubicBezTo>
                    <a:pt x="55" y="7"/>
                    <a:pt x="55" y="6"/>
                    <a:pt x="55" y="4"/>
                  </a:cubicBezTo>
                  <a:cubicBezTo>
                    <a:pt x="38" y="0"/>
                    <a:pt x="18" y="1"/>
                    <a:pt x="0" y="2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Oval 233"/>
            <p:cNvSpPr>
              <a:spLocks noChangeArrowheads="1"/>
            </p:cNvSpPr>
            <p:nvPr/>
          </p:nvSpPr>
          <p:spPr bwMode="auto">
            <a:xfrm>
              <a:off x="7797801" y="2811463"/>
              <a:ext cx="157163" cy="157163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234"/>
            <p:cNvSpPr/>
            <p:nvPr/>
          </p:nvSpPr>
          <p:spPr bwMode="auto">
            <a:xfrm>
              <a:off x="7373938" y="2819400"/>
              <a:ext cx="168275" cy="217488"/>
            </a:xfrm>
            <a:custGeom>
              <a:avLst/>
              <a:gdLst>
                <a:gd name="T0" fmla="*/ 20 w 40"/>
                <a:gd name="T1" fmla="*/ 0 h 51"/>
                <a:gd name="T2" fmla="*/ 0 w 40"/>
                <a:gd name="T3" fmla="*/ 46 h 51"/>
                <a:gd name="T4" fmla="*/ 15 w 40"/>
                <a:gd name="T5" fmla="*/ 51 h 51"/>
                <a:gd name="T6" fmla="*/ 40 w 40"/>
                <a:gd name="T7" fmla="*/ 25 h 51"/>
                <a:gd name="T8" fmla="*/ 20 w 40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1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" y="49"/>
                    <a:pt x="9" y="51"/>
                    <a:pt x="15" y="51"/>
                  </a:cubicBezTo>
                  <a:cubicBezTo>
                    <a:pt x="29" y="51"/>
                    <a:pt x="40" y="40"/>
                    <a:pt x="40" y="25"/>
                  </a:cubicBezTo>
                  <a:cubicBezTo>
                    <a:pt x="40" y="13"/>
                    <a:pt x="31" y="3"/>
                    <a:pt x="20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Oval 235"/>
            <p:cNvSpPr>
              <a:spLocks noChangeArrowheads="1"/>
            </p:cNvSpPr>
            <p:nvPr/>
          </p:nvSpPr>
          <p:spPr bwMode="auto">
            <a:xfrm>
              <a:off x="7640638" y="3074988"/>
              <a:ext cx="101600" cy="96838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236"/>
            <p:cNvSpPr/>
            <p:nvPr/>
          </p:nvSpPr>
          <p:spPr bwMode="auto">
            <a:xfrm>
              <a:off x="7389813" y="3197225"/>
              <a:ext cx="169863" cy="153988"/>
            </a:xfrm>
            <a:custGeom>
              <a:avLst/>
              <a:gdLst>
                <a:gd name="T0" fmla="*/ 40 w 40"/>
                <a:gd name="T1" fmla="*/ 20 h 36"/>
                <a:gd name="T2" fmla="*/ 20 w 40"/>
                <a:gd name="T3" fmla="*/ 0 h 36"/>
                <a:gd name="T4" fmla="*/ 0 w 40"/>
                <a:gd name="T5" fmla="*/ 20 h 36"/>
                <a:gd name="T6" fmla="*/ 5 w 40"/>
                <a:gd name="T7" fmla="*/ 33 h 36"/>
                <a:gd name="T8" fmla="*/ 32 w 40"/>
                <a:gd name="T9" fmla="*/ 36 h 36"/>
                <a:gd name="T10" fmla="*/ 40 w 40"/>
                <a:gd name="T11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6">
                  <a:moveTo>
                    <a:pt x="40" y="20"/>
                  </a:move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5"/>
                    <a:pt x="2" y="29"/>
                    <a:pt x="5" y="33"/>
                  </a:cubicBezTo>
                  <a:cubicBezTo>
                    <a:pt x="14" y="35"/>
                    <a:pt x="23" y="36"/>
                    <a:pt x="32" y="36"/>
                  </a:cubicBezTo>
                  <a:cubicBezTo>
                    <a:pt x="37" y="32"/>
                    <a:pt x="40" y="26"/>
                    <a:pt x="40" y="2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237"/>
            <p:cNvSpPr/>
            <p:nvPr/>
          </p:nvSpPr>
          <p:spPr bwMode="auto">
            <a:xfrm>
              <a:off x="7853363" y="3027363"/>
              <a:ext cx="207963" cy="238125"/>
            </a:xfrm>
            <a:custGeom>
              <a:avLst/>
              <a:gdLst>
                <a:gd name="T0" fmla="*/ 49 w 49"/>
                <a:gd name="T1" fmla="*/ 5 h 56"/>
                <a:gd name="T2" fmla="*/ 31 w 49"/>
                <a:gd name="T3" fmla="*/ 0 h 56"/>
                <a:gd name="T4" fmla="*/ 0 w 49"/>
                <a:gd name="T5" fmla="*/ 32 h 56"/>
                <a:gd name="T6" fmla="*/ 11 w 49"/>
                <a:gd name="T7" fmla="*/ 56 h 56"/>
                <a:gd name="T8" fmla="*/ 49 w 49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49" y="5"/>
                  </a:moveTo>
                  <a:cubicBezTo>
                    <a:pt x="44" y="2"/>
                    <a:pt x="38" y="0"/>
                    <a:pt x="31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2"/>
                    <a:pt x="4" y="51"/>
                    <a:pt x="11" y="56"/>
                  </a:cubicBezTo>
                  <a:cubicBezTo>
                    <a:pt x="29" y="43"/>
                    <a:pt x="44" y="26"/>
                    <a:pt x="49" y="5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Oval 238"/>
            <p:cNvSpPr>
              <a:spLocks noChangeArrowheads="1"/>
            </p:cNvSpPr>
            <p:nvPr/>
          </p:nvSpPr>
          <p:spPr bwMode="auto">
            <a:xfrm>
              <a:off x="7097713" y="2832100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Oval 239"/>
            <p:cNvSpPr>
              <a:spLocks noChangeArrowheads="1"/>
            </p:cNvSpPr>
            <p:nvPr/>
          </p:nvSpPr>
          <p:spPr bwMode="auto">
            <a:xfrm>
              <a:off x="7254876" y="2755900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Oval 240"/>
            <p:cNvSpPr>
              <a:spLocks noChangeArrowheads="1"/>
            </p:cNvSpPr>
            <p:nvPr/>
          </p:nvSpPr>
          <p:spPr bwMode="auto">
            <a:xfrm>
              <a:off x="7292976" y="2892425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Oval 241"/>
            <p:cNvSpPr>
              <a:spLocks noChangeArrowheads="1"/>
            </p:cNvSpPr>
            <p:nvPr/>
          </p:nvSpPr>
          <p:spPr bwMode="auto">
            <a:xfrm>
              <a:off x="7427913" y="2644775"/>
              <a:ext cx="50800" cy="52388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Oval 242"/>
            <p:cNvSpPr>
              <a:spLocks noChangeArrowheads="1"/>
            </p:cNvSpPr>
            <p:nvPr/>
          </p:nvSpPr>
          <p:spPr bwMode="auto">
            <a:xfrm>
              <a:off x="7194551" y="3176588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Oval 243"/>
            <p:cNvSpPr>
              <a:spLocks noChangeArrowheads="1"/>
            </p:cNvSpPr>
            <p:nvPr/>
          </p:nvSpPr>
          <p:spPr bwMode="auto">
            <a:xfrm>
              <a:off x="6970713" y="2971800"/>
              <a:ext cx="50800" cy="52388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Oval 244"/>
            <p:cNvSpPr>
              <a:spLocks noChangeArrowheads="1"/>
            </p:cNvSpPr>
            <p:nvPr/>
          </p:nvSpPr>
          <p:spPr bwMode="auto">
            <a:xfrm>
              <a:off x="7143751" y="3001963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Oval 245"/>
            <p:cNvSpPr>
              <a:spLocks noChangeArrowheads="1"/>
            </p:cNvSpPr>
            <p:nvPr/>
          </p:nvSpPr>
          <p:spPr bwMode="auto">
            <a:xfrm>
              <a:off x="7008813" y="3176588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246"/>
            <p:cNvSpPr/>
            <p:nvPr/>
          </p:nvSpPr>
          <p:spPr bwMode="auto">
            <a:xfrm>
              <a:off x="6867526" y="3940175"/>
              <a:ext cx="823913" cy="935038"/>
            </a:xfrm>
            <a:custGeom>
              <a:avLst/>
              <a:gdLst>
                <a:gd name="T0" fmla="*/ 4 w 194"/>
                <a:gd name="T1" fmla="*/ 0 h 220"/>
                <a:gd name="T2" fmla="*/ 0 w 194"/>
                <a:gd name="T3" fmla="*/ 60 h 220"/>
                <a:gd name="T4" fmla="*/ 74 w 194"/>
                <a:gd name="T5" fmla="*/ 30 h 220"/>
                <a:gd name="T6" fmla="*/ 55 w 194"/>
                <a:gd name="T7" fmla="*/ 99 h 220"/>
                <a:gd name="T8" fmla="*/ 136 w 194"/>
                <a:gd name="T9" fmla="*/ 83 h 220"/>
                <a:gd name="T10" fmla="*/ 104 w 194"/>
                <a:gd name="T11" fmla="*/ 146 h 220"/>
                <a:gd name="T12" fmla="*/ 171 w 194"/>
                <a:gd name="T13" fmla="*/ 143 h 220"/>
                <a:gd name="T14" fmla="*/ 120 w 194"/>
                <a:gd name="T15" fmla="*/ 199 h 220"/>
                <a:gd name="T16" fmla="*/ 159 w 194"/>
                <a:gd name="T17" fmla="*/ 220 h 220"/>
                <a:gd name="T18" fmla="*/ 152 w 194"/>
                <a:gd name="T19" fmla="*/ 102 h 220"/>
                <a:gd name="T20" fmla="*/ 4 w 194"/>
                <a:gd name="T2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20">
                  <a:moveTo>
                    <a:pt x="4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20" y="199"/>
                    <a:pt x="120" y="199"/>
                    <a:pt x="120" y="199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59" y="220"/>
                    <a:pt x="194" y="166"/>
                    <a:pt x="152" y="102"/>
                  </a:cubicBezTo>
                  <a:cubicBezTo>
                    <a:pt x="111" y="37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247"/>
            <p:cNvSpPr/>
            <p:nvPr/>
          </p:nvSpPr>
          <p:spPr bwMode="auto">
            <a:xfrm>
              <a:off x="6669088" y="4165600"/>
              <a:ext cx="708025" cy="942975"/>
            </a:xfrm>
            <a:custGeom>
              <a:avLst/>
              <a:gdLst>
                <a:gd name="T0" fmla="*/ 0 w 167"/>
                <a:gd name="T1" fmla="*/ 0 h 222"/>
                <a:gd name="T2" fmla="*/ 47 w 167"/>
                <a:gd name="T3" fmla="*/ 7 h 222"/>
                <a:gd name="T4" fmla="*/ 17 w 167"/>
                <a:gd name="T5" fmla="*/ 65 h 222"/>
                <a:gd name="T6" fmla="*/ 104 w 167"/>
                <a:gd name="T7" fmla="*/ 39 h 222"/>
                <a:gd name="T8" fmla="*/ 54 w 167"/>
                <a:gd name="T9" fmla="*/ 127 h 222"/>
                <a:gd name="T10" fmla="*/ 151 w 167"/>
                <a:gd name="T11" fmla="*/ 93 h 222"/>
                <a:gd name="T12" fmla="*/ 102 w 167"/>
                <a:gd name="T13" fmla="*/ 153 h 222"/>
                <a:gd name="T14" fmla="*/ 167 w 167"/>
                <a:gd name="T15" fmla="*/ 146 h 222"/>
                <a:gd name="T16" fmla="*/ 141 w 167"/>
                <a:gd name="T17" fmla="*/ 206 h 222"/>
                <a:gd name="T18" fmla="*/ 0 w 167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222">
                  <a:moveTo>
                    <a:pt x="0" y="0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41" y="206"/>
                    <a:pt x="141" y="206"/>
                    <a:pt x="141" y="206"/>
                  </a:cubicBezTo>
                  <a:cubicBezTo>
                    <a:pt x="141" y="206"/>
                    <a:pt x="30" y="222"/>
                    <a:pt x="0" y="0"/>
                  </a:cubicBezTo>
                  <a:close/>
                </a:path>
              </a:pathLst>
            </a:custGeom>
            <a:solidFill>
              <a:srgbClr val="FF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248"/>
            <p:cNvSpPr>
              <a:spLocks noChangeArrowheads="1"/>
            </p:cNvSpPr>
            <p:nvPr/>
          </p:nvSpPr>
          <p:spPr bwMode="auto">
            <a:xfrm>
              <a:off x="6945313" y="4233863"/>
              <a:ext cx="58738" cy="60325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Oval 249"/>
            <p:cNvSpPr>
              <a:spLocks noChangeArrowheads="1"/>
            </p:cNvSpPr>
            <p:nvPr/>
          </p:nvSpPr>
          <p:spPr bwMode="auto">
            <a:xfrm>
              <a:off x="7161213" y="4459288"/>
              <a:ext cx="58738" cy="58738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Oval 250"/>
            <p:cNvSpPr>
              <a:spLocks noChangeArrowheads="1"/>
            </p:cNvSpPr>
            <p:nvPr/>
          </p:nvSpPr>
          <p:spPr bwMode="auto">
            <a:xfrm>
              <a:off x="7296151" y="4667250"/>
              <a:ext cx="60325" cy="58738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Oval 251"/>
            <p:cNvSpPr>
              <a:spLocks noChangeArrowheads="1"/>
            </p:cNvSpPr>
            <p:nvPr/>
          </p:nvSpPr>
          <p:spPr bwMode="auto">
            <a:xfrm>
              <a:off x="7377113" y="4875213"/>
              <a:ext cx="60325" cy="55563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52"/>
            <p:cNvSpPr/>
            <p:nvPr/>
          </p:nvSpPr>
          <p:spPr bwMode="auto">
            <a:xfrm>
              <a:off x="6062663" y="4999038"/>
              <a:ext cx="746125" cy="355600"/>
            </a:xfrm>
            <a:custGeom>
              <a:avLst/>
              <a:gdLst>
                <a:gd name="T0" fmla="*/ 0 w 176"/>
                <a:gd name="T1" fmla="*/ 22 h 84"/>
                <a:gd name="T2" fmla="*/ 39 w 176"/>
                <a:gd name="T3" fmla="*/ 84 h 84"/>
                <a:gd name="T4" fmla="*/ 58 w 176"/>
                <a:gd name="T5" fmla="*/ 33 h 84"/>
                <a:gd name="T6" fmla="*/ 102 w 176"/>
                <a:gd name="T7" fmla="*/ 84 h 84"/>
                <a:gd name="T8" fmla="*/ 116 w 176"/>
                <a:gd name="T9" fmla="*/ 19 h 84"/>
                <a:gd name="T10" fmla="*/ 153 w 176"/>
                <a:gd name="T11" fmla="*/ 65 h 84"/>
                <a:gd name="T12" fmla="*/ 176 w 176"/>
                <a:gd name="T13" fmla="*/ 0 h 84"/>
                <a:gd name="T14" fmla="*/ 0 w 176"/>
                <a:gd name="T15" fmla="*/ 2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4">
                  <a:moveTo>
                    <a:pt x="0" y="22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65"/>
                    <a:pt x="176" y="34"/>
                    <a:pt x="176" y="0"/>
                  </a:cubicBezTo>
                  <a:cubicBezTo>
                    <a:pt x="176" y="0"/>
                    <a:pt x="58" y="43"/>
                    <a:pt x="0" y="22"/>
                  </a:cubicBezTo>
                  <a:close/>
                </a:path>
              </a:pathLst>
            </a:custGeom>
            <a:solidFill>
              <a:srgbClr val="FF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253"/>
            <p:cNvSpPr/>
            <p:nvPr/>
          </p:nvSpPr>
          <p:spPr bwMode="auto">
            <a:xfrm>
              <a:off x="6151563" y="4314825"/>
              <a:ext cx="517525" cy="301625"/>
            </a:xfrm>
            <a:custGeom>
              <a:avLst/>
              <a:gdLst>
                <a:gd name="T0" fmla="*/ 0 w 122"/>
                <a:gd name="T1" fmla="*/ 64 h 71"/>
                <a:gd name="T2" fmla="*/ 25 w 122"/>
                <a:gd name="T3" fmla="*/ 9 h 71"/>
                <a:gd name="T4" fmla="*/ 53 w 122"/>
                <a:gd name="T5" fmla="*/ 58 h 71"/>
                <a:gd name="T6" fmla="*/ 69 w 122"/>
                <a:gd name="T7" fmla="*/ 0 h 71"/>
                <a:gd name="T8" fmla="*/ 122 w 122"/>
                <a:gd name="T9" fmla="*/ 44 h 71"/>
                <a:gd name="T10" fmla="*/ 0 w 122"/>
                <a:gd name="T11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71">
                  <a:moveTo>
                    <a:pt x="0" y="64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37" y="71"/>
                    <a:pt x="0" y="64"/>
                  </a:cubicBezTo>
                  <a:close/>
                </a:path>
              </a:pathLst>
            </a:custGeom>
            <a:solidFill>
              <a:srgbClr val="ACC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Oval 254"/>
            <p:cNvSpPr>
              <a:spLocks noChangeArrowheads="1"/>
            </p:cNvSpPr>
            <p:nvPr/>
          </p:nvSpPr>
          <p:spPr bwMode="auto">
            <a:xfrm>
              <a:off x="6167438" y="4725988"/>
              <a:ext cx="60325" cy="60325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Oval 255"/>
            <p:cNvSpPr>
              <a:spLocks noChangeArrowheads="1"/>
            </p:cNvSpPr>
            <p:nvPr/>
          </p:nvSpPr>
          <p:spPr bwMode="auto">
            <a:xfrm>
              <a:off x="6524626" y="4646613"/>
              <a:ext cx="58738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Oval 256"/>
            <p:cNvSpPr>
              <a:spLocks noChangeArrowheads="1"/>
            </p:cNvSpPr>
            <p:nvPr/>
          </p:nvSpPr>
          <p:spPr bwMode="auto">
            <a:xfrm>
              <a:off x="6375401" y="4803775"/>
              <a:ext cx="60325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Oval 257"/>
            <p:cNvSpPr>
              <a:spLocks noChangeArrowheads="1"/>
            </p:cNvSpPr>
            <p:nvPr/>
          </p:nvSpPr>
          <p:spPr bwMode="auto">
            <a:xfrm>
              <a:off x="6681788" y="4832350"/>
              <a:ext cx="58738" cy="60325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Oval 258"/>
            <p:cNvSpPr>
              <a:spLocks noChangeArrowheads="1"/>
            </p:cNvSpPr>
            <p:nvPr/>
          </p:nvSpPr>
          <p:spPr bwMode="auto">
            <a:xfrm>
              <a:off x="6524626" y="4960938"/>
              <a:ext cx="58738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Oval 259"/>
            <p:cNvSpPr>
              <a:spLocks noChangeArrowheads="1"/>
            </p:cNvSpPr>
            <p:nvPr/>
          </p:nvSpPr>
          <p:spPr bwMode="auto">
            <a:xfrm>
              <a:off x="6248401" y="4960938"/>
              <a:ext cx="60325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Oval 260"/>
            <p:cNvSpPr>
              <a:spLocks noChangeArrowheads="1"/>
            </p:cNvSpPr>
            <p:nvPr/>
          </p:nvSpPr>
          <p:spPr bwMode="auto">
            <a:xfrm>
              <a:off x="6083301" y="4892675"/>
              <a:ext cx="55563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261"/>
            <p:cNvSpPr/>
            <p:nvPr/>
          </p:nvSpPr>
          <p:spPr bwMode="auto">
            <a:xfrm>
              <a:off x="5226051" y="4667250"/>
              <a:ext cx="411163" cy="463550"/>
            </a:xfrm>
            <a:custGeom>
              <a:avLst/>
              <a:gdLst>
                <a:gd name="T0" fmla="*/ 7 w 97"/>
                <a:gd name="T1" fmla="*/ 58 h 109"/>
                <a:gd name="T2" fmla="*/ 97 w 97"/>
                <a:gd name="T3" fmla="*/ 109 h 109"/>
                <a:gd name="T4" fmla="*/ 30 w 97"/>
                <a:gd name="T5" fmla="*/ 0 h 109"/>
                <a:gd name="T6" fmla="*/ 7 w 97"/>
                <a:gd name="T7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9">
                  <a:moveTo>
                    <a:pt x="7" y="58"/>
                  </a:moveTo>
                  <a:cubicBezTo>
                    <a:pt x="97" y="109"/>
                    <a:pt x="97" y="109"/>
                    <a:pt x="97" y="10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0" y="53"/>
                    <a:pt x="7" y="58"/>
                  </a:cubicBezTo>
                  <a:close/>
                </a:path>
              </a:pathLst>
            </a:custGeom>
            <a:solidFill>
              <a:srgbClr val="A9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262"/>
            <p:cNvSpPr/>
            <p:nvPr/>
          </p:nvSpPr>
          <p:spPr bwMode="auto">
            <a:xfrm>
              <a:off x="5561013" y="4637088"/>
              <a:ext cx="382588" cy="450850"/>
            </a:xfrm>
            <a:custGeom>
              <a:avLst/>
              <a:gdLst>
                <a:gd name="T0" fmla="*/ 0 w 90"/>
                <a:gd name="T1" fmla="*/ 0 h 106"/>
                <a:gd name="T2" fmla="*/ 60 w 90"/>
                <a:gd name="T3" fmla="*/ 106 h 106"/>
                <a:gd name="T4" fmla="*/ 88 w 90"/>
                <a:gd name="T5" fmla="*/ 23 h 106"/>
                <a:gd name="T6" fmla="*/ 0 w 90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06">
                  <a:moveTo>
                    <a:pt x="0" y="0"/>
                  </a:move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90" y="46"/>
                    <a:pt x="88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263"/>
            <p:cNvSpPr/>
            <p:nvPr/>
          </p:nvSpPr>
          <p:spPr bwMode="auto">
            <a:xfrm>
              <a:off x="5170488" y="5095875"/>
              <a:ext cx="466725" cy="288925"/>
            </a:xfrm>
            <a:custGeom>
              <a:avLst/>
              <a:gdLst>
                <a:gd name="T0" fmla="*/ 110 w 110"/>
                <a:gd name="T1" fmla="*/ 49 h 68"/>
                <a:gd name="T2" fmla="*/ 0 w 110"/>
                <a:gd name="T3" fmla="*/ 0 h 68"/>
                <a:gd name="T4" fmla="*/ 39 w 110"/>
                <a:gd name="T5" fmla="*/ 47 h 68"/>
                <a:gd name="T6" fmla="*/ 110 w 110"/>
                <a:gd name="T7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68">
                  <a:moveTo>
                    <a:pt x="110" y="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" y="26"/>
                    <a:pt x="39" y="47"/>
                  </a:cubicBezTo>
                  <a:cubicBezTo>
                    <a:pt x="69" y="68"/>
                    <a:pt x="106" y="52"/>
                    <a:pt x="110" y="49"/>
                  </a:cubicBezTo>
                  <a:close/>
                </a:path>
              </a:pathLst>
            </a:custGeom>
            <a:solidFill>
              <a:srgbClr val="47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264"/>
            <p:cNvSpPr/>
            <p:nvPr/>
          </p:nvSpPr>
          <p:spPr bwMode="auto">
            <a:xfrm>
              <a:off x="5561013" y="4264025"/>
              <a:ext cx="382588" cy="284163"/>
            </a:xfrm>
            <a:custGeom>
              <a:avLst/>
              <a:gdLst>
                <a:gd name="T0" fmla="*/ 90 w 90"/>
                <a:gd name="T1" fmla="*/ 65 h 67"/>
                <a:gd name="T2" fmla="*/ 0 w 90"/>
                <a:gd name="T3" fmla="*/ 42 h 67"/>
                <a:gd name="T4" fmla="*/ 53 w 90"/>
                <a:gd name="T5" fmla="*/ 0 h 67"/>
                <a:gd name="T6" fmla="*/ 90 w 90"/>
                <a:gd name="T7" fmla="*/ 12 h 67"/>
                <a:gd name="T8" fmla="*/ 90 w 90"/>
                <a:gd name="T9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7">
                  <a:moveTo>
                    <a:pt x="90" y="65"/>
                  </a:moveTo>
                  <a:cubicBezTo>
                    <a:pt x="85" y="67"/>
                    <a:pt x="0" y="42"/>
                    <a:pt x="0" y="4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0" y="12"/>
                    <a:pt x="90" y="12"/>
                    <a:pt x="90" y="12"/>
                  </a:cubicBezTo>
                  <a:lnTo>
                    <a:pt x="90" y="65"/>
                  </a:lnTo>
                  <a:close/>
                </a:path>
              </a:pathLst>
            </a:custGeom>
            <a:solidFill>
              <a:srgbClr val="FF6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Oval 265"/>
            <p:cNvSpPr>
              <a:spLocks noChangeArrowheads="1"/>
            </p:cNvSpPr>
            <p:nvPr/>
          </p:nvSpPr>
          <p:spPr bwMode="auto">
            <a:xfrm>
              <a:off x="5238751" y="2565400"/>
              <a:ext cx="1773238" cy="1774825"/>
            </a:xfrm>
            <a:prstGeom prst="ellipse">
              <a:avLst/>
            </a:prstGeom>
            <a:solidFill>
              <a:srgbClr val="FFD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Oval 266"/>
            <p:cNvSpPr>
              <a:spLocks noChangeArrowheads="1"/>
            </p:cNvSpPr>
            <p:nvPr/>
          </p:nvSpPr>
          <p:spPr bwMode="auto">
            <a:xfrm>
              <a:off x="5603876" y="2925763"/>
              <a:ext cx="1047750" cy="1049338"/>
            </a:xfrm>
            <a:prstGeom prst="ellipse">
              <a:avLst/>
            </a:prstGeom>
            <a:solidFill>
              <a:srgbClr val="FF9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267"/>
            <p:cNvSpPr/>
            <p:nvPr/>
          </p:nvSpPr>
          <p:spPr bwMode="auto">
            <a:xfrm>
              <a:off x="6100763" y="2743200"/>
              <a:ext cx="254000" cy="212725"/>
            </a:xfrm>
            <a:custGeom>
              <a:avLst/>
              <a:gdLst>
                <a:gd name="T0" fmla="*/ 6 w 60"/>
                <a:gd name="T1" fmla="*/ 43 h 50"/>
                <a:gd name="T2" fmla="*/ 47 w 60"/>
                <a:gd name="T3" fmla="*/ 50 h 50"/>
                <a:gd name="T4" fmla="*/ 60 w 60"/>
                <a:gd name="T5" fmla="*/ 9 h 50"/>
                <a:gd name="T6" fmla="*/ 6 w 60"/>
                <a:gd name="T7" fmla="*/ 0 h 50"/>
                <a:gd name="T8" fmla="*/ 0 w 60"/>
                <a:gd name="T9" fmla="*/ 0 h 50"/>
                <a:gd name="T10" fmla="*/ 1 w 60"/>
                <a:gd name="T11" fmla="*/ 44 h 50"/>
                <a:gd name="T12" fmla="*/ 6 w 60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0">
                  <a:moveTo>
                    <a:pt x="6" y="43"/>
                  </a:moveTo>
                  <a:cubicBezTo>
                    <a:pt x="21" y="43"/>
                    <a:pt x="34" y="46"/>
                    <a:pt x="47" y="5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3" y="3"/>
                    <a:pt x="25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4" y="43"/>
                    <a:pt x="6" y="43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268"/>
            <p:cNvSpPr/>
            <p:nvPr/>
          </p:nvSpPr>
          <p:spPr bwMode="auto">
            <a:xfrm>
              <a:off x="6299201" y="2781300"/>
              <a:ext cx="263525" cy="263525"/>
            </a:xfrm>
            <a:custGeom>
              <a:avLst/>
              <a:gdLst>
                <a:gd name="T0" fmla="*/ 13 w 62"/>
                <a:gd name="T1" fmla="*/ 0 h 62"/>
                <a:gd name="T2" fmla="*/ 0 w 62"/>
                <a:gd name="T3" fmla="*/ 41 h 62"/>
                <a:gd name="T4" fmla="*/ 37 w 62"/>
                <a:gd name="T5" fmla="*/ 62 h 62"/>
                <a:gd name="T6" fmla="*/ 62 w 62"/>
                <a:gd name="T7" fmla="*/ 27 h 62"/>
                <a:gd name="T8" fmla="*/ 13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13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4" y="46"/>
                    <a:pt x="26" y="53"/>
                    <a:pt x="37" y="62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48" y="15"/>
                    <a:pt x="31" y="6"/>
                    <a:pt x="13" y="0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269"/>
            <p:cNvSpPr/>
            <p:nvPr/>
          </p:nvSpPr>
          <p:spPr bwMode="auto">
            <a:xfrm>
              <a:off x="6456363" y="2895600"/>
              <a:ext cx="280988" cy="263525"/>
            </a:xfrm>
            <a:custGeom>
              <a:avLst/>
              <a:gdLst>
                <a:gd name="T0" fmla="*/ 25 w 66"/>
                <a:gd name="T1" fmla="*/ 0 h 62"/>
                <a:gd name="T2" fmla="*/ 0 w 66"/>
                <a:gd name="T3" fmla="*/ 35 h 62"/>
                <a:gd name="T4" fmla="*/ 25 w 66"/>
                <a:gd name="T5" fmla="*/ 62 h 62"/>
                <a:gd name="T6" fmla="*/ 66 w 66"/>
                <a:gd name="T7" fmla="*/ 47 h 62"/>
                <a:gd name="T8" fmla="*/ 25 w 6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2">
                  <a:moveTo>
                    <a:pt x="25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9" y="42"/>
                    <a:pt x="18" y="52"/>
                    <a:pt x="25" y="62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56" y="28"/>
                    <a:pt x="42" y="12"/>
                    <a:pt x="25" y="0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270"/>
            <p:cNvSpPr/>
            <p:nvPr/>
          </p:nvSpPr>
          <p:spPr bwMode="auto">
            <a:xfrm>
              <a:off x="6562726" y="3095625"/>
              <a:ext cx="258763" cy="233363"/>
            </a:xfrm>
            <a:custGeom>
              <a:avLst/>
              <a:gdLst>
                <a:gd name="T0" fmla="*/ 41 w 61"/>
                <a:gd name="T1" fmla="*/ 0 h 55"/>
                <a:gd name="T2" fmla="*/ 0 w 61"/>
                <a:gd name="T3" fmla="*/ 15 h 55"/>
                <a:gd name="T4" fmla="*/ 17 w 61"/>
                <a:gd name="T5" fmla="*/ 55 h 55"/>
                <a:gd name="T6" fmla="*/ 61 w 61"/>
                <a:gd name="T7" fmla="*/ 48 h 55"/>
                <a:gd name="T8" fmla="*/ 41 w 6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5">
                  <a:moveTo>
                    <a:pt x="4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8" y="27"/>
                    <a:pt x="14" y="40"/>
                    <a:pt x="17" y="5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7" y="31"/>
                    <a:pt x="50" y="14"/>
                    <a:pt x="41" y="0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271"/>
            <p:cNvSpPr/>
            <p:nvPr/>
          </p:nvSpPr>
          <p:spPr bwMode="auto">
            <a:xfrm>
              <a:off x="6634163" y="3298825"/>
              <a:ext cx="200025" cy="222250"/>
            </a:xfrm>
            <a:custGeom>
              <a:avLst/>
              <a:gdLst>
                <a:gd name="T0" fmla="*/ 47 w 47"/>
                <a:gd name="T1" fmla="*/ 36 h 52"/>
                <a:gd name="T2" fmla="*/ 44 w 47"/>
                <a:gd name="T3" fmla="*/ 0 h 52"/>
                <a:gd name="T4" fmla="*/ 0 w 47"/>
                <a:gd name="T5" fmla="*/ 7 h 52"/>
                <a:gd name="T6" fmla="*/ 4 w 47"/>
                <a:gd name="T7" fmla="*/ 36 h 52"/>
                <a:gd name="T8" fmla="*/ 3 w 47"/>
                <a:gd name="T9" fmla="*/ 50 h 52"/>
                <a:gd name="T10" fmla="*/ 47 w 47"/>
                <a:gd name="T11" fmla="*/ 52 h 52"/>
                <a:gd name="T12" fmla="*/ 47 w 47"/>
                <a:gd name="T13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2">
                  <a:moveTo>
                    <a:pt x="47" y="36"/>
                  </a:moveTo>
                  <a:cubicBezTo>
                    <a:pt x="47" y="24"/>
                    <a:pt x="46" y="12"/>
                    <a:pt x="4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16"/>
                    <a:pt x="4" y="26"/>
                    <a:pt x="4" y="36"/>
                  </a:cubicBezTo>
                  <a:cubicBezTo>
                    <a:pt x="4" y="41"/>
                    <a:pt x="3" y="45"/>
                    <a:pt x="3" y="50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46"/>
                    <a:pt x="47" y="41"/>
                    <a:pt x="47" y="36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272"/>
            <p:cNvSpPr/>
            <p:nvPr/>
          </p:nvSpPr>
          <p:spPr bwMode="auto">
            <a:xfrm>
              <a:off x="6600826" y="3511550"/>
              <a:ext cx="233363" cy="212725"/>
            </a:xfrm>
            <a:custGeom>
              <a:avLst/>
              <a:gdLst>
                <a:gd name="T0" fmla="*/ 55 w 55"/>
                <a:gd name="T1" fmla="*/ 2 h 50"/>
                <a:gd name="T2" fmla="*/ 11 w 55"/>
                <a:gd name="T3" fmla="*/ 0 h 50"/>
                <a:gd name="T4" fmla="*/ 0 w 55"/>
                <a:gd name="T5" fmla="*/ 39 h 50"/>
                <a:gd name="T6" fmla="*/ 43 w 55"/>
                <a:gd name="T7" fmla="*/ 50 h 50"/>
                <a:gd name="T8" fmla="*/ 55 w 55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55" y="2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13"/>
                    <a:pt x="6" y="27"/>
                    <a:pt x="0" y="3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9" y="35"/>
                    <a:pt x="53" y="19"/>
                    <a:pt x="55" y="2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273"/>
            <p:cNvSpPr/>
            <p:nvPr/>
          </p:nvSpPr>
          <p:spPr bwMode="auto">
            <a:xfrm>
              <a:off x="5438776" y="3592513"/>
              <a:ext cx="236538" cy="225425"/>
            </a:xfrm>
            <a:custGeom>
              <a:avLst/>
              <a:gdLst>
                <a:gd name="T0" fmla="*/ 19 w 56"/>
                <a:gd name="T1" fmla="*/ 53 h 53"/>
                <a:gd name="T2" fmla="*/ 56 w 56"/>
                <a:gd name="T3" fmla="*/ 30 h 53"/>
                <a:gd name="T4" fmla="*/ 43 w 56"/>
                <a:gd name="T5" fmla="*/ 0 h 53"/>
                <a:gd name="T6" fmla="*/ 0 w 56"/>
                <a:gd name="T7" fmla="*/ 9 h 53"/>
                <a:gd name="T8" fmla="*/ 19 w 56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3">
                  <a:moveTo>
                    <a:pt x="19" y="53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1" y="21"/>
                    <a:pt x="46" y="11"/>
                    <a:pt x="43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25"/>
                    <a:pt x="11" y="39"/>
                    <a:pt x="19" y="53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274"/>
            <p:cNvSpPr/>
            <p:nvPr/>
          </p:nvSpPr>
          <p:spPr bwMode="auto">
            <a:xfrm>
              <a:off x="5416551" y="3244850"/>
              <a:ext cx="204788" cy="203200"/>
            </a:xfrm>
            <a:custGeom>
              <a:avLst/>
              <a:gdLst>
                <a:gd name="T0" fmla="*/ 0 w 48"/>
                <a:gd name="T1" fmla="*/ 44 h 48"/>
                <a:gd name="T2" fmla="*/ 44 w 48"/>
                <a:gd name="T3" fmla="*/ 48 h 48"/>
                <a:gd name="T4" fmla="*/ 48 w 48"/>
                <a:gd name="T5" fmla="*/ 15 h 48"/>
                <a:gd name="T6" fmla="*/ 7 w 48"/>
                <a:gd name="T7" fmla="*/ 0 h 48"/>
                <a:gd name="T8" fmla="*/ 0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44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36"/>
                    <a:pt x="45" y="25"/>
                    <a:pt x="48" y="1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4"/>
                    <a:pt x="0" y="29"/>
                    <a:pt x="0" y="44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275"/>
            <p:cNvSpPr/>
            <p:nvPr/>
          </p:nvSpPr>
          <p:spPr bwMode="auto">
            <a:xfrm>
              <a:off x="5662613" y="2789238"/>
              <a:ext cx="280988" cy="263525"/>
            </a:xfrm>
            <a:custGeom>
              <a:avLst/>
              <a:gdLst>
                <a:gd name="T0" fmla="*/ 0 w 66"/>
                <a:gd name="T1" fmla="*/ 29 h 62"/>
                <a:gd name="T2" fmla="*/ 28 w 66"/>
                <a:gd name="T3" fmla="*/ 62 h 62"/>
                <a:gd name="T4" fmla="*/ 66 w 66"/>
                <a:gd name="T5" fmla="*/ 40 h 62"/>
                <a:gd name="T6" fmla="*/ 48 w 66"/>
                <a:gd name="T7" fmla="*/ 0 h 62"/>
                <a:gd name="T8" fmla="*/ 0 w 66"/>
                <a:gd name="T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2">
                  <a:moveTo>
                    <a:pt x="0" y="29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40" y="53"/>
                    <a:pt x="52" y="45"/>
                    <a:pt x="66" y="4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0" y="7"/>
                    <a:pt x="14" y="17"/>
                    <a:pt x="0" y="29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276"/>
            <p:cNvSpPr/>
            <p:nvPr/>
          </p:nvSpPr>
          <p:spPr bwMode="auto">
            <a:xfrm>
              <a:off x="5867401" y="2743200"/>
              <a:ext cx="236538" cy="215900"/>
            </a:xfrm>
            <a:custGeom>
              <a:avLst/>
              <a:gdLst>
                <a:gd name="T0" fmla="*/ 55 w 56"/>
                <a:gd name="T1" fmla="*/ 0 h 51"/>
                <a:gd name="T2" fmla="*/ 0 w 56"/>
                <a:gd name="T3" fmla="*/ 11 h 51"/>
                <a:gd name="T4" fmla="*/ 18 w 56"/>
                <a:gd name="T5" fmla="*/ 51 h 51"/>
                <a:gd name="T6" fmla="*/ 56 w 56"/>
                <a:gd name="T7" fmla="*/ 44 h 51"/>
                <a:gd name="T8" fmla="*/ 55 w 5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55" y="0"/>
                  </a:moveTo>
                  <a:cubicBezTo>
                    <a:pt x="36" y="1"/>
                    <a:pt x="17" y="5"/>
                    <a:pt x="0" y="1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0" y="47"/>
                    <a:pt x="43" y="44"/>
                    <a:pt x="56" y="44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277"/>
            <p:cNvSpPr/>
            <p:nvPr/>
          </p:nvSpPr>
          <p:spPr bwMode="auto">
            <a:xfrm>
              <a:off x="5527676" y="2913063"/>
              <a:ext cx="254000" cy="276225"/>
            </a:xfrm>
            <a:custGeom>
              <a:avLst/>
              <a:gdLst>
                <a:gd name="T0" fmla="*/ 0 w 60"/>
                <a:gd name="T1" fmla="*/ 37 h 65"/>
                <a:gd name="T2" fmla="*/ 35 w 60"/>
                <a:gd name="T3" fmla="*/ 65 h 65"/>
                <a:gd name="T4" fmla="*/ 60 w 60"/>
                <a:gd name="T5" fmla="*/ 33 h 65"/>
                <a:gd name="T6" fmla="*/ 32 w 60"/>
                <a:gd name="T7" fmla="*/ 0 h 65"/>
                <a:gd name="T8" fmla="*/ 0 w 60"/>
                <a:gd name="T9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5">
                  <a:moveTo>
                    <a:pt x="0" y="37"/>
                  </a:moveTo>
                  <a:cubicBezTo>
                    <a:pt x="35" y="65"/>
                    <a:pt x="35" y="65"/>
                    <a:pt x="35" y="65"/>
                  </a:cubicBezTo>
                  <a:cubicBezTo>
                    <a:pt x="41" y="53"/>
                    <a:pt x="50" y="42"/>
                    <a:pt x="60" y="3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0" y="11"/>
                    <a:pt x="9" y="23"/>
                    <a:pt x="0" y="37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278"/>
            <p:cNvSpPr/>
            <p:nvPr/>
          </p:nvSpPr>
          <p:spPr bwMode="auto">
            <a:xfrm>
              <a:off x="5446713" y="3070225"/>
              <a:ext cx="228600" cy="238125"/>
            </a:xfrm>
            <a:custGeom>
              <a:avLst/>
              <a:gdLst>
                <a:gd name="T0" fmla="*/ 0 w 54"/>
                <a:gd name="T1" fmla="*/ 41 h 56"/>
                <a:gd name="T2" fmla="*/ 41 w 54"/>
                <a:gd name="T3" fmla="*/ 56 h 56"/>
                <a:gd name="T4" fmla="*/ 54 w 54"/>
                <a:gd name="T5" fmla="*/ 28 h 56"/>
                <a:gd name="T6" fmla="*/ 19 w 54"/>
                <a:gd name="T7" fmla="*/ 0 h 56"/>
                <a:gd name="T8" fmla="*/ 0 w 54"/>
                <a:gd name="T9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0" y="41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4" y="46"/>
                    <a:pt x="48" y="36"/>
                    <a:pt x="54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3"/>
                    <a:pt x="5" y="26"/>
                    <a:pt x="0" y="41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279"/>
            <p:cNvSpPr/>
            <p:nvPr/>
          </p:nvSpPr>
          <p:spPr bwMode="auto">
            <a:xfrm>
              <a:off x="5416551" y="3430588"/>
              <a:ext cx="204788" cy="200025"/>
            </a:xfrm>
            <a:custGeom>
              <a:avLst/>
              <a:gdLst>
                <a:gd name="T0" fmla="*/ 0 w 48"/>
                <a:gd name="T1" fmla="*/ 0 h 47"/>
                <a:gd name="T2" fmla="*/ 0 w 48"/>
                <a:gd name="T3" fmla="*/ 5 h 47"/>
                <a:gd name="T4" fmla="*/ 5 w 48"/>
                <a:gd name="T5" fmla="*/ 47 h 47"/>
                <a:gd name="T6" fmla="*/ 48 w 48"/>
                <a:gd name="T7" fmla="*/ 38 h 47"/>
                <a:gd name="T8" fmla="*/ 44 w 48"/>
                <a:gd name="T9" fmla="*/ 5 h 47"/>
                <a:gd name="T10" fmla="*/ 44 w 48"/>
                <a:gd name="T11" fmla="*/ 4 h 47"/>
                <a:gd name="T12" fmla="*/ 0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20"/>
                    <a:pt x="2" y="34"/>
                    <a:pt x="5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28"/>
                    <a:pt x="44" y="16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280"/>
            <p:cNvSpPr/>
            <p:nvPr/>
          </p:nvSpPr>
          <p:spPr bwMode="auto">
            <a:xfrm>
              <a:off x="5518151" y="3719513"/>
              <a:ext cx="250825" cy="238125"/>
            </a:xfrm>
            <a:custGeom>
              <a:avLst/>
              <a:gdLst>
                <a:gd name="T0" fmla="*/ 26 w 59"/>
                <a:gd name="T1" fmla="*/ 56 h 56"/>
                <a:gd name="T2" fmla="*/ 59 w 59"/>
                <a:gd name="T3" fmla="*/ 27 h 56"/>
                <a:gd name="T4" fmla="*/ 37 w 59"/>
                <a:gd name="T5" fmla="*/ 0 h 56"/>
                <a:gd name="T6" fmla="*/ 0 w 59"/>
                <a:gd name="T7" fmla="*/ 23 h 56"/>
                <a:gd name="T8" fmla="*/ 26 w 5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6">
                  <a:moveTo>
                    <a:pt x="26" y="56"/>
                  </a:moveTo>
                  <a:cubicBezTo>
                    <a:pt x="59" y="27"/>
                    <a:pt x="59" y="27"/>
                    <a:pt x="59" y="27"/>
                  </a:cubicBezTo>
                  <a:cubicBezTo>
                    <a:pt x="50" y="19"/>
                    <a:pt x="43" y="10"/>
                    <a:pt x="3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35"/>
                    <a:pt x="16" y="46"/>
                    <a:pt x="26" y="56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281"/>
            <p:cNvSpPr/>
            <p:nvPr/>
          </p:nvSpPr>
          <p:spPr bwMode="auto">
            <a:xfrm>
              <a:off x="5629276" y="3835400"/>
              <a:ext cx="254000" cy="246063"/>
            </a:xfrm>
            <a:custGeom>
              <a:avLst/>
              <a:gdLst>
                <a:gd name="T0" fmla="*/ 33 w 60"/>
                <a:gd name="T1" fmla="*/ 0 h 58"/>
                <a:gd name="T2" fmla="*/ 0 w 60"/>
                <a:gd name="T3" fmla="*/ 29 h 58"/>
                <a:gd name="T4" fmla="*/ 39 w 60"/>
                <a:gd name="T5" fmla="*/ 58 h 58"/>
                <a:gd name="T6" fmla="*/ 60 w 60"/>
                <a:gd name="T7" fmla="*/ 19 h 58"/>
                <a:gd name="T8" fmla="*/ 33 w 6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8">
                  <a:moveTo>
                    <a:pt x="33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2" y="40"/>
                    <a:pt x="25" y="50"/>
                    <a:pt x="39" y="5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0" y="14"/>
                    <a:pt x="41" y="8"/>
                    <a:pt x="33" y="0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282"/>
            <p:cNvSpPr/>
            <p:nvPr/>
          </p:nvSpPr>
          <p:spPr bwMode="auto">
            <a:xfrm>
              <a:off x="5794376" y="3914775"/>
              <a:ext cx="242888" cy="238125"/>
            </a:xfrm>
            <a:custGeom>
              <a:avLst/>
              <a:gdLst>
                <a:gd name="T0" fmla="*/ 21 w 57"/>
                <a:gd name="T1" fmla="*/ 0 h 56"/>
                <a:gd name="T2" fmla="*/ 0 w 57"/>
                <a:gd name="T3" fmla="*/ 39 h 56"/>
                <a:gd name="T4" fmla="*/ 50 w 57"/>
                <a:gd name="T5" fmla="*/ 56 h 56"/>
                <a:gd name="T6" fmla="*/ 57 w 57"/>
                <a:gd name="T7" fmla="*/ 13 h 56"/>
                <a:gd name="T8" fmla="*/ 21 w 5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2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5" y="47"/>
                    <a:pt x="32" y="53"/>
                    <a:pt x="50" y="56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44" y="10"/>
                    <a:pt x="32" y="6"/>
                    <a:pt x="21" y="0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283"/>
            <p:cNvSpPr/>
            <p:nvPr/>
          </p:nvSpPr>
          <p:spPr bwMode="auto">
            <a:xfrm>
              <a:off x="6007101" y="3970338"/>
              <a:ext cx="241300" cy="192088"/>
            </a:xfrm>
            <a:custGeom>
              <a:avLst/>
              <a:gdLst>
                <a:gd name="T0" fmla="*/ 57 w 57"/>
                <a:gd name="T1" fmla="*/ 43 h 45"/>
                <a:gd name="T2" fmla="*/ 46 w 57"/>
                <a:gd name="T3" fmla="*/ 0 h 45"/>
                <a:gd name="T4" fmla="*/ 28 w 57"/>
                <a:gd name="T5" fmla="*/ 1 h 45"/>
                <a:gd name="T6" fmla="*/ 7 w 57"/>
                <a:gd name="T7" fmla="*/ 0 h 45"/>
                <a:gd name="T8" fmla="*/ 0 w 57"/>
                <a:gd name="T9" fmla="*/ 43 h 45"/>
                <a:gd name="T10" fmla="*/ 28 w 57"/>
                <a:gd name="T11" fmla="*/ 45 h 45"/>
                <a:gd name="T12" fmla="*/ 57 w 57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5">
                  <a:moveTo>
                    <a:pt x="57" y="43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0" y="1"/>
                    <a:pt x="34" y="1"/>
                    <a:pt x="28" y="1"/>
                  </a:cubicBezTo>
                  <a:cubicBezTo>
                    <a:pt x="21" y="1"/>
                    <a:pt x="14" y="1"/>
                    <a:pt x="7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" y="44"/>
                    <a:pt x="18" y="45"/>
                    <a:pt x="28" y="45"/>
                  </a:cubicBezTo>
                  <a:cubicBezTo>
                    <a:pt x="38" y="45"/>
                    <a:pt x="47" y="44"/>
                    <a:pt x="57" y="43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284"/>
            <p:cNvSpPr/>
            <p:nvPr/>
          </p:nvSpPr>
          <p:spPr bwMode="auto">
            <a:xfrm>
              <a:off x="6202363" y="3914775"/>
              <a:ext cx="279400" cy="238125"/>
            </a:xfrm>
            <a:custGeom>
              <a:avLst/>
              <a:gdLst>
                <a:gd name="T0" fmla="*/ 40 w 66"/>
                <a:gd name="T1" fmla="*/ 0 h 56"/>
                <a:gd name="T2" fmla="*/ 0 w 66"/>
                <a:gd name="T3" fmla="*/ 13 h 56"/>
                <a:gd name="T4" fmla="*/ 11 w 66"/>
                <a:gd name="T5" fmla="*/ 56 h 56"/>
                <a:gd name="T6" fmla="*/ 66 w 66"/>
                <a:gd name="T7" fmla="*/ 35 h 56"/>
                <a:gd name="T8" fmla="*/ 40 w 6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6">
                  <a:moveTo>
                    <a:pt x="40" y="0"/>
                  </a:moveTo>
                  <a:cubicBezTo>
                    <a:pt x="28" y="7"/>
                    <a:pt x="14" y="11"/>
                    <a:pt x="0" y="13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31" y="52"/>
                    <a:pt x="49" y="45"/>
                    <a:pt x="66" y="35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285"/>
            <p:cNvSpPr/>
            <p:nvPr/>
          </p:nvSpPr>
          <p:spPr bwMode="auto">
            <a:xfrm>
              <a:off x="6372226" y="3817938"/>
              <a:ext cx="279400" cy="246063"/>
            </a:xfrm>
            <a:custGeom>
              <a:avLst/>
              <a:gdLst>
                <a:gd name="T0" fmla="*/ 66 w 66"/>
                <a:gd name="T1" fmla="*/ 27 h 58"/>
                <a:gd name="T2" fmla="*/ 31 w 66"/>
                <a:gd name="T3" fmla="*/ 0 h 58"/>
                <a:gd name="T4" fmla="*/ 0 w 66"/>
                <a:gd name="T5" fmla="*/ 23 h 58"/>
                <a:gd name="T6" fmla="*/ 26 w 66"/>
                <a:gd name="T7" fmla="*/ 58 h 58"/>
                <a:gd name="T8" fmla="*/ 66 w 66"/>
                <a:gd name="T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8">
                  <a:moveTo>
                    <a:pt x="66" y="27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2" y="9"/>
                    <a:pt x="12" y="17"/>
                    <a:pt x="0" y="2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1" y="50"/>
                    <a:pt x="54" y="39"/>
                    <a:pt x="66" y="27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286"/>
            <p:cNvSpPr/>
            <p:nvPr/>
          </p:nvSpPr>
          <p:spPr bwMode="auto">
            <a:xfrm>
              <a:off x="6503988" y="3678238"/>
              <a:ext cx="279400" cy="254000"/>
            </a:xfrm>
            <a:custGeom>
              <a:avLst/>
              <a:gdLst>
                <a:gd name="T0" fmla="*/ 23 w 66"/>
                <a:gd name="T1" fmla="*/ 0 h 60"/>
                <a:gd name="T2" fmla="*/ 0 w 66"/>
                <a:gd name="T3" fmla="*/ 33 h 60"/>
                <a:gd name="T4" fmla="*/ 35 w 66"/>
                <a:gd name="T5" fmla="*/ 60 h 60"/>
                <a:gd name="T6" fmla="*/ 66 w 66"/>
                <a:gd name="T7" fmla="*/ 11 h 60"/>
                <a:gd name="T8" fmla="*/ 23 w 6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0">
                  <a:moveTo>
                    <a:pt x="23" y="0"/>
                  </a:moveTo>
                  <a:cubicBezTo>
                    <a:pt x="17" y="12"/>
                    <a:pt x="9" y="23"/>
                    <a:pt x="0" y="3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48" y="45"/>
                    <a:pt x="58" y="29"/>
                    <a:pt x="66" y="11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Oval 287"/>
            <p:cNvSpPr>
              <a:spLocks noChangeArrowheads="1"/>
            </p:cNvSpPr>
            <p:nvPr/>
          </p:nvSpPr>
          <p:spPr bwMode="auto">
            <a:xfrm>
              <a:off x="5926138" y="3252788"/>
              <a:ext cx="398463" cy="400050"/>
            </a:xfrm>
            <a:prstGeom prst="ellipse">
              <a:avLst/>
            </a:prstGeom>
            <a:solidFill>
              <a:srgbClr val="865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Oval 288"/>
            <p:cNvSpPr>
              <a:spLocks noChangeArrowheads="1"/>
            </p:cNvSpPr>
            <p:nvPr/>
          </p:nvSpPr>
          <p:spPr bwMode="auto">
            <a:xfrm>
              <a:off x="5969001" y="2628900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Oval 289"/>
            <p:cNvSpPr>
              <a:spLocks noChangeArrowheads="1"/>
            </p:cNvSpPr>
            <p:nvPr/>
          </p:nvSpPr>
          <p:spPr bwMode="auto">
            <a:xfrm>
              <a:off x="5735638" y="2713038"/>
              <a:ext cx="63500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Oval 290"/>
            <p:cNvSpPr>
              <a:spLocks noChangeArrowheads="1"/>
            </p:cNvSpPr>
            <p:nvPr/>
          </p:nvSpPr>
          <p:spPr bwMode="auto">
            <a:xfrm>
              <a:off x="5522913" y="2867025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Oval 291"/>
            <p:cNvSpPr>
              <a:spLocks noChangeArrowheads="1"/>
            </p:cNvSpPr>
            <p:nvPr/>
          </p:nvSpPr>
          <p:spPr bwMode="auto">
            <a:xfrm>
              <a:off x="5378451" y="3040063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Oval 292"/>
            <p:cNvSpPr>
              <a:spLocks noChangeArrowheads="1"/>
            </p:cNvSpPr>
            <p:nvPr/>
          </p:nvSpPr>
          <p:spPr bwMode="auto">
            <a:xfrm>
              <a:off x="5302251" y="3282950"/>
              <a:ext cx="63500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Oval 293"/>
            <p:cNvSpPr>
              <a:spLocks noChangeArrowheads="1"/>
            </p:cNvSpPr>
            <p:nvPr/>
          </p:nvSpPr>
          <p:spPr bwMode="auto">
            <a:xfrm>
              <a:off x="5302251" y="3546475"/>
              <a:ext cx="63500" cy="66675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Oval 294"/>
            <p:cNvSpPr>
              <a:spLocks noChangeArrowheads="1"/>
            </p:cNvSpPr>
            <p:nvPr/>
          </p:nvSpPr>
          <p:spPr bwMode="auto">
            <a:xfrm>
              <a:off x="5387976" y="3813175"/>
              <a:ext cx="63500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Oval 295"/>
            <p:cNvSpPr>
              <a:spLocks noChangeArrowheads="1"/>
            </p:cNvSpPr>
            <p:nvPr/>
          </p:nvSpPr>
          <p:spPr bwMode="auto">
            <a:xfrm>
              <a:off x="5530851" y="4000500"/>
              <a:ext cx="65088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Oval 296"/>
            <p:cNvSpPr>
              <a:spLocks noChangeArrowheads="1"/>
            </p:cNvSpPr>
            <p:nvPr/>
          </p:nvSpPr>
          <p:spPr bwMode="auto">
            <a:xfrm>
              <a:off x="5726113" y="4127500"/>
              <a:ext cx="65088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Oval 297"/>
            <p:cNvSpPr>
              <a:spLocks noChangeArrowheads="1"/>
            </p:cNvSpPr>
            <p:nvPr/>
          </p:nvSpPr>
          <p:spPr bwMode="auto">
            <a:xfrm>
              <a:off x="5981701" y="4195763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Oval 298"/>
            <p:cNvSpPr>
              <a:spLocks noChangeArrowheads="1"/>
            </p:cNvSpPr>
            <p:nvPr/>
          </p:nvSpPr>
          <p:spPr bwMode="auto">
            <a:xfrm>
              <a:off x="6270626" y="4187825"/>
              <a:ext cx="63500" cy="66675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Oval 299"/>
            <p:cNvSpPr>
              <a:spLocks noChangeArrowheads="1"/>
            </p:cNvSpPr>
            <p:nvPr/>
          </p:nvSpPr>
          <p:spPr bwMode="auto">
            <a:xfrm>
              <a:off x="6537326" y="4076700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Oval 300"/>
            <p:cNvSpPr>
              <a:spLocks noChangeArrowheads="1"/>
            </p:cNvSpPr>
            <p:nvPr/>
          </p:nvSpPr>
          <p:spPr bwMode="auto">
            <a:xfrm>
              <a:off x="6753226" y="3868738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Oval 301"/>
            <p:cNvSpPr>
              <a:spLocks noChangeArrowheads="1"/>
            </p:cNvSpPr>
            <p:nvPr/>
          </p:nvSpPr>
          <p:spPr bwMode="auto">
            <a:xfrm>
              <a:off x="6864351" y="3605213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Oval 302"/>
            <p:cNvSpPr>
              <a:spLocks noChangeArrowheads="1"/>
            </p:cNvSpPr>
            <p:nvPr/>
          </p:nvSpPr>
          <p:spPr bwMode="auto">
            <a:xfrm>
              <a:off x="6872288" y="3290888"/>
              <a:ext cx="63500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Oval 303"/>
            <p:cNvSpPr>
              <a:spLocks noChangeArrowheads="1"/>
            </p:cNvSpPr>
            <p:nvPr/>
          </p:nvSpPr>
          <p:spPr bwMode="auto">
            <a:xfrm>
              <a:off x="6753226" y="3001963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Oval 304"/>
            <p:cNvSpPr>
              <a:spLocks noChangeArrowheads="1"/>
            </p:cNvSpPr>
            <p:nvPr/>
          </p:nvSpPr>
          <p:spPr bwMode="auto">
            <a:xfrm>
              <a:off x="6524626" y="2747963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Oval 305"/>
            <p:cNvSpPr>
              <a:spLocks noChangeArrowheads="1"/>
            </p:cNvSpPr>
            <p:nvPr/>
          </p:nvSpPr>
          <p:spPr bwMode="auto">
            <a:xfrm>
              <a:off x="6235701" y="2636838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306"/>
            <p:cNvSpPr/>
            <p:nvPr/>
          </p:nvSpPr>
          <p:spPr bwMode="auto">
            <a:xfrm>
              <a:off x="5616576" y="2925763"/>
              <a:ext cx="1039813" cy="1054100"/>
            </a:xfrm>
            <a:custGeom>
              <a:avLst/>
              <a:gdLst>
                <a:gd name="T0" fmla="*/ 184 w 655"/>
                <a:gd name="T1" fmla="*/ 27 h 664"/>
                <a:gd name="T2" fmla="*/ 291 w 655"/>
                <a:gd name="T3" fmla="*/ 115 h 664"/>
                <a:gd name="T4" fmla="*/ 366 w 655"/>
                <a:gd name="T5" fmla="*/ 0 h 664"/>
                <a:gd name="T6" fmla="*/ 396 w 655"/>
                <a:gd name="T7" fmla="*/ 131 h 664"/>
                <a:gd name="T8" fmla="*/ 502 w 655"/>
                <a:gd name="T9" fmla="*/ 48 h 664"/>
                <a:gd name="T10" fmla="*/ 486 w 655"/>
                <a:gd name="T11" fmla="*/ 190 h 664"/>
                <a:gd name="T12" fmla="*/ 607 w 655"/>
                <a:gd name="T13" fmla="*/ 171 h 664"/>
                <a:gd name="T14" fmla="*/ 535 w 655"/>
                <a:gd name="T15" fmla="*/ 276 h 664"/>
                <a:gd name="T16" fmla="*/ 655 w 655"/>
                <a:gd name="T17" fmla="*/ 345 h 664"/>
                <a:gd name="T18" fmla="*/ 527 w 655"/>
                <a:gd name="T19" fmla="*/ 388 h 664"/>
                <a:gd name="T20" fmla="*/ 615 w 655"/>
                <a:gd name="T21" fmla="*/ 490 h 664"/>
                <a:gd name="T22" fmla="*/ 473 w 655"/>
                <a:gd name="T23" fmla="*/ 490 h 664"/>
                <a:gd name="T24" fmla="*/ 502 w 655"/>
                <a:gd name="T25" fmla="*/ 613 h 664"/>
                <a:gd name="T26" fmla="*/ 382 w 655"/>
                <a:gd name="T27" fmla="*/ 535 h 664"/>
                <a:gd name="T28" fmla="*/ 345 w 655"/>
                <a:gd name="T29" fmla="*/ 664 h 664"/>
                <a:gd name="T30" fmla="*/ 281 w 655"/>
                <a:gd name="T31" fmla="*/ 540 h 664"/>
                <a:gd name="T32" fmla="*/ 190 w 655"/>
                <a:gd name="T33" fmla="*/ 634 h 664"/>
                <a:gd name="T34" fmla="*/ 182 w 655"/>
                <a:gd name="T35" fmla="*/ 487 h 664"/>
                <a:gd name="T36" fmla="*/ 61 w 655"/>
                <a:gd name="T37" fmla="*/ 535 h 664"/>
                <a:gd name="T38" fmla="*/ 120 w 655"/>
                <a:gd name="T39" fmla="*/ 404 h 664"/>
                <a:gd name="T40" fmla="*/ 0 w 655"/>
                <a:gd name="T41" fmla="*/ 388 h 664"/>
                <a:gd name="T42" fmla="*/ 115 w 655"/>
                <a:gd name="T43" fmla="*/ 316 h 664"/>
                <a:gd name="T44" fmla="*/ 11 w 655"/>
                <a:gd name="T45" fmla="*/ 238 h 664"/>
                <a:gd name="T46" fmla="*/ 136 w 655"/>
                <a:gd name="T47" fmla="*/ 230 h 664"/>
                <a:gd name="T48" fmla="*/ 64 w 655"/>
                <a:gd name="T49" fmla="*/ 118 h 664"/>
                <a:gd name="T50" fmla="*/ 192 w 655"/>
                <a:gd name="T51" fmla="*/ 163 h 664"/>
                <a:gd name="T52" fmla="*/ 184 w 655"/>
                <a:gd name="T53" fmla="*/ 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5" h="664">
                  <a:moveTo>
                    <a:pt x="184" y="27"/>
                  </a:moveTo>
                  <a:lnTo>
                    <a:pt x="291" y="115"/>
                  </a:lnTo>
                  <a:lnTo>
                    <a:pt x="366" y="0"/>
                  </a:lnTo>
                  <a:lnTo>
                    <a:pt x="396" y="131"/>
                  </a:lnTo>
                  <a:lnTo>
                    <a:pt x="502" y="48"/>
                  </a:lnTo>
                  <a:lnTo>
                    <a:pt x="486" y="190"/>
                  </a:lnTo>
                  <a:lnTo>
                    <a:pt x="607" y="171"/>
                  </a:lnTo>
                  <a:lnTo>
                    <a:pt x="535" y="276"/>
                  </a:lnTo>
                  <a:lnTo>
                    <a:pt x="655" y="345"/>
                  </a:lnTo>
                  <a:lnTo>
                    <a:pt x="527" y="388"/>
                  </a:lnTo>
                  <a:lnTo>
                    <a:pt x="615" y="490"/>
                  </a:lnTo>
                  <a:lnTo>
                    <a:pt x="473" y="490"/>
                  </a:lnTo>
                  <a:lnTo>
                    <a:pt x="502" y="613"/>
                  </a:lnTo>
                  <a:lnTo>
                    <a:pt x="382" y="535"/>
                  </a:lnTo>
                  <a:lnTo>
                    <a:pt x="345" y="664"/>
                  </a:lnTo>
                  <a:lnTo>
                    <a:pt x="281" y="540"/>
                  </a:lnTo>
                  <a:lnTo>
                    <a:pt x="190" y="634"/>
                  </a:lnTo>
                  <a:lnTo>
                    <a:pt x="182" y="487"/>
                  </a:lnTo>
                  <a:lnTo>
                    <a:pt x="61" y="535"/>
                  </a:lnTo>
                  <a:lnTo>
                    <a:pt x="120" y="404"/>
                  </a:lnTo>
                  <a:lnTo>
                    <a:pt x="0" y="388"/>
                  </a:lnTo>
                  <a:lnTo>
                    <a:pt x="115" y="316"/>
                  </a:lnTo>
                  <a:lnTo>
                    <a:pt x="11" y="238"/>
                  </a:lnTo>
                  <a:lnTo>
                    <a:pt x="136" y="230"/>
                  </a:lnTo>
                  <a:lnTo>
                    <a:pt x="64" y="118"/>
                  </a:lnTo>
                  <a:lnTo>
                    <a:pt x="192" y="163"/>
                  </a:lnTo>
                  <a:lnTo>
                    <a:pt x="184" y="27"/>
                  </a:lnTo>
                  <a:close/>
                </a:path>
              </a:pathLst>
            </a:custGeom>
            <a:solidFill>
              <a:srgbClr val="865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Oval 307"/>
            <p:cNvSpPr>
              <a:spLocks noChangeArrowheads="1"/>
            </p:cNvSpPr>
            <p:nvPr/>
          </p:nvSpPr>
          <p:spPr bwMode="auto">
            <a:xfrm>
              <a:off x="5781676" y="3108325"/>
              <a:ext cx="687388" cy="687388"/>
            </a:xfrm>
            <a:prstGeom prst="ellipse">
              <a:avLst/>
            </a:prstGeom>
            <a:solidFill>
              <a:srgbClr val="97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Oval 308"/>
            <p:cNvSpPr>
              <a:spLocks noChangeArrowheads="1"/>
            </p:cNvSpPr>
            <p:nvPr/>
          </p:nvSpPr>
          <p:spPr bwMode="auto">
            <a:xfrm>
              <a:off x="5900738" y="3227388"/>
              <a:ext cx="436563" cy="438150"/>
            </a:xfrm>
            <a:prstGeom prst="ellipse">
              <a:avLst/>
            </a:prstGeom>
            <a:solidFill>
              <a:srgbClr val="A46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Oval 309"/>
            <p:cNvSpPr>
              <a:spLocks noChangeArrowheads="1"/>
            </p:cNvSpPr>
            <p:nvPr/>
          </p:nvSpPr>
          <p:spPr bwMode="auto">
            <a:xfrm>
              <a:off x="5662613" y="3397250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Oval 310"/>
            <p:cNvSpPr>
              <a:spLocks noChangeArrowheads="1"/>
            </p:cNvSpPr>
            <p:nvPr/>
          </p:nvSpPr>
          <p:spPr bwMode="auto">
            <a:xfrm>
              <a:off x="5692776" y="3613150"/>
              <a:ext cx="42863" cy="39688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Oval 311"/>
            <p:cNvSpPr>
              <a:spLocks noChangeArrowheads="1"/>
            </p:cNvSpPr>
            <p:nvPr/>
          </p:nvSpPr>
          <p:spPr bwMode="auto">
            <a:xfrm>
              <a:off x="5819776" y="3800475"/>
              <a:ext cx="38100" cy="42863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Oval 312"/>
            <p:cNvSpPr>
              <a:spLocks noChangeArrowheads="1"/>
            </p:cNvSpPr>
            <p:nvPr/>
          </p:nvSpPr>
          <p:spPr bwMode="auto">
            <a:xfrm>
              <a:off x="6019801" y="3894138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Oval 313"/>
            <p:cNvSpPr>
              <a:spLocks noChangeArrowheads="1"/>
            </p:cNvSpPr>
            <p:nvPr/>
          </p:nvSpPr>
          <p:spPr bwMode="auto">
            <a:xfrm>
              <a:off x="6248401" y="3856038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Oval 314"/>
            <p:cNvSpPr>
              <a:spLocks noChangeArrowheads="1"/>
            </p:cNvSpPr>
            <p:nvPr/>
          </p:nvSpPr>
          <p:spPr bwMode="auto">
            <a:xfrm>
              <a:off x="6435726" y="3741738"/>
              <a:ext cx="38100" cy="41275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Oval 315"/>
            <p:cNvSpPr>
              <a:spLocks noChangeArrowheads="1"/>
            </p:cNvSpPr>
            <p:nvPr/>
          </p:nvSpPr>
          <p:spPr bwMode="auto">
            <a:xfrm>
              <a:off x="6545263" y="3554413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Oval 316"/>
            <p:cNvSpPr>
              <a:spLocks noChangeArrowheads="1"/>
            </p:cNvSpPr>
            <p:nvPr/>
          </p:nvSpPr>
          <p:spPr bwMode="auto">
            <a:xfrm>
              <a:off x="6537326" y="3325813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Oval 317"/>
            <p:cNvSpPr>
              <a:spLocks noChangeArrowheads="1"/>
            </p:cNvSpPr>
            <p:nvPr/>
          </p:nvSpPr>
          <p:spPr bwMode="auto">
            <a:xfrm>
              <a:off x="6435726" y="3108325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Oval 318"/>
            <p:cNvSpPr>
              <a:spLocks noChangeArrowheads="1"/>
            </p:cNvSpPr>
            <p:nvPr/>
          </p:nvSpPr>
          <p:spPr bwMode="auto">
            <a:xfrm>
              <a:off x="6248401" y="3024188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Oval 319"/>
            <p:cNvSpPr>
              <a:spLocks noChangeArrowheads="1"/>
            </p:cNvSpPr>
            <p:nvPr/>
          </p:nvSpPr>
          <p:spPr bwMode="auto">
            <a:xfrm>
              <a:off x="6040438" y="2998788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Oval 320"/>
            <p:cNvSpPr>
              <a:spLocks noChangeArrowheads="1"/>
            </p:cNvSpPr>
            <p:nvPr/>
          </p:nvSpPr>
          <p:spPr bwMode="auto">
            <a:xfrm>
              <a:off x="5837238" y="3095625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Oval 321"/>
            <p:cNvSpPr>
              <a:spLocks noChangeArrowheads="1"/>
            </p:cNvSpPr>
            <p:nvPr/>
          </p:nvSpPr>
          <p:spPr bwMode="auto">
            <a:xfrm>
              <a:off x="5726113" y="3227388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Oval 322"/>
            <p:cNvSpPr>
              <a:spLocks noChangeArrowheads="1"/>
            </p:cNvSpPr>
            <p:nvPr/>
          </p:nvSpPr>
          <p:spPr bwMode="auto">
            <a:xfrm>
              <a:off x="6070601" y="3155950"/>
              <a:ext cx="46038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Oval 323"/>
            <p:cNvSpPr>
              <a:spLocks noChangeArrowheads="1"/>
            </p:cNvSpPr>
            <p:nvPr/>
          </p:nvSpPr>
          <p:spPr bwMode="auto">
            <a:xfrm>
              <a:off x="5883276" y="3240088"/>
              <a:ext cx="50800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Oval 324"/>
            <p:cNvSpPr>
              <a:spLocks noChangeArrowheads="1"/>
            </p:cNvSpPr>
            <p:nvPr/>
          </p:nvSpPr>
          <p:spPr bwMode="auto">
            <a:xfrm>
              <a:off x="5811838" y="3409950"/>
              <a:ext cx="50800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Oval 325"/>
            <p:cNvSpPr>
              <a:spLocks noChangeArrowheads="1"/>
            </p:cNvSpPr>
            <p:nvPr/>
          </p:nvSpPr>
          <p:spPr bwMode="auto">
            <a:xfrm>
              <a:off x="5867401" y="3600450"/>
              <a:ext cx="46038" cy="47625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Oval 326"/>
            <p:cNvSpPr>
              <a:spLocks noChangeArrowheads="1"/>
            </p:cNvSpPr>
            <p:nvPr/>
          </p:nvSpPr>
          <p:spPr bwMode="auto">
            <a:xfrm>
              <a:off x="6024563" y="3698875"/>
              <a:ext cx="46038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Oval 327"/>
            <p:cNvSpPr>
              <a:spLocks noChangeArrowheads="1"/>
            </p:cNvSpPr>
            <p:nvPr/>
          </p:nvSpPr>
          <p:spPr bwMode="auto">
            <a:xfrm>
              <a:off x="6232526" y="3686175"/>
              <a:ext cx="50800" cy="46038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Oval 328"/>
            <p:cNvSpPr>
              <a:spLocks noChangeArrowheads="1"/>
            </p:cNvSpPr>
            <p:nvPr/>
          </p:nvSpPr>
          <p:spPr bwMode="auto">
            <a:xfrm>
              <a:off x="6342063" y="3575050"/>
              <a:ext cx="50800" cy="47625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Oval 329"/>
            <p:cNvSpPr>
              <a:spLocks noChangeArrowheads="1"/>
            </p:cNvSpPr>
            <p:nvPr/>
          </p:nvSpPr>
          <p:spPr bwMode="auto">
            <a:xfrm>
              <a:off x="6265863" y="3206750"/>
              <a:ext cx="46038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Oval 330"/>
            <p:cNvSpPr>
              <a:spLocks noChangeArrowheads="1"/>
            </p:cNvSpPr>
            <p:nvPr/>
          </p:nvSpPr>
          <p:spPr bwMode="auto">
            <a:xfrm>
              <a:off x="6354763" y="3359150"/>
              <a:ext cx="50800" cy="46038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758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57765" y="131704"/>
            <a:ext cx="43073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smtClean="0"/>
          </a:p>
          <a:p>
            <a:r>
              <a:rPr lang="vi-VN" sz="3200" smtClean="0"/>
              <a:t>Em </a:t>
            </a:r>
            <a:r>
              <a:rPr lang="vi-VN" sz="3200"/>
              <a:t>yêu màu nâu:</a:t>
            </a:r>
          </a:p>
          <a:p>
            <a:r>
              <a:rPr lang="vi-VN" sz="3200"/>
              <a:t>Áo </a:t>
            </a:r>
            <a:r>
              <a:rPr lang="en-US" sz="3200" smtClean="0"/>
              <a:t>…..</a:t>
            </a:r>
            <a:r>
              <a:rPr lang="vi-VN" sz="3200" smtClean="0"/>
              <a:t> </a:t>
            </a:r>
            <a:r>
              <a:rPr lang="vi-VN" sz="3200"/>
              <a:t>sờn bạc,</a:t>
            </a:r>
          </a:p>
          <a:p>
            <a:r>
              <a:rPr lang="en-US" sz="3200" smtClean="0"/>
              <a:t>….. ….. </a:t>
            </a:r>
            <a:r>
              <a:rPr lang="vi-VN" sz="3200" smtClean="0"/>
              <a:t>cần </a:t>
            </a:r>
            <a:r>
              <a:rPr lang="vi-VN" sz="3200"/>
              <a:t>cù,</a:t>
            </a:r>
          </a:p>
          <a:p>
            <a:r>
              <a:rPr lang="vi-VN" sz="3200"/>
              <a:t>Gỗ rừng </a:t>
            </a:r>
            <a:r>
              <a:rPr lang="en-US" sz="3200" smtClean="0"/>
              <a:t>…..</a:t>
            </a:r>
            <a:r>
              <a:rPr lang="vi-VN" sz="3200" smtClean="0"/>
              <a:t> </a:t>
            </a:r>
            <a:r>
              <a:rPr lang="en-US" sz="3200" smtClean="0"/>
              <a:t>…..</a:t>
            </a:r>
            <a:r>
              <a:rPr lang="vi-VN" sz="3200" smtClean="0"/>
              <a:t>.</a:t>
            </a:r>
            <a:endParaRPr lang="vi-VN" sz="3200"/>
          </a:p>
          <a:p>
            <a:endParaRPr lang="en-US" sz="3200" smtClean="0"/>
          </a:p>
          <a:p>
            <a:r>
              <a:rPr lang="vi-VN" sz="3200" smtClean="0"/>
              <a:t>Trăm </a:t>
            </a:r>
            <a:r>
              <a:rPr lang="en-US" sz="3200" smtClean="0"/>
              <a:t>…..</a:t>
            </a:r>
            <a:r>
              <a:rPr lang="vi-VN" sz="3200" smtClean="0"/>
              <a:t> </a:t>
            </a:r>
            <a:r>
              <a:rPr lang="vi-VN" sz="3200"/>
              <a:t>cảnh đẹp</a:t>
            </a:r>
          </a:p>
          <a:p>
            <a:r>
              <a:rPr lang="vi-VN" sz="3200"/>
              <a:t>Dành cho em </a:t>
            </a:r>
            <a:r>
              <a:rPr lang="en-US" sz="3200" smtClean="0"/>
              <a:t>…….</a:t>
            </a:r>
            <a:r>
              <a:rPr lang="vi-VN" sz="3200" smtClean="0"/>
              <a:t>,</a:t>
            </a:r>
            <a:endParaRPr lang="vi-VN" sz="3200"/>
          </a:p>
          <a:p>
            <a:r>
              <a:rPr lang="vi-VN" sz="3200"/>
              <a:t>Em yêu tất cả</a:t>
            </a:r>
          </a:p>
          <a:p>
            <a:r>
              <a:rPr lang="en-US" sz="3200" smtClean="0"/>
              <a:t>….. ….. </a:t>
            </a:r>
            <a:r>
              <a:rPr lang="vi-VN" sz="3200" smtClean="0"/>
              <a:t>Việt </a:t>
            </a:r>
            <a:r>
              <a:rPr lang="vi-VN" sz="3200"/>
              <a:t>Nam</a:t>
            </a:r>
            <a:r>
              <a:rPr lang="vi-VN" sz="3200" smtClean="0"/>
              <a:t>.</a:t>
            </a:r>
            <a:endParaRPr lang="vi-VN" sz="3200"/>
          </a:p>
        </p:txBody>
      </p:sp>
      <p:sp>
        <p:nvSpPr>
          <p:cNvPr id="4" name="Rectangle 3"/>
          <p:cNvSpPr/>
          <p:nvPr/>
        </p:nvSpPr>
        <p:spPr>
          <a:xfrm>
            <a:off x="3206231" y="612850"/>
            <a:ext cx="3633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>Em yêu </a:t>
            </a:r>
            <a:r>
              <a:rPr lang="en-US" sz="3200" smtClean="0"/>
              <a:t>…. …..</a:t>
            </a:r>
            <a:r>
              <a:rPr lang="vi-VN" sz="3200" smtClean="0"/>
              <a:t>:</a:t>
            </a:r>
            <a:endParaRPr lang="vi-VN" sz="3200"/>
          </a:p>
          <a:p>
            <a:r>
              <a:rPr lang="vi-VN" sz="3200"/>
              <a:t>Hòn </a:t>
            </a:r>
            <a:r>
              <a:rPr lang="en-US" sz="3200" smtClean="0"/>
              <a:t>……</a:t>
            </a:r>
            <a:r>
              <a:rPr lang="vi-VN" sz="3200" smtClean="0"/>
              <a:t> </a:t>
            </a:r>
            <a:r>
              <a:rPr lang="vi-VN" sz="3200"/>
              <a:t>óng ánh,</a:t>
            </a:r>
          </a:p>
          <a:p>
            <a:r>
              <a:rPr lang="vi-VN" sz="3200"/>
              <a:t>Đôi mắt </a:t>
            </a:r>
            <a:r>
              <a:rPr lang="en-US" sz="3200" smtClean="0"/>
              <a:t>……</a:t>
            </a:r>
            <a:r>
              <a:rPr lang="vi-VN" sz="3200" smtClean="0"/>
              <a:t> </a:t>
            </a:r>
            <a:r>
              <a:rPr lang="vi-VN" sz="3200"/>
              <a:t>ngoan,</a:t>
            </a:r>
          </a:p>
          <a:p>
            <a:r>
              <a:rPr lang="en-US" sz="3200" smtClean="0"/>
              <a:t>…. ……</a:t>
            </a:r>
            <a:r>
              <a:rPr lang="vi-VN" sz="3200" smtClean="0"/>
              <a:t>yên </a:t>
            </a:r>
            <a:r>
              <a:rPr lang="vi-VN" sz="3200"/>
              <a:t>tĩnh.</a:t>
            </a:r>
          </a:p>
          <a:p>
            <a:endParaRPr lang="en-US" sz="3200"/>
          </a:p>
          <a:p>
            <a:r>
              <a:rPr lang="en-US" sz="3200" smtClean="0"/>
              <a:t>…… …..  </a:t>
            </a:r>
            <a:r>
              <a:rPr lang="vi-VN" sz="3200" smtClean="0"/>
              <a:t>màu </a:t>
            </a:r>
            <a:r>
              <a:rPr lang="vi-VN" sz="3200"/>
              <a:t>tím:</a:t>
            </a:r>
          </a:p>
          <a:p>
            <a:r>
              <a:rPr lang="vi-VN" sz="3200"/>
              <a:t>Hoa </a:t>
            </a:r>
            <a:r>
              <a:rPr lang="en-US" sz="3200" smtClean="0"/>
              <a:t>….. </a:t>
            </a:r>
            <a:r>
              <a:rPr lang="vi-VN" sz="3200" smtClean="0"/>
              <a:t>, </a:t>
            </a:r>
            <a:r>
              <a:rPr lang="vi-VN" sz="3200"/>
              <a:t>hoa </a:t>
            </a:r>
            <a:r>
              <a:rPr lang="en-US" sz="3200" smtClean="0"/>
              <a:t>….. </a:t>
            </a:r>
            <a:r>
              <a:rPr lang="vi-VN" sz="3200" smtClean="0"/>
              <a:t>,</a:t>
            </a:r>
            <a:endParaRPr lang="vi-VN" sz="3200"/>
          </a:p>
          <a:p>
            <a:r>
              <a:rPr lang="vi-VN" sz="3200"/>
              <a:t>Chiếc khăn của chị,</a:t>
            </a:r>
          </a:p>
          <a:p>
            <a:r>
              <a:rPr lang="en-US" sz="3200" smtClean="0"/>
              <a:t>……</a:t>
            </a:r>
            <a:r>
              <a:rPr lang="vi-VN" sz="3200" smtClean="0"/>
              <a:t> </a:t>
            </a:r>
            <a:r>
              <a:rPr lang="en-US" sz="3200" smtClean="0"/>
              <a:t>……</a:t>
            </a:r>
            <a:r>
              <a:rPr lang="vi-VN" sz="3200" smtClean="0"/>
              <a:t> </a:t>
            </a:r>
            <a:r>
              <a:rPr lang="vi-VN" sz="3200"/>
              <a:t>chữ em.</a:t>
            </a:r>
          </a:p>
        </p:txBody>
      </p:sp>
      <p:grpSp>
        <p:nvGrpSpPr>
          <p:cNvPr id="57" name="组合 566"/>
          <p:cNvGrpSpPr/>
          <p:nvPr/>
        </p:nvGrpSpPr>
        <p:grpSpPr>
          <a:xfrm>
            <a:off x="475041" y="414179"/>
            <a:ext cx="2682335" cy="4857473"/>
            <a:chOff x="3857625" y="-3175"/>
            <a:chExt cx="4505325" cy="6861175"/>
          </a:xfrm>
        </p:grpSpPr>
        <p:grpSp>
          <p:nvGrpSpPr>
            <p:cNvPr id="58" name="Group 544"/>
            <p:cNvGrpSpPr/>
            <p:nvPr/>
          </p:nvGrpSpPr>
          <p:grpSpPr bwMode="auto">
            <a:xfrm>
              <a:off x="3857625" y="-3175"/>
              <a:ext cx="4505325" cy="6861175"/>
              <a:chOff x="2430" y="-2"/>
              <a:chExt cx="2838" cy="4322"/>
            </a:xfrm>
          </p:grpSpPr>
          <p:sp>
            <p:nvSpPr>
              <p:cNvPr id="81" name="Freeform 344"/>
              <p:cNvSpPr/>
              <p:nvPr/>
            </p:nvSpPr>
            <p:spPr bwMode="auto">
              <a:xfrm>
                <a:off x="2939" y="1023"/>
                <a:ext cx="147" cy="108"/>
              </a:xfrm>
              <a:custGeom>
                <a:avLst/>
                <a:gdLst>
                  <a:gd name="T0" fmla="*/ 5 w 65"/>
                  <a:gd name="T1" fmla="*/ 0 h 48"/>
                  <a:gd name="T2" fmla="*/ 0 w 65"/>
                  <a:gd name="T3" fmla="*/ 8 h 48"/>
                  <a:gd name="T4" fmla="*/ 61 w 65"/>
                  <a:gd name="T5" fmla="*/ 48 h 48"/>
                  <a:gd name="T6" fmla="*/ 65 w 65"/>
                  <a:gd name="T7" fmla="*/ 37 h 48"/>
                  <a:gd name="T8" fmla="*/ 5 w 6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8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3" y="45"/>
                      <a:pt x="64" y="41"/>
                      <a:pt x="65" y="37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345"/>
              <p:cNvSpPr/>
              <p:nvPr/>
            </p:nvSpPr>
            <p:spPr bwMode="auto">
              <a:xfrm>
                <a:off x="2903" y="1079"/>
                <a:ext cx="158" cy="118"/>
              </a:xfrm>
              <a:custGeom>
                <a:avLst/>
                <a:gdLst>
                  <a:gd name="T0" fmla="*/ 5 w 70"/>
                  <a:gd name="T1" fmla="*/ 0 h 52"/>
                  <a:gd name="T2" fmla="*/ 0 w 70"/>
                  <a:gd name="T3" fmla="*/ 8 h 52"/>
                  <a:gd name="T4" fmla="*/ 67 w 70"/>
                  <a:gd name="T5" fmla="*/ 52 h 52"/>
                  <a:gd name="T6" fmla="*/ 70 w 70"/>
                  <a:gd name="T7" fmla="*/ 43 h 52"/>
                  <a:gd name="T8" fmla="*/ 5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8" y="49"/>
                      <a:pt x="69" y="46"/>
                      <a:pt x="70" y="4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346"/>
              <p:cNvSpPr/>
              <p:nvPr/>
            </p:nvSpPr>
            <p:spPr bwMode="auto">
              <a:xfrm>
                <a:off x="2894" y="1097"/>
                <a:ext cx="160" cy="115"/>
              </a:xfrm>
              <a:custGeom>
                <a:avLst/>
                <a:gdLst>
                  <a:gd name="T0" fmla="*/ 71 w 71"/>
                  <a:gd name="T1" fmla="*/ 44 h 51"/>
                  <a:gd name="T2" fmla="*/ 4 w 71"/>
                  <a:gd name="T3" fmla="*/ 0 h 51"/>
                  <a:gd name="T4" fmla="*/ 0 w 71"/>
                  <a:gd name="T5" fmla="*/ 6 h 51"/>
                  <a:gd name="T6" fmla="*/ 68 w 71"/>
                  <a:gd name="T7" fmla="*/ 51 h 51"/>
                  <a:gd name="T8" fmla="*/ 71 w 71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1">
                    <a:moveTo>
                      <a:pt x="71" y="44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9" y="49"/>
                      <a:pt x="70" y="46"/>
                      <a:pt x="71" y="44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347"/>
              <p:cNvSpPr/>
              <p:nvPr/>
            </p:nvSpPr>
            <p:spPr bwMode="auto">
              <a:xfrm>
                <a:off x="2888" y="1111"/>
                <a:ext cx="160" cy="126"/>
              </a:xfrm>
              <a:custGeom>
                <a:avLst/>
                <a:gdLst>
                  <a:gd name="T0" fmla="*/ 67 w 71"/>
                  <a:gd name="T1" fmla="*/ 56 h 56"/>
                  <a:gd name="T2" fmla="*/ 71 w 71"/>
                  <a:gd name="T3" fmla="*/ 45 h 56"/>
                  <a:gd name="T4" fmla="*/ 3 w 71"/>
                  <a:gd name="T5" fmla="*/ 0 h 56"/>
                  <a:gd name="T6" fmla="*/ 0 w 71"/>
                  <a:gd name="T7" fmla="*/ 4 h 56"/>
                  <a:gd name="T8" fmla="*/ 1 w 71"/>
                  <a:gd name="T9" fmla="*/ 11 h 56"/>
                  <a:gd name="T10" fmla="*/ 67 w 71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56">
                    <a:moveTo>
                      <a:pt x="67" y="56"/>
                    </a:moveTo>
                    <a:cubicBezTo>
                      <a:pt x="68" y="52"/>
                      <a:pt x="69" y="49"/>
                      <a:pt x="71" y="4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67" y="56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348"/>
              <p:cNvSpPr/>
              <p:nvPr/>
            </p:nvSpPr>
            <p:spPr bwMode="auto">
              <a:xfrm>
                <a:off x="2890" y="1136"/>
                <a:ext cx="149" cy="121"/>
              </a:xfrm>
              <a:custGeom>
                <a:avLst/>
                <a:gdLst>
                  <a:gd name="T0" fmla="*/ 62 w 66"/>
                  <a:gd name="T1" fmla="*/ 54 h 54"/>
                  <a:gd name="T2" fmla="*/ 66 w 66"/>
                  <a:gd name="T3" fmla="*/ 45 h 54"/>
                  <a:gd name="T4" fmla="*/ 0 w 66"/>
                  <a:gd name="T5" fmla="*/ 0 h 54"/>
                  <a:gd name="T6" fmla="*/ 3 w 66"/>
                  <a:gd name="T7" fmla="*/ 16 h 54"/>
                  <a:gd name="T8" fmla="*/ 62 w 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4">
                    <a:moveTo>
                      <a:pt x="62" y="54"/>
                    </a:moveTo>
                    <a:cubicBezTo>
                      <a:pt x="63" y="51"/>
                      <a:pt x="64" y="48"/>
                      <a:pt x="66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62" y="5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349"/>
              <p:cNvSpPr/>
              <p:nvPr/>
            </p:nvSpPr>
            <p:spPr bwMode="auto">
              <a:xfrm>
                <a:off x="2897" y="1172"/>
                <a:ext cx="133" cy="110"/>
              </a:xfrm>
              <a:custGeom>
                <a:avLst/>
                <a:gdLst>
                  <a:gd name="T0" fmla="*/ 54 w 59"/>
                  <a:gd name="T1" fmla="*/ 49 h 49"/>
                  <a:gd name="T2" fmla="*/ 59 w 59"/>
                  <a:gd name="T3" fmla="*/ 38 h 49"/>
                  <a:gd name="T4" fmla="*/ 0 w 59"/>
                  <a:gd name="T5" fmla="*/ 0 h 49"/>
                  <a:gd name="T6" fmla="*/ 3 w 59"/>
                  <a:gd name="T7" fmla="*/ 15 h 49"/>
                  <a:gd name="T8" fmla="*/ 54 w 59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9">
                    <a:moveTo>
                      <a:pt x="54" y="49"/>
                    </a:moveTo>
                    <a:cubicBezTo>
                      <a:pt x="56" y="46"/>
                      <a:pt x="57" y="42"/>
                      <a:pt x="59" y="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50"/>
              <p:cNvSpPr/>
              <p:nvPr/>
            </p:nvSpPr>
            <p:spPr bwMode="auto">
              <a:xfrm>
                <a:off x="2903" y="1206"/>
                <a:ext cx="115" cy="99"/>
              </a:xfrm>
              <a:custGeom>
                <a:avLst/>
                <a:gdLst>
                  <a:gd name="T0" fmla="*/ 47 w 51"/>
                  <a:gd name="T1" fmla="*/ 44 h 44"/>
                  <a:gd name="T2" fmla="*/ 51 w 51"/>
                  <a:gd name="T3" fmla="*/ 34 h 44"/>
                  <a:gd name="T4" fmla="*/ 0 w 51"/>
                  <a:gd name="T5" fmla="*/ 0 h 44"/>
                  <a:gd name="T6" fmla="*/ 2 w 51"/>
                  <a:gd name="T7" fmla="*/ 15 h 44"/>
                  <a:gd name="T8" fmla="*/ 47 w 5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4">
                    <a:moveTo>
                      <a:pt x="47" y="44"/>
                    </a:moveTo>
                    <a:cubicBezTo>
                      <a:pt x="49" y="40"/>
                      <a:pt x="50" y="37"/>
                      <a:pt x="51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51"/>
              <p:cNvSpPr/>
              <p:nvPr/>
            </p:nvSpPr>
            <p:spPr bwMode="auto">
              <a:xfrm>
                <a:off x="2908" y="1239"/>
                <a:ext cx="101" cy="91"/>
              </a:xfrm>
              <a:custGeom>
                <a:avLst/>
                <a:gdLst>
                  <a:gd name="T0" fmla="*/ 41 w 45"/>
                  <a:gd name="T1" fmla="*/ 40 h 40"/>
                  <a:gd name="T2" fmla="*/ 45 w 45"/>
                  <a:gd name="T3" fmla="*/ 29 h 40"/>
                  <a:gd name="T4" fmla="*/ 0 w 45"/>
                  <a:gd name="T5" fmla="*/ 0 h 40"/>
                  <a:gd name="T6" fmla="*/ 3 w 45"/>
                  <a:gd name="T7" fmla="*/ 16 h 40"/>
                  <a:gd name="T8" fmla="*/ 41 w 4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41" y="40"/>
                    </a:moveTo>
                    <a:cubicBezTo>
                      <a:pt x="42" y="36"/>
                      <a:pt x="44" y="32"/>
                      <a:pt x="45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52"/>
              <p:cNvSpPr/>
              <p:nvPr/>
            </p:nvSpPr>
            <p:spPr bwMode="auto">
              <a:xfrm>
                <a:off x="2915" y="1276"/>
                <a:ext cx="85" cy="76"/>
              </a:xfrm>
              <a:custGeom>
                <a:avLst/>
                <a:gdLst>
                  <a:gd name="T0" fmla="*/ 34 w 38"/>
                  <a:gd name="T1" fmla="*/ 34 h 34"/>
                  <a:gd name="T2" fmla="*/ 38 w 38"/>
                  <a:gd name="T3" fmla="*/ 24 h 34"/>
                  <a:gd name="T4" fmla="*/ 0 w 38"/>
                  <a:gd name="T5" fmla="*/ 0 h 34"/>
                  <a:gd name="T6" fmla="*/ 3 w 38"/>
                  <a:gd name="T7" fmla="*/ 15 h 34"/>
                  <a:gd name="T8" fmla="*/ 34 w 3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34"/>
                    </a:moveTo>
                    <a:cubicBezTo>
                      <a:pt x="35" y="30"/>
                      <a:pt x="37" y="27"/>
                      <a:pt x="38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53"/>
              <p:cNvSpPr/>
              <p:nvPr/>
            </p:nvSpPr>
            <p:spPr bwMode="auto">
              <a:xfrm>
                <a:off x="2921" y="1309"/>
                <a:ext cx="70" cy="66"/>
              </a:xfrm>
              <a:custGeom>
                <a:avLst/>
                <a:gdLst>
                  <a:gd name="T0" fmla="*/ 27 w 31"/>
                  <a:gd name="T1" fmla="*/ 29 h 29"/>
                  <a:gd name="T2" fmla="*/ 31 w 31"/>
                  <a:gd name="T3" fmla="*/ 19 h 29"/>
                  <a:gd name="T4" fmla="*/ 0 w 31"/>
                  <a:gd name="T5" fmla="*/ 0 h 29"/>
                  <a:gd name="T6" fmla="*/ 3 w 31"/>
                  <a:gd name="T7" fmla="*/ 14 h 29"/>
                  <a:gd name="T8" fmla="*/ 27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27" y="29"/>
                    </a:moveTo>
                    <a:cubicBezTo>
                      <a:pt x="28" y="26"/>
                      <a:pt x="30" y="22"/>
                      <a:pt x="3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4"/>
                      <a:pt x="3" y="14"/>
                      <a:pt x="3" y="14"/>
                    </a:cubicBez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54"/>
              <p:cNvSpPr/>
              <p:nvPr/>
            </p:nvSpPr>
            <p:spPr bwMode="auto">
              <a:xfrm>
                <a:off x="2928" y="1341"/>
                <a:ext cx="54" cy="54"/>
              </a:xfrm>
              <a:custGeom>
                <a:avLst/>
                <a:gdLst>
                  <a:gd name="T0" fmla="*/ 21 w 24"/>
                  <a:gd name="T1" fmla="*/ 24 h 24"/>
                  <a:gd name="T2" fmla="*/ 24 w 24"/>
                  <a:gd name="T3" fmla="*/ 15 h 24"/>
                  <a:gd name="T4" fmla="*/ 0 w 24"/>
                  <a:gd name="T5" fmla="*/ 0 h 24"/>
                  <a:gd name="T6" fmla="*/ 2 w 24"/>
                  <a:gd name="T7" fmla="*/ 13 h 24"/>
                  <a:gd name="T8" fmla="*/ 21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24"/>
                    </a:moveTo>
                    <a:cubicBezTo>
                      <a:pt x="22" y="21"/>
                      <a:pt x="23" y="18"/>
                      <a:pt x="2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55"/>
              <p:cNvSpPr/>
              <p:nvPr/>
            </p:nvSpPr>
            <p:spPr bwMode="auto">
              <a:xfrm>
                <a:off x="2933" y="1370"/>
                <a:ext cx="43" cy="45"/>
              </a:xfrm>
              <a:custGeom>
                <a:avLst/>
                <a:gdLst>
                  <a:gd name="T0" fmla="*/ 19 w 19"/>
                  <a:gd name="T1" fmla="*/ 11 h 20"/>
                  <a:gd name="T2" fmla="*/ 0 w 19"/>
                  <a:gd name="T3" fmla="*/ 0 h 20"/>
                  <a:gd name="T4" fmla="*/ 2 w 19"/>
                  <a:gd name="T5" fmla="*/ 14 h 20"/>
                  <a:gd name="T6" fmla="*/ 16 w 19"/>
                  <a:gd name="T7" fmla="*/ 20 h 20"/>
                  <a:gd name="T8" fmla="*/ 19 w 19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7"/>
                      <a:pt x="18" y="14"/>
                      <a:pt x="19" y="11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56"/>
              <p:cNvSpPr/>
              <p:nvPr/>
            </p:nvSpPr>
            <p:spPr bwMode="auto">
              <a:xfrm>
                <a:off x="2937" y="1402"/>
                <a:ext cx="32" cy="70"/>
              </a:xfrm>
              <a:custGeom>
                <a:avLst/>
                <a:gdLst>
                  <a:gd name="T0" fmla="*/ 14 w 14"/>
                  <a:gd name="T1" fmla="*/ 6 h 31"/>
                  <a:gd name="T2" fmla="*/ 0 w 14"/>
                  <a:gd name="T3" fmla="*/ 0 h 31"/>
                  <a:gd name="T4" fmla="*/ 6 w 14"/>
                  <a:gd name="T5" fmla="*/ 31 h 31"/>
                  <a:gd name="T6" fmla="*/ 14 w 14"/>
                  <a:gd name="T7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1">
                    <a:moveTo>
                      <a:pt x="1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23"/>
                      <a:pt x="11" y="14"/>
                      <a:pt x="14" y="6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357"/>
              <p:cNvSpPr/>
              <p:nvPr/>
            </p:nvSpPr>
            <p:spPr bwMode="auto">
              <a:xfrm>
                <a:off x="2915" y="1057"/>
                <a:ext cx="155" cy="119"/>
              </a:xfrm>
              <a:custGeom>
                <a:avLst/>
                <a:gdLst>
                  <a:gd name="T0" fmla="*/ 6 w 69"/>
                  <a:gd name="T1" fmla="*/ 0 h 53"/>
                  <a:gd name="T2" fmla="*/ 0 w 69"/>
                  <a:gd name="T3" fmla="*/ 10 h 53"/>
                  <a:gd name="T4" fmla="*/ 65 w 69"/>
                  <a:gd name="T5" fmla="*/ 53 h 53"/>
                  <a:gd name="T6" fmla="*/ 69 w 69"/>
                  <a:gd name="T7" fmla="*/ 42 h 53"/>
                  <a:gd name="T8" fmla="*/ 6 w 6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3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49"/>
                      <a:pt x="68" y="46"/>
                      <a:pt x="69" y="4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358"/>
              <p:cNvSpPr/>
              <p:nvPr/>
            </p:nvSpPr>
            <p:spPr bwMode="auto">
              <a:xfrm>
                <a:off x="2928" y="1041"/>
                <a:ext cx="149" cy="111"/>
              </a:xfrm>
              <a:custGeom>
                <a:avLst/>
                <a:gdLst>
                  <a:gd name="T0" fmla="*/ 5 w 66"/>
                  <a:gd name="T1" fmla="*/ 0 h 49"/>
                  <a:gd name="T2" fmla="*/ 0 w 66"/>
                  <a:gd name="T3" fmla="*/ 7 h 49"/>
                  <a:gd name="T4" fmla="*/ 63 w 66"/>
                  <a:gd name="T5" fmla="*/ 49 h 49"/>
                  <a:gd name="T6" fmla="*/ 66 w 66"/>
                  <a:gd name="T7" fmla="*/ 40 h 49"/>
                  <a:gd name="T8" fmla="*/ 5 w 6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9">
                    <a:moveTo>
                      <a:pt x="5" y="0"/>
                    </a:moveTo>
                    <a:cubicBezTo>
                      <a:pt x="3" y="2"/>
                      <a:pt x="2" y="5"/>
                      <a:pt x="0" y="7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6"/>
                      <a:pt x="65" y="43"/>
                      <a:pt x="66" y="4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359"/>
              <p:cNvSpPr/>
              <p:nvPr/>
            </p:nvSpPr>
            <p:spPr bwMode="auto">
              <a:xfrm>
                <a:off x="2951" y="931"/>
                <a:ext cx="180" cy="176"/>
              </a:xfrm>
              <a:custGeom>
                <a:avLst/>
                <a:gdLst>
                  <a:gd name="T0" fmla="*/ 0 w 80"/>
                  <a:gd name="T1" fmla="*/ 41 h 78"/>
                  <a:gd name="T2" fmla="*/ 60 w 80"/>
                  <a:gd name="T3" fmla="*/ 78 h 78"/>
                  <a:gd name="T4" fmla="*/ 61 w 80"/>
                  <a:gd name="T5" fmla="*/ 76 h 78"/>
                  <a:gd name="T6" fmla="*/ 80 w 80"/>
                  <a:gd name="T7" fmla="*/ 15 h 78"/>
                  <a:gd name="T8" fmla="*/ 21 w 80"/>
                  <a:gd name="T9" fmla="*/ 0 h 78"/>
                  <a:gd name="T10" fmla="*/ 0 w 80"/>
                  <a:gd name="T11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78">
                    <a:moveTo>
                      <a:pt x="0" y="41"/>
                    </a:move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7"/>
                      <a:pt x="61" y="77"/>
                      <a:pt x="61" y="76"/>
                    </a:cubicBezTo>
                    <a:cubicBezTo>
                      <a:pt x="68" y="55"/>
                      <a:pt x="74" y="35"/>
                      <a:pt x="80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14"/>
                      <a:pt x="7" y="28"/>
                      <a:pt x="0" y="41"/>
                    </a:cubicBezTo>
                    <a:close/>
                  </a:path>
                </a:pathLst>
              </a:custGeom>
              <a:solidFill>
                <a:srgbClr val="6F3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360"/>
              <p:cNvSpPr/>
              <p:nvPr/>
            </p:nvSpPr>
            <p:spPr bwMode="auto">
              <a:xfrm>
                <a:off x="2998" y="672"/>
                <a:ext cx="201" cy="293"/>
              </a:xfrm>
              <a:custGeom>
                <a:avLst/>
                <a:gdLst>
                  <a:gd name="T0" fmla="*/ 0 w 89"/>
                  <a:gd name="T1" fmla="*/ 115 h 130"/>
                  <a:gd name="T2" fmla="*/ 59 w 89"/>
                  <a:gd name="T3" fmla="*/ 130 h 130"/>
                  <a:gd name="T4" fmla="*/ 89 w 89"/>
                  <a:gd name="T5" fmla="*/ 25 h 130"/>
                  <a:gd name="T6" fmla="*/ 50 w 89"/>
                  <a:gd name="T7" fmla="*/ 0 h 130"/>
                  <a:gd name="T8" fmla="*/ 0 w 89"/>
                  <a:gd name="T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30">
                    <a:moveTo>
                      <a:pt x="0" y="115"/>
                    </a:moveTo>
                    <a:cubicBezTo>
                      <a:pt x="59" y="130"/>
                      <a:pt x="59" y="130"/>
                      <a:pt x="59" y="130"/>
                    </a:cubicBezTo>
                    <a:cubicBezTo>
                      <a:pt x="69" y="95"/>
                      <a:pt x="78" y="60"/>
                      <a:pt x="89" y="2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5" y="38"/>
                      <a:pt x="19" y="78"/>
                      <a:pt x="0" y="115"/>
                    </a:cubicBezTo>
                    <a:close/>
                  </a:path>
                </a:pathLst>
              </a:custGeom>
              <a:solidFill>
                <a:srgbClr val="9DB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361"/>
              <p:cNvSpPr/>
              <p:nvPr/>
            </p:nvSpPr>
            <p:spPr bwMode="auto">
              <a:xfrm>
                <a:off x="3111" y="487"/>
                <a:ext cx="151" cy="241"/>
              </a:xfrm>
              <a:custGeom>
                <a:avLst/>
                <a:gdLst>
                  <a:gd name="T0" fmla="*/ 20 w 67"/>
                  <a:gd name="T1" fmla="*/ 31 h 107"/>
                  <a:gd name="T2" fmla="*/ 0 w 67"/>
                  <a:gd name="T3" fmla="*/ 82 h 107"/>
                  <a:gd name="T4" fmla="*/ 39 w 67"/>
                  <a:gd name="T5" fmla="*/ 107 h 107"/>
                  <a:gd name="T6" fmla="*/ 41 w 67"/>
                  <a:gd name="T7" fmla="*/ 100 h 107"/>
                  <a:gd name="T8" fmla="*/ 67 w 67"/>
                  <a:gd name="T9" fmla="*/ 12 h 107"/>
                  <a:gd name="T10" fmla="*/ 31 w 67"/>
                  <a:gd name="T11" fmla="*/ 0 h 107"/>
                  <a:gd name="T12" fmla="*/ 20 w 67"/>
                  <a:gd name="T13" fmla="*/ 3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07">
                    <a:moveTo>
                      <a:pt x="20" y="31"/>
                    </a:moveTo>
                    <a:cubicBezTo>
                      <a:pt x="13" y="48"/>
                      <a:pt x="7" y="65"/>
                      <a:pt x="0" y="82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5"/>
                      <a:pt x="40" y="103"/>
                      <a:pt x="41" y="100"/>
                    </a:cubicBezTo>
                    <a:cubicBezTo>
                      <a:pt x="49" y="71"/>
                      <a:pt x="58" y="42"/>
                      <a:pt x="6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8" y="10"/>
                      <a:pt x="24" y="20"/>
                      <a:pt x="20" y="31"/>
                    </a:cubicBezTo>
                    <a:close/>
                  </a:path>
                </a:pathLst>
              </a:custGeom>
              <a:solidFill>
                <a:srgbClr val="FFD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362"/>
              <p:cNvSpPr/>
              <p:nvPr/>
            </p:nvSpPr>
            <p:spPr bwMode="auto">
              <a:xfrm>
                <a:off x="3284" y="-2"/>
                <a:ext cx="111" cy="144"/>
              </a:xfrm>
              <a:custGeom>
                <a:avLst/>
                <a:gdLst>
                  <a:gd name="T0" fmla="*/ 49 w 49"/>
                  <a:gd name="T1" fmla="*/ 0 h 64"/>
                  <a:gd name="T2" fmla="*/ 19 w 49"/>
                  <a:gd name="T3" fmla="*/ 2 h 64"/>
                  <a:gd name="T4" fmla="*/ 0 w 49"/>
                  <a:gd name="T5" fmla="*/ 59 h 64"/>
                  <a:gd name="T6" fmla="*/ 36 w 49"/>
                  <a:gd name="T7" fmla="*/ 64 h 64"/>
                  <a:gd name="T8" fmla="*/ 49 w 4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4">
                    <a:moveTo>
                      <a:pt x="49" y="0"/>
                    </a:moveTo>
                    <a:cubicBezTo>
                      <a:pt x="40" y="0"/>
                      <a:pt x="29" y="1"/>
                      <a:pt x="19" y="2"/>
                    </a:cubicBezTo>
                    <a:cubicBezTo>
                      <a:pt x="11" y="20"/>
                      <a:pt x="5" y="39"/>
                      <a:pt x="0" y="59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43"/>
                      <a:pt x="45" y="21"/>
                      <a:pt x="49" y="0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363"/>
              <p:cNvSpPr/>
              <p:nvPr/>
            </p:nvSpPr>
            <p:spPr bwMode="auto">
              <a:xfrm>
                <a:off x="3264" y="131"/>
                <a:ext cx="102" cy="79"/>
              </a:xfrm>
              <a:custGeom>
                <a:avLst/>
                <a:gdLst>
                  <a:gd name="T0" fmla="*/ 9 w 45"/>
                  <a:gd name="T1" fmla="*/ 0 h 35"/>
                  <a:gd name="T2" fmla="*/ 0 w 45"/>
                  <a:gd name="T3" fmla="*/ 30 h 35"/>
                  <a:gd name="T4" fmla="*/ 38 w 45"/>
                  <a:gd name="T5" fmla="*/ 35 h 35"/>
                  <a:gd name="T6" fmla="*/ 45 w 45"/>
                  <a:gd name="T7" fmla="*/ 5 h 35"/>
                  <a:gd name="T8" fmla="*/ 9 w 4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9" y="0"/>
                    </a:moveTo>
                    <a:cubicBezTo>
                      <a:pt x="6" y="10"/>
                      <a:pt x="3" y="20"/>
                      <a:pt x="0" y="30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25"/>
                      <a:pt x="42" y="15"/>
                      <a:pt x="45" y="5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364"/>
              <p:cNvSpPr/>
              <p:nvPr/>
            </p:nvSpPr>
            <p:spPr bwMode="auto">
              <a:xfrm>
                <a:off x="3203" y="198"/>
                <a:ext cx="147" cy="208"/>
              </a:xfrm>
              <a:custGeom>
                <a:avLst/>
                <a:gdLst>
                  <a:gd name="T0" fmla="*/ 27 w 65"/>
                  <a:gd name="T1" fmla="*/ 0 h 92"/>
                  <a:gd name="T2" fmla="*/ 20 w 65"/>
                  <a:gd name="T3" fmla="*/ 23 h 92"/>
                  <a:gd name="T4" fmla="*/ 0 w 65"/>
                  <a:gd name="T5" fmla="*/ 92 h 92"/>
                  <a:gd name="T6" fmla="*/ 41 w 65"/>
                  <a:gd name="T7" fmla="*/ 91 h 92"/>
                  <a:gd name="T8" fmla="*/ 65 w 65"/>
                  <a:gd name="T9" fmla="*/ 5 h 92"/>
                  <a:gd name="T10" fmla="*/ 27 w 6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92">
                    <a:moveTo>
                      <a:pt x="27" y="0"/>
                    </a:moveTo>
                    <a:cubicBezTo>
                      <a:pt x="25" y="8"/>
                      <a:pt x="22" y="16"/>
                      <a:pt x="20" y="23"/>
                    </a:cubicBezTo>
                    <a:cubicBezTo>
                      <a:pt x="13" y="47"/>
                      <a:pt x="7" y="70"/>
                      <a:pt x="0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9" y="62"/>
                      <a:pt x="57" y="33"/>
                      <a:pt x="65" y="5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65"/>
              <p:cNvSpPr/>
              <p:nvPr/>
            </p:nvSpPr>
            <p:spPr bwMode="auto">
              <a:xfrm>
                <a:off x="3181" y="403"/>
                <a:ext cx="115" cy="111"/>
              </a:xfrm>
              <a:custGeom>
                <a:avLst/>
                <a:gdLst>
                  <a:gd name="T0" fmla="*/ 10 w 51"/>
                  <a:gd name="T1" fmla="*/ 1 h 49"/>
                  <a:gd name="T2" fmla="*/ 0 w 51"/>
                  <a:gd name="T3" fmla="*/ 37 h 49"/>
                  <a:gd name="T4" fmla="*/ 36 w 51"/>
                  <a:gd name="T5" fmla="*/ 49 h 49"/>
                  <a:gd name="T6" fmla="*/ 51 w 51"/>
                  <a:gd name="T7" fmla="*/ 0 h 49"/>
                  <a:gd name="T8" fmla="*/ 10 w 51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10" y="1"/>
                    </a:moveTo>
                    <a:cubicBezTo>
                      <a:pt x="7" y="13"/>
                      <a:pt x="4" y="25"/>
                      <a:pt x="0" y="37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41" y="33"/>
                      <a:pt x="46" y="16"/>
                      <a:pt x="51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3FA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66"/>
              <p:cNvSpPr/>
              <p:nvPr/>
            </p:nvSpPr>
            <p:spPr bwMode="auto">
              <a:xfrm>
                <a:off x="3357" y="3457"/>
                <a:ext cx="1109" cy="347"/>
              </a:xfrm>
              <a:custGeom>
                <a:avLst/>
                <a:gdLst>
                  <a:gd name="T0" fmla="*/ 3 w 492"/>
                  <a:gd name="T1" fmla="*/ 0 h 154"/>
                  <a:gd name="T2" fmla="*/ 3 w 492"/>
                  <a:gd name="T3" fmla="*/ 56 h 154"/>
                  <a:gd name="T4" fmla="*/ 142 w 492"/>
                  <a:gd name="T5" fmla="*/ 151 h 154"/>
                  <a:gd name="T6" fmla="*/ 483 w 492"/>
                  <a:gd name="T7" fmla="*/ 50 h 154"/>
                  <a:gd name="T8" fmla="*/ 490 w 492"/>
                  <a:gd name="T9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54">
                    <a:moveTo>
                      <a:pt x="3" y="0"/>
                    </a:moveTo>
                    <a:cubicBezTo>
                      <a:pt x="3" y="0"/>
                      <a:pt x="0" y="41"/>
                      <a:pt x="3" y="56"/>
                    </a:cubicBezTo>
                    <a:cubicBezTo>
                      <a:pt x="6" y="71"/>
                      <a:pt x="124" y="149"/>
                      <a:pt x="142" y="151"/>
                    </a:cubicBezTo>
                    <a:cubicBezTo>
                      <a:pt x="160" y="154"/>
                      <a:pt x="475" y="62"/>
                      <a:pt x="483" y="50"/>
                    </a:cubicBezTo>
                    <a:cubicBezTo>
                      <a:pt x="492" y="37"/>
                      <a:pt x="490" y="3"/>
                      <a:pt x="490" y="3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67"/>
              <p:cNvSpPr/>
              <p:nvPr/>
            </p:nvSpPr>
            <p:spPr bwMode="auto">
              <a:xfrm>
                <a:off x="3363" y="3401"/>
                <a:ext cx="442" cy="299"/>
              </a:xfrm>
              <a:custGeom>
                <a:avLst/>
                <a:gdLst>
                  <a:gd name="T0" fmla="*/ 0 w 196"/>
                  <a:gd name="T1" fmla="*/ 25 h 133"/>
                  <a:gd name="T2" fmla="*/ 143 w 196"/>
                  <a:gd name="T3" fmla="*/ 130 h 133"/>
                  <a:gd name="T4" fmla="*/ 196 w 196"/>
                  <a:gd name="T5" fmla="*/ 117 h 133"/>
                  <a:gd name="T6" fmla="*/ 112 w 196"/>
                  <a:gd name="T7" fmla="*/ 0 h 133"/>
                  <a:gd name="T8" fmla="*/ 0 w 196"/>
                  <a:gd name="T9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3">
                    <a:moveTo>
                      <a:pt x="0" y="25"/>
                    </a:moveTo>
                    <a:cubicBezTo>
                      <a:pt x="0" y="41"/>
                      <a:pt x="125" y="133"/>
                      <a:pt x="143" y="130"/>
                    </a:cubicBezTo>
                    <a:cubicBezTo>
                      <a:pt x="147" y="129"/>
                      <a:pt x="167" y="124"/>
                      <a:pt x="196" y="117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50" y="14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68"/>
              <p:cNvSpPr/>
              <p:nvPr/>
            </p:nvSpPr>
            <p:spPr bwMode="auto">
              <a:xfrm>
                <a:off x="3616" y="3342"/>
                <a:ext cx="642" cy="322"/>
              </a:xfrm>
              <a:custGeom>
                <a:avLst/>
                <a:gdLst>
                  <a:gd name="T0" fmla="*/ 0 w 285"/>
                  <a:gd name="T1" fmla="*/ 26 h 143"/>
                  <a:gd name="T2" fmla="*/ 84 w 285"/>
                  <a:gd name="T3" fmla="*/ 143 h 143"/>
                  <a:gd name="T4" fmla="*/ 285 w 285"/>
                  <a:gd name="T5" fmla="*/ 86 h 143"/>
                  <a:gd name="T6" fmla="*/ 114 w 285"/>
                  <a:gd name="T7" fmla="*/ 0 h 143"/>
                  <a:gd name="T8" fmla="*/ 0 w 285"/>
                  <a:gd name="T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43">
                    <a:moveTo>
                      <a:pt x="0" y="26"/>
                    </a:moveTo>
                    <a:cubicBezTo>
                      <a:pt x="84" y="143"/>
                      <a:pt x="84" y="143"/>
                      <a:pt x="84" y="143"/>
                    </a:cubicBezTo>
                    <a:cubicBezTo>
                      <a:pt x="137" y="128"/>
                      <a:pt x="220" y="105"/>
                      <a:pt x="285" y="8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7" y="8"/>
                      <a:pt x="36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69"/>
              <p:cNvSpPr/>
              <p:nvPr/>
            </p:nvSpPr>
            <p:spPr bwMode="auto">
              <a:xfrm>
                <a:off x="3918" y="3299"/>
                <a:ext cx="288" cy="81"/>
              </a:xfrm>
              <a:custGeom>
                <a:avLst/>
                <a:gdLst>
                  <a:gd name="T0" fmla="*/ 114 w 128"/>
                  <a:gd name="T1" fmla="*/ 0 h 36"/>
                  <a:gd name="T2" fmla="*/ 0 w 128"/>
                  <a:gd name="T3" fmla="*/ 29 h 36"/>
                  <a:gd name="T4" fmla="*/ 14 w 128"/>
                  <a:gd name="T5" fmla="*/ 36 h 36"/>
                  <a:gd name="T6" fmla="*/ 128 w 128"/>
                  <a:gd name="T7" fmla="*/ 7 h 36"/>
                  <a:gd name="T8" fmla="*/ 114 w 12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6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5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70"/>
              <p:cNvSpPr/>
              <p:nvPr/>
            </p:nvSpPr>
            <p:spPr bwMode="auto">
              <a:xfrm>
                <a:off x="3949" y="3315"/>
                <a:ext cx="282" cy="83"/>
              </a:xfrm>
              <a:custGeom>
                <a:avLst/>
                <a:gdLst>
                  <a:gd name="T0" fmla="*/ 114 w 125"/>
                  <a:gd name="T1" fmla="*/ 0 h 37"/>
                  <a:gd name="T2" fmla="*/ 0 w 125"/>
                  <a:gd name="T3" fmla="*/ 29 h 37"/>
                  <a:gd name="T4" fmla="*/ 16 w 125"/>
                  <a:gd name="T5" fmla="*/ 37 h 37"/>
                  <a:gd name="T6" fmla="*/ 125 w 125"/>
                  <a:gd name="T7" fmla="*/ 6 h 37"/>
                  <a:gd name="T8" fmla="*/ 114 w 12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37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1" y="4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71"/>
              <p:cNvSpPr/>
              <p:nvPr/>
            </p:nvSpPr>
            <p:spPr bwMode="auto">
              <a:xfrm>
                <a:off x="3985" y="3328"/>
                <a:ext cx="282" cy="91"/>
              </a:xfrm>
              <a:custGeom>
                <a:avLst/>
                <a:gdLst>
                  <a:gd name="T0" fmla="*/ 109 w 125"/>
                  <a:gd name="T1" fmla="*/ 0 h 40"/>
                  <a:gd name="T2" fmla="*/ 0 w 125"/>
                  <a:gd name="T3" fmla="*/ 31 h 40"/>
                  <a:gd name="T4" fmla="*/ 17 w 125"/>
                  <a:gd name="T5" fmla="*/ 40 h 40"/>
                  <a:gd name="T6" fmla="*/ 125 w 125"/>
                  <a:gd name="T7" fmla="*/ 8 h 40"/>
                  <a:gd name="T8" fmla="*/ 109 w 12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10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19" y="5"/>
                      <a:pt x="114" y="3"/>
                      <a:pt x="10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72"/>
              <p:cNvSpPr/>
              <p:nvPr/>
            </p:nvSpPr>
            <p:spPr bwMode="auto">
              <a:xfrm>
                <a:off x="4024" y="3346"/>
                <a:ext cx="275" cy="84"/>
              </a:xfrm>
              <a:custGeom>
                <a:avLst/>
                <a:gdLst>
                  <a:gd name="T0" fmla="*/ 122 w 122"/>
                  <a:gd name="T1" fmla="*/ 7 h 37"/>
                  <a:gd name="T2" fmla="*/ 108 w 122"/>
                  <a:gd name="T3" fmla="*/ 0 h 37"/>
                  <a:gd name="T4" fmla="*/ 0 w 122"/>
                  <a:gd name="T5" fmla="*/ 32 h 37"/>
                  <a:gd name="T6" fmla="*/ 11 w 122"/>
                  <a:gd name="T7" fmla="*/ 37 h 37"/>
                  <a:gd name="T8" fmla="*/ 122 w 122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7">
                    <a:moveTo>
                      <a:pt x="122" y="7"/>
                    </a:moveTo>
                    <a:cubicBezTo>
                      <a:pt x="117" y="5"/>
                      <a:pt x="113" y="3"/>
                      <a:pt x="10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1" y="37"/>
                      <a:pt x="11" y="37"/>
                      <a:pt x="11" y="37"/>
                    </a:cubicBez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73"/>
              <p:cNvSpPr/>
              <p:nvPr/>
            </p:nvSpPr>
            <p:spPr bwMode="auto">
              <a:xfrm>
                <a:off x="4082" y="3378"/>
                <a:ext cx="386" cy="158"/>
              </a:xfrm>
              <a:custGeom>
                <a:avLst/>
                <a:gdLst>
                  <a:gd name="T0" fmla="*/ 108 w 171"/>
                  <a:gd name="T1" fmla="*/ 0 h 70"/>
                  <a:gd name="T2" fmla="*/ 0 w 171"/>
                  <a:gd name="T3" fmla="*/ 31 h 70"/>
                  <a:gd name="T4" fmla="*/ 78 w 171"/>
                  <a:gd name="T5" fmla="*/ 70 h 70"/>
                  <a:gd name="T6" fmla="*/ 171 w 171"/>
                  <a:gd name="T7" fmla="*/ 38 h 70"/>
                  <a:gd name="T8" fmla="*/ 108 w 1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70">
                    <a:moveTo>
                      <a:pt x="108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131" y="55"/>
                      <a:pt x="171" y="42"/>
                      <a:pt x="171" y="38"/>
                    </a:cubicBezTo>
                    <a:cubicBezTo>
                      <a:pt x="171" y="34"/>
                      <a:pt x="141" y="17"/>
                      <a:pt x="108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74"/>
              <p:cNvSpPr/>
              <p:nvPr/>
            </p:nvSpPr>
            <p:spPr bwMode="auto">
              <a:xfrm>
                <a:off x="4049" y="3362"/>
                <a:ext cx="277" cy="86"/>
              </a:xfrm>
              <a:custGeom>
                <a:avLst/>
                <a:gdLst>
                  <a:gd name="T0" fmla="*/ 111 w 123"/>
                  <a:gd name="T1" fmla="*/ 0 h 38"/>
                  <a:gd name="T2" fmla="*/ 0 w 123"/>
                  <a:gd name="T3" fmla="*/ 30 h 38"/>
                  <a:gd name="T4" fmla="*/ 15 w 123"/>
                  <a:gd name="T5" fmla="*/ 38 h 38"/>
                  <a:gd name="T6" fmla="*/ 123 w 123"/>
                  <a:gd name="T7" fmla="*/ 7 h 38"/>
                  <a:gd name="T8" fmla="*/ 111 w 1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8">
                    <a:moveTo>
                      <a:pt x="11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9" y="5"/>
                      <a:pt x="115" y="3"/>
                      <a:pt x="11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375"/>
              <p:cNvSpPr/>
              <p:nvPr/>
            </p:nvSpPr>
            <p:spPr bwMode="auto">
              <a:xfrm>
                <a:off x="3873" y="3283"/>
                <a:ext cx="302" cy="82"/>
              </a:xfrm>
              <a:custGeom>
                <a:avLst/>
                <a:gdLst>
                  <a:gd name="T0" fmla="*/ 120 w 134"/>
                  <a:gd name="T1" fmla="*/ 0 h 36"/>
                  <a:gd name="T2" fmla="*/ 0 w 134"/>
                  <a:gd name="T3" fmla="*/ 26 h 36"/>
                  <a:gd name="T4" fmla="*/ 20 w 134"/>
                  <a:gd name="T5" fmla="*/ 36 h 36"/>
                  <a:gd name="T6" fmla="*/ 134 w 134"/>
                  <a:gd name="T7" fmla="*/ 7 h 36"/>
                  <a:gd name="T8" fmla="*/ 120 w 13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36">
                    <a:moveTo>
                      <a:pt x="120" y="0"/>
                    </a:moveTo>
                    <a:cubicBezTo>
                      <a:pt x="111" y="2"/>
                      <a:pt x="60" y="13"/>
                      <a:pt x="0" y="2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26" y="3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76"/>
              <p:cNvSpPr/>
              <p:nvPr/>
            </p:nvSpPr>
            <p:spPr bwMode="auto">
              <a:xfrm>
                <a:off x="2788" y="944"/>
                <a:ext cx="97" cy="190"/>
              </a:xfrm>
              <a:custGeom>
                <a:avLst/>
                <a:gdLst>
                  <a:gd name="T0" fmla="*/ 39 w 43"/>
                  <a:gd name="T1" fmla="*/ 62 h 84"/>
                  <a:gd name="T2" fmla="*/ 33 w 43"/>
                  <a:gd name="T3" fmla="*/ 29 h 84"/>
                  <a:gd name="T4" fmla="*/ 27 w 43"/>
                  <a:gd name="T5" fmla="*/ 0 h 84"/>
                  <a:gd name="T6" fmla="*/ 5 w 43"/>
                  <a:gd name="T7" fmla="*/ 15 h 84"/>
                  <a:gd name="T8" fmla="*/ 4 w 43"/>
                  <a:gd name="T9" fmla="*/ 63 h 84"/>
                  <a:gd name="T10" fmla="*/ 4 w 43"/>
                  <a:gd name="T11" fmla="*/ 84 h 84"/>
                  <a:gd name="T12" fmla="*/ 43 w 43"/>
                  <a:gd name="T13" fmla="*/ 79 h 84"/>
                  <a:gd name="T14" fmla="*/ 39 w 43"/>
                  <a:gd name="T15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84">
                    <a:moveTo>
                      <a:pt x="39" y="62"/>
                    </a:moveTo>
                    <a:cubicBezTo>
                      <a:pt x="37" y="51"/>
                      <a:pt x="35" y="40"/>
                      <a:pt x="33" y="29"/>
                    </a:cubicBezTo>
                    <a:cubicBezTo>
                      <a:pt x="31" y="20"/>
                      <a:pt x="32" y="8"/>
                      <a:pt x="27" y="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0" y="31"/>
                      <a:pt x="4" y="47"/>
                      <a:pt x="4" y="63"/>
                    </a:cubicBezTo>
                    <a:cubicBezTo>
                      <a:pt x="4" y="70"/>
                      <a:pt x="4" y="77"/>
                      <a:pt x="4" y="8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3"/>
                      <a:pt x="41" y="67"/>
                      <a:pt x="39" y="62"/>
                    </a:cubicBez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77"/>
              <p:cNvSpPr/>
              <p:nvPr/>
            </p:nvSpPr>
            <p:spPr bwMode="auto">
              <a:xfrm>
                <a:off x="2797" y="1122"/>
                <a:ext cx="167" cy="307"/>
              </a:xfrm>
              <a:custGeom>
                <a:avLst/>
                <a:gdLst>
                  <a:gd name="T0" fmla="*/ 51 w 74"/>
                  <a:gd name="T1" fmla="*/ 48 h 136"/>
                  <a:gd name="T2" fmla="*/ 39 w 74"/>
                  <a:gd name="T3" fmla="*/ 0 h 136"/>
                  <a:gd name="T4" fmla="*/ 0 w 74"/>
                  <a:gd name="T5" fmla="*/ 5 h 136"/>
                  <a:gd name="T6" fmla="*/ 3 w 74"/>
                  <a:gd name="T7" fmla="*/ 40 h 136"/>
                  <a:gd name="T8" fmla="*/ 22 w 74"/>
                  <a:gd name="T9" fmla="*/ 136 h 136"/>
                  <a:gd name="T10" fmla="*/ 74 w 74"/>
                  <a:gd name="T11" fmla="*/ 134 h 136"/>
                  <a:gd name="T12" fmla="*/ 51 w 74"/>
                  <a:gd name="T13" fmla="*/ 4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36">
                    <a:moveTo>
                      <a:pt x="51" y="48"/>
                    </a:moveTo>
                    <a:cubicBezTo>
                      <a:pt x="47" y="32"/>
                      <a:pt x="43" y="16"/>
                      <a:pt x="3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6"/>
                      <a:pt x="1" y="28"/>
                      <a:pt x="3" y="40"/>
                    </a:cubicBezTo>
                    <a:cubicBezTo>
                      <a:pt x="8" y="72"/>
                      <a:pt x="15" y="104"/>
                      <a:pt x="22" y="136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65" y="106"/>
                      <a:pt x="57" y="77"/>
                      <a:pt x="51" y="48"/>
                    </a:cubicBez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378"/>
              <p:cNvSpPr/>
              <p:nvPr/>
            </p:nvSpPr>
            <p:spPr bwMode="auto">
              <a:xfrm>
                <a:off x="2856" y="1494"/>
                <a:ext cx="293" cy="311"/>
              </a:xfrm>
              <a:custGeom>
                <a:avLst/>
                <a:gdLst>
                  <a:gd name="T0" fmla="*/ 112 w 130"/>
                  <a:gd name="T1" fmla="*/ 107 h 138"/>
                  <a:gd name="T2" fmla="*/ 59 w 130"/>
                  <a:gd name="T3" fmla="*/ 7 h 138"/>
                  <a:gd name="T4" fmla="*/ 57 w 130"/>
                  <a:gd name="T5" fmla="*/ 0 h 138"/>
                  <a:gd name="T6" fmla="*/ 0 w 130"/>
                  <a:gd name="T7" fmla="*/ 4 h 138"/>
                  <a:gd name="T8" fmla="*/ 13 w 130"/>
                  <a:gd name="T9" fmla="*/ 34 h 138"/>
                  <a:gd name="T10" fmla="*/ 31 w 130"/>
                  <a:gd name="T11" fmla="*/ 85 h 138"/>
                  <a:gd name="T12" fmla="*/ 50 w 130"/>
                  <a:gd name="T13" fmla="*/ 112 h 138"/>
                  <a:gd name="T14" fmla="*/ 65 w 130"/>
                  <a:gd name="T15" fmla="*/ 121 h 138"/>
                  <a:gd name="T16" fmla="*/ 87 w 130"/>
                  <a:gd name="T17" fmla="*/ 132 h 138"/>
                  <a:gd name="T18" fmla="*/ 102 w 130"/>
                  <a:gd name="T19" fmla="*/ 134 h 138"/>
                  <a:gd name="T20" fmla="*/ 126 w 130"/>
                  <a:gd name="T21" fmla="*/ 129 h 138"/>
                  <a:gd name="T22" fmla="*/ 112 w 130"/>
                  <a:gd name="T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38">
                    <a:moveTo>
                      <a:pt x="112" y="107"/>
                    </a:moveTo>
                    <a:cubicBezTo>
                      <a:pt x="89" y="80"/>
                      <a:pt x="73" y="40"/>
                      <a:pt x="59" y="7"/>
                    </a:cubicBezTo>
                    <a:cubicBezTo>
                      <a:pt x="58" y="5"/>
                      <a:pt x="58" y="3"/>
                      <a:pt x="5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13"/>
                      <a:pt x="10" y="25"/>
                      <a:pt x="13" y="34"/>
                    </a:cubicBezTo>
                    <a:cubicBezTo>
                      <a:pt x="19" y="51"/>
                      <a:pt x="22" y="70"/>
                      <a:pt x="31" y="85"/>
                    </a:cubicBezTo>
                    <a:cubicBezTo>
                      <a:pt x="36" y="94"/>
                      <a:pt x="44" y="103"/>
                      <a:pt x="50" y="112"/>
                    </a:cubicBezTo>
                    <a:cubicBezTo>
                      <a:pt x="55" y="119"/>
                      <a:pt x="58" y="118"/>
                      <a:pt x="65" y="121"/>
                    </a:cubicBezTo>
                    <a:cubicBezTo>
                      <a:pt x="73" y="124"/>
                      <a:pt x="79" y="130"/>
                      <a:pt x="87" y="132"/>
                    </a:cubicBezTo>
                    <a:cubicBezTo>
                      <a:pt x="92" y="134"/>
                      <a:pt x="97" y="133"/>
                      <a:pt x="102" y="134"/>
                    </a:cubicBezTo>
                    <a:cubicBezTo>
                      <a:pt x="109" y="134"/>
                      <a:pt x="123" y="138"/>
                      <a:pt x="126" y="129"/>
                    </a:cubicBezTo>
                    <a:cubicBezTo>
                      <a:pt x="130" y="121"/>
                      <a:pt x="116" y="112"/>
                      <a:pt x="112" y="107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379"/>
              <p:cNvSpPr/>
              <p:nvPr/>
            </p:nvSpPr>
            <p:spPr bwMode="auto">
              <a:xfrm>
                <a:off x="2847" y="1424"/>
                <a:ext cx="140" cy="79"/>
              </a:xfrm>
              <a:custGeom>
                <a:avLst/>
                <a:gdLst>
                  <a:gd name="T0" fmla="*/ 52 w 62"/>
                  <a:gd name="T1" fmla="*/ 0 h 35"/>
                  <a:gd name="T2" fmla="*/ 0 w 62"/>
                  <a:gd name="T3" fmla="*/ 2 h 35"/>
                  <a:gd name="T4" fmla="*/ 4 w 62"/>
                  <a:gd name="T5" fmla="*/ 20 h 35"/>
                  <a:gd name="T6" fmla="*/ 8 w 62"/>
                  <a:gd name="T7" fmla="*/ 35 h 35"/>
                  <a:gd name="T8" fmla="*/ 62 w 62"/>
                  <a:gd name="T9" fmla="*/ 31 h 35"/>
                  <a:gd name="T10" fmla="*/ 52 w 6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5">
                    <a:moveTo>
                      <a:pt x="5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3" y="14"/>
                      <a:pt x="4" y="20"/>
                    </a:cubicBezTo>
                    <a:cubicBezTo>
                      <a:pt x="5" y="27"/>
                      <a:pt x="6" y="29"/>
                      <a:pt x="8" y="35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21"/>
                      <a:pt x="56" y="11"/>
                      <a:pt x="52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380"/>
              <p:cNvSpPr/>
              <p:nvPr/>
            </p:nvSpPr>
            <p:spPr bwMode="auto">
              <a:xfrm>
                <a:off x="2919" y="1846"/>
                <a:ext cx="586" cy="248"/>
              </a:xfrm>
              <a:custGeom>
                <a:avLst/>
                <a:gdLst>
                  <a:gd name="T0" fmla="*/ 1 w 260"/>
                  <a:gd name="T1" fmla="*/ 0 h 110"/>
                  <a:gd name="T2" fmla="*/ 2 w 260"/>
                  <a:gd name="T3" fmla="*/ 48 h 110"/>
                  <a:gd name="T4" fmla="*/ 6 w 260"/>
                  <a:gd name="T5" fmla="*/ 102 h 110"/>
                  <a:gd name="T6" fmla="*/ 185 w 260"/>
                  <a:gd name="T7" fmla="*/ 110 h 110"/>
                  <a:gd name="T8" fmla="*/ 185 w 260"/>
                  <a:gd name="T9" fmla="*/ 110 h 110"/>
                  <a:gd name="T10" fmla="*/ 260 w 260"/>
                  <a:gd name="T11" fmla="*/ 47 h 110"/>
                  <a:gd name="T12" fmla="*/ 38 w 260"/>
                  <a:gd name="T13" fmla="*/ 9 h 110"/>
                  <a:gd name="T14" fmla="*/ 1 w 260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110">
                    <a:moveTo>
                      <a:pt x="1" y="0"/>
                    </a:moveTo>
                    <a:cubicBezTo>
                      <a:pt x="0" y="16"/>
                      <a:pt x="2" y="32"/>
                      <a:pt x="2" y="48"/>
                    </a:cubicBezTo>
                    <a:cubicBezTo>
                      <a:pt x="2" y="65"/>
                      <a:pt x="3" y="84"/>
                      <a:pt x="6" y="102"/>
                    </a:cubicBezTo>
                    <a:cubicBezTo>
                      <a:pt x="65" y="101"/>
                      <a:pt x="125" y="104"/>
                      <a:pt x="185" y="110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203" y="84"/>
                      <a:pt x="234" y="64"/>
                      <a:pt x="260" y="47"/>
                    </a:cubicBezTo>
                    <a:cubicBezTo>
                      <a:pt x="186" y="37"/>
                      <a:pt x="112" y="29"/>
                      <a:pt x="38" y="9"/>
                    </a:cubicBezTo>
                    <a:cubicBezTo>
                      <a:pt x="26" y="6"/>
                      <a:pt x="13" y="3"/>
                      <a:pt x="1" y="0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81"/>
              <p:cNvSpPr/>
              <p:nvPr/>
            </p:nvSpPr>
            <p:spPr bwMode="auto">
              <a:xfrm>
                <a:off x="2921" y="1701"/>
                <a:ext cx="228" cy="199"/>
              </a:xfrm>
              <a:custGeom>
                <a:avLst/>
                <a:gdLst>
                  <a:gd name="T0" fmla="*/ 79 w 101"/>
                  <a:gd name="T1" fmla="*/ 20 h 88"/>
                  <a:gd name="T2" fmla="*/ 23 w 101"/>
                  <a:gd name="T3" fmla="*/ 0 h 88"/>
                  <a:gd name="T4" fmla="*/ 1 w 101"/>
                  <a:gd name="T5" fmla="*/ 51 h 88"/>
                  <a:gd name="T6" fmla="*/ 0 w 101"/>
                  <a:gd name="T7" fmla="*/ 64 h 88"/>
                  <a:gd name="T8" fmla="*/ 37 w 101"/>
                  <a:gd name="T9" fmla="*/ 73 h 88"/>
                  <a:gd name="T10" fmla="*/ 101 w 101"/>
                  <a:gd name="T11" fmla="*/ 88 h 88"/>
                  <a:gd name="T12" fmla="*/ 86 w 101"/>
                  <a:gd name="T13" fmla="*/ 21 h 88"/>
                  <a:gd name="T14" fmla="*/ 79 w 101"/>
                  <a:gd name="T15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88">
                    <a:moveTo>
                      <a:pt x="79" y="20"/>
                    </a:moveTo>
                    <a:cubicBezTo>
                      <a:pt x="59" y="17"/>
                      <a:pt x="42" y="5"/>
                      <a:pt x="23" y="0"/>
                    </a:cubicBezTo>
                    <a:cubicBezTo>
                      <a:pt x="16" y="19"/>
                      <a:pt x="4" y="32"/>
                      <a:pt x="1" y="51"/>
                    </a:cubicBezTo>
                    <a:cubicBezTo>
                      <a:pt x="0" y="56"/>
                      <a:pt x="0" y="60"/>
                      <a:pt x="0" y="64"/>
                    </a:cubicBezTo>
                    <a:cubicBezTo>
                      <a:pt x="12" y="67"/>
                      <a:pt x="25" y="70"/>
                      <a:pt x="37" y="73"/>
                    </a:cubicBezTo>
                    <a:cubicBezTo>
                      <a:pt x="59" y="79"/>
                      <a:pt x="80" y="84"/>
                      <a:pt x="101" y="88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4" y="21"/>
                      <a:pt x="81" y="21"/>
                      <a:pt x="79" y="20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382"/>
              <p:cNvSpPr/>
              <p:nvPr/>
            </p:nvSpPr>
            <p:spPr bwMode="auto">
              <a:xfrm>
                <a:off x="3115" y="1706"/>
                <a:ext cx="408" cy="246"/>
              </a:xfrm>
              <a:custGeom>
                <a:avLst/>
                <a:gdLst>
                  <a:gd name="T0" fmla="*/ 60 w 181"/>
                  <a:gd name="T1" fmla="*/ 13 h 109"/>
                  <a:gd name="T2" fmla="*/ 0 w 181"/>
                  <a:gd name="T3" fmla="*/ 19 h 109"/>
                  <a:gd name="T4" fmla="*/ 15 w 181"/>
                  <a:gd name="T5" fmla="*/ 86 h 109"/>
                  <a:gd name="T6" fmla="*/ 173 w 181"/>
                  <a:gd name="T7" fmla="*/ 109 h 109"/>
                  <a:gd name="T8" fmla="*/ 174 w 181"/>
                  <a:gd name="T9" fmla="*/ 109 h 109"/>
                  <a:gd name="T10" fmla="*/ 181 w 181"/>
                  <a:gd name="T11" fmla="*/ 105 h 109"/>
                  <a:gd name="T12" fmla="*/ 117 w 181"/>
                  <a:gd name="T13" fmla="*/ 0 h 109"/>
                  <a:gd name="T14" fmla="*/ 60 w 181"/>
                  <a:gd name="T15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109">
                    <a:moveTo>
                      <a:pt x="60" y="13"/>
                    </a:moveTo>
                    <a:cubicBezTo>
                      <a:pt x="41" y="17"/>
                      <a:pt x="20" y="20"/>
                      <a:pt x="0" y="19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8" y="96"/>
                      <a:pt x="121" y="102"/>
                      <a:pt x="173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6" y="108"/>
                      <a:pt x="178" y="106"/>
                      <a:pt x="181" y="105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5"/>
                      <a:pt x="79" y="10"/>
                      <a:pt x="60" y="13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383"/>
              <p:cNvSpPr/>
              <p:nvPr/>
            </p:nvSpPr>
            <p:spPr bwMode="auto">
              <a:xfrm>
                <a:off x="3379" y="1672"/>
                <a:ext cx="228" cy="271"/>
              </a:xfrm>
              <a:custGeom>
                <a:avLst/>
                <a:gdLst>
                  <a:gd name="T0" fmla="*/ 11 w 101"/>
                  <a:gd name="T1" fmla="*/ 12 h 120"/>
                  <a:gd name="T2" fmla="*/ 0 w 101"/>
                  <a:gd name="T3" fmla="*/ 15 h 120"/>
                  <a:gd name="T4" fmla="*/ 64 w 101"/>
                  <a:gd name="T5" fmla="*/ 120 h 120"/>
                  <a:gd name="T6" fmla="*/ 101 w 101"/>
                  <a:gd name="T7" fmla="*/ 96 h 120"/>
                  <a:gd name="T8" fmla="*/ 58 w 101"/>
                  <a:gd name="T9" fmla="*/ 0 h 120"/>
                  <a:gd name="T10" fmla="*/ 11 w 101"/>
                  <a:gd name="T11" fmla="*/ 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20">
                    <a:moveTo>
                      <a:pt x="11" y="12"/>
                    </a:moveTo>
                    <a:cubicBezTo>
                      <a:pt x="8" y="13"/>
                      <a:pt x="4" y="14"/>
                      <a:pt x="0" y="15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76" y="112"/>
                      <a:pt x="88" y="104"/>
                      <a:pt x="101" y="9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4"/>
                      <a:pt x="27" y="8"/>
                      <a:pt x="11" y="12"/>
                    </a:cubicBezTo>
                    <a:close/>
                  </a:path>
                </a:pathLst>
              </a:custGeom>
              <a:solidFill>
                <a:srgbClr val="E8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384"/>
              <p:cNvSpPr/>
              <p:nvPr/>
            </p:nvSpPr>
            <p:spPr bwMode="auto">
              <a:xfrm>
                <a:off x="3510" y="1607"/>
                <a:ext cx="372" cy="281"/>
              </a:xfrm>
              <a:custGeom>
                <a:avLst/>
                <a:gdLst>
                  <a:gd name="T0" fmla="*/ 0 w 165"/>
                  <a:gd name="T1" fmla="*/ 29 h 125"/>
                  <a:gd name="T2" fmla="*/ 43 w 165"/>
                  <a:gd name="T3" fmla="*/ 125 h 125"/>
                  <a:gd name="T4" fmla="*/ 92 w 165"/>
                  <a:gd name="T5" fmla="*/ 94 h 125"/>
                  <a:gd name="T6" fmla="*/ 165 w 165"/>
                  <a:gd name="T7" fmla="*/ 53 h 125"/>
                  <a:gd name="T8" fmla="*/ 98 w 165"/>
                  <a:gd name="T9" fmla="*/ 0 h 125"/>
                  <a:gd name="T10" fmla="*/ 0 w 165"/>
                  <a:gd name="T11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25">
                    <a:moveTo>
                      <a:pt x="0" y="29"/>
                    </a:moveTo>
                    <a:cubicBezTo>
                      <a:pt x="43" y="125"/>
                      <a:pt x="43" y="125"/>
                      <a:pt x="43" y="125"/>
                    </a:cubicBezTo>
                    <a:cubicBezTo>
                      <a:pt x="59" y="114"/>
                      <a:pt x="75" y="104"/>
                      <a:pt x="92" y="94"/>
                    </a:cubicBezTo>
                    <a:cubicBezTo>
                      <a:pt x="116" y="80"/>
                      <a:pt x="140" y="66"/>
                      <a:pt x="165" y="5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65" y="10"/>
                      <a:pt x="32" y="20"/>
                      <a:pt x="0" y="29"/>
                    </a:cubicBezTo>
                    <a:close/>
                  </a:path>
                </a:pathLst>
              </a:custGeom>
              <a:solidFill>
                <a:srgbClr val="A78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85"/>
              <p:cNvSpPr/>
              <p:nvPr/>
            </p:nvSpPr>
            <p:spPr bwMode="auto">
              <a:xfrm>
                <a:off x="3731" y="1514"/>
                <a:ext cx="340" cy="212"/>
              </a:xfrm>
              <a:custGeom>
                <a:avLst/>
                <a:gdLst>
                  <a:gd name="T0" fmla="*/ 3 w 151"/>
                  <a:gd name="T1" fmla="*/ 40 h 94"/>
                  <a:gd name="T2" fmla="*/ 0 w 151"/>
                  <a:gd name="T3" fmla="*/ 41 h 94"/>
                  <a:gd name="T4" fmla="*/ 67 w 151"/>
                  <a:gd name="T5" fmla="*/ 94 h 94"/>
                  <a:gd name="T6" fmla="*/ 151 w 151"/>
                  <a:gd name="T7" fmla="*/ 52 h 94"/>
                  <a:gd name="T8" fmla="*/ 134 w 151"/>
                  <a:gd name="T9" fmla="*/ 0 h 94"/>
                  <a:gd name="T10" fmla="*/ 3 w 151"/>
                  <a:gd name="T11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94">
                    <a:moveTo>
                      <a:pt x="3" y="40"/>
                    </a:moveTo>
                    <a:cubicBezTo>
                      <a:pt x="2" y="40"/>
                      <a:pt x="1" y="41"/>
                      <a:pt x="0" y="41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95" y="79"/>
                      <a:pt x="123" y="65"/>
                      <a:pt x="15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90" y="13"/>
                      <a:pt x="47" y="27"/>
                      <a:pt x="3" y="40"/>
                    </a:cubicBezTo>
                    <a:close/>
                  </a:path>
                </a:pathLst>
              </a:custGeom>
              <a:solidFill>
                <a:srgbClr val="BDC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386"/>
              <p:cNvSpPr/>
              <p:nvPr/>
            </p:nvSpPr>
            <p:spPr bwMode="auto">
              <a:xfrm>
                <a:off x="4033" y="1417"/>
                <a:ext cx="347" cy="215"/>
              </a:xfrm>
              <a:custGeom>
                <a:avLst/>
                <a:gdLst>
                  <a:gd name="T0" fmla="*/ 0 w 154"/>
                  <a:gd name="T1" fmla="*/ 43 h 95"/>
                  <a:gd name="T2" fmla="*/ 17 w 154"/>
                  <a:gd name="T3" fmla="*/ 95 h 95"/>
                  <a:gd name="T4" fmla="*/ 49 w 154"/>
                  <a:gd name="T5" fmla="*/ 80 h 95"/>
                  <a:gd name="T6" fmla="*/ 154 w 154"/>
                  <a:gd name="T7" fmla="*/ 43 h 95"/>
                  <a:gd name="T8" fmla="*/ 151 w 154"/>
                  <a:gd name="T9" fmla="*/ 0 h 95"/>
                  <a:gd name="T10" fmla="*/ 0 w 154"/>
                  <a:gd name="T11" fmla="*/ 4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5">
                    <a:moveTo>
                      <a:pt x="0" y="43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28" y="90"/>
                      <a:pt x="39" y="85"/>
                      <a:pt x="49" y="80"/>
                    </a:cubicBezTo>
                    <a:cubicBezTo>
                      <a:pt x="84" y="65"/>
                      <a:pt x="119" y="54"/>
                      <a:pt x="154" y="43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01" y="14"/>
                      <a:pt x="50" y="28"/>
                      <a:pt x="0" y="43"/>
                    </a:cubicBezTo>
                    <a:close/>
                  </a:path>
                </a:pathLst>
              </a:custGeom>
              <a:solidFill>
                <a:srgbClr val="FF5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387"/>
              <p:cNvSpPr/>
              <p:nvPr/>
            </p:nvSpPr>
            <p:spPr bwMode="auto">
              <a:xfrm>
                <a:off x="4373" y="1388"/>
                <a:ext cx="158" cy="126"/>
              </a:xfrm>
              <a:custGeom>
                <a:avLst/>
                <a:gdLst>
                  <a:gd name="T0" fmla="*/ 16 w 70"/>
                  <a:gd name="T1" fmla="*/ 9 h 56"/>
                  <a:gd name="T2" fmla="*/ 0 w 70"/>
                  <a:gd name="T3" fmla="*/ 13 h 56"/>
                  <a:gd name="T4" fmla="*/ 3 w 70"/>
                  <a:gd name="T5" fmla="*/ 56 h 56"/>
                  <a:gd name="T6" fmla="*/ 70 w 70"/>
                  <a:gd name="T7" fmla="*/ 37 h 56"/>
                  <a:gd name="T8" fmla="*/ 47 w 70"/>
                  <a:gd name="T9" fmla="*/ 0 h 56"/>
                  <a:gd name="T10" fmla="*/ 16 w 70"/>
                  <a:gd name="T11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6">
                    <a:moveTo>
                      <a:pt x="16" y="9"/>
                    </a:moveTo>
                    <a:cubicBezTo>
                      <a:pt x="10" y="10"/>
                      <a:pt x="5" y="12"/>
                      <a:pt x="0" y="13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5" y="49"/>
                      <a:pt x="48" y="43"/>
                      <a:pt x="70" y="3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7" y="3"/>
                      <a:pt x="26" y="6"/>
                      <a:pt x="16" y="9"/>
                    </a:cubicBezTo>
                    <a:close/>
                  </a:path>
                </a:pathLst>
              </a:custGeom>
              <a:solidFill>
                <a:srgbClr val="813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388"/>
              <p:cNvSpPr/>
              <p:nvPr/>
            </p:nvSpPr>
            <p:spPr bwMode="auto">
              <a:xfrm>
                <a:off x="4479" y="1327"/>
                <a:ext cx="320" cy="145"/>
              </a:xfrm>
              <a:custGeom>
                <a:avLst/>
                <a:gdLst>
                  <a:gd name="T0" fmla="*/ 0 w 142"/>
                  <a:gd name="T1" fmla="*/ 27 h 64"/>
                  <a:gd name="T2" fmla="*/ 23 w 142"/>
                  <a:gd name="T3" fmla="*/ 64 h 64"/>
                  <a:gd name="T4" fmla="*/ 90 w 142"/>
                  <a:gd name="T5" fmla="*/ 45 h 64"/>
                  <a:gd name="T6" fmla="*/ 140 w 142"/>
                  <a:gd name="T7" fmla="*/ 31 h 64"/>
                  <a:gd name="T8" fmla="*/ 142 w 142"/>
                  <a:gd name="T9" fmla="*/ 0 h 64"/>
                  <a:gd name="T10" fmla="*/ 0 w 142"/>
                  <a:gd name="T11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64">
                    <a:moveTo>
                      <a:pt x="0" y="27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46" y="58"/>
                      <a:pt x="68" y="52"/>
                      <a:pt x="90" y="45"/>
                    </a:cubicBezTo>
                    <a:cubicBezTo>
                      <a:pt x="107" y="40"/>
                      <a:pt x="124" y="35"/>
                      <a:pt x="140" y="3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4" y="6"/>
                      <a:pt x="47" y="16"/>
                      <a:pt x="0" y="27"/>
                    </a:cubicBezTo>
                    <a:close/>
                  </a:path>
                </a:pathLst>
              </a:custGeom>
              <a:solidFill>
                <a:srgbClr val="5BA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389"/>
              <p:cNvSpPr/>
              <p:nvPr/>
            </p:nvSpPr>
            <p:spPr bwMode="auto">
              <a:xfrm>
                <a:off x="4795" y="1309"/>
                <a:ext cx="203" cy="88"/>
              </a:xfrm>
              <a:custGeom>
                <a:avLst/>
                <a:gdLst>
                  <a:gd name="T0" fmla="*/ 2 w 90"/>
                  <a:gd name="T1" fmla="*/ 8 h 39"/>
                  <a:gd name="T2" fmla="*/ 0 w 90"/>
                  <a:gd name="T3" fmla="*/ 39 h 39"/>
                  <a:gd name="T4" fmla="*/ 48 w 90"/>
                  <a:gd name="T5" fmla="*/ 32 h 39"/>
                  <a:gd name="T6" fmla="*/ 90 w 90"/>
                  <a:gd name="T7" fmla="*/ 29 h 39"/>
                  <a:gd name="T8" fmla="*/ 81 w 90"/>
                  <a:gd name="T9" fmla="*/ 0 h 39"/>
                  <a:gd name="T10" fmla="*/ 2 w 90"/>
                  <a:gd name="T11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9">
                    <a:moveTo>
                      <a:pt x="2" y="8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6" y="36"/>
                      <a:pt x="32" y="33"/>
                      <a:pt x="48" y="32"/>
                    </a:cubicBezTo>
                    <a:cubicBezTo>
                      <a:pt x="62" y="32"/>
                      <a:pt x="76" y="31"/>
                      <a:pt x="90" y="29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5" y="2"/>
                      <a:pt x="28" y="4"/>
                      <a:pt x="2" y="8"/>
                    </a:cubicBezTo>
                    <a:close/>
                  </a:path>
                </a:pathLst>
              </a:custGeom>
              <a:solidFill>
                <a:srgbClr val="AC4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390"/>
              <p:cNvSpPr/>
              <p:nvPr/>
            </p:nvSpPr>
            <p:spPr bwMode="auto">
              <a:xfrm>
                <a:off x="4977" y="1287"/>
                <a:ext cx="291" cy="88"/>
              </a:xfrm>
              <a:custGeom>
                <a:avLst/>
                <a:gdLst>
                  <a:gd name="T0" fmla="*/ 47 w 129"/>
                  <a:gd name="T1" fmla="*/ 9 h 39"/>
                  <a:gd name="T2" fmla="*/ 0 w 129"/>
                  <a:gd name="T3" fmla="*/ 10 h 39"/>
                  <a:gd name="T4" fmla="*/ 9 w 129"/>
                  <a:gd name="T5" fmla="*/ 39 h 39"/>
                  <a:gd name="T6" fmla="*/ 119 w 129"/>
                  <a:gd name="T7" fmla="*/ 29 h 39"/>
                  <a:gd name="T8" fmla="*/ 47 w 129"/>
                  <a:gd name="T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">
                    <a:moveTo>
                      <a:pt x="47" y="9"/>
                    </a:moveTo>
                    <a:cubicBezTo>
                      <a:pt x="31" y="9"/>
                      <a:pt x="16" y="9"/>
                      <a:pt x="0" y="1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46" y="36"/>
                      <a:pt x="82" y="32"/>
                      <a:pt x="119" y="29"/>
                    </a:cubicBezTo>
                    <a:cubicBezTo>
                      <a:pt x="129" y="0"/>
                      <a:pt x="65" y="9"/>
                      <a:pt x="47" y="9"/>
                    </a:cubicBezTo>
                    <a:close/>
                  </a:path>
                </a:pathLst>
              </a:custGeom>
              <a:solidFill>
                <a:srgbClr val="AEC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391"/>
              <p:cNvSpPr/>
              <p:nvPr/>
            </p:nvSpPr>
            <p:spPr bwMode="auto">
              <a:xfrm>
                <a:off x="2933" y="2073"/>
                <a:ext cx="403" cy="386"/>
              </a:xfrm>
              <a:custGeom>
                <a:avLst/>
                <a:gdLst>
                  <a:gd name="T0" fmla="*/ 0 w 179"/>
                  <a:gd name="T1" fmla="*/ 1 h 171"/>
                  <a:gd name="T2" fmla="*/ 23 w 179"/>
                  <a:gd name="T3" fmla="*/ 79 h 171"/>
                  <a:gd name="T4" fmla="*/ 85 w 179"/>
                  <a:gd name="T5" fmla="*/ 159 h 171"/>
                  <a:gd name="T6" fmla="*/ 127 w 179"/>
                  <a:gd name="T7" fmla="*/ 115 h 171"/>
                  <a:gd name="T8" fmla="*/ 179 w 179"/>
                  <a:gd name="T9" fmla="*/ 9 h 171"/>
                  <a:gd name="T10" fmla="*/ 0 w 179"/>
                  <a:gd name="T11" fmla="*/ 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1">
                    <a:moveTo>
                      <a:pt x="0" y="1"/>
                    </a:moveTo>
                    <a:cubicBezTo>
                      <a:pt x="3" y="29"/>
                      <a:pt x="11" y="56"/>
                      <a:pt x="23" y="79"/>
                    </a:cubicBezTo>
                    <a:cubicBezTo>
                      <a:pt x="34" y="101"/>
                      <a:pt x="61" y="150"/>
                      <a:pt x="85" y="159"/>
                    </a:cubicBezTo>
                    <a:cubicBezTo>
                      <a:pt x="116" y="171"/>
                      <a:pt x="120" y="136"/>
                      <a:pt x="127" y="115"/>
                    </a:cubicBezTo>
                    <a:cubicBezTo>
                      <a:pt x="139" y="79"/>
                      <a:pt x="156" y="40"/>
                      <a:pt x="179" y="9"/>
                    </a:cubicBezTo>
                    <a:cubicBezTo>
                      <a:pt x="119" y="3"/>
                      <a:pt x="59" y="0"/>
                      <a:pt x="0" y="1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392"/>
              <p:cNvSpPr/>
              <p:nvPr/>
            </p:nvSpPr>
            <p:spPr bwMode="auto">
              <a:xfrm>
                <a:off x="2793" y="1134"/>
                <a:ext cx="140" cy="292"/>
              </a:xfrm>
              <a:custGeom>
                <a:avLst/>
                <a:gdLst>
                  <a:gd name="T0" fmla="*/ 33 w 62"/>
                  <a:gd name="T1" fmla="*/ 0 h 130"/>
                  <a:gd name="T2" fmla="*/ 9 w 62"/>
                  <a:gd name="T3" fmla="*/ 2 h 130"/>
                  <a:gd name="T4" fmla="*/ 16 w 62"/>
                  <a:gd name="T5" fmla="*/ 130 h 130"/>
                  <a:gd name="T6" fmla="*/ 62 w 62"/>
                  <a:gd name="T7" fmla="*/ 130 h 130"/>
                  <a:gd name="T8" fmla="*/ 33 w 62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30">
                    <a:moveTo>
                      <a:pt x="33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0" y="42"/>
                      <a:pt x="9" y="88"/>
                      <a:pt x="16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53" y="86"/>
                      <a:pt x="44" y="43"/>
                      <a:pt x="33" y="0"/>
                    </a:cubicBez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393"/>
              <p:cNvSpPr/>
              <p:nvPr/>
            </p:nvSpPr>
            <p:spPr bwMode="auto">
              <a:xfrm>
                <a:off x="2829" y="1426"/>
                <a:ext cx="117" cy="82"/>
              </a:xfrm>
              <a:custGeom>
                <a:avLst/>
                <a:gdLst>
                  <a:gd name="T0" fmla="*/ 46 w 52"/>
                  <a:gd name="T1" fmla="*/ 0 h 36"/>
                  <a:gd name="T2" fmla="*/ 0 w 52"/>
                  <a:gd name="T3" fmla="*/ 0 h 36"/>
                  <a:gd name="T4" fmla="*/ 3 w 52"/>
                  <a:gd name="T5" fmla="*/ 18 h 36"/>
                  <a:gd name="T6" fmla="*/ 6 w 52"/>
                  <a:gd name="T7" fmla="*/ 36 h 36"/>
                  <a:gd name="T8" fmla="*/ 52 w 52"/>
                  <a:gd name="T9" fmla="*/ 31 h 36"/>
                  <a:gd name="T10" fmla="*/ 46 w 5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6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4" y="24"/>
                      <a:pt x="5" y="30"/>
                      <a:pt x="6" y="36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0" y="21"/>
                      <a:pt x="48" y="10"/>
                      <a:pt x="46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394"/>
              <p:cNvSpPr/>
              <p:nvPr/>
            </p:nvSpPr>
            <p:spPr bwMode="auto">
              <a:xfrm>
                <a:off x="2858" y="1625"/>
                <a:ext cx="129" cy="216"/>
              </a:xfrm>
              <a:custGeom>
                <a:avLst/>
                <a:gdLst>
                  <a:gd name="T0" fmla="*/ 0 w 57"/>
                  <a:gd name="T1" fmla="*/ 0 h 96"/>
                  <a:gd name="T2" fmla="*/ 12 w 57"/>
                  <a:gd name="T3" fmla="*/ 96 h 96"/>
                  <a:gd name="T4" fmla="*/ 57 w 57"/>
                  <a:gd name="T5" fmla="*/ 34 h 96"/>
                  <a:gd name="T6" fmla="*/ 54 w 57"/>
                  <a:gd name="T7" fmla="*/ 18 h 96"/>
                  <a:gd name="T8" fmla="*/ 0 w 57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6">
                    <a:moveTo>
                      <a:pt x="0" y="0"/>
                    </a:moveTo>
                    <a:cubicBezTo>
                      <a:pt x="5" y="33"/>
                      <a:pt x="9" y="65"/>
                      <a:pt x="12" y="96"/>
                    </a:cubicBezTo>
                    <a:cubicBezTo>
                      <a:pt x="25" y="74"/>
                      <a:pt x="40" y="54"/>
                      <a:pt x="57" y="34"/>
                    </a:cubicBezTo>
                    <a:cubicBezTo>
                      <a:pt x="56" y="29"/>
                      <a:pt x="55" y="24"/>
                      <a:pt x="54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395"/>
              <p:cNvSpPr/>
              <p:nvPr/>
            </p:nvSpPr>
            <p:spPr bwMode="auto">
              <a:xfrm>
                <a:off x="2843" y="1496"/>
                <a:ext cx="137" cy="169"/>
              </a:xfrm>
              <a:custGeom>
                <a:avLst/>
                <a:gdLst>
                  <a:gd name="T0" fmla="*/ 60 w 61"/>
                  <a:gd name="T1" fmla="*/ 73 h 75"/>
                  <a:gd name="T2" fmla="*/ 46 w 61"/>
                  <a:gd name="T3" fmla="*/ 0 h 75"/>
                  <a:gd name="T4" fmla="*/ 0 w 61"/>
                  <a:gd name="T5" fmla="*/ 5 h 75"/>
                  <a:gd name="T6" fmla="*/ 7 w 61"/>
                  <a:gd name="T7" fmla="*/ 57 h 75"/>
                  <a:gd name="T8" fmla="*/ 61 w 61"/>
                  <a:gd name="T9" fmla="*/ 75 h 75"/>
                  <a:gd name="T10" fmla="*/ 60 w 61"/>
                  <a:gd name="T11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5">
                    <a:moveTo>
                      <a:pt x="60" y="73"/>
                    </a:moveTo>
                    <a:cubicBezTo>
                      <a:pt x="55" y="49"/>
                      <a:pt x="51" y="24"/>
                      <a:pt x="46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22"/>
                      <a:pt x="5" y="40"/>
                      <a:pt x="7" y="5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5"/>
                      <a:pt x="60" y="74"/>
                      <a:pt x="60" y="73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396"/>
              <p:cNvSpPr/>
              <p:nvPr/>
            </p:nvSpPr>
            <p:spPr bwMode="auto">
              <a:xfrm>
                <a:off x="2885" y="1701"/>
                <a:ext cx="142" cy="178"/>
              </a:xfrm>
              <a:custGeom>
                <a:avLst/>
                <a:gdLst>
                  <a:gd name="T0" fmla="*/ 0 w 63"/>
                  <a:gd name="T1" fmla="*/ 62 h 79"/>
                  <a:gd name="T2" fmla="*/ 0 w 63"/>
                  <a:gd name="T3" fmla="*/ 66 h 79"/>
                  <a:gd name="T4" fmla="*/ 63 w 63"/>
                  <a:gd name="T5" fmla="*/ 79 h 79"/>
                  <a:gd name="T6" fmla="*/ 45 w 63"/>
                  <a:gd name="T7" fmla="*/ 0 h 79"/>
                  <a:gd name="T8" fmla="*/ 0 w 63"/>
                  <a:gd name="T9" fmla="*/ 6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9">
                    <a:moveTo>
                      <a:pt x="0" y="62"/>
                    </a:moveTo>
                    <a:cubicBezTo>
                      <a:pt x="0" y="63"/>
                      <a:pt x="0" y="64"/>
                      <a:pt x="0" y="66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62"/>
                      <a:pt x="52" y="35"/>
                      <a:pt x="45" y="0"/>
                    </a:cubicBezTo>
                    <a:cubicBezTo>
                      <a:pt x="28" y="20"/>
                      <a:pt x="13" y="40"/>
                      <a:pt x="0" y="6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397"/>
              <p:cNvSpPr/>
              <p:nvPr/>
            </p:nvSpPr>
            <p:spPr bwMode="auto">
              <a:xfrm>
                <a:off x="2890" y="1850"/>
                <a:ext cx="167" cy="228"/>
              </a:xfrm>
              <a:custGeom>
                <a:avLst/>
                <a:gdLst>
                  <a:gd name="T0" fmla="*/ 63 w 74"/>
                  <a:gd name="T1" fmla="*/ 31 h 101"/>
                  <a:gd name="T2" fmla="*/ 61 w 74"/>
                  <a:gd name="T3" fmla="*/ 12 h 101"/>
                  <a:gd name="T4" fmla="*/ 1 w 74"/>
                  <a:gd name="T5" fmla="*/ 0 h 101"/>
                  <a:gd name="T6" fmla="*/ 0 w 74"/>
                  <a:gd name="T7" fmla="*/ 12 h 101"/>
                  <a:gd name="T8" fmla="*/ 2 w 74"/>
                  <a:gd name="T9" fmla="*/ 99 h 101"/>
                  <a:gd name="T10" fmla="*/ 74 w 74"/>
                  <a:gd name="T11" fmla="*/ 101 h 101"/>
                  <a:gd name="T12" fmla="*/ 63 w 74"/>
                  <a:gd name="T13" fmla="*/ 3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01">
                    <a:moveTo>
                      <a:pt x="63" y="31"/>
                    </a:moveTo>
                    <a:cubicBezTo>
                      <a:pt x="62" y="24"/>
                      <a:pt x="62" y="19"/>
                      <a:pt x="6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7"/>
                      <a:pt x="0" y="12"/>
                    </a:cubicBezTo>
                    <a:cubicBezTo>
                      <a:pt x="2" y="34"/>
                      <a:pt x="1" y="66"/>
                      <a:pt x="2" y="99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9" y="78"/>
                      <a:pt x="66" y="55"/>
                      <a:pt x="63" y="31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398"/>
              <p:cNvSpPr/>
              <p:nvPr/>
            </p:nvSpPr>
            <p:spPr bwMode="auto">
              <a:xfrm>
                <a:off x="2894" y="2073"/>
                <a:ext cx="197" cy="122"/>
              </a:xfrm>
              <a:custGeom>
                <a:avLst/>
                <a:gdLst>
                  <a:gd name="T0" fmla="*/ 84 w 87"/>
                  <a:gd name="T1" fmla="*/ 42 h 54"/>
                  <a:gd name="T2" fmla="*/ 72 w 87"/>
                  <a:gd name="T3" fmla="*/ 2 h 54"/>
                  <a:gd name="T4" fmla="*/ 0 w 87"/>
                  <a:gd name="T5" fmla="*/ 0 h 54"/>
                  <a:gd name="T6" fmla="*/ 6 w 87"/>
                  <a:gd name="T7" fmla="*/ 54 h 54"/>
                  <a:gd name="T8" fmla="*/ 87 w 87"/>
                  <a:gd name="T9" fmla="*/ 46 h 54"/>
                  <a:gd name="T10" fmla="*/ 84 w 87"/>
                  <a:gd name="T1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4">
                    <a:moveTo>
                      <a:pt x="84" y="42"/>
                    </a:moveTo>
                    <a:cubicBezTo>
                      <a:pt x="80" y="31"/>
                      <a:pt x="75" y="13"/>
                      <a:pt x="7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8"/>
                      <a:pt x="3" y="37"/>
                      <a:pt x="6" y="54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6"/>
                      <a:pt x="85" y="42"/>
                      <a:pt x="84" y="42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399"/>
              <p:cNvSpPr/>
              <p:nvPr/>
            </p:nvSpPr>
            <p:spPr bwMode="auto">
              <a:xfrm>
                <a:off x="2910" y="2159"/>
                <a:ext cx="187" cy="70"/>
              </a:xfrm>
              <a:custGeom>
                <a:avLst/>
                <a:gdLst>
                  <a:gd name="T0" fmla="*/ 80 w 83"/>
                  <a:gd name="T1" fmla="*/ 21 h 31"/>
                  <a:gd name="T2" fmla="*/ 83 w 83"/>
                  <a:gd name="T3" fmla="*/ 0 h 31"/>
                  <a:gd name="T4" fmla="*/ 80 w 83"/>
                  <a:gd name="T5" fmla="*/ 3 h 31"/>
                  <a:gd name="T6" fmla="*/ 0 w 83"/>
                  <a:gd name="T7" fmla="*/ 18 h 31"/>
                  <a:gd name="T8" fmla="*/ 4 w 83"/>
                  <a:gd name="T9" fmla="*/ 31 h 31"/>
                  <a:gd name="T10" fmla="*/ 80 w 83"/>
                  <a:gd name="T11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1">
                    <a:moveTo>
                      <a:pt x="80" y="21"/>
                    </a:moveTo>
                    <a:cubicBezTo>
                      <a:pt x="82" y="13"/>
                      <a:pt x="83" y="6"/>
                      <a:pt x="8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22"/>
                      <a:pt x="2" y="27"/>
                      <a:pt x="4" y="31"/>
                    </a:cubicBezTo>
                    <a:lnTo>
                      <a:pt x="80" y="21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400"/>
              <p:cNvSpPr/>
              <p:nvPr/>
            </p:nvSpPr>
            <p:spPr bwMode="auto">
              <a:xfrm>
                <a:off x="2915" y="2204"/>
                <a:ext cx="182" cy="56"/>
              </a:xfrm>
              <a:custGeom>
                <a:avLst/>
                <a:gdLst>
                  <a:gd name="T0" fmla="*/ 81 w 81"/>
                  <a:gd name="T1" fmla="*/ 0 h 25"/>
                  <a:gd name="T2" fmla="*/ 0 w 81"/>
                  <a:gd name="T3" fmla="*/ 10 h 25"/>
                  <a:gd name="T4" fmla="*/ 6 w 81"/>
                  <a:gd name="T5" fmla="*/ 25 h 25"/>
                  <a:gd name="T6" fmla="*/ 80 w 81"/>
                  <a:gd name="T7" fmla="*/ 16 h 25"/>
                  <a:gd name="T8" fmla="*/ 81 w 8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">
                    <a:moveTo>
                      <a:pt x="8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4" y="22"/>
                      <a:pt x="6" y="2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1" y="11"/>
                      <a:pt x="80" y="4"/>
                      <a:pt x="8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401"/>
              <p:cNvSpPr/>
              <p:nvPr/>
            </p:nvSpPr>
            <p:spPr bwMode="auto">
              <a:xfrm>
                <a:off x="2928" y="2240"/>
                <a:ext cx="154" cy="56"/>
              </a:xfrm>
              <a:custGeom>
                <a:avLst/>
                <a:gdLst>
                  <a:gd name="T0" fmla="*/ 68 w 68"/>
                  <a:gd name="T1" fmla="*/ 0 h 25"/>
                  <a:gd name="T2" fmla="*/ 0 w 68"/>
                  <a:gd name="T3" fmla="*/ 10 h 25"/>
                  <a:gd name="T4" fmla="*/ 10 w 68"/>
                  <a:gd name="T5" fmla="*/ 25 h 25"/>
                  <a:gd name="T6" fmla="*/ 58 w 68"/>
                  <a:gd name="T7" fmla="*/ 20 h 25"/>
                  <a:gd name="T8" fmla="*/ 68 w 6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">
                    <a:moveTo>
                      <a:pt x="68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8"/>
                      <a:pt x="5" y="19"/>
                      <a:pt x="10" y="25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1" y="13"/>
                      <a:pt x="66" y="8"/>
                      <a:pt x="68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402"/>
              <p:cNvSpPr/>
              <p:nvPr/>
            </p:nvSpPr>
            <p:spPr bwMode="auto">
              <a:xfrm>
                <a:off x="2951" y="2285"/>
                <a:ext cx="108" cy="65"/>
              </a:xfrm>
              <a:custGeom>
                <a:avLst/>
                <a:gdLst>
                  <a:gd name="T0" fmla="*/ 0 w 48"/>
                  <a:gd name="T1" fmla="*/ 5 h 29"/>
                  <a:gd name="T2" fmla="*/ 9 w 48"/>
                  <a:gd name="T3" fmla="*/ 15 h 29"/>
                  <a:gd name="T4" fmla="*/ 48 w 48"/>
                  <a:gd name="T5" fmla="*/ 0 h 29"/>
                  <a:gd name="T6" fmla="*/ 0 w 48"/>
                  <a:gd name="T7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9">
                    <a:moveTo>
                      <a:pt x="0" y="5"/>
                    </a:moveTo>
                    <a:cubicBezTo>
                      <a:pt x="2" y="9"/>
                      <a:pt x="6" y="12"/>
                      <a:pt x="9" y="15"/>
                    </a:cubicBezTo>
                    <a:cubicBezTo>
                      <a:pt x="25" y="29"/>
                      <a:pt x="38" y="17"/>
                      <a:pt x="48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403"/>
              <p:cNvSpPr/>
              <p:nvPr/>
            </p:nvSpPr>
            <p:spPr bwMode="auto">
              <a:xfrm>
                <a:off x="2757" y="1618"/>
                <a:ext cx="11" cy="34"/>
              </a:xfrm>
              <a:custGeom>
                <a:avLst/>
                <a:gdLst>
                  <a:gd name="T0" fmla="*/ 0 w 5"/>
                  <a:gd name="T1" fmla="*/ 15 h 15"/>
                  <a:gd name="T2" fmla="*/ 5 w 5"/>
                  <a:gd name="T3" fmla="*/ 1 h 15"/>
                  <a:gd name="T4" fmla="*/ 3 w 5"/>
                  <a:gd name="T5" fmla="*/ 0 h 15"/>
                  <a:gd name="T6" fmla="*/ 0 w 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cubicBezTo>
                      <a:pt x="1" y="14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1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404"/>
              <p:cNvSpPr/>
              <p:nvPr/>
            </p:nvSpPr>
            <p:spPr bwMode="auto">
              <a:xfrm>
                <a:off x="2667" y="4023"/>
                <a:ext cx="297" cy="297"/>
              </a:xfrm>
              <a:custGeom>
                <a:avLst/>
                <a:gdLst>
                  <a:gd name="T0" fmla="*/ 13 w 132"/>
                  <a:gd name="T1" fmla="*/ 0 h 132"/>
                  <a:gd name="T2" fmla="*/ 11 w 132"/>
                  <a:gd name="T3" fmla="*/ 1 h 132"/>
                  <a:gd name="T4" fmla="*/ 0 w 132"/>
                  <a:gd name="T5" fmla="*/ 132 h 132"/>
                  <a:gd name="T6" fmla="*/ 2 w 132"/>
                  <a:gd name="T7" fmla="*/ 131 h 132"/>
                  <a:gd name="T8" fmla="*/ 132 w 132"/>
                  <a:gd name="T9" fmla="*/ 22 h 132"/>
                  <a:gd name="T10" fmla="*/ 13 w 132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32">
                    <a:moveTo>
                      <a:pt x="13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80"/>
                      <a:pt x="0" y="132"/>
                      <a:pt x="0" y="13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32" y="22"/>
                      <a:pt x="132" y="22"/>
                      <a:pt x="132" y="2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B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405"/>
              <p:cNvSpPr/>
              <p:nvPr/>
            </p:nvSpPr>
            <p:spPr bwMode="auto">
              <a:xfrm>
                <a:off x="2980" y="4074"/>
                <a:ext cx="194" cy="199"/>
              </a:xfrm>
              <a:custGeom>
                <a:avLst/>
                <a:gdLst>
                  <a:gd name="T0" fmla="*/ 117 w 194"/>
                  <a:gd name="T1" fmla="*/ 21 h 199"/>
                  <a:gd name="T2" fmla="*/ 0 w 194"/>
                  <a:gd name="T3" fmla="*/ 0 h 199"/>
                  <a:gd name="T4" fmla="*/ 194 w 194"/>
                  <a:gd name="T5" fmla="*/ 199 h 199"/>
                  <a:gd name="T6" fmla="*/ 117 w 194"/>
                  <a:gd name="T7" fmla="*/ 2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117" y="21"/>
                    </a:moveTo>
                    <a:lnTo>
                      <a:pt x="0" y="0"/>
                    </a:lnTo>
                    <a:lnTo>
                      <a:pt x="194" y="199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6D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406"/>
              <p:cNvSpPr/>
              <p:nvPr/>
            </p:nvSpPr>
            <p:spPr bwMode="auto">
              <a:xfrm>
                <a:off x="2671" y="4072"/>
                <a:ext cx="505" cy="246"/>
              </a:xfrm>
              <a:custGeom>
                <a:avLst/>
                <a:gdLst>
                  <a:gd name="T0" fmla="*/ 309 w 505"/>
                  <a:gd name="T1" fmla="*/ 2 h 246"/>
                  <a:gd name="T2" fmla="*/ 293 w 505"/>
                  <a:gd name="T3" fmla="*/ 0 h 246"/>
                  <a:gd name="T4" fmla="*/ 0 w 505"/>
                  <a:gd name="T5" fmla="*/ 246 h 246"/>
                  <a:gd name="T6" fmla="*/ 505 w 505"/>
                  <a:gd name="T7" fmla="*/ 207 h 246"/>
                  <a:gd name="T8" fmla="*/ 503 w 505"/>
                  <a:gd name="T9" fmla="*/ 201 h 246"/>
                  <a:gd name="T10" fmla="*/ 309 w 505"/>
                  <a:gd name="T11" fmla="*/ 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5" h="246">
                    <a:moveTo>
                      <a:pt x="309" y="2"/>
                    </a:moveTo>
                    <a:lnTo>
                      <a:pt x="293" y="0"/>
                    </a:lnTo>
                    <a:lnTo>
                      <a:pt x="0" y="246"/>
                    </a:lnTo>
                    <a:lnTo>
                      <a:pt x="505" y="207"/>
                    </a:lnTo>
                    <a:lnTo>
                      <a:pt x="503" y="201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74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407"/>
              <p:cNvSpPr/>
              <p:nvPr/>
            </p:nvSpPr>
            <p:spPr bwMode="auto">
              <a:xfrm>
                <a:off x="2696" y="3840"/>
                <a:ext cx="401" cy="255"/>
              </a:xfrm>
              <a:custGeom>
                <a:avLst/>
                <a:gdLst>
                  <a:gd name="T0" fmla="*/ 128 w 178"/>
                  <a:gd name="T1" fmla="*/ 0 h 113"/>
                  <a:gd name="T2" fmla="*/ 104 w 178"/>
                  <a:gd name="T3" fmla="*/ 1 h 113"/>
                  <a:gd name="T4" fmla="*/ 0 w 178"/>
                  <a:gd name="T5" fmla="*/ 81 h 113"/>
                  <a:gd name="T6" fmla="*/ 178 w 178"/>
                  <a:gd name="T7" fmla="*/ 113 h 113"/>
                  <a:gd name="T8" fmla="*/ 128 w 178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13">
                    <a:moveTo>
                      <a:pt x="128" y="0"/>
                    </a:moveTo>
                    <a:cubicBezTo>
                      <a:pt x="120" y="0"/>
                      <a:pt x="112" y="1"/>
                      <a:pt x="104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78" y="113"/>
                      <a:pt x="178" y="113"/>
                      <a:pt x="178" y="113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936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408"/>
              <p:cNvSpPr/>
              <p:nvPr/>
            </p:nvSpPr>
            <p:spPr bwMode="auto">
              <a:xfrm>
                <a:off x="2985" y="3822"/>
                <a:ext cx="220" cy="457"/>
              </a:xfrm>
              <a:custGeom>
                <a:avLst/>
                <a:gdLst>
                  <a:gd name="T0" fmla="*/ 98 w 98"/>
                  <a:gd name="T1" fmla="*/ 202 h 203"/>
                  <a:gd name="T2" fmla="*/ 84 w 98"/>
                  <a:gd name="T3" fmla="*/ 0 h 203"/>
                  <a:gd name="T4" fmla="*/ 59 w 98"/>
                  <a:gd name="T5" fmla="*/ 3 h 203"/>
                  <a:gd name="T6" fmla="*/ 0 w 98"/>
                  <a:gd name="T7" fmla="*/ 8 h 203"/>
                  <a:gd name="T8" fmla="*/ 85 w 98"/>
                  <a:gd name="T9" fmla="*/ 203 h 203"/>
                  <a:gd name="T10" fmla="*/ 98 w 98"/>
                  <a:gd name="T1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203">
                    <a:moveTo>
                      <a:pt x="98" y="202"/>
                    </a:moveTo>
                    <a:cubicBezTo>
                      <a:pt x="98" y="202"/>
                      <a:pt x="91" y="112"/>
                      <a:pt x="84" y="0"/>
                    </a:cubicBezTo>
                    <a:cubicBezTo>
                      <a:pt x="75" y="1"/>
                      <a:pt x="67" y="2"/>
                      <a:pt x="59" y="3"/>
                    </a:cubicBezTo>
                    <a:cubicBezTo>
                      <a:pt x="39" y="5"/>
                      <a:pt x="20" y="6"/>
                      <a:pt x="0" y="8"/>
                    </a:cubicBezTo>
                    <a:cubicBezTo>
                      <a:pt x="85" y="203"/>
                      <a:pt x="85" y="203"/>
                      <a:pt x="85" y="203"/>
                    </a:cubicBezTo>
                    <a:lnTo>
                      <a:pt x="98" y="202"/>
                    </a:lnTo>
                    <a:close/>
                  </a:path>
                </a:pathLst>
              </a:custGeom>
              <a:solidFill>
                <a:srgbClr val="A4B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409"/>
              <p:cNvSpPr/>
              <p:nvPr/>
            </p:nvSpPr>
            <p:spPr bwMode="auto">
              <a:xfrm>
                <a:off x="2692" y="3842"/>
                <a:ext cx="238" cy="183"/>
              </a:xfrm>
              <a:custGeom>
                <a:avLst/>
                <a:gdLst>
                  <a:gd name="T0" fmla="*/ 6 w 106"/>
                  <a:gd name="T1" fmla="*/ 8 h 81"/>
                  <a:gd name="T2" fmla="*/ 0 w 106"/>
                  <a:gd name="T3" fmla="*/ 81 h 81"/>
                  <a:gd name="T4" fmla="*/ 106 w 106"/>
                  <a:gd name="T5" fmla="*/ 0 h 81"/>
                  <a:gd name="T6" fmla="*/ 6 w 106"/>
                  <a:gd name="T7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1">
                    <a:moveTo>
                      <a:pt x="6" y="8"/>
                    </a:moveTo>
                    <a:cubicBezTo>
                      <a:pt x="4" y="34"/>
                      <a:pt x="2" y="59"/>
                      <a:pt x="0" y="8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73" y="2"/>
                      <a:pt x="40" y="4"/>
                      <a:pt x="6" y="8"/>
                    </a:cubicBezTo>
                    <a:close/>
                  </a:path>
                </a:pathLst>
              </a:custGeom>
              <a:solidFill>
                <a:srgbClr val="FF8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410"/>
              <p:cNvSpPr/>
              <p:nvPr/>
            </p:nvSpPr>
            <p:spPr bwMode="auto">
              <a:xfrm>
                <a:off x="2705" y="3648"/>
                <a:ext cx="469" cy="212"/>
              </a:xfrm>
              <a:custGeom>
                <a:avLst/>
                <a:gdLst>
                  <a:gd name="T0" fmla="*/ 0 w 208"/>
                  <a:gd name="T1" fmla="*/ 94 h 94"/>
                  <a:gd name="T2" fmla="*/ 183 w 208"/>
                  <a:gd name="T3" fmla="*/ 80 h 94"/>
                  <a:gd name="T4" fmla="*/ 208 w 208"/>
                  <a:gd name="T5" fmla="*/ 77 h 94"/>
                  <a:gd name="T6" fmla="*/ 204 w 208"/>
                  <a:gd name="T7" fmla="*/ 17 h 94"/>
                  <a:gd name="T8" fmla="*/ 8 w 208"/>
                  <a:gd name="T9" fmla="*/ 0 h 94"/>
                  <a:gd name="T10" fmla="*/ 0 w 208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94">
                    <a:moveTo>
                      <a:pt x="0" y="94"/>
                    </a:moveTo>
                    <a:cubicBezTo>
                      <a:pt x="62" y="87"/>
                      <a:pt x="122" y="87"/>
                      <a:pt x="183" y="80"/>
                    </a:cubicBezTo>
                    <a:cubicBezTo>
                      <a:pt x="191" y="79"/>
                      <a:pt x="199" y="78"/>
                      <a:pt x="208" y="77"/>
                    </a:cubicBezTo>
                    <a:cubicBezTo>
                      <a:pt x="206" y="58"/>
                      <a:pt x="205" y="38"/>
                      <a:pt x="204" y="17"/>
                    </a:cubicBezTo>
                    <a:cubicBezTo>
                      <a:pt x="138" y="13"/>
                      <a:pt x="73" y="6"/>
                      <a:pt x="8" y="0"/>
                    </a:cubicBezTo>
                    <a:cubicBezTo>
                      <a:pt x="5" y="33"/>
                      <a:pt x="3" y="65"/>
                      <a:pt x="0" y="9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411"/>
              <p:cNvSpPr/>
              <p:nvPr/>
            </p:nvSpPr>
            <p:spPr bwMode="auto">
              <a:xfrm>
                <a:off x="2786" y="2785"/>
                <a:ext cx="354" cy="81"/>
              </a:xfrm>
              <a:custGeom>
                <a:avLst/>
                <a:gdLst>
                  <a:gd name="T0" fmla="*/ 157 w 157"/>
                  <a:gd name="T1" fmla="*/ 24 h 36"/>
                  <a:gd name="T2" fmla="*/ 1 w 157"/>
                  <a:gd name="T3" fmla="*/ 0 h 36"/>
                  <a:gd name="T4" fmla="*/ 0 w 157"/>
                  <a:gd name="T5" fmla="*/ 17 h 36"/>
                  <a:gd name="T6" fmla="*/ 156 w 157"/>
                  <a:gd name="T7" fmla="*/ 36 h 36"/>
                  <a:gd name="T8" fmla="*/ 157 w 157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6">
                    <a:moveTo>
                      <a:pt x="157" y="2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7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2"/>
                      <a:pt x="157" y="28"/>
                      <a:pt x="157" y="24"/>
                    </a:cubicBez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412"/>
              <p:cNvSpPr/>
              <p:nvPr/>
            </p:nvSpPr>
            <p:spPr bwMode="auto">
              <a:xfrm>
                <a:off x="2784" y="2824"/>
                <a:ext cx="354" cy="67"/>
              </a:xfrm>
              <a:custGeom>
                <a:avLst/>
                <a:gdLst>
                  <a:gd name="T0" fmla="*/ 157 w 157"/>
                  <a:gd name="T1" fmla="*/ 19 h 30"/>
                  <a:gd name="T2" fmla="*/ 1 w 157"/>
                  <a:gd name="T3" fmla="*/ 0 h 30"/>
                  <a:gd name="T4" fmla="*/ 0 w 157"/>
                  <a:gd name="T5" fmla="*/ 21 h 30"/>
                  <a:gd name="T6" fmla="*/ 157 w 157"/>
                  <a:gd name="T7" fmla="*/ 30 h 30"/>
                  <a:gd name="T8" fmla="*/ 157 w 157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0">
                    <a:moveTo>
                      <a:pt x="157" y="1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26"/>
                      <a:pt x="157" y="23"/>
                      <a:pt x="157" y="19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413"/>
              <p:cNvSpPr/>
              <p:nvPr/>
            </p:nvSpPr>
            <p:spPr bwMode="auto">
              <a:xfrm>
                <a:off x="2779" y="2871"/>
                <a:ext cx="359" cy="45"/>
              </a:xfrm>
              <a:custGeom>
                <a:avLst/>
                <a:gdLst>
                  <a:gd name="T0" fmla="*/ 2 w 159"/>
                  <a:gd name="T1" fmla="*/ 0 h 20"/>
                  <a:gd name="T2" fmla="*/ 0 w 159"/>
                  <a:gd name="T3" fmla="*/ 20 h 20"/>
                  <a:gd name="T4" fmla="*/ 158 w 159"/>
                  <a:gd name="T5" fmla="*/ 17 h 20"/>
                  <a:gd name="T6" fmla="*/ 159 w 159"/>
                  <a:gd name="T7" fmla="*/ 9 h 20"/>
                  <a:gd name="T8" fmla="*/ 2 w 15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0">
                    <a:moveTo>
                      <a:pt x="2" y="0"/>
                    </a:moveTo>
                    <a:cubicBezTo>
                      <a:pt x="1" y="7"/>
                      <a:pt x="1" y="13"/>
                      <a:pt x="0" y="20"/>
                    </a:cubicBezTo>
                    <a:cubicBezTo>
                      <a:pt x="53" y="19"/>
                      <a:pt x="105" y="18"/>
                      <a:pt x="158" y="17"/>
                    </a:cubicBezTo>
                    <a:cubicBezTo>
                      <a:pt x="158" y="14"/>
                      <a:pt x="158" y="11"/>
                      <a:pt x="159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414"/>
              <p:cNvSpPr/>
              <p:nvPr/>
            </p:nvSpPr>
            <p:spPr bwMode="auto">
              <a:xfrm>
                <a:off x="2777" y="2909"/>
                <a:ext cx="359" cy="36"/>
              </a:xfrm>
              <a:custGeom>
                <a:avLst/>
                <a:gdLst>
                  <a:gd name="T0" fmla="*/ 1 w 159"/>
                  <a:gd name="T1" fmla="*/ 3 h 16"/>
                  <a:gd name="T2" fmla="*/ 0 w 159"/>
                  <a:gd name="T3" fmla="*/ 16 h 16"/>
                  <a:gd name="T4" fmla="*/ 159 w 159"/>
                  <a:gd name="T5" fmla="*/ 10 h 16"/>
                  <a:gd name="T6" fmla="*/ 159 w 159"/>
                  <a:gd name="T7" fmla="*/ 7 h 16"/>
                  <a:gd name="T8" fmla="*/ 159 w 159"/>
                  <a:gd name="T9" fmla="*/ 0 h 16"/>
                  <a:gd name="T10" fmla="*/ 1 w 15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6">
                    <a:moveTo>
                      <a:pt x="1" y="3"/>
                    </a:moveTo>
                    <a:cubicBezTo>
                      <a:pt x="1" y="7"/>
                      <a:pt x="1" y="12"/>
                      <a:pt x="0" y="16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9"/>
                      <a:pt x="159" y="8"/>
                      <a:pt x="159" y="7"/>
                    </a:cubicBezTo>
                    <a:cubicBezTo>
                      <a:pt x="159" y="5"/>
                      <a:pt x="159" y="2"/>
                      <a:pt x="159" y="0"/>
                    </a:cubicBezTo>
                    <a:cubicBezTo>
                      <a:pt x="106" y="1"/>
                      <a:pt x="54" y="2"/>
                      <a:pt x="1" y="3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415"/>
              <p:cNvSpPr/>
              <p:nvPr/>
            </p:nvSpPr>
            <p:spPr bwMode="auto">
              <a:xfrm>
                <a:off x="2788" y="2749"/>
                <a:ext cx="354" cy="90"/>
              </a:xfrm>
              <a:custGeom>
                <a:avLst/>
                <a:gdLst>
                  <a:gd name="T0" fmla="*/ 157 w 157"/>
                  <a:gd name="T1" fmla="*/ 27 h 40"/>
                  <a:gd name="T2" fmla="*/ 1 w 157"/>
                  <a:gd name="T3" fmla="*/ 0 h 40"/>
                  <a:gd name="T4" fmla="*/ 0 w 157"/>
                  <a:gd name="T5" fmla="*/ 16 h 40"/>
                  <a:gd name="T6" fmla="*/ 156 w 157"/>
                  <a:gd name="T7" fmla="*/ 40 h 40"/>
                  <a:gd name="T8" fmla="*/ 157 w 157"/>
                  <a:gd name="T9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0">
                    <a:moveTo>
                      <a:pt x="157" y="27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0"/>
                      <a:pt x="0" y="16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6" y="36"/>
                      <a:pt x="157" y="31"/>
                      <a:pt x="157" y="27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416"/>
              <p:cNvSpPr/>
              <p:nvPr/>
            </p:nvSpPr>
            <p:spPr bwMode="auto">
              <a:xfrm>
                <a:off x="2809" y="2405"/>
                <a:ext cx="401" cy="162"/>
              </a:xfrm>
              <a:custGeom>
                <a:avLst/>
                <a:gdLst>
                  <a:gd name="T0" fmla="*/ 0 w 178"/>
                  <a:gd name="T1" fmla="*/ 25 h 72"/>
                  <a:gd name="T2" fmla="*/ 165 w 178"/>
                  <a:gd name="T3" fmla="*/ 72 h 72"/>
                  <a:gd name="T4" fmla="*/ 178 w 178"/>
                  <a:gd name="T5" fmla="*/ 16 h 72"/>
                  <a:gd name="T6" fmla="*/ 1 w 178"/>
                  <a:gd name="T7" fmla="*/ 0 h 72"/>
                  <a:gd name="T8" fmla="*/ 0 w 178"/>
                  <a:gd name="T9" fmla="*/ 2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72">
                    <a:moveTo>
                      <a:pt x="0" y="25"/>
                    </a:move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52"/>
                      <a:pt x="174" y="34"/>
                      <a:pt x="178" y="1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8"/>
                      <a:pt x="0" y="16"/>
                      <a:pt x="0" y="25"/>
                    </a:cubicBezTo>
                    <a:close/>
                  </a:path>
                </a:pathLst>
              </a:custGeom>
              <a:solidFill>
                <a:srgbClr val="FFD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417"/>
              <p:cNvSpPr/>
              <p:nvPr/>
            </p:nvSpPr>
            <p:spPr bwMode="auto">
              <a:xfrm>
                <a:off x="2430" y="872"/>
                <a:ext cx="63" cy="322"/>
              </a:xfrm>
              <a:custGeom>
                <a:avLst/>
                <a:gdLst>
                  <a:gd name="T0" fmla="*/ 28 w 28"/>
                  <a:gd name="T1" fmla="*/ 139 h 143"/>
                  <a:gd name="T2" fmla="*/ 0 w 28"/>
                  <a:gd name="T3" fmla="*/ 0 h 143"/>
                  <a:gd name="T4" fmla="*/ 0 w 28"/>
                  <a:gd name="T5" fmla="*/ 118 h 143"/>
                  <a:gd name="T6" fmla="*/ 6 w 28"/>
                  <a:gd name="T7" fmla="*/ 143 h 143"/>
                  <a:gd name="T8" fmla="*/ 28 w 28"/>
                  <a:gd name="T9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43">
                    <a:moveTo>
                      <a:pt x="28" y="139"/>
                    </a:moveTo>
                    <a:cubicBezTo>
                      <a:pt x="10" y="79"/>
                      <a:pt x="0" y="0"/>
                      <a:pt x="0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6"/>
                      <a:pt x="4" y="134"/>
                      <a:pt x="6" y="143"/>
                    </a:cubicBez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FF9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18"/>
              <p:cNvSpPr/>
              <p:nvPr/>
            </p:nvSpPr>
            <p:spPr bwMode="auto">
              <a:xfrm>
                <a:off x="2444" y="1185"/>
                <a:ext cx="171" cy="262"/>
              </a:xfrm>
              <a:custGeom>
                <a:avLst/>
                <a:gdLst>
                  <a:gd name="T0" fmla="*/ 22 w 76"/>
                  <a:gd name="T1" fmla="*/ 0 h 116"/>
                  <a:gd name="T2" fmla="*/ 0 w 76"/>
                  <a:gd name="T3" fmla="*/ 4 h 116"/>
                  <a:gd name="T4" fmla="*/ 32 w 76"/>
                  <a:gd name="T5" fmla="*/ 116 h 116"/>
                  <a:gd name="T6" fmla="*/ 76 w 76"/>
                  <a:gd name="T7" fmla="*/ 114 h 116"/>
                  <a:gd name="T8" fmla="*/ 60 w 76"/>
                  <a:gd name="T9" fmla="*/ 87 h 116"/>
                  <a:gd name="T10" fmla="*/ 22 w 76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16">
                    <a:moveTo>
                      <a:pt x="2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9" y="39"/>
                      <a:pt x="20" y="79"/>
                      <a:pt x="32" y="116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1" y="106"/>
                      <a:pt x="66" y="97"/>
                      <a:pt x="60" y="87"/>
                    </a:cubicBezTo>
                    <a:cubicBezTo>
                      <a:pt x="43" y="58"/>
                      <a:pt x="31" y="28"/>
                      <a:pt x="22" y="0"/>
                    </a:cubicBezTo>
                    <a:close/>
                  </a:path>
                </a:pathLst>
              </a:custGeom>
              <a:solidFill>
                <a:srgbClr val="7C7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19"/>
              <p:cNvSpPr/>
              <p:nvPr/>
            </p:nvSpPr>
            <p:spPr bwMode="auto">
              <a:xfrm>
                <a:off x="2516" y="1442"/>
                <a:ext cx="162" cy="102"/>
              </a:xfrm>
              <a:custGeom>
                <a:avLst/>
                <a:gdLst>
                  <a:gd name="T0" fmla="*/ 0 w 72"/>
                  <a:gd name="T1" fmla="*/ 2 h 45"/>
                  <a:gd name="T2" fmla="*/ 16 w 72"/>
                  <a:gd name="T3" fmla="*/ 45 h 45"/>
                  <a:gd name="T4" fmla="*/ 72 w 72"/>
                  <a:gd name="T5" fmla="*/ 38 h 45"/>
                  <a:gd name="T6" fmla="*/ 44 w 72"/>
                  <a:gd name="T7" fmla="*/ 0 h 45"/>
                  <a:gd name="T8" fmla="*/ 0 w 72"/>
                  <a:gd name="T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5">
                    <a:moveTo>
                      <a:pt x="0" y="2"/>
                    </a:moveTo>
                    <a:cubicBezTo>
                      <a:pt x="5" y="17"/>
                      <a:pt x="10" y="32"/>
                      <a:pt x="16" y="45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4" y="28"/>
                      <a:pt x="55" y="16"/>
                      <a:pt x="4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420"/>
              <p:cNvSpPr/>
              <p:nvPr/>
            </p:nvSpPr>
            <p:spPr bwMode="auto">
              <a:xfrm>
                <a:off x="2707" y="892"/>
                <a:ext cx="140" cy="52"/>
              </a:xfrm>
              <a:custGeom>
                <a:avLst/>
                <a:gdLst>
                  <a:gd name="T0" fmla="*/ 0 w 62"/>
                  <a:gd name="T1" fmla="*/ 0 h 23"/>
                  <a:gd name="T2" fmla="*/ 2 w 62"/>
                  <a:gd name="T3" fmla="*/ 22 h 23"/>
                  <a:gd name="T4" fmla="*/ 62 w 62"/>
                  <a:gd name="T5" fmla="*/ 23 h 23"/>
                  <a:gd name="T6" fmla="*/ 61 w 62"/>
                  <a:gd name="T7" fmla="*/ 8 h 23"/>
                  <a:gd name="T8" fmla="*/ 0 w 6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3">
                    <a:moveTo>
                      <a:pt x="0" y="0"/>
                    </a:moveTo>
                    <a:cubicBezTo>
                      <a:pt x="0" y="7"/>
                      <a:pt x="1" y="15"/>
                      <a:pt x="2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18"/>
                      <a:pt x="61" y="13"/>
                      <a:pt x="6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21"/>
              <p:cNvSpPr/>
              <p:nvPr/>
            </p:nvSpPr>
            <p:spPr bwMode="auto">
              <a:xfrm>
                <a:off x="2696" y="690"/>
                <a:ext cx="133" cy="103"/>
              </a:xfrm>
              <a:custGeom>
                <a:avLst/>
                <a:gdLst>
                  <a:gd name="T0" fmla="*/ 56 w 59"/>
                  <a:gd name="T1" fmla="*/ 7 h 46"/>
                  <a:gd name="T2" fmla="*/ 2 w 59"/>
                  <a:gd name="T3" fmla="*/ 0 h 46"/>
                  <a:gd name="T4" fmla="*/ 0 w 59"/>
                  <a:gd name="T5" fmla="*/ 17 h 46"/>
                  <a:gd name="T6" fmla="*/ 1 w 59"/>
                  <a:gd name="T7" fmla="*/ 46 h 46"/>
                  <a:gd name="T8" fmla="*/ 59 w 59"/>
                  <a:gd name="T9" fmla="*/ 33 h 46"/>
                  <a:gd name="T10" fmla="*/ 56 w 59"/>
                  <a:gd name="T11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6">
                    <a:moveTo>
                      <a:pt x="56" y="7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1" y="13"/>
                      <a:pt x="0" y="17"/>
                    </a:cubicBezTo>
                    <a:cubicBezTo>
                      <a:pt x="0" y="23"/>
                      <a:pt x="0" y="33"/>
                      <a:pt x="1" y="46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24"/>
                      <a:pt x="57" y="15"/>
                      <a:pt x="56" y="7"/>
                    </a:cubicBezTo>
                    <a:close/>
                  </a:path>
                </a:pathLst>
              </a:custGeom>
              <a:solidFill>
                <a:srgbClr val="60A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22"/>
              <p:cNvSpPr/>
              <p:nvPr/>
            </p:nvSpPr>
            <p:spPr bwMode="auto">
              <a:xfrm>
                <a:off x="2698" y="764"/>
                <a:ext cx="142" cy="108"/>
              </a:xfrm>
              <a:custGeom>
                <a:avLst/>
                <a:gdLst>
                  <a:gd name="T0" fmla="*/ 58 w 63"/>
                  <a:gd name="T1" fmla="*/ 0 h 48"/>
                  <a:gd name="T2" fmla="*/ 0 w 63"/>
                  <a:gd name="T3" fmla="*/ 13 h 48"/>
                  <a:gd name="T4" fmla="*/ 1 w 63"/>
                  <a:gd name="T5" fmla="*/ 26 h 48"/>
                  <a:gd name="T6" fmla="*/ 63 w 63"/>
                  <a:gd name="T7" fmla="*/ 48 h 48"/>
                  <a:gd name="T8" fmla="*/ 58 w 6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8">
                    <a:moveTo>
                      <a:pt x="5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22"/>
                      <a:pt x="1" y="26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1" y="31"/>
                      <a:pt x="59" y="15"/>
                      <a:pt x="58" y="0"/>
                    </a:cubicBezTo>
                    <a:close/>
                  </a:path>
                </a:pathLst>
              </a:custGeom>
              <a:solidFill>
                <a:srgbClr val="926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23"/>
              <p:cNvSpPr/>
              <p:nvPr/>
            </p:nvSpPr>
            <p:spPr bwMode="auto">
              <a:xfrm>
                <a:off x="2701" y="823"/>
                <a:ext cx="144" cy="87"/>
              </a:xfrm>
              <a:custGeom>
                <a:avLst/>
                <a:gdLst>
                  <a:gd name="T0" fmla="*/ 0 w 64"/>
                  <a:gd name="T1" fmla="*/ 0 h 39"/>
                  <a:gd name="T2" fmla="*/ 3 w 64"/>
                  <a:gd name="T3" fmla="*/ 31 h 39"/>
                  <a:gd name="T4" fmla="*/ 64 w 64"/>
                  <a:gd name="T5" fmla="*/ 39 h 39"/>
                  <a:gd name="T6" fmla="*/ 62 w 64"/>
                  <a:gd name="T7" fmla="*/ 22 h 39"/>
                  <a:gd name="T8" fmla="*/ 0 w 6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0"/>
                    </a:moveTo>
                    <a:cubicBezTo>
                      <a:pt x="1" y="9"/>
                      <a:pt x="2" y="20"/>
                      <a:pt x="3" y="3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3" y="33"/>
                      <a:pt x="62" y="27"/>
                      <a:pt x="62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24"/>
              <p:cNvSpPr/>
              <p:nvPr/>
            </p:nvSpPr>
            <p:spPr bwMode="auto">
              <a:xfrm>
                <a:off x="2701" y="604"/>
                <a:ext cx="121" cy="101"/>
              </a:xfrm>
              <a:custGeom>
                <a:avLst/>
                <a:gdLst>
                  <a:gd name="T0" fmla="*/ 51 w 54"/>
                  <a:gd name="T1" fmla="*/ 0 h 45"/>
                  <a:gd name="T2" fmla="*/ 1 w 54"/>
                  <a:gd name="T3" fmla="*/ 17 h 45"/>
                  <a:gd name="T4" fmla="*/ 0 w 54"/>
                  <a:gd name="T5" fmla="*/ 38 h 45"/>
                  <a:gd name="T6" fmla="*/ 54 w 54"/>
                  <a:gd name="T7" fmla="*/ 45 h 45"/>
                  <a:gd name="T8" fmla="*/ 51 w 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51" y="0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25"/>
                      <a:pt x="0" y="32"/>
                      <a:pt x="0" y="38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28"/>
                      <a:pt x="52" y="13"/>
                      <a:pt x="51" y="0"/>
                    </a:cubicBezTo>
                    <a:close/>
                  </a:path>
                </a:pathLst>
              </a:custGeom>
              <a:solidFill>
                <a:srgbClr val="FF8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425"/>
              <p:cNvSpPr/>
              <p:nvPr/>
            </p:nvSpPr>
            <p:spPr bwMode="auto">
              <a:xfrm>
                <a:off x="2703" y="435"/>
                <a:ext cx="113" cy="207"/>
              </a:xfrm>
              <a:custGeom>
                <a:avLst/>
                <a:gdLst>
                  <a:gd name="T0" fmla="*/ 49 w 50"/>
                  <a:gd name="T1" fmla="*/ 2 h 92"/>
                  <a:gd name="T2" fmla="*/ 3 w 50"/>
                  <a:gd name="T3" fmla="*/ 0 h 92"/>
                  <a:gd name="T4" fmla="*/ 0 w 50"/>
                  <a:gd name="T5" fmla="*/ 92 h 92"/>
                  <a:gd name="T6" fmla="*/ 50 w 50"/>
                  <a:gd name="T7" fmla="*/ 75 h 92"/>
                  <a:gd name="T8" fmla="*/ 50 w 50"/>
                  <a:gd name="T9" fmla="*/ 54 h 92"/>
                  <a:gd name="T10" fmla="*/ 49 w 50"/>
                  <a:gd name="T11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92">
                    <a:moveTo>
                      <a:pt x="49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1"/>
                      <a:pt x="1" y="65"/>
                      <a:pt x="0" y="92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67"/>
                      <a:pt x="50" y="60"/>
                      <a:pt x="50" y="54"/>
                    </a:cubicBezTo>
                    <a:cubicBezTo>
                      <a:pt x="50" y="34"/>
                      <a:pt x="50" y="17"/>
                      <a:pt x="49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426"/>
              <p:cNvSpPr/>
              <p:nvPr/>
            </p:nvSpPr>
            <p:spPr bwMode="auto">
              <a:xfrm>
                <a:off x="2714" y="9"/>
                <a:ext cx="95" cy="113"/>
              </a:xfrm>
              <a:custGeom>
                <a:avLst/>
                <a:gdLst>
                  <a:gd name="T0" fmla="*/ 41 w 42"/>
                  <a:gd name="T1" fmla="*/ 0 h 50"/>
                  <a:gd name="T2" fmla="*/ 4 w 42"/>
                  <a:gd name="T3" fmla="*/ 0 h 50"/>
                  <a:gd name="T4" fmla="*/ 2 w 42"/>
                  <a:gd name="T5" fmla="*/ 6 h 50"/>
                  <a:gd name="T6" fmla="*/ 0 w 42"/>
                  <a:gd name="T7" fmla="*/ 50 h 50"/>
                  <a:gd name="T8" fmla="*/ 42 w 42"/>
                  <a:gd name="T9" fmla="*/ 40 h 50"/>
                  <a:gd name="T10" fmla="*/ 41 w 4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0">
                    <a:moveTo>
                      <a:pt x="4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1" y="9"/>
                      <a:pt x="0" y="26"/>
                      <a:pt x="0" y="5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1" y="21"/>
                      <a:pt x="41" y="6"/>
                      <a:pt x="41" y="0"/>
                    </a:cubicBezTo>
                    <a:close/>
                  </a:path>
                </a:pathLst>
              </a:custGeom>
              <a:solidFill>
                <a:srgbClr val="83B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27"/>
              <p:cNvSpPr/>
              <p:nvPr/>
            </p:nvSpPr>
            <p:spPr bwMode="auto">
              <a:xfrm>
                <a:off x="2714" y="99"/>
                <a:ext cx="95" cy="75"/>
              </a:xfrm>
              <a:custGeom>
                <a:avLst/>
                <a:gdLst>
                  <a:gd name="T0" fmla="*/ 0 w 42"/>
                  <a:gd name="T1" fmla="*/ 10 h 33"/>
                  <a:gd name="T2" fmla="*/ 0 w 42"/>
                  <a:gd name="T3" fmla="*/ 33 h 33"/>
                  <a:gd name="T4" fmla="*/ 42 w 42"/>
                  <a:gd name="T5" fmla="*/ 19 h 33"/>
                  <a:gd name="T6" fmla="*/ 42 w 42"/>
                  <a:gd name="T7" fmla="*/ 0 h 33"/>
                  <a:gd name="T8" fmla="*/ 0 w 42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10"/>
                    </a:moveTo>
                    <a:cubicBezTo>
                      <a:pt x="0" y="17"/>
                      <a:pt x="0" y="25"/>
                      <a:pt x="0" y="33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2"/>
                      <a:pt x="42" y="6"/>
                      <a:pt x="4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75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428"/>
              <p:cNvSpPr/>
              <p:nvPr/>
            </p:nvSpPr>
            <p:spPr bwMode="auto">
              <a:xfrm>
                <a:off x="2710" y="142"/>
                <a:ext cx="103" cy="297"/>
              </a:xfrm>
              <a:custGeom>
                <a:avLst/>
                <a:gdLst>
                  <a:gd name="T0" fmla="*/ 2 w 46"/>
                  <a:gd name="T1" fmla="*/ 14 h 132"/>
                  <a:gd name="T2" fmla="*/ 0 w 46"/>
                  <a:gd name="T3" fmla="*/ 130 h 132"/>
                  <a:gd name="T4" fmla="*/ 46 w 46"/>
                  <a:gd name="T5" fmla="*/ 132 h 132"/>
                  <a:gd name="T6" fmla="*/ 44 w 46"/>
                  <a:gd name="T7" fmla="*/ 0 h 132"/>
                  <a:gd name="T8" fmla="*/ 2 w 46"/>
                  <a:gd name="T9" fmla="*/ 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32">
                    <a:moveTo>
                      <a:pt x="2" y="14"/>
                    </a:moveTo>
                    <a:cubicBezTo>
                      <a:pt x="1" y="57"/>
                      <a:pt x="1" y="109"/>
                      <a:pt x="0" y="13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6" y="94"/>
                      <a:pt x="45" y="41"/>
                      <a:pt x="44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B6B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429"/>
              <p:cNvSpPr/>
              <p:nvPr/>
            </p:nvSpPr>
            <p:spPr bwMode="auto">
              <a:xfrm>
                <a:off x="2712" y="942"/>
                <a:ext cx="158" cy="203"/>
              </a:xfrm>
              <a:custGeom>
                <a:avLst/>
                <a:gdLst>
                  <a:gd name="T0" fmla="*/ 0 w 70"/>
                  <a:gd name="T1" fmla="*/ 0 h 90"/>
                  <a:gd name="T2" fmla="*/ 11 w 70"/>
                  <a:gd name="T3" fmla="*/ 90 h 90"/>
                  <a:gd name="T4" fmla="*/ 70 w 70"/>
                  <a:gd name="T5" fmla="*/ 80 h 90"/>
                  <a:gd name="T6" fmla="*/ 60 w 70"/>
                  <a:gd name="T7" fmla="*/ 1 h 90"/>
                  <a:gd name="T8" fmla="*/ 0 w 7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0">
                    <a:moveTo>
                      <a:pt x="0" y="0"/>
                    </a:moveTo>
                    <a:cubicBezTo>
                      <a:pt x="3" y="28"/>
                      <a:pt x="7" y="59"/>
                      <a:pt x="11" y="9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7" y="54"/>
                      <a:pt x="64" y="27"/>
                      <a:pt x="6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430"/>
              <p:cNvSpPr/>
              <p:nvPr/>
            </p:nvSpPr>
            <p:spPr bwMode="auto">
              <a:xfrm>
                <a:off x="2737" y="1122"/>
                <a:ext cx="173" cy="314"/>
              </a:xfrm>
              <a:custGeom>
                <a:avLst/>
                <a:gdLst>
                  <a:gd name="T0" fmla="*/ 0 w 77"/>
                  <a:gd name="T1" fmla="*/ 10 h 139"/>
                  <a:gd name="T2" fmla="*/ 13 w 77"/>
                  <a:gd name="T3" fmla="*/ 139 h 139"/>
                  <a:gd name="T4" fmla="*/ 77 w 77"/>
                  <a:gd name="T5" fmla="*/ 136 h 139"/>
                  <a:gd name="T6" fmla="*/ 59 w 77"/>
                  <a:gd name="T7" fmla="*/ 0 h 139"/>
                  <a:gd name="T8" fmla="*/ 0 w 77"/>
                  <a:gd name="T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9">
                    <a:moveTo>
                      <a:pt x="0" y="10"/>
                    </a:moveTo>
                    <a:cubicBezTo>
                      <a:pt x="5" y="56"/>
                      <a:pt x="10" y="102"/>
                      <a:pt x="13" y="139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2" y="98"/>
                      <a:pt x="66" y="50"/>
                      <a:pt x="59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431"/>
              <p:cNvSpPr/>
              <p:nvPr/>
            </p:nvSpPr>
            <p:spPr bwMode="auto">
              <a:xfrm>
                <a:off x="2766" y="1429"/>
                <a:ext cx="151" cy="90"/>
              </a:xfrm>
              <a:custGeom>
                <a:avLst/>
                <a:gdLst>
                  <a:gd name="T0" fmla="*/ 0 w 67"/>
                  <a:gd name="T1" fmla="*/ 3 h 40"/>
                  <a:gd name="T2" fmla="*/ 2 w 67"/>
                  <a:gd name="T3" fmla="*/ 40 h 40"/>
                  <a:gd name="T4" fmla="*/ 67 w 67"/>
                  <a:gd name="T5" fmla="*/ 32 h 40"/>
                  <a:gd name="T6" fmla="*/ 64 w 67"/>
                  <a:gd name="T7" fmla="*/ 0 h 40"/>
                  <a:gd name="T8" fmla="*/ 0 w 67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0" y="3"/>
                    </a:moveTo>
                    <a:cubicBezTo>
                      <a:pt x="1" y="17"/>
                      <a:pt x="2" y="29"/>
                      <a:pt x="2" y="40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22"/>
                      <a:pt x="65" y="12"/>
                      <a:pt x="6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432"/>
              <p:cNvSpPr/>
              <p:nvPr/>
            </p:nvSpPr>
            <p:spPr bwMode="auto">
              <a:xfrm>
                <a:off x="2552" y="1528"/>
                <a:ext cx="146" cy="182"/>
              </a:xfrm>
              <a:custGeom>
                <a:avLst/>
                <a:gdLst>
                  <a:gd name="T0" fmla="*/ 65 w 65"/>
                  <a:gd name="T1" fmla="*/ 12 h 81"/>
                  <a:gd name="T2" fmla="*/ 56 w 65"/>
                  <a:gd name="T3" fmla="*/ 0 h 81"/>
                  <a:gd name="T4" fmla="*/ 0 w 65"/>
                  <a:gd name="T5" fmla="*/ 7 h 81"/>
                  <a:gd name="T6" fmla="*/ 6 w 65"/>
                  <a:gd name="T7" fmla="*/ 24 h 81"/>
                  <a:gd name="T8" fmla="*/ 37 w 65"/>
                  <a:gd name="T9" fmla="*/ 81 h 81"/>
                  <a:gd name="T10" fmla="*/ 60 w 65"/>
                  <a:gd name="T11" fmla="*/ 23 h 81"/>
                  <a:gd name="T12" fmla="*/ 65 w 65"/>
                  <a:gd name="T13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81">
                    <a:moveTo>
                      <a:pt x="65" y="12"/>
                    </a:moveTo>
                    <a:cubicBezTo>
                      <a:pt x="62" y="8"/>
                      <a:pt x="59" y="4"/>
                      <a:pt x="56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3"/>
                      <a:pt x="4" y="19"/>
                      <a:pt x="6" y="24"/>
                    </a:cubicBezTo>
                    <a:cubicBezTo>
                      <a:pt x="15" y="45"/>
                      <a:pt x="26" y="63"/>
                      <a:pt x="37" y="81"/>
                    </a:cubicBezTo>
                    <a:cubicBezTo>
                      <a:pt x="43" y="61"/>
                      <a:pt x="50" y="41"/>
                      <a:pt x="60" y="23"/>
                    </a:cubicBezTo>
                    <a:cubicBezTo>
                      <a:pt x="62" y="19"/>
                      <a:pt x="64" y="16"/>
                      <a:pt x="65" y="1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433"/>
              <p:cNvSpPr/>
              <p:nvPr/>
            </p:nvSpPr>
            <p:spPr bwMode="auto">
              <a:xfrm>
                <a:off x="2635" y="1555"/>
                <a:ext cx="104" cy="264"/>
              </a:xfrm>
              <a:custGeom>
                <a:avLst/>
                <a:gdLst>
                  <a:gd name="T0" fmla="*/ 28 w 46"/>
                  <a:gd name="T1" fmla="*/ 0 h 117"/>
                  <a:gd name="T2" fmla="*/ 23 w 46"/>
                  <a:gd name="T3" fmla="*/ 11 h 117"/>
                  <a:gd name="T4" fmla="*/ 0 w 46"/>
                  <a:gd name="T5" fmla="*/ 69 h 117"/>
                  <a:gd name="T6" fmla="*/ 26 w 46"/>
                  <a:gd name="T7" fmla="*/ 113 h 117"/>
                  <a:gd name="T8" fmla="*/ 46 w 46"/>
                  <a:gd name="T9" fmla="*/ 117 h 117"/>
                  <a:gd name="T10" fmla="*/ 44 w 46"/>
                  <a:gd name="T11" fmla="*/ 19 h 117"/>
                  <a:gd name="T12" fmla="*/ 28 w 46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7">
                    <a:moveTo>
                      <a:pt x="28" y="0"/>
                    </a:moveTo>
                    <a:cubicBezTo>
                      <a:pt x="27" y="4"/>
                      <a:pt x="25" y="7"/>
                      <a:pt x="23" y="11"/>
                    </a:cubicBezTo>
                    <a:cubicBezTo>
                      <a:pt x="13" y="29"/>
                      <a:pt x="6" y="49"/>
                      <a:pt x="0" y="69"/>
                    </a:cubicBezTo>
                    <a:cubicBezTo>
                      <a:pt x="9" y="83"/>
                      <a:pt x="18" y="97"/>
                      <a:pt x="26" y="113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84"/>
                      <a:pt x="46" y="51"/>
                      <a:pt x="44" y="19"/>
                    </a:cubicBezTo>
                    <a:cubicBezTo>
                      <a:pt x="38" y="13"/>
                      <a:pt x="33" y="7"/>
                      <a:pt x="28" y="0"/>
                    </a:cubicBezTo>
                    <a:close/>
                  </a:path>
                </a:pathLst>
              </a:custGeom>
              <a:solidFill>
                <a:srgbClr val="9A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434"/>
              <p:cNvSpPr/>
              <p:nvPr/>
            </p:nvSpPr>
            <p:spPr bwMode="auto">
              <a:xfrm>
                <a:off x="2881" y="1771"/>
                <a:ext cx="56" cy="90"/>
              </a:xfrm>
              <a:custGeom>
                <a:avLst/>
                <a:gdLst>
                  <a:gd name="T0" fmla="*/ 25 w 25"/>
                  <a:gd name="T1" fmla="*/ 40 h 40"/>
                  <a:gd name="T2" fmla="*/ 22 w 25"/>
                  <a:gd name="T3" fmla="*/ 0 h 40"/>
                  <a:gd name="T4" fmla="*/ 0 w 25"/>
                  <a:gd name="T5" fmla="*/ 34 h 40"/>
                  <a:gd name="T6" fmla="*/ 25 w 25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0">
                    <a:moveTo>
                      <a:pt x="25" y="40"/>
                    </a:moveTo>
                    <a:cubicBezTo>
                      <a:pt x="24" y="26"/>
                      <a:pt x="23" y="13"/>
                      <a:pt x="22" y="0"/>
                    </a:cubicBezTo>
                    <a:cubicBezTo>
                      <a:pt x="14" y="11"/>
                      <a:pt x="7" y="23"/>
                      <a:pt x="0" y="34"/>
                    </a:cubicBez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435"/>
              <p:cNvSpPr/>
              <p:nvPr/>
            </p:nvSpPr>
            <p:spPr bwMode="auto">
              <a:xfrm>
                <a:off x="2768" y="1501"/>
                <a:ext cx="158" cy="146"/>
              </a:xfrm>
              <a:custGeom>
                <a:avLst/>
                <a:gdLst>
                  <a:gd name="T0" fmla="*/ 3 w 70"/>
                  <a:gd name="T1" fmla="*/ 36 h 65"/>
                  <a:gd name="T2" fmla="*/ 2 w 70"/>
                  <a:gd name="T3" fmla="*/ 42 h 65"/>
                  <a:gd name="T4" fmla="*/ 70 w 70"/>
                  <a:gd name="T5" fmla="*/ 65 h 65"/>
                  <a:gd name="T6" fmla="*/ 69 w 70"/>
                  <a:gd name="T7" fmla="*/ 41 h 65"/>
                  <a:gd name="T8" fmla="*/ 66 w 70"/>
                  <a:gd name="T9" fmla="*/ 0 h 65"/>
                  <a:gd name="T10" fmla="*/ 1 w 70"/>
                  <a:gd name="T11" fmla="*/ 8 h 65"/>
                  <a:gd name="T12" fmla="*/ 0 w 70"/>
                  <a:gd name="T13" fmla="*/ 42 h 65"/>
                  <a:gd name="T14" fmla="*/ 2 w 70"/>
                  <a:gd name="T15" fmla="*/ 42 h 65"/>
                  <a:gd name="T16" fmla="*/ 3 w 70"/>
                  <a:gd name="T17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5">
                    <a:moveTo>
                      <a:pt x="3" y="36"/>
                    </a:moveTo>
                    <a:cubicBezTo>
                      <a:pt x="2" y="38"/>
                      <a:pt x="2" y="40"/>
                      <a:pt x="2" y="42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56"/>
                      <a:pt x="69" y="48"/>
                      <a:pt x="69" y="41"/>
                    </a:cubicBezTo>
                    <a:cubicBezTo>
                      <a:pt x="69" y="31"/>
                      <a:pt x="68" y="17"/>
                      <a:pt x="66" y="0"/>
                    </a:cubicBezTo>
                    <a:cubicBezTo>
                      <a:pt x="66" y="0"/>
                      <a:pt x="1" y="7"/>
                      <a:pt x="1" y="8"/>
                    </a:cubicBezTo>
                    <a:cubicBezTo>
                      <a:pt x="2" y="7"/>
                      <a:pt x="1" y="28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0"/>
                      <a:pt x="2" y="38"/>
                      <a:pt x="3" y="36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436"/>
              <p:cNvSpPr/>
              <p:nvPr/>
            </p:nvSpPr>
            <p:spPr bwMode="auto">
              <a:xfrm>
                <a:off x="2734" y="1596"/>
                <a:ext cx="113" cy="245"/>
              </a:xfrm>
              <a:custGeom>
                <a:avLst/>
                <a:gdLst>
                  <a:gd name="T0" fmla="*/ 26 w 50"/>
                  <a:gd name="T1" fmla="*/ 34 h 109"/>
                  <a:gd name="T2" fmla="*/ 17 w 50"/>
                  <a:gd name="T3" fmla="*/ 0 h 109"/>
                  <a:gd name="T4" fmla="*/ 15 w 50"/>
                  <a:gd name="T5" fmla="*/ 0 h 109"/>
                  <a:gd name="T6" fmla="*/ 14 w 50"/>
                  <a:gd name="T7" fmla="*/ 12 h 109"/>
                  <a:gd name="T8" fmla="*/ 0 w 50"/>
                  <a:gd name="T9" fmla="*/ 1 h 109"/>
                  <a:gd name="T10" fmla="*/ 2 w 50"/>
                  <a:gd name="T11" fmla="*/ 99 h 109"/>
                  <a:gd name="T12" fmla="*/ 50 w 50"/>
                  <a:gd name="T13" fmla="*/ 109 h 109"/>
                  <a:gd name="T14" fmla="*/ 31 w 50"/>
                  <a:gd name="T15" fmla="*/ 52 h 109"/>
                  <a:gd name="T16" fmla="*/ 26 w 50"/>
                  <a:gd name="T17" fmla="*/ 3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9">
                    <a:moveTo>
                      <a:pt x="26" y="34"/>
                    </a:moveTo>
                    <a:cubicBezTo>
                      <a:pt x="22" y="24"/>
                      <a:pt x="17" y="12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4" y="10"/>
                      <a:pt x="14" y="12"/>
                    </a:cubicBezTo>
                    <a:cubicBezTo>
                      <a:pt x="9" y="9"/>
                      <a:pt x="4" y="5"/>
                      <a:pt x="0" y="1"/>
                    </a:cubicBezTo>
                    <a:cubicBezTo>
                      <a:pt x="2" y="33"/>
                      <a:pt x="2" y="66"/>
                      <a:pt x="2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44" y="90"/>
                      <a:pt x="37" y="71"/>
                      <a:pt x="31" y="52"/>
                    </a:cubicBezTo>
                    <a:cubicBezTo>
                      <a:pt x="30" y="46"/>
                      <a:pt x="28" y="39"/>
                      <a:pt x="26" y="34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437"/>
              <p:cNvSpPr/>
              <p:nvPr/>
            </p:nvSpPr>
            <p:spPr bwMode="auto">
              <a:xfrm>
                <a:off x="2773" y="1596"/>
                <a:ext cx="157" cy="252"/>
              </a:xfrm>
              <a:custGeom>
                <a:avLst/>
                <a:gdLst>
                  <a:gd name="T0" fmla="*/ 0 w 70"/>
                  <a:gd name="T1" fmla="*/ 0 h 112"/>
                  <a:gd name="T2" fmla="*/ 9 w 70"/>
                  <a:gd name="T3" fmla="*/ 34 h 112"/>
                  <a:gd name="T4" fmla="*/ 14 w 70"/>
                  <a:gd name="T5" fmla="*/ 52 h 112"/>
                  <a:gd name="T6" fmla="*/ 33 w 70"/>
                  <a:gd name="T7" fmla="*/ 109 h 112"/>
                  <a:gd name="T8" fmla="*/ 48 w 70"/>
                  <a:gd name="T9" fmla="*/ 112 h 112"/>
                  <a:gd name="T10" fmla="*/ 70 w 70"/>
                  <a:gd name="T11" fmla="*/ 78 h 112"/>
                  <a:gd name="T12" fmla="*/ 68 w 70"/>
                  <a:gd name="T13" fmla="*/ 23 h 112"/>
                  <a:gd name="T14" fmla="*/ 0 w 70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2">
                    <a:moveTo>
                      <a:pt x="0" y="0"/>
                    </a:moveTo>
                    <a:cubicBezTo>
                      <a:pt x="0" y="12"/>
                      <a:pt x="5" y="24"/>
                      <a:pt x="9" y="34"/>
                    </a:cubicBezTo>
                    <a:cubicBezTo>
                      <a:pt x="11" y="39"/>
                      <a:pt x="13" y="46"/>
                      <a:pt x="14" y="52"/>
                    </a:cubicBezTo>
                    <a:cubicBezTo>
                      <a:pt x="20" y="71"/>
                      <a:pt x="27" y="90"/>
                      <a:pt x="33" y="109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55" y="101"/>
                      <a:pt x="62" y="89"/>
                      <a:pt x="70" y="78"/>
                    </a:cubicBezTo>
                    <a:cubicBezTo>
                      <a:pt x="69" y="58"/>
                      <a:pt x="68" y="39"/>
                      <a:pt x="6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438"/>
              <p:cNvSpPr/>
              <p:nvPr/>
            </p:nvSpPr>
            <p:spPr bwMode="auto">
              <a:xfrm>
                <a:off x="2694" y="1810"/>
                <a:ext cx="261" cy="263"/>
              </a:xfrm>
              <a:custGeom>
                <a:avLst/>
                <a:gdLst>
                  <a:gd name="T0" fmla="*/ 0 w 116"/>
                  <a:gd name="T1" fmla="*/ 0 h 117"/>
                  <a:gd name="T2" fmla="*/ 44 w 116"/>
                  <a:gd name="T3" fmla="*/ 116 h 117"/>
                  <a:gd name="T4" fmla="*/ 116 w 116"/>
                  <a:gd name="T5" fmla="*/ 117 h 117"/>
                  <a:gd name="T6" fmla="*/ 108 w 116"/>
                  <a:gd name="T7" fmla="*/ 23 h 117"/>
                  <a:gd name="T8" fmla="*/ 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0"/>
                    </a:moveTo>
                    <a:cubicBezTo>
                      <a:pt x="18" y="30"/>
                      <a:pt x="34" y="65"/>
                      <a:pt x="44" y="116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3" y="87"/>
                      <a:pt x="110" y="54"/>
                      <a:pt x="10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439"/>
              <p:cNvSpPr/>
              <p:nvPr/>
            </p:nvSpPr>
            <p:spPr bwMode="auto">
              <a:xfrm>
                <a:off x="2793" y="2071"/>
                <a:ext cx="178" cy="144"/>
              </a:xfrm>
              <a:custGeom>
                <a:avLst/>
                <a:gdLst>
                  <a:gd name="T0" fmla="*/ 0 w 79"/>
                  <a:gd name="T1" fmla="*/ 0 h 64"/>
                  <a:gd name="T2" fmla="*/ 7 w 79"/>
                  <a:gd name="T3" fmla="*/ 64 h 64"/>
                  <a:gd name="T4" fmla="*/ 79 w 79"/>
                  <a:gd name="T5" fmla="*/ 52 h 64"/>
                  <a:gd name="T6" fmla="*/ 72 w 79"/>
                  <a:gd name="T7" fmla="*/ 1 h 64"/>
                  <a:gd name="T8" fmla="*/ 0 w 7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4">
                    <a:moveTo>
                      <a:pt x="0" y="0"/>
                    </a:moveTo>
                    <a:cubicBezTo>
                      <a:pt x="3" y="19"/>
                      <a:pt x="6" y="40"/>
                      <a:pt x="7" y="64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37"/>
                      <a:pt x="74" y="19"/>
                      <a:pt x="7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440"/>
              <p:cNvSpPr/>
              <p:nvPr/>
            </p:nvSpPr>
            <p:spPr bwMode="auto">
              <a:xfrm>
                <a:off x="3086" y="2076"/>
                <a:ext cx="219" cy="92"/>
              </a:xfrm>
              <a:custGeom>
                <a:avLst/>
                <a:gdLst>
                  <a:gd name="T0" fmla="*/ 15 w 97"/>
                  <a:gd name="T1" fmla="*/ 0 h 41"/>
                  <a:gd name="T2" fmla="*/ 0 w 97"/>
                  <a:gd name="T3" fmla="*/ 41 h 41"/>
                  <a:gd name="T4" fmla="*/ 92 w 97"/>
                  <a:gd name="T5" fmla="*/ 25 h 41"/>
                  <a:gd name="T6" fmla="*/ 97 w 97"/>
                  <a:gd name="T7" fmla="*/ 10 h 41"/>
                  <a:gd name="T8" fmla="*/ 15 w 9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1">
                    <a:moveTo>
                      <a:pt x="15" y="0"/>
                    </a:moveTo>
                    <a:cubicBezTo>
                      <a:pt x="10" y="15"/>
                      <a:pt x="5" y="29"/>
                      <a:pt x="0" y="4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3" y="18"/>
                      <a:pt x="96" y="19"/>
                      <a:pt x="97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441"/>
              <p:cNvSpPr/>
              <p:nvPr/>
            </p:nvSpPr>
            <p:spPr bwMode="auto">
              <a:xfrm>
                <a:off x="2809" y="2188"/>
                <a:ext cx="167" cy="54"/>
              </a:xfrm>
              <a:custGeom>
                <a:avLst/>
                <a:gdLst>
                  <a:gd name="T0" fmla="*/ 74 w 74"/>
                  <a:gd name="T1" fmla="*/ 14 h 24"/>
                  <a:gd name="T2" fmla="*/ 72 w 74"/>
                  <a:gd name="T3" fmla="*/ 0 h 24"/>
                  <a:gd name="T4" fmla="*/ 0 w 74"/>
                  <a:gd name="T5" fmla="*/ 12 h 24"/>
                  <a:gd name="T6" fmla="*/ 1 w 74"/>
                  <a:gd name="T7" fmla="*/ 24 h 24"/>
                  <a:gd name="T8" fmla="*/ 74 w 74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4">
                    <a:moveTo>
                      <a:pt x="74" y="14"/>
                    </a:moveTo>
                    <a:cubicBezTo>
                      <a:pt x="73" y="9"/>
                      <a:pt x="72" y="5"/>
                      <a:pt x="7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1" y="20"/>
                      <a:pt x="1" y="24"/>
                    </a:cubicBezTo>
                    <a:lnTo>
                      <a:pt x="74" y="14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442"/>
              <p:cNvSpPr/>
              <p:nvPr/>
            </p:nvSpPr>
            <p:spPr bwMode="auto">
              <a:xfrm>
                <a:off x="3054" y="2177"/>
                <a:ext cx="228" cy="70"/>
              </a:xfrm>
              <a:custGeom>
                <a:avLst/>
                <a:gdLst>
                  <a:gd name="T0" fmla="*/ 101 w 101"/>
                  <a:gd name="T1" fmla="*/ 0 h 31"/>
                  <a:gd name="T2" fmla="*/ 7 w 101"/>
                  <a:gd name="T3" fmla="*/ 13 h 31"/>
                  <a:gd name="T4" fmla="*/ 0 w 101"/>
                  <a:gd name="T5" fmla="*/ 31 h 31"/>
                  <a:gd name="T6" fmla="*/ 96 w 101"/>
                  <a:gd name="T7" fmla="*/ 19 h 31"/>
                  <a:gd name="T8" fmla="*/ 101 w 10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1">
                    <a:moveTo>
                      <a:pt x="10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5" y="19"/>
                      <a:pt x="2" y="25"/>
                      <a:pt x="0" y="31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7" y="13"/>
                      <a:pt x="99" y="6"/>
                      <a:pt x="10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443"/>
              <p:cNvSpPr/>
              <p:nvPr/>
            </p:nvSpPr>
            <p:spPr bwMode="auto">
              <a:xfrm>
                <a:off x="2811" y="2220"/>
                <a:ext cx="171" cy="56"/>
              </a:xfrm>
              <a:custGeom>
                <a:avLst/>
                <a:gdLst>
                  <a:gd name="T0" fmla="*/ 76 w 76"/>
                  <a:gd name="T1" fmla="*/ 16 h 25"/>
                  <a:gd name="T2" fmla="*/ 73 w 76"/>
                  <a:gd name="T3" fmla="*/ 0 h 25"/>
                  <a:gd name="T4" fmla="*/ 0 w 76"/>
                  <a:gd name="T5" fmla="*/ 10 h 25"/>
                  <a:gd name="T6" fmla="*/ 1 w 76"/>
                  <a:gd name="T7" fmla="*/ 25 h 25"/>
                  <a:gd name="T8" fmla="*/ 76 w 76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5">
                    <a:moveTo>
                      <a:pt x="76" y="16"/>
                    </a:moveTo>
                    <a:cubicBezTo>
                      <a:pt x="75" y="11"/>
                      <a:pt x="74" y="6"/>
                      <a:pt x="7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20"/>
                      <a:pt x="1" y="25"/>
                    </a:cubicBezTo>
                    <a:lnTo>
                      <a:pt x="76" y="16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444"/>
              <p:cNvSpPr/>
              <p:nvPr/>
            </p:nvSpPr>
            <p:spPr bwMode="auto">
              <a:xfrm>
                <a:off x="2813" y="2256"/>
                <a:ext cx="181" cy="47"/>
              </a:xfrm>
              <a:custGeom>
                <a:avLst/>
                <a:gdLst>
                  <a:gd name="T0" fmla="*/ 75 w 80"/>
                  <a:gd name="T1" fmla="*/ 0 h 21"/>
                  <a:gd name="T2" fmla="*/ 0 w 80"/>
                  <a:gd name="T3" fmla="*/ 9 h 21"/>
                  <a:gd name="T4" fmla="*/ 0 w 80"/>
                  <a:gd name="T5" fmla="*/ 21 h 21"/>
                  <a:gd name="T6" fmla="*/ 80 w 80"/>
                  <a:gd name="T7" fmla="*/ 15 h 21"/>
                  <a:gd name="T8" fmla="*/ 75 w 8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">
                    <a:moveTo>
                      <a:pt x="7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7"/>
                      <a:pt x="0" y="2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8" y="11"/>
                      <a:pt x="77" y="6"/>
                      <a:pt x="7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445"/>
              <p:cNvSpPr/>
              <p:nvPr/>
            </p:nvSpPr>
            <p:spPr bwMode="auto">
              <a:xfrm>
                <a:off x="3034" y="2220"/>
                <a:ext cx="237" cy="67"/>
              </a:xfrm>
              <a:custGeom>
                <a:avLst/>
                <a:gdLst>
                  <a:gd name="T0" fmla="*/ 105 w 105"/>
                  <a:gd name="T1" fmla="*/ 0 h 30"/>
                  <a:gd name="T2" fmla="*/ 9 w 105"/>
                  <a:gd name="T3" fmla="*/ 12 h 30"/>
                  <a:gd name="T4" fmla="*/ 0 w 105"/>
                  <a:gd name="T5" fmla="*/ 30 h 30"/>
                  <a:gd name="T6" fmla="*/ 98 w 105"/>
                  <a:gd name="T7" fmla="*/ 23 h 30"/>
                  <a:gd name="T8" fmla="*/ 105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105" y="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6" y="19"/>
                      <a:pt x="2" y="25"/>
                      <a:pt x="0" y="30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101" y="15"/>
                      <a:pt x="103" y="8"/>
                      <a:pt x="10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446"/>
              <p:cNvSpPr/>
              <p:nvPr/>
            </p:nvSpPr>
            <p:spPr bwMode="auto">
              <a:xfrm>
                <a:off x="2813" y="2272"/>
                <a:ext cx="442" cy="56"/>
              </a:xfrm>
              <a:custGeom>
                <a:avLst/>
                <a:gdLst>
                  <a:gd name="T0" fmla="*/ 196 w 196"/>
                  <a:gd name="T1" fmla="*/ 0 h 25"/>
                  <a:gd name="T2" fmla="*/ 98 w 196"/>
                  <a:gd name="T3" fmla="*/ 7 h 25"/>
                  <a:gd name="T4" fmla="*/ 85 w 196"/>
                  <a:gd name="T5" fmla="*/ 18 h 25"/>
                  <a:gd name="T6" fmla="*/ 80 w 196"/>
                  <a:gd name="T7" fmla="*/ 8 h 25"/>
                  <a:gd name="T8" fmla="*/ 0 w 196"/>
                  <a:gd name="T9" fmla="*/ 14 h 25"/>
                  <a:gd name="T10" fmla="*/ 0 w 196"/>
                  <a:gd name="T11" fmla="*/ 23 h 25"/>
                  <a:gd name="T12" fmla="*/ 189 w 196"/>
                  <a:gd name="T13" fmla="*/ 25 h 25"/>
                  <a:gd name="T14" fmla="*/ 196 w 196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">
                    <a:moveTo>
                      <a:pt x="196" y="0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2" y="16"/>
                      <a:pt x="88" y="20"/>
                      <a:pt x="85" y="18"/>
                    </a:cubicBezTo>
                    <a:cubicBezTo>
                      <a:pt x="83" y="16"/>
                      <a:pt x="81" y="13"/>
                      <a:pt x="8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0" y="20"/>
                      <a:pt x="0" y="23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2" y="17"/>
                      <a:pt x="194" y="8"/>
                      <a:pt x="196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447"/>
              <p:cNvSpPr/>
              <p:nvPr/>
            </p:nvSpPr>
            <p:spPr bwMode="auto">
              <a:xfrm>
                <a:off x="2813" y="2323"/>
                <a:ext cx="426" cy="57"/>
              </a:xfrm>
              <a:custGeom>
                <a:avLst/>
                <a:gdLst>
                  <a:gd name="T0" fmla="*/ 189 w 189"/>
                  <a:gd name="T1" fmla="*/ 2 h 25"/>
                  <a:gd name="T2" fmla="*/ 0 w 189"/>
                  <a:gd name="T3" fmla="*/ 0 h 25"/>
                  <a:gd name="T4" fmla="*/ 0 w 189"/>
                  <a:gd name="T5" fmla="*/ 12 h 25"/>
                  <a:gd name="T6" fmla="*/ 183 w 189"/>
                  <a:gd name="T7" fmla="*/ 25 h 25"/>
                  <a:gd name="T8" fmla="*/ 189 w 189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5">
                    <a:moveTo>
                      <a:pt x="189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5" y="18"/>
                      <a:pt x="187" y="10"/>
                      <a:pt x="189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448"/>
              <p:cNvSpPr/>
              <p:nvPr/>
            </p:nvSpPr>
            <p:spPr bwMode="auto">
              <a:xfrm>
                <a:off x="2811" y="2350"/>
                <a:ext cx="415" cy="66"/>
              </a:xfrm>
              <a:custGeom>
                <a:avLst/>
                <a:gdLst>
                  <a:gd name="T0" fmla="*/ 184 w 184"/>
                  <a:gd name="T1" fmla="*/ 13 h 29"/>
                  <a:gd name="T2" fmla="*/ 1 w 184"/>
                  <a:gd name="T3" fmla="*/ 0 h 29"/>
                  <a:gd name="T4" fmla="*/ 0 w 184"/>
                  <a:gd name="T5" fmla="*/ 13 h 29"/>
                  <a:gd name="T6" fmla="*/ 180 w 184"/>
                  <a:gd name="T7" fmla="*/ 29 h 29"/>
                  <a:gd name="T8" fmla="*/ 184 w 184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9">
                    <a:moveTo>
                      <a:pt x="184" y="1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1" y="23"/>
                      <a:pt x="183" y="18"/>
                      <a:pt x="184" y="13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449"/>
              <p:cNvSpPr/>
              <p:nvPr/>
            </p:nvSpPr>
            <p:spPr bwMode="auto">
              <a:xfrm>
                <a:off x="2811" y="2380"/>
                <a:ext cx="406" cy="61"/>
              </a:xfrm>
              <a:custGeom>
                <a:avLst/>
                <a:gdLst>
                  <a:gd name="T0" fmla="*/ 0 w 180"/>
                  <a:gd name="T1" fmla="*/ 0 h 27"/>
                  <a:gd name="T2" fmla="*/ 0 w 180"/>
                  <a:gd name="T3" fmla="*/ 7 h 27"/>
                  <a:gd name="T4" fmla="*/ 0 w 180"/>
                  <a:gd name="T5" fmla="*/ 11 h 27"/>
                  <a:gd name="T6" fmla="*/ 177 w 180"/>
                  <a:gd name="T7" fmla="*/ 27 h 27"/>
                  <a:gd name="T8" fmla="*/ 180 w 180"/>
                  <a:gd name="T9" fmla="*/ 16 h 27"/>
                  <a:gd name="T10" fmla="*/ 0 w 18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77" y="27"/>
                      <a:pt x="177" y="27"/>
                      <a:pt x="177" y="27"/>
                    </a:cubicBezTo>
                    <a:cubicBezTo>
                      <a:pt x="178" y="23"/>
                      <a:pt x="179" y="19"/>
                      <a:pt x="18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450"/>
              <p:cNvSpPr/>
              <p:nvPr/>
            </p:nvSpPr>
            <p:spPr bwMode="auto">
              <a:xfrm>
                <a:off x="3070" y="2130"/>
                <a:ext cx="237" cy="76"/>
              </a:xfrm>
              <a:custGeom>
                <a:avLst/>
                <a:gdLst>
                  <a:gd name="T0" fmla="*/ 104 w 105"/>
                  <a:gd name="T1" fmla="*/ 2 h 34"/>
                  <a:gd name="T2" fmla="*/ 99 w 105"/>
                  <a:gd name="T3" fmla="*/ 1 h 34"/>
                  <a:gd name="T4" fmla="*/ 7 w 105"/>
                  <a:gd name="T5" fmla="*/ 17 h 34"/>
                  <a:gd name="T6" fmla="*/ 0 w 105"/>
                  <a:gd name="T7" fmla="*/ 34 h 34"/>
                  <a:gd name="T8" fmla="*/ 94 w 105"/>
                  <a:gd name="T9" fmla="*/ 21 h 34"/>
                  <a:gd name="T10" fmla="*/ 104 w 105"/>
                  <a:gd name="T1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34">
                    <a:moveTo>
                      <a:pt x="104" y="2"/>
                    </a:moveTo>
                    <a:cubicBezTo>
                      <a:pt x="105" y="0"/>
                      <a:pt x="98" y="4"/>
                      <a:pt x="99" y="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3"/>
                      <a:pt x="3" y="29"/>
                      <a:pt x="0" y="34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17"/>
                      <a:pt x="103" y="6"/>
                      <a:pt x="104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451"/>
              <p:cNvSpPr/>
              <p:nvPr/>
            </p:nvSpPr>
            <p:spPr bwMode="auto">
              <a:xfrm>
                <a:off x="2804" y="2461"/>
                <a:ext cx="54" cy="74"/>
              </a:xfrm>
              <a:custGeom>
                <a:avLst/>
                <a:gdLst>
                  <a:gd name="T0" fmla="*/ 2 w 24"/>
                  <a:gd name="T1" fmla="*/ 0 h 33"/>
                  <a:gd name="T2" fmla="*/ 0 w 24"/>
                  <a:gd name="T3" fmla="*/ 27 h 33"/>
                  <a:gd name="T4" fmla="*/ 20 w 24"/>
                  <a:gd name="T5" fmla="*/ 33 h 33"/>
                  <a:gd name="T6" fmla="*/ 24 w 24"/>
                  <a:gd name="T7" fmla="*/ 6 h 33"/>
                  <a:gd name="T8" fmla="*/ 2 w 24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2" y="0"/>
                    </a:moveTo>
                    <a:cubicBezTo>
                      <a:pt x="1" y="9"/>
                      <a:pt x="1" y="18"/>
                      <a:pt x="0" y="2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452"/>
              <p:cNvSpPr/>
              <p:nvPr/>
            </p:nvSpPr>
            <p:spPr bwMode="auto">
              <a:xfrm>
                <a:off x="2849" y="2474"/>
                <a:ext cx="72" cy="77"/>
              </a:xfrm>
              <a:custGeom>
                <a:avLst/>
                <a:gdLst>
                  <a:gd name="T0" fmla="*/ 9 w 72"/>
                  <a:gd name="T1" fmla="*/ 0 h 77"/>
                  <a:gd name="T2" fmla="*/ 0 w 72"/>
                  <a:gd name="T3" fmla="*/ 61 h 77"/>
                  <a:gd name="T4" fmla="*/ 63 w 72"/>
                  <a:gd name="T5" fmla="*/ 77 h 77"/>
                  <a:gd name="T6" fmla="*/ 72 w 72"/>
                  <a:gd name="T7" fmla="*/ 18 h 77"/>
                  <a:gd name="T8" fmla="*/ 9 w 72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7">
                    <a:moveTo>
                      <a:pt x="9" y="0"/>
                    </a:moveTo>
                    <a:lnTo>
                      <a:pt x="0" y="61"/>
                    </a:lnTo>
                    <a:lnTo>
                      <a:pt x="63" y="77"/>
                    </a:lnTo>
                    <a:lnTo>
                      <a:pt x="72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453"/>
              <p:cNvSpPr/>
              <p:nvPr/>
            </p:nvSpPr>
            <p:spPr bwMode="auto">
              <a:xfrm>
                <a:off x="2912" y="2492"/>
                <a:ext cx="66" cy="73"/>
              </a:xfrm>
              <a:custGeom>
                <a:avLst/>
                <a:gdLst>
                  <a:gd name="T0" fmla="*/ 9 w 66"/>
                  <a:gd name="T1" fmla="*/ 0 h 73"/>
                  <a:gd name="T2" fmla="*/ 0 w 66"/>
                  <a:gd name="T3" fmla="*/ 59 h 73"/>
                  <a:gd name="T4" fmla="*/ 59 w 66"/>
                  <a:gd name="T5" fmla="*/ 73 h 73"/>
                  <a:gd name="T6" fmla="*/ 66 w 66"/>
                  <a:gd name="T7" fmla="*/ 16 h 73"/>
                  <a:gd name="T8" fmla="*/ 9 w 6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3">
                    <a:moveTo>
                      <a:pt x="9" y="0"/>
                    </a:moveTo>
                    <a:lnTo>
                      <a:pt x="0" y="59"/>
                    </a:lnTo>
                    <a:lnTo>
                      <a:pt x="59" y="73"/>
                    </a:lnTo>
                    <a:lnTo>
                      <a:pt x="66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454"/>
              <p:cNvSpPr/>
              <p:nvPr/>
            </p:nvSpPr>
            <p:spPr bwMode="auto">
              <a:xfrm>
                <a:off x="3039" y="2528"/>
                <a:ext cx="79" cy="73"/>
              </a:xfrm>
              <a:custGeom>
                <a:avLst/>
                <a:gdLst>
                  <a:gd name="T0" fmla="*/ 6 w 79"/>
                  <a:gd name="T1" fmla="*/ 0 h 73"/>
                  <a:gd name="T2" fmla="*/ 0 w 79"/>
                  <a:gd name="T3" fmla="*/ 55 h 73"/>
                  <a:gd name="T4" fmla="*/ 70 w 79"/>
                  <a:gd name="T5" fmla="*/ 73 h 73"/>
                  <a:gd name="T6" fmla="*/ 79 w 79"/>
                  <a:gd name="T7" fmla="*/ 21 h 73"/>
                  <a:gd name="T8" fmla="*/ 6 w 7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3">
                    <a:moveTo>
                      <a:pt x="6" y="0"/>
                    </a:moveTo>
                    <a:lnTo>
                      <a:pt x="0" y="55"/>
                    </a:lnTo>
                    <a:lnTo>
                      <a:pt x="70" y="73"/>
                    </a:lnTo>
                    <a:lnTo>
                      <a:pt x="79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455"/>
              <p:cNvSpPr/>
              <p:nvPr/>
            </p:nvSpPr>
            <p:spPr bwMode="auto">
              <a:xfrm>
                <a:off x="3109" y="2549"/>
                <a:ext cx="72" cy="67"/>
              </a:xfrm>
              <a:custGeom>
                <a:avLst/>
                <a:gdLst>
                  <a:gd name="T0" fmla="*/ 32 w 32"/>
                  <a:gd name="T1" fmla="*/ 8 h 30"/>
                  <a:gd name="T2" fmla="*/ 4 w 32"/>
                  <a:gd name="T3" fmla="*/ 0 h 30"/>
                  <a:gd name="T4" fmla="*/ 0 w 32"/>
                  <a:gd name="T5" fmla="*/ 23 h 30"/>
                  <a:gd name="T6" fmla="*/ 28 w 32"/>
                  <a:gd name="T7" fmla="*/ 30 h 30"/>
                  <a:gd name="T8" fmla="*/ 32 w 32"/>
                  <a:gd name="T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8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22"/>
                      <a:pt x="31" y="15"/>
                      <a:pt x="32" y="8"/>
                    </a:cubicBez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456"/>
              <p:cNvSpPr/>
              <p:nvPr/>
            </p:nvSpPr>
            <p:spPr bwMode="auto">
              <a:xfrm>
                <a:off x="2971" y="2508"/>
                <a:ext cx="74" cy="75"/>
              </a:xfrm>
              <a:custGeom>
                <a:avLst/>
                <a:gdLst>
                  <a:gd name="T0" fmla="*/ 7 w 74"/>
                  <a:gd name="T1" fmla="*/ 0 h 75"/>
                  <a:gd name="T2" fmla="*/ 0 w 74"/>
                  <a:gd name="T3" fmla="*/ 57 h 75"/>
                  <a:gd name="T4" fmla="*/ 68 w 74"/>
                  <a:gd name="T5" fmla="*/ 75 h 75"/>
                  <a:gd name="T6" fmla="*/ 74 w 74"/>
                  <a:gd name="T7" fmla="*/ 20 h 75"/>
                  <a:gd name="T8" fmla="*/ 7 w 7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7" y="0"/>
                    </a:moveTo>
                    <a:lnTo>
                      <a:pt x="0" y="57"/>
                    </a:lnTo>
                    <a:lnTo>
                      <a:pt x="68" y="75"/>
                    </a:lnTo>
                    <a:lnTo>
                      <a:pt x="74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457"/>
              <p:cNvSpPr/>
              <p:nvPr/>
            </p:nvSpPr>
            <p:spPr bwMode="auto">
              <a:xfrm>
                <a:off x="2802" y="2522"/>
                <a:ext cx="370" cy="135"/>
              </a:xfrm>
              <a:custGeom>
                <a:avLst/>
                <a:gdLst>
                  <a:gd name="T0" fmla="*/ 164 w 164"/>
                  <a:gd name="T1" fmla="*/ 42 h 60"/>
                  <a:gd name="T2" fmla="*/ 1 w 164"/>
                  <a:gd name="T3" fmla="*/ 0 h 60"/>
                  <a:gd name="T4" fmla="*/ 0 w 164"/>
                  <a:gd name="T5" fmla="*/ 21 h 60"/>
                  <a:gd name="T6" fmla="*/ 160 w 164"/>
                  <a:gd name="T7" fmla="*/ 60 h 60"/>
                  <a:gd name="T8" fmla="*/ 164 w 164"/>
                  <a:gd name="T9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60">
                    <a:moveTo>
                      <a:pt x="164" y="4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14"/>
                      <a:pt x="0" y="21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1" y="54"/>
                      <a:pt x="162" y="48"/>
                      <a:pt x="164" y="42"/>
                    </a:cubicBezTo>
                    <a:close/>
                  </a:path>
                </a:pathLst>
              </a:custGeom>
              <a:solidFill>
                <a:srgbClr val="5B8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458"/>
              <p:cNvSpPr/>
              <p:nvPr/>
            </p:nvSpPr>
            <p:spPr bwMode="auto">
              <a:xfrm>
                <a:off x="2795" y="2569"/>
                <a:ext cx="368" cy="192"/>
              </a:xfrm>
              <a:custGeom>
                <a:avLst/>
                <a:gdLst>
                  <a:gd name="T0" fmla="*/ 3 w 163"/>
                  <a:gd name="T1" fmla="*/ 0 h 85"/>
                  <a:gd name="T2" fmla="*/ 0 w 163"/>
                  <a:gd name="T3" fmla="*/ 54 h 85"/>
                  <a:gd name="T4" fmla="*/ 157 w 163"/>
                  <a:gd name="T5" fmla="*/ 85 h 85"/>
                  <a:gd name="T6" fmla="*/ 163 w 163"/>
                  <a:gd name="T7" fmla="*/ 39 h 85"/>
                  <a:gd name="T8" fmla="*/ 3 w 163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5">
                    <a:moveTo>
                      <a:pt x="3" y="0"/>
                    </a:moveTo>
                    <a:cubicBezTo>
                      <a:pt x="2" y="17"/>
                      <a:pt x="1" y="35"/>
                      <a:pt x="0" y="5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9" y="69"/>
                      <a:pt x="161" y="54"/>
                      <a:pt x="163" y="39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46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459"/>
              <p:cNvSpPr/>
              <p:nvPr/>
            </p:nvSpPr>
            <p:spPr bwMode="auto">
              <a:xfrm>
                <a:off x="2791" y="2691"/>
                <a:ext cx="58" cy="67"/>
              </a:xfrm>
              <a:custGeom>
                <a:avLst/>
                <a:gdLst>
                  <a:gd name="T0" fmla="*/ 2 w 26"/>
                  <a:gd name="T1" fmla="*/ 0 h 30"/>
                  <a:gd name="T2" fmla="*/ 0 w 26"/>
                  <a:gd name="T3" fmla="*/ 26 h 30"/>
                  <a:gd name="T4" fmla="*/ 26 w 26"/>
                  <a:gd name="T5" fmla="*/ 30 h 30"/>
                  <a:gd name="T6" fmla="*/ 26 w 26"/>
                  <a:gd name="T7" fmla="*/ 5 h 30"/>
                  <a:gd name="T8" fmla="*/ 2 w 2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2" y="0"/>
                    </a:moveTo>
                    <a:cubicBezTo>
                      <a:pt x="1" y="8"/>
                      <a:pt x="1" y="17"/>
                      <a:pt x="0" y="26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5"/>
                      <a:pt x="26" y="5"/>
                      <a:pt x="26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460"/>
              <p:cNvSpPr/>
              <p:nvPr/>
            </p:nvSpPr>
            <p:spPr bwMode="auto">
              <a:xfrm>
                <a:off x="2849" y="2702"/>
                <a:ext cx="66" cy="68"/>
              </a:xfrm>
              <a:custGeom>
                <a:avLst/>
                <a:gdLst>
                  <a:gd name="T0" fmla="*/ 0 w 66"/>
                  <a:gd name="T1" fmla="*/ 0 h 68"/>
                  <a:gd name="T2" fmla="*/ 0 w 66"/>
                  <a:gd name="T3" fmla="*/ 56 h 68"/>
                  <a:gd name="T4" fmla="*/ 61 w 66"/>
                  <a:gd name="T5" fmla="*/ 68 h 68"/>
                  <a:gd name="T6" fmla="*/ 66 w 66"/>
                  <a:gd name="T7" fmla="*/ 11 h 68"/>
                  <a:gd name="T8" fmla="*/ 0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0" y="0"/>
                    </a:moveTo>
                    <a:lnTo>
                      <a:pt x="0" y="56"/>
                    </a:lnTo>
                    <a:lnTo>
                      <a:pt x="61" y="68"/>
                    </a:lnTo>
                    <a:lnTo>
                      <a:pt x="6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461"/>
              <p:cNvSpPr/>
              <p:nvPr/>
            </p:nvSpPr>
            <p:spPr bwMode="auto">
              <a:xfrm>
                <a:off x="2910" y="2713"/>
                <a:ext cx="66" cy="68"/>
              </a:xfrm>
              <a:custGeom>
                <a:avLst/>
                <a:gdLst>
                  <a:gd name="T0" fmla="*/ 5 w 66"/>
                  <a:gd name="T1" fmla="*/ 0 h 68"/>
                  <a:gd name="T2" fmla="*/ 0 w 66"/>
                  <a:gd name="T3" fmla="*/ 57 h 68"/>
                  <a:gd name="T4" fmla="*/ 59 w 66"/>
                  <a:gd name="T5" fmla="*/ 68 h 68"/>
                  <a:gd name="T6" fmla="*/ 66 w 66"/>
                  <a:gd name="T7" fmla="*/ 14 h 68"/>
                  <a:gd name="T8" fmla="*/ 5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5" y="0"/>
                    </a:moveTo>
                    <a:lnTo>
                      <a:pt x="0" y="57"/>
                    </a:lnTo>
                    <a:lnTo>
                      <a:pt x="59" y="68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462"/>
              <p:cNvSpPr/>
              <p:nvPr/>
            </p:nvSpPr>
            <p:spPr bwMode="auto">
              <a:xfrm>
                <a:off x="2969" y="2727"/>
                <a:ext cx="72" cy="65"/>
              </a:xfrm>
              <a:custGeom>
                <a:avLst/>
                <a:gdLst>
                  <a:gd name="T0" fmla="*/ 7 w 72"/>
                  <a:gd name="T1" fmla="*/ 0 h 65"/>
                  <a:gd name="T2" fmla="*/ 0 w 72"/>
                  <a:gd name="T3" fmla="*/ 54 h 65"/>
                  <a:gd name="T4" fmla="*/ 67 w 72"/>
                  <a:gd name="T5" fmla="*/ 65 h 65"/>
                  <a:gd name="T6" fmla="*/ 72 w 72"/>
                  <a:gd name="T7" fmla="*/ 11 h 65"/>
                  <a:gd name="T8" fmla="*/ 7 w 7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5">
                    <a:moveTo>
                      <a:pt x="7" y="0"/>
                    </a:moveTo>
                    <a:lnTo>
                      <a:pt x="0" y="54"/>
                    </a:lnTo>
                    <a:lnTo>
                      <a:pt x="67" y="65"/>
                    </a:lnTo>
                    <a:lnTo>
                      <a:pt x="7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463"/>
              <p:cNvSpPr/>
              <p:nvPr/>
            </p:nvSpPr>
            <p:spPr bwMode="auto">
              <a:xfrm>
                <a:off x="3095" y="2752"/>
                <a:ext cx="54" cy="58"/>
              </a:xfrm>
              <a:custGeom>
                <a:avLst/>
                <a:gdLst>
                  <a:gd name="T0" fmla="*/ 24 w 24"/>
                  <a:gd name="T1" fmla="*/ 4 h 26"/>
                  <a:gd name="T2" fmla="*/ 3 w 24"/>
                  <a:gd name="T3" fmla="*/ 0 h 26"/>
                  <a:gd name="T4" fmla="*/ 0 w 24"/>
                  <a:gd name="T5" fmla="*/ 22 h 26"/>
                  <a:gd name="T6" fmla="*/ 21 w 24"/>
                  <a:gd name="T7" fmla="*/ 26 h 26"/>
                  <a:gd name="T8" fmla="*/ 24 w 2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18"/>
                      <a:pt x="23" y="11"/>
                      <a:pt x="24" y="4"/>
                    </a:cubicBez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464"/>
              <p:cNvSpPr/>
              <p:nvPr/>
            </p:nvSpPr>
            <p:spPr bwMode="auto">
              <a:xfrm>
                <a:off x="3036" y="2738"/>
                <a:ext cx="66" cy="63"/>
              </a:xfrm>
              <a:custGeom>
                <a:avLst/>
                <a:gdLst>
                  <a:gd name="T0" fmla="*/ 5 w 66"/>
                  <a:gd name="T1" fmla="*/ 0 h 63"/>
                  <a:gd name="T2" fmla="*/ 0 w 66"/>
                  <a:gd name="T3" fmla="*/ 54 h 63"/>
                  <a:gd name="T4" fmla="*/ 59 w 66"/>
                  <a:gd name="T5" fmla="*/ 63 h 63"/>
                  <a:gd name="T6" fmla="*/ 66 w 66"/>
                  <a:gd name="T7" fmla="*/ 14 h 63"/>
                  <a:gd name="T8" fmla="*/ 5 w 6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3">
                    <a:moveTo>
                      <a:pt x="5" y="0"/>
                    </a:moveTo>
                    <a:lnTo>
                      <a:pt x="0" y="54"/>
                    </a:lnTo>
                    <a:lnTo>
                      <a:pt x="59" y="63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465"/>
              <p:cNvSpPr/>
              <p:nvPr/>
            </p:nvSpPr>
            <p:spPr bwMode="auto">
              <a:xfrm>
                <a:off x="2768" y="2932"/>
                <a:ext cx="368" cy="144"/>
              </a:xfrm>
              <a:custGeom>
                <a:avLst/>
                <a:gdLst>
                  <a:gd name="T0" fmla="*/ 163 w 163"/>
                  <a:gd name="T1" fmla="*/ 0 h 64"/>
                  <a:gd name="T2" fmla="*/ 4 w 163"/>
                  <a:gd name="T3" fmla="*/ 6 h 64"/>
                  <a:gd name="T4" fmla="*/ 0 w 163"/>
                  <a:gd name="T5" fmla="*/ 64 h 64"/>
                  <a:gd name="T6" fmla="*/ 163 w 163"/>
                  <a:gd name="T7" fmla="*/ 62 h 64"/>
                  <a:gd name="T8" fmla="*/ 163 w 16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4">
                    <a:moveTo>
                      <a:pt x="163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25"/>
                      <a:pt x="1" y="45"/>
                      <a:pt x="0" y="64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38"/>
                      <a:pt x="162" y="17"/>
                      <a:pt x="163" y="0"/>
                    </a:cubicBez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466"/>
              <p:cNvSpPr/>
              <p:nvPr/>
            </p:nvSpPr>
            <p:spPr bwMode="auto">
              <a:xfrm>
                <a:off x="2761" y="3072"/>
                <a:ext cx="379" cy="178"/>
              </a:xfrm>
              <a:custGeom>
                <a:avLst/>
                <a:gdLst>
                  <a:gd name="T0" fmla="*/ 166 w 168"/>
                  <a:gd name="T1" fmla="*/ 0 h 79"/>
                  <a:gd name="T2" fmla="*/ 3 w 168"/>
                  <a:gd name="T3" fmla="*/ 2 h 79"/>
                  <a:gd name="T4" fmla="*/ 0 w 168"/>
                  <a:gd name="T5" fmla="*/ 41 h 79"/>
                  <a:gd name="T6" fmla="*/ 168 w 168"/>
                  <a:gd name="T7" fmla="*/ 79 h 79"/>
                  <a:gd name="T8" fmla="*/ 166 w 168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79">
                    <a:moveTo>
                      <a:pt x="166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5"/>
                      <a:pt x="1" y="28"/>
                      <a:pt x="0" y="41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7" y="51"/>
                      <a:pt x="166" y="24"/>
                      <a:pt x="166" y="0"/>
                    </a:cubicBezTo>
                    <a:close/>
                  </a:path>
                </a:pathLst>
              </a:cu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467"/>
              <p:cNvSpPr/>
              <p:nvPr/>
            </p:nvSpPr>
            <p:spPr bwMode="auto">
              <a:xfrm>
                <a:off x="2755" y="3164"/>
                <a:ext cx="394" cy="275"/>
              </a:xfrm>
              <a:custGeom>
                <a:avLst/>
                <a:gdLst>
                  <a:gd name="T0" fmla="*/ 3 w 175"/>
                  <a:gd name="T1" fmla="*/ 0 h 122"/>
                  <a:gd name="T2" fmla="*/ 0 w 175"/>
                  <a:gd name="T3" fmla="*/ 44 h 122"/>
                  <a:gd name="T4" fmla="*/ 175 w 175"/>
                  <a:gd name="T5" fmla="*/ 122 h 122"/>
                  <a:gd name="T6" fmla="*/ 171 w 175"/>
                  <a:gd name="T7" fmla="*/ 38 h 122"/>
                  <a:gd name="T8" fmla="*/ 3 w 17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22">
                    <a:moveTo>
                      <a:pt x="3" y="0"/>
                    </a:moveTo>
                    <a:cubicBezTo>
                      <a:pt x="2" y="14"/>
                      <a:pt x="1" y="29"/>
                      <a:pt x="0" y="44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4" y="93"/>
                      <a:pt x="172" y="65"/>
                      <a:pt x="171" y="3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468"/>
              <p:cNvSpPr/>
              <p:nvPr/>
            </p:nvSpPr>
            <p:spPr bwMode="auto">
              <a:xfrm>
                <a:off x="2723" y="3263"/>
                <a:ext cx="442" cy="424"/>
              </a:xfrm>
              <a:custGeom>
                <a:avLst/>
                <a:gdLst>
                  <a:gd name="T0" fmla="*/ 14 w 196"/>
                  <a:gd name="T1" fmla="*/ 0 h 188"/>
                  <a:gd name="T2" fmla="*/ 0 w 196"/>
                  <a:gd name="T3" fmla="*/ 171 h 188"/>
                  <a:gd name="T4" fmla="*/ 196 w 196"/>
                  <a:gd name="T5" fmla="*/ 188 h 188"/>
                  <a:gd name="T6" fmla="*/ 189 w 196"/>
                  <a:gd name="T7" fmla="*/ 78 h 188"/>
                  <a:gd name="T8" fmla="*/ 14 w 196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88">
                    <a:moveTo>
                      <a:pt x="14" y="0"/>
                    </a:moveTo>
                    <a:cubicBezTo>
                      <a:pt x="9" y="58"/>
                      <a:pt x="5" y="116"/>
                      <a:pt x="0" y="171"/>
                    </a:cubicBezTo>
                    <a:cubicBezTo>
                      <a:pt x="65" y="177"/>
                      <a:pt x="130" y="184"/>
                      <a:pt x="196" y="188"/>
                    </a:cubicBezTo>
                    <a:cubicBezTo>
                      <a:pt x="193" y="152"/>
                      <a:pt x="191" y="114"/>
                      <a:pt x="189" y="78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469"/>
              <p:cNvSpPr/>
              <p:nvPr/>
            </p:nvSpPr>
            <p:spPr bwMode="auto">
              <a:xfrm>
                <a:off x="2732" y="3317"/>
                <a:ext cx="117" cy="217"/>
              </a:xfrm>
              <a:custGeom>
                <a:avLst/>
                <a:gdLst>
                  <a:gd name="T0" fmla="*/ 8 w 52"/>
                  <a:gd name="T1" fmla="*/ 0 h 96"/>
                  <a:gd name="T2" fmla="*/ 7 w 52"/>
                  <a:gd name="T3" fmla="*/ 0 h 96"/>
                  <a:gd name="T4" fmla="*/ 0 w 52"/>
                  <a:gd name="T5" fmla="*/ 95 h 96"/>
                  <a:gd name="T6" fmla="*/ 8 w 52"/>
                  <a:gd name="T7" fmla="*/ 96 h 96"/>
                  <a:gd name="T8" fmla="*/ 52 w 52"/>
                  <a:gd name="T9" fmla="*/ 48 h 96"/>
                  <a:gd name="T10" fmla="*/ 8 w 52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96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" y="95"/>
                      <a:pt x="5" y="96"/>
                      <a:pt x="8" y="96"/>
                    </a:cubicBezTo>
                    <a:cubicBezTo>
                      <a:pt x="32" y="96"/>
                      <a:pt x="52" y="74"/>
                      <a:pt x="52" y="48"/>
                    </a:cubicBezTo>
                    <a:cubicBezTo>
                      <a:pt x="52" y="22"/>
                      <a:pt x="32" y="0"/>
                      <a:pt x="8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470"/>
              <p:cNvSpPr/>
              <p:nvPr/>
            </p:nvSpPr>
            <p:spPr bwMode="auto">
              <a:xfrm>
                <a:off x="2752" y="3597"/>
                <a:ext cx="176" cy="69"/>
              </a:xfrm>
              <a:custGeom>
                <a:avLst/>
                <a:gdLst>
                  <a:gd name="T0" fmla="*/ 37 w 78"/>
                  <a:gd name="T1" fmla="*/ 0 h 31"/>
                  <a:gd name="T2" fmla="*/ 0 w 78"/>
                  <a:gd name="T3" fmla="*/ 24 h 31"/>
                  <a:gd name="T4" fmla="*/ 78 w 78"/>
                  <a:gd name="T5" fmla="*/ 31 h 31"/>
                  <a:gd name="T6" fmla="*/ 37 w 7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1">
                    <a:moveTo>
                      <a:pt x="37" y="0"/>
                    </a:moveTo>
                    <a:cubicBezTo>
                      <a:pt x="21" y="0"/>
                      <a:pt x="7" y="9"/>
                      <a:pt x="0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2" y="13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471"/>
              <p:cNvSpPr/>
              <p:nvPr/>
            </p:nvSpPr>
            <p:spPr bwMode="auto">
              <a:xfrm>
                <a:off x="2962" y="3358"/>
                <a:ext cx="176" cy="124"/>
              </a:xfrm>
              <a:custGeom>
                <a:avLst/>
                <a:gdLst>
                  <a:gd name="T0" fmla="*/ 78 w 78"/>
                  <a:gd name="T1" fmla="*/ 34 h 55"/>
                  <a:gd name="T2" fmla="*/ 0 w 78"/>
                  <a:gd name="T3" fmla="*/ 0 h 55"/>
                  <a:gd name="T4" fmla="*/ 0 w 78"/>
                  <a:gd name="T5" fmla="*/ 7 h 55"/>
                  <a:gd name="T6" fmla="*/ 43 w 78"/>
                  <a:gd name="T7" fmla="*/ 55 h 55"/>
                  <a:gd name="T8" fmla="*/ 78 w 78"/>
                  <a:gd name="T9" fmla="*/ 35 h 55"/>
                  <a:gd name="T10" fmla="*/ 78 w 78"/>
                  <a:gd name="T11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5">
                    <a:moveTo>
                      <a:pt x="78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34"/>
                      <a:pt x="19" y="55"/>
                      <a:pt x="43" y="55"/>
                    </a:cubicBezTo>
                    <a:cubicBezTo>
                      <a:pt x="58" y="55"/>
                      <a:pt x="71" y="47"/>
                      <a:pt x="78" y="35"/>
                    </a:cubicBez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Oval 472"/>
              <p:cNvSpPr>
                <a:spLocks noChangeArrowheads="1"/>
              </p:cNvSpPr>
              <p:nvPr/>
            </p:nvSpPr>
            <p:spPr bwMode="auto">
              <a:xfrm>
                <a:off x="2892" y="3475"/>
                <a:ext cx="108" cy="119"/>
              </a:xfrm>
              <a:prstGeom prst="ellipse">
                <a:avLst/>
              </a:pr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473"/>
              <p:cNvSpPr/>
              <p:nvPr/>
            </p:nvSpPr>
            <p:spPr bwMode="auto">
              <a:xfrm>
                <a:off x="3043" y="3545"/>
                <a:ext cx="117" cy="144"/>
              </a:xfrm>
              <a:custGeom>
                <a:avLst/>
                <a:gdLst>
                  <a:gd name="T0" fmla="*/ 44 w 52"/>
                  <a:gd name="T1" fmla="*/ 0 h 64"/>
                  <a:gd name="T2" fmla="*/ 0 w 52"/>
                  <a:gd name="T3" fmla="*/ 48 h 64"/>
                  <a:gd name="T4" fmla="*/ 2 w 52"/>
                  <a:gd name="T5" fmla="*/ 59 h 64"/>
                  <a:gd name="T6" fmla="*/ 52 w 52"/>
                  <a:gd name="T7" fmla="*/ 64 h 64"/>
                  <a:gd name="T8" fmla="*/ 47 w 52"/>
                  <a:gd name="T9" fmla="*/ 0 h 64"/>
                  <a:gd name="T10" fmla="*/ 44 w 5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64">
                    <a:moveTo>
                      <a:pt x="44" y="0"/>
                    </a:moveTo>
                    <a:cubicBezTo>
                      <a:pt x="20" y="0"/>
                      <a:pt x="0" y="21"/>
                      <a:pt x="0" y="48"/>
                    </a:cubicBezTo>
                    <a:cubicBezTo>
                      <a:pt x="0" y="52"/>
                      <a:pt x="1" y="56"/>
                      <a:pt x="2" y="59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Oval 474"/>
              <p:cNvSpPr>
                <a:spLocks noChangeArrowheads="1"/>
              </p:cNvSpPr>
              <p:nvPr/>
            </p:nvSpPr>
            <p:spPr bwMode="auto">
              <a:xfrm>
                <a:off x="2746" y="3673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Oval 475"/>
              <p:cNvSpPr>
                <a:spLocks noChangeArrowheads="1"/>
              </p:cNvSpPr>
              <p:nvPr/>
            </p:nvSpPr>
            <p:spPr bwMode="auto">
              <a:xfrm>
                <a:off x="2955" y="3709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Oval 476"/>
              <p:cNvSpPr>
                <a:spLocks noChangeArrowheads="1"/>
              </p:cNvSpPr>
              <p:nvPr/>
            </p:nvSpPr>
            <p:spPr bwMode="auto">
              <a:xfrm>
                <a:off x="2854" y="3698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Oval 477"/>
              <p:cNvSpPr>
                <a:spLocks noChangeArrowheads="1"/>
              </p:cNvSpPr>
              <p:nvPr/>
            </p:nvSpPr>
            <p:spPr bwMode="auto">
              <a:xfrm>
                <a:off x="2775" y="3741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Oval 478"/>
              <p:cNvSpPr>
                <a:spLocks noChangeArrowheads="1"/>
              </p:cNvSpPr>
              <p:nvPr/>
            </p:nvSpPr>
            <p:spPr bwMode="auto">
              <a:xfrm>
                <a:off x="2874" y="3795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Oval 479"/>
              <p:cNvSpPr>
                <a:spLocks noChangeArrowheads="1"/>
              </p:cNvSpPr>
              <p:nvPr/>
            </p:nvSpPr>
            <p:spPr bwMode="auto">
              <a:xfrm>
                <a:off x="2716" y="3806"/>
                <a:ext cx="30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Oval 480"/>
              <p:cNvSpPr>
                <a:spLocks noChangeArrowheads="1"/>
              </p:cNvSpPr>
              <p:nvPr/>
            </p:nvSpPr>
            <p:spPr bwMode="auto">
              <a:xfrm>
                <a:off x="3003" y="3784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Oval 481"/>
              <p:cNvSpPr>
                <a:spLocks noChangeArrowheads="1"/>
              </p:cNvSpPr>
              <p:nvPr/>
            </p:nvSpPr>
            <p:spPr bwMode="auto">
              <a:xfrm>
                <a:off x="3093" y="3700"/>
                <a:ext cx="27" cy="30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Oval 482"/>
              <p:cNvSpPr>
                <a:spLocks noChangeArrowheads="1"/>
              </p:cNvSpPr>
              <p:nvPr/>
            </p:nvSpPr>
            <p:spPr bwMode="auto">
              <a:xfrm>
                <a:off x="3131" y="3795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Oval 483"/>
              <p:cNvSpPr>
                <a:spLocks noChangeArrowheads="1"/>
              </p:cNvSpPr>
              <p:nvPr/>
            </p:nvSpPr>
            <p:spPr bwMode="auto">
              <a:xfrm>
                <a:off x="2809" y="2995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Oval 484"/>
              <p:cNvSpPr>
                <a:spLocks noChangeArrowheads="1"/>
              </p:cNvSpPr>
              <p:nvPr/>
            </p:nvSpPr>
            <p:spPr bwMode="auto">
              <a:xfrm>
                <a:off x="2809" y="3112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Oval 485"/>
              <p:cNvSpPr>
                <a:spLocks noChangeArrowheads="1"/>
              </p:cNvSpPr>
              <p:nvPr/>
            </p:nvSpPr>
            <p:spPr bwMode="auto">
              <a:xfrm>
                <a:off x="2888" y="3123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Oval 486"/>
              <p:cNvSpPr>
                <a:spLocks noChangeArrowheads="1"/>
              </p:cNvSpPr>
              <p:nvPr/>
            </p:nvSpPr>
            <p:spPr bwMode="auto">
              <a:xfrm>
                <a:off x="2973" y="3128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Oval 487"/>
              <p:cNvSpPr>
                <a:spLocks noChangeArrowheads="1"/>
              </p:cNvSpPr>
              <p:nvPr/>
            </p:nvSpPr>
            <p:spPr bwMode="auto">
              <a:xfrm>
                <a:off x="3068" y="3144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Oval 488"/>
              <p:cNvSpPr>
                <a:spLocks noChangeArrowheads="1"/>
              </p:cNvSpPr>
              <p:nvPr/>
            </p:nvSpPr>
            <p:spPr bwMode="auto">
              <a:xfrm>
                <a:off x="2899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Oval 489"/>
              <p:cNvSpPr>
                <a:spLocks noChangeArrowheads="1"/>
              </p:cNvSpPr>
              <p:nvPr/>
            </p:nvSpPr>
            <p:spPr bwMode="auto">
              <a:xfrm>
                <a:off x="2985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Oval 490"/>
              <p:cNvSpPr>
                <a:spLocks noChangeArrowheads="1"/>
              </p:cNvSpPr>
              <p:nvPr/>
            </p:nvSpPr>
            <p:spPr bwMode="auto">
              <a:xfrm>
                <a:off x="3086" y="298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Oval 491"/>
              <p:cNvSpPr>
                <a:spLocks noChangeArrowheads="1"/>
              </p:cNvSpPr>
              <p:nvPr/>
            </p:nvSpPr>
            <p:spPr bwMode="auto">
              <a:xfrm>
                <a:off x="2782" y="3211"/>
                <a:ext cx="31" cy="30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Oval 492"/>
              <p:cNvSpPr>
                <a:spLocks noChangeArrowheads="1"/>
              </p:cNvSpPr>
              <p:nvPr/>
            </p:nvSpPr>
            <p:spPr bwMode="auto">
              <a:xfrm>
                <a:off x="2872" y="3250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Oval 493"/>
              <p:cNvSpPr>
                <a:spLocks noChangeArrowheads="1"/>
              </p:cNvSpPr>
              <p:nvPr/>
            </p:nvSpPr>
            <p:spPr bwMode="auto">
              <a:xfrm>
                <a:off x="2978" y="3292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Oval 494"/>
              <p:cNvSpPr>
                <a:spLocks noChangeArrowheads="1"/>
              </p:cNvSpPr>
              <p:nvPr/>
            </p:nvSpPr>
            <p:spPr bwMode="auto">
              <a:xfrm>
                <a:off x="3086" y="332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495"/>
              <p:cNvSpPr/>
              <p:nvPr/>
            </p:nvSpPr>
            <p:spPr bwMode="auto">
              <a:xfrm>
                <a:off x="2809" y="2395"/>
                <a:ext cx="372" cy="172"/>
              </a:xfrm>
              <a:custGeom>
                <a:avLst/>
                <a:gdLst>
                  <a:gd name="T0" fmla="*/ 2 w 372"/>
                  <a:gd name="T1" fmla="*/ 0 h 172"/>
                  <a:gd name="T2" fmla="*/ 47 w 372"/>
                  <a:gd name="T3" fmla="*/ 82 h 172"/>
                  <a:gd name="T4" fmla="*/ 110 w 372"/>
                  <a:gd name="T5" fmla="*/ 12 h 172"/>
                  <a:gd name="T6" fmla="*/ 151 w 372"/>
                  <a:gd name="T7" fmla="*/ 104 h 172"/>
                  <a:gd name="T8" fmla="*/ 227 w 372"/>
                  <a:gd name="T9" fmla="*/ 28 h 172"/>
                  <a:gd name="T10" fmla="*/ 263 w 372"/>
                  <a:gd name="T11" fmla="*/ 140 h 172"/>
                  <a:gd name="T12" fmla="*/ 351 w 372"/>
                  <a:gd name="T13" fmla="*/ 41 h 172"/>
                  <a:gd name="T14" fmla="*/ 372 w 372"/>
                  <a:gd name="T15" fmla="*/ 172 h 172"/>
                  <a:gd name="T16" fmla="*/ 0 w 372"/>
                  <a:gd name="T17" fmla="*/ 66 h 172"/>
                  <a:gd name="T18" fmla="*/ 2 w 3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2" h="172">
                    <a:moveTo>
                      <a:pt x="2" y="0"/>
                    </a:moveTo>
                    <a:lnTo>
                      <a:pt x="47" y="82"/>
                    </a:lnTo>
                    <a:lnTo>
                      <a:pt x="110" y="12"/>
                    </a:lnTo>
                    <a:lnTo>
                      <a:pt x="151" y="104"/>
                    </a:lnTo>
                    <a:lnTo>
                      <a:pt x="227" y="28"/>
                    </a:lnTo>
                    <a:lnTo>
                      <a:pt x="263" y="140"/>
                    </a:lnTo>
                    <a:lnTo>
                      <a:pt x="351" y="41"/>
                    </a:lnTo>
                    <a:lnTo>
                      <a:pt x="372" y="172"/>
                    </a:lnTo>
                    <a:lnTo>
                      <a:pt x="0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7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496"/>
              <p:cNvSpPr/>
              <p:nvPr/>
            </p:nvSpPr>
            <p:spPr bwMode="auto">
              <a:xfrm>
                <a:off x="2802" y="2522"/>
                <a:ext cx="361" cy="142"/>
              </a:xfrm>
              <a:custGeom>
                <a:avLst/>
                <a:gdLst>
                  <a:gd name="T0" fmla="*/ 142 w 160"/>
                  <a:gd name="T1" fmla="*/ 36 h 63"/>
                  <a:gd name="T2" fmla="*/ 136 w 160"/>
                  <a:gd name="T3" fmla="*/ 35 h 63"/>
                  <a:gd name="T4" fmla="*/ 108 w 160"/>
                  <a:gd name="T5" fmla="*/ 43 h 63"/>
                  <a:gd name="T6" fmla="*/ 98 w 160"/>
                  <a:gd name="T7" fmla="*/ 25 h 63"/>
                  <a:gd name="T8" fmla="*/ 95 w 160"/>
                  <a:gd name="T9" fmla="*/ 24 h 63"/>
                  <a:gd name="T10" fmla="*/ 71 w 160"/>
                  <a:gd name="T11" fmla="*/ 34 h 63"/>
                  <a:gd name="T12" fmla="*/ 53 w 160"/>
                  <a:gd name="T13" fmla="*/ 14 h 63"/>
                  <a:gd name="T14" fmla="*/ 48 w 160"/>
                  <a:gd name="T15" fmla="*/ 12 h 63"/>
                  <a:gd name="T16" fmla="*/ 23 w 160"/>
                  <a:gd name="T17" fmla="*/ 22 h 63"/>
                  <a:gd name="T18" fmla="*/ 2 w 160"/>
                  <a:gd name="T19" fmla="*/ 1 h 63"/>
                  <a:gd name="T20" fmla="*/ 1 w 160"/>
                  <a:gd name="T21" fmla="*/ 0 h 63"/>
                  <a:gd name="T22" fmla="*/ 0 w 160"/>
                  <a:gd name="T23" fmla="*/ 20 h 63"/>
                  <a:gd name="T24" fmla="*/ 24 w 160"/>
                  <a:gd name="T25" fmla="*/ 33 h 63"/>
                  <a:gd name="T26" fmla="*/ 48 w 160"/>
                  <a:gd name="T27" fmla="*/ 23 h 63"/>
                  <a:gd name="T28" fmla="*/ 66 w 160"/>
                  <a:gd name="T29" fmla="*/ 45 h 63"/>
                  <a:gd name="T30" fmla="*/ 91 w 160"/>
                  <a:gd name="T31" fmla="*/ 35 h 63"/>
                  <a:gd name="T32" fmla="*/ 109 w 160"/>
                  <a:gd name="T33" fmla="*/ 53 h 63"/>
                  <a:gd name="T34" fmla="*/ 137 w 160"/>
                  <a:gd name="T35" fmla="*/ 45 h 63"/>
                  <a:gd name="T36" fmla="*/ 159 w 160"/>
                  <a:gd name="T37" fmla="*/ 63 h 63"/>
                  <a:gd name="T38" fmla="*/ 160 w 160"/>
                  <a:gd name="T39" fmla="*/ 54 h 63"/>
                  <a:gd name="T40" fmla="*/ 142 w 160"/>
                  <a:gd name="T41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63">
                    <a:moveTo>
                      <a:pt x="142" y="36"/>
                    </a:moveTo>
                    <a:cubicBezTo>
                      <a:pt x="136" y="35"/>
                      <a:pt x="136" y="35"/>
                      <a:pt x="136" y="35"/>
                    </a:cubicBezTo>
                    <a:cubicBezTo>
                      <a:pt x="129" y="41"/>
                      <a:pt x="118" y="49"/>
                      <a:pt x="108" y="43"/>
                    </a:cubicBezTo>
                    <a:cubicBezTo>
                      <a:pt x="99" y="38"/>
                      <a:pt x="98" y="31"/>
                      <a:pt x="98" y="25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1" y="29"/>
                      <a:pt x="83" y="35"/>
                      <a:pt x="71" y="34"/>
                    </a:cubicBezTo>
                    <a:cubicBezTo>
                      <a:pt x="59" y="32"/>
                      <a:pt x="55" y="21"/>
                      <a:pt x="53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4" y="18"/>
                      <a:pt x="36" y="23"/>
                      <a:pt x="23" y="22"/>
                    </a:cubicBezTo>
                    <a:cubicBezTo>
                      <a:pt x="8" y="21"/>
                      <a:pt x="3" y="9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8" y="34"/>
                      <a:pt x="24" y="33"/>
                    </a:cubicBezTo>
                    <a:cubicBezTo>
                      <a:pt x="40" y="32"/>
                      <a:pt x="48" y="23"/>
                      <a:pt x="48" y="23"/>
                    </a:cubicBezTo>
                    <a:cubicBezTo>
                      <a:pt x="48" y="23"/>
                      <a:pt x="49" y="42"/>
                      <a:pt x="66" y="45"/>
                    </a:cubicBezTo>
                    <a:cubicBezTo>
                      <a:pt x="83" y="47"/>
                      <a:pt x="91" y="35"/>
                      <a:pt x="91" y="35"/>
                    </a:cubicBezTo>
                    <a:cubicBezTo>
                      <a:pt x="91" y="35"/>
                      <a:pt x="95" y="50"/>
                      <a:pt x="109" y="53"/>
                    </a:cubicBezTo>
                    <a:cubicBezTo>
                      <a:pt x="123" y="57"/>
                      <a:pt x="137" y="45"/>
                      <a:pt x="137" y="45"/>
                    </a:cubicBezTo>
                    <a:cubicBezTo>
                      <a:pt x="143" y="60"/>
                      <a:pt x="159" y="63"/>
                      <a:pt x="159" y="63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48" y="51"/>
                      <a:pt x="144" y="43"/>
                      <a:pt x="142" y="36"/>
                    </a:cubicBezTo>
                    <a:close/>
                  </a:path>
                </a:pathLst>
              </a:cu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497"/>
              <p:cNvSpPr/>
              <p:nvPr/>
            </p:nvSpPr>
            <p:spPr bwMode="auto">
              <a:xfrm>
                <a:off x="2802" y="2526"/>
                <a:ext cx="358" cy="156"/>
              </a:xfrm>
              <a:custGeom>
                <a:avLst/>
                <a:gdLst>
                  <a:gd name="T0" fmla="*/ 145 w 159"/>
                  <a:gd name="T1" fmla="*/ 51 h 69"/>
                  <a:gd name="T2" fmla="*/ 139 w 159"/>
                  <a:gd name="T3" fmla="*/ 36 h 69"/>
                  <a:gd name="T4" fmla="*/ 107 w 159"/>
                  <a:gd name="T5" fmla="*/ 50 h 69"/>
                  <a:gd name="T6" fmla="*/ 98 w 159"/>
                  <a:gd name="T7" fmla="*/ 41 h 69"/>
                  <a:gd name="T8" fmla="*/ 93 w 159"/>
                  <a:gd name="T9" fmla="*/ 28 h 69"/>
                  <a:gd name="T10" fmla="*/ 70 w 159"/>
                  <a:gd name="T11" fmla="*/ 40 h 69"/>
                  <a:gd name="T12" fmla="*/ 51 w 159"/>
                  <a:gd name="T13" fmla="*/ 15 h 69"/>
                  <a:gd name="T14" fmla="*/ 39 w 159"/>
                  <a:gd name="T15" fmla="*/ 25 h 69"/>
                  <a:gd name="T16" fmla="*/ 22 w 159"/>
                  <a:gd name="T17" fmla="*/ 28 h 69"/>
                  <a:gd name="T18" fmla="*/ 1 w 159"/>
                  <a:gd name="T19" fmla="*/ 0 h 69"/>
                  <a:gd name="T20" fmla="*/ 0 w 159"/>
                  <a:gd name="T21" fmla="*/ 26 h 69"/>
                  <a:gd name="T22" fmla="*/ 23 w 159"/>
                  <a:gd name="T23" fmla="*/ 39 h 69"/>
                  <a:gd name="T24" fmla="*/ 47 w 159"/>
                  <a:gd name="T25" fmla="*/ 29 h 69"/>
                  <a:gd name="T26" fmla="*/ 66 w 159"/>
                  <a:gd name="T27" fmla="*/ 51 h 69"/>
                  <a:gd name="T28" fmla="*/ 91 w 159"/>
                  <a:gd name="T29" fmla="*/ 41 h 69"/>
                  <a:gd name="T30" fmla="*/ 108 w 159"/>
                  <a:gd name="T31" fmla="*/ 59 h 69"/>
                  <a:gd name="T32" fmla="*/ 136 w 159"/>
                  <a:gd name="T33" fmla="*/ 51 h 69"/>
                  <a:gd name="T34" fmla="*/ 159 w 159"/>
                  <a:gd name="T35" fmla="*/ 69 h 69"/>
                  <a:gd name="T36" fmla="*/ 159 w 159"/>
                  <a:gd name="T37" fmla="*/ 60 h 69"/>
                  <a:gd name="T38" fmla="*/ 145 w 159"/>
                  <a:gd name="T3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9" h="69">
                    <a:moveTo>
                      <a:pt x="145" y="51"/>
                    </a:moveTo>
                    <a:cubicBezTo>
                      <a:pt x="142" y="46"/>
                      <a:pt x="139" y="42"/>
                      <a:pt x="139" y="36"/>
                    </a:cubicBezTo>
                    <a:cubicBezTo>
                      <a:pt x="131" y="44"/>
                      <a:pt x="120" y="57"/>
                      <a:pt x="107" y="50"/>
                    </a:cubicBezTo>
                    <a:cubicBezTo>
                      <a:pt x="104" y="48"/>
                      <a:pt x="100" y="44"/>
                      <a:pt x="98" y="41"/>
                    </a:cubicBezTo>
                    <a:cubicBezTo>
                      <a:pt x="97" y="39"/>
                      <a:pt x="92" y="30"/>
                      <a:pt x="93" y="28"/>
                    </a:cubicBezTo>
                    <a:cubicBezTo>
                      <a:pt x="89" y="37"/>
                      <a:pt x="80" y="41"/>
                      <a:pt x="70" y="40"/>
                    </a:cubicBezTo>
                    <a:cubicBezTo>
                      <a:pt x="58" y="38"/>
                      <a:pt x="52" y="26"/>
                      <a:pt x="51" y="15"/>
                    </a:cubicBezTo>
                    <a:cubicBezTo>
                      <a:pt x="46" y="19"/>
                      <a:pt x="44" y="23"/>
                      <a:pt x="39" y="25"/>
                    </a:cubicBezTo>
                    <a:cubicBezTo>
                      <a:pt x="34" y="28"/>
                      <a:pt x="28" y="29"/>
                      <a:pt x="22" y="28"/>
                    </a:cubicBezTo>
                    <a:cubicBezTo>
                      <a:pt x="2" y="26"/>
                      <a:pt x="1" y="5"/>
                      <a:pt x="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7" y="40"/>
                      <a:pt x="23" y="39"/>
                    </a:cubicBezTo>
                    <a:cubicBezTo>
                      <a:pt x="40" y="38"/>
                      <a:pt x="47" y="29"/>
                      <a:pt x="47" y="29"/>
                    </a:cubicBezTo>
                    <a:cubicBezTo>
                      <a:pt x="47" y="29"/>
                      <a:pt x="49" y="48"/>
                      <a:pt x="66" y="51"/>
                    </a:cubicBezTo>
                    <a:cubicBezTo>
                      <a:pt x="82" y="53"/>
                      <a:pt x="91" y="41"/>
                      <a:pt x="91" y="41"/>
                    </a:cubicBezTo>
                    <a:cubicBezTo>
                      <a:pt x="91" y="41"/>
                      <a:pt x="94" y="56"/>
                      <a:pt x="108" y="59"/>
                    </a:cubicBezTo>
                    <a:cubicBezTo>
                      <a:pt x="123" y="63"/>
                      <a:pt x="136" y="51"/>
                      <a:pt x="136" y="51"/>
                    </a:cubicBezTo>
                    <a:cubicBezTo>
                      <a:pt x="142" y="66"/>
                      <a:pt x="159" y="69"/>
                      <a:pt x="159" y="69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59" y="62"/>
                      <a:pt x="146" y="52"/>
                      <a:pt x="145" y="51"/>
                    </a:cubicBezTo>
                    <a:close/>
                  </a:path>
                </a:pathLst>
              </a:custGeom>
              <a:solidFill>
                <a:srgbClr val="D4D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Oval 498"/>
              <p:cNvSpPr>
                <a:spLocks noChangeArrowheads="1"/>
              </p:cNvSpPr>
              <p:nvPr/>
            </p:nvSpPr>
            <p:spPr bwMode="auto">
              <a:xfrm>
                <a:off x="2843" y="2537"/>
                <a:ext cx="15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Oval 499"/>
              <p:cNvSpPr>
                <a:spLocks noChangeArrowheads="1"/>
              </p:cNvSpPr>
              <p:nvPr/>
            </p:nvSpPr>
            <p:spPr bwMode="auto">
              <a:xfrm>
                <a:off x="2962" y="2569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Oval 500"/>
              <p:cNvSpPr>
                <a:spLocks noChangeArrowheads="1"/>
              </p:cNvSpPr>
              <p:nvPr/>
            </p:nvSpPr>
            <p:spPr bwMode="auto">
              <a:xfrm>
                <a:off x="3050" y="2594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Oval 501"/>
              <p:cNvSpPr>
                <a:spLocks noChangeArrowheads="1"/>
              </p:cNvSpPr>
              <p:nvPr/>
            </p:nvSpPr>
            <p:spPr bwMode="auto">
              <a:xfrm>
                <a:off x="3151" y="2616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Oval 502"/>
              <p:cNvSpPr>
                <a:spLocks noChangeArrowheads="1"/>
              </p:cNvSpPr>
              <p:nvPr/>
            </p:nvSpPr>
            <p:spPr bwMode="auto">
              <a:xfrm>
                <a:off x="2881" y="2623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Oval 503"/>
              <p:cNvSpPr>
                <a:spLocks noChangeArrowheads="1"/>
              </p:cNvSpPr>
              <p:nvPr/>
            </p:nvSpPr>
            <p:spPr bwMode="auto">
              <a:xfrm>
                <a:off x="2991" y="2650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Oval 504"/>
              <p:cNvSpPr>
                <a:spLocks noChangeArrowheads="1"/>
              </p:cNvSpPr>
              <p:nvPr/>
            </p:nvSpPr>
            <p:spPr bwMode="auto">
              <a:xfrm>
                <a:off x="3084" y="2668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Oval 505"/>
              <p:cNvSpPr>
                <a:spLocks noChangeArrowheads="1"/>
              </p:cNvSpPr>
              <p:nvPr/>
            </p:nvSpPr>
            <p:spPr bwMode="auto">
              <a:xfrm>
                <a:off x="2737" y="1841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Oval 506"/>
              <p:cNvSpPr>
                <a:spLocks noChangeArrowheads="1"/>
              </p:cNvSpPr>
              <p:nvPr/>
            </p:nvSpPr>
            <p:spPr bwMode="auto">
              <a:xfrm>
                <a:off x="2901" y="1864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Oval 507"/>
              <p:cNvSpPr>
                <a:spLocks noChangeArrowheads="1"/>
              </p:cNvSpPr>
              <p:nvPr/>
            </p:nvSpPr>
            <p:spPr bwMode="auto">
              <a:xfrm>
                <a:off x="2818" y="188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Oval 508"/>
              <p:cNvSpPr>
                <a:spLocks noChangeArrowheads="1"/>
              </p:cNvSpPr>
              <p:nvPr/>
            </p:nvSpPr>
            <p:spPr bwMode="auto">
              <a:xfrm>
                <a:off x="2872" y="1940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Oval 509"/>
              <p:cNvSpPr>
                <a:spLocks noChangeArrowheads="1"/>
              </p:cNvSpPr>
              <p:nvPr/>
            </p:nvSpPr>
            <p:spPr bwMode="auto">
              <a:xfrm>
                <a:off x="2982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Oval 510"/>
              <p:cNvSpPr>
                <a:spLocks noChangeArrowheads="1"/>
              </p:cNvSpPr>
              <p:nvPr/>
            </p:nvSpPr>
            <p:spPr bwMode="auto">
              <a:xfrm>
                <a:off x="3140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Oval 511"/>
              <p:cNvSpPr>
                <a:spLocks noChangeArrowheads="1"/>
              </p:cNvSpPr>
              <p:nvPr/>
            </p:nvSpPr>
            <p:spPr bwMode="auto">
              <a:xfrm>
                <a:off x="3082" y="1999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Oval 512"/>
              <p:cNvSpPr>
                <a:spLocks noChangeArrowheads="1"/>
              </p:cNvSpPr>
              <p:nvPr/>
            </p:nvSpPr>
            <p:spPr bwMode="auto">
              <a:xfrm>
                <a:off x="3212" y="2024"/>
                <a:ext cx="25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Oval 513"/>
              <p:cNvSpPr>
                <a:spLocks noChangeArrowheads="1"/>
              </p:cNvSpPr>
              <p:nvPr/>
            </p:nvSpPr>
            <p:spPr bwMode="auto">
              <a:xfrm>
                <a:off x="3282" y="1965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Oval 514"/>
              <p:cNvSpPr>
                <a:spLocks noChangeArrowheads="1"/>
              </p:cNvSpPr>
              <p:nvPr/>
            </p:nvSpPr>
            <p:spPr bwMode="auto">
              <a:xfrm>
                <a:off x="3388" y="1983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Oval 515"/>
              <p:cNvSpPr>
                <a:spLocks noChangeArrowheads="1"/>
              </p:cNvSpPr>
              <p:nvPr/>
            </p:nvSpPr>
            <p:spPr bwMode="auto">
              <a:xfrm>
                <a:off x="29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Oval 516"/>
              <p:cNvSpPr>
                <a:spLocks noChangeArrowheads="1"/>
              </p:cNvSpPr>
              <p:nvPr/>
            </p:nvSpPr>
            <p:spPr bwMode="auto">
              <a:xfrm>
                <a:off x="2813" y="2012"/>
                <a:ext cx="25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Oval 517"/>
              <p:cNvSpPr>
                <a:spLocks noChangeArrowheads="1"/>
              </p:cNvSpPr>
              <p:nvPr/>
            </p:nvSpPr>
            <p:spPr bwMode="auto">
              <a:xfrm>
                <a:off x="28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Line 518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Line 519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520"/>
              <p:cNvSpPr/>
              <p:nvPr/>
            </p:nvSpPr>
            <p:spPr bwMode="auto">
              <a:xfrm>
                <a:off x="2750" y="1122"/>
                <a:ext cx="183" cy="304"/>
              </a:xfrm>
              <a:custGeom>
                <a:avLst/>
                <a:gdLst>
                  <a:gd name="T0" fmla="*/ 120 w 183"/>
                  <a:gd name="T1" fmla="*/ 0 h 304"/>
                  <a:gd name="T2" fmla="*/ 0 w 183"/>
                  <a:gd name="T3" fmla="*/ 88 h 304"/>
                  <a:gd name="T4" fmla="*/ 135 w 183"/>
                  <a:gd name="T5" fmla="*/ 88 h 304"/>
                  <a:gd name="T6" fmla="*/ 11 w 183"/>
                  <a:gd name="T7" fmla="*/ 163 h 304"/>
                  <a:gd name="T8" fmla="*/ 151 w 183"/>
                  <a:gd name="T9" fmla="*/ 187 h 304"/>
                  <a:gd name="T10" fmla="*/ 16 w 183"/>
                  <a:gd name="T11" fmla="*/ 239 h 304"/>
                  <a:gd name="T12" fmla="*/ 183 w 183"/>
                  <a:gd name="T13" fmla="*/ 304 h 304"/>
                  <a:gd name="T14" fmla="*/ 120 w 183"/>
                  <a:gd name="T1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304">
                    <a:moveTo>
                      <a:pt x="120" y="0"/>
                    </a:moveTo>
                    <a:lnTo>
                      <a:pt x="0" y="88"/>
                    </a:lnTo>
                    <a:lnTo>
                      <a:pt x="135" y="88"/>
                    </a:lnTo>
                    <a:lnTo>
                      <a:pt x="11" y="163"/>
                    </a:lnTo>
                    <a:lnTo>
                      <a:pt x="151" y="187"/>
                    </a:lnTo>
                    <a:lnTo>
                      <a:pt x="16" y="239"/>
                    </a:lnTo>
                    <a:lnTo>
                      <a:pt x="183" y="30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521"/>
              <p:cNvSpPr/>
              <p:nvPr/>
            </p:nvSpPr>
            <p:spPr bwMode="auto">
              <a:xfrm>
                <a:off x="2813" y="3908"/>
                <a:ext cx="201" cy="135"/>
              </a:xfrm>
              <a:custGeom>
                <a:avLst/>
                <a:gdLst>
                  <a:gd name="T0" fmla="*/ 142 w 201"/>
                  <a:gd name="T1" fmla="*/ 0 h 135"/>
                  <a:gd name="T2" fmla="*/ 0 w 201"/>
                  <a:gd name="T3" fmla="*/ 87 h 135"/>
                  <a:gd name="T4" fmla="*/ 201 w 201"/>
                  <a:gd name="T5" fmla="*/ 135 h 135"/>
                  <a:gd name="T6" fmla="*/ 142 w 201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35">
                    <a:moveTo>
                      <a:pt x="142" y="0"/>
                    </a:moveTo>
                    <a:lnTo>
                      <a:pt x="0" y="87"/>
                    </a:lnTo>
                    <a:lnTo>
                      <a:pt x="201" y="13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522"/>
              <p:cNvSpPr/>
              <p:nvPr/>
            </p:nvSpPr>
            <p:spPr bwMode="auto">
              <a:xfrm>
                <a:off x="2820" y="4171"/>
                <a:ext cx="257" cy="106"/>
              </a:xfrm>
              <a:custGeom>
                <a:avLst/>
                <a:gdLst>
                  <a:gd name="T0" fmla="*/ 0 w 257"/>
                  <a:gd name="T1" fmla="*/ 106 h 106"/>
                  <a:gd name="T2" fmla="*/ 153 w 257"/>
                  <a:gd name="T3" fmla="*/ 0 h 106"/>
                  <a:gd name="T4" fmla="*/ 257 w 257"/>
                  <a:gd name="T5" fmla="*/ 95 h 106"/>
                  <a:gd name="T6" fmla="*/ 0 w 2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06">
                    <a:moveTo>
                      <a:pt x="0" y="106"/>
                    </a:moveTo>
                    <a:lnTo>
                      <a:pt x="153" y="0"/>
                    </a:lnTo>
                    <a:lnTo>
                      <a:pt x="257" y="95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7C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523"/>
              <p:cNvSpPr/>
              <p:nvPr/>
            </p:nvSpPr>
            <p:spPr bwMode="auto">
              <a:xfrm>
                <a:off x="2721" y="4079"/>
                <a:ext cx="140" cy="135"/>
              </a:xfrm>
              <a:custGeom>
                <a:avLst/>
                <a:gdLst>
                  <a:gd name="T0" fmla="*/ 0 w 140"/>
                  <a:gd name="T1" fmla="*/ 0 h 135"/>
                  <a:gd name="T2" fmla="*/ 140 w 140"/>
                  <a:gd name="T3" fmla="*/ 34 h 135"/>
                  <a:gd name="T4" fmla="*/ 4 w 140"/>
                  <a:gd name="T5" fmla="*/ 135 h 135"/>
                  <a:gd name="T6" fmla="*/ 0 w 140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35">
                    <a:moveTo>
                      <a:pt x="0" y="0"/>
                    </a:moveTo>
                    <a:lnTo>
                      <a:pt x="140" y="34"/>
                    </a:lnTo>
                    <a:lnTo>
                      <a:pt x="4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524"/>
              <p:cNvSpPr/>
              <p:nvPr/>
            </p:nvSpPr>
            <p:spPr bwMode="auto">
              <a:xfrm>
                <a:off x="3066" y="3867"/>
                <a:ext cx="130" cy="304"/>
              </a:xfrm>
              <a:custGeom>
                <a:avLst/>
                <a:gdLst>
                  <a:gd name="T0" fmla="*/ 112 w 130"/>
                  <a:gd name="T1" fmla="*/ 0 h 304"/>
                  <a:gd name="T2" fmla="*/ 0 w 130"/>
                  <a:gd name="T3" fmla="*/ 23 h 304"/>
                  <a:gd name="T4" fmla="*/ 130 w 130"/>
                  <a:gd name="T5" fmla="*/ 304 h 304"/>
                  <a:gd name="T6" fmla="*/ 112 w 13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04">
                    <a:moveTo>
                      <a:pt x="112" y="0"/>
                    </a:moveTo>
                    <a:lnTo>
                      <a:pt x="0" y="23"/>
                    </a:lnTo>
                    <a:lnTo>
                      <a:pt x="130" y="30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525"/>
              <p:cNvSpPr/>
              <p:nvPr/>
            </p:nvSpPr>
            <p:spPr bwMode="auto">
              <a:xfrm>
                <a:off x="2831" y="1661"/>
                <a:ext cx="106" cy="110"/>
              </a:xfrm>
              <a:custGeom>
                <a:avLst/>
                <a:gdLst>
                  <a:gd name="T0" fmla="*/ 0 w 106"/>
                  <a:gd name="T1" fmla="*/ 0 h 110"/>
                  <a:gd name="T2" fmla="*/ 41 w 106"/>
                  <a:gd name="T3" fmla="*/ 110 h 110"/>
                  <a:gd name="T4" fmla="*/ 106 w 106"/>
                  <a:gd name="T5" fmla="*/ 47 h 110"/>
                  <a:gd name="T6" fmla="*/ 0 w 106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0">
                    <a:moveTo>
                      <a:pt x="0" y="0"/>
                    </a:moveTo>
                    <a:lnTo>
                      <a:pt x="41" y="110"/>
                    </a:lnTo>
                    <a:lnTo>
                      <a:pt x="10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Oval 526"/>
              <p:cNvSpPr>
                <a:spLocks noChangeArrowheads="1"/>
              </p:cNvSpPr>
              <p:nvPr/>
            </p:nvSpPr>
            <p:spPr bwMode="auto">
              <a:xfrm>
                <a:off x="2737" y="974"/>
                <a:ext cx="24" cy="24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Oval 527"/>
              <p:cNvSpPr>
                <a:spLocks noChangeArrowheads="1"/>
              </p:cNvSpPr>
              <p:nvPr/>
            </p:nvSpPr>
            <p:spPr bwMode="auto">
              <a:xfrm>
                <a:off x="2809" y="980"/>
                <a:ext cx="22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Oval 528"/>
              <p:cNvSpPr>
                <a:spLocks noChangeArrowheads="1"/>
              </p:cNvSpPr>
              <p:nvPr/>
            </p:nvSpPr>
            <p:spPr bwMode="auto">
              <a:xfrm>
                <a:off x="2773" y="1032"/>
                <a:ext cx="24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529"/>
              <p:cNvSpPr>
                <a:spLocks noChangeArrowheads="1"/>
              </p:cNvSpPr>
              <p:nvPr/>
            </p:nvSpPr>
            <p:spPr bwMode="auto">
              <a:xfrm>
                <a:off x="2831" y="1061"/>
                <a:ext cx="25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Oval 530"/>
              <p:cNvSpPr>
                <a:spLocks noChangeArrowheads="1"/>
              </p:cNvSpPr>
              <p:nvPr/>
            </p:nvSpPr>
            <p:spPr bwMode="auto">
              <a:xfrm>
                <a:off x="2750" y="1097"/>
                <a:ext cx="23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531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  <a:gd name="T8" fmla="*/ 0 w 34"/>
                  <a:gd name="T9" fmla="*/ 11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6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532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533"/>
              <p:cNvSpPr/>
              <p:nvPr/>
            </p:nvSpPr>
            <p:spPr bwMode="auto">
              <a:xfrm>
                <a:off x="3471" y="3401"/>
                <a:ext cx="334" cy="279"/>
              </a:xfrm>
              <a:custGeom>
                <a:avLst/>
                <a:gdLst>
                  <a:gd name="T0" fmla="*/ 3 w 148"/>
                  <a:gd name="T1" fmla="*/ 17 h 124"/>
                  <a:gd name="T2" fmla="*/ 35 w 148"/>
                  <a:gd name="T3" fmla="*/ 20 h 124"/>
                  <a:gd name="T4" fmla="*/ 25 w 148"/>
                  <a:gd name="T5" fmla="*/ 51 h 124"/>
                  <a:gd name="T6" fmla="*/ 74 w 148"/>
                  <a:gd name="T7" fmla="*/ 50 h 124"/>
                  <a:gd name="T8" fmla="*/ 67 w 148"/>
                  <a:gd name="T9" fmla="*/ 88 h 124"/>
                  <a:gd name="T10" fmla="*/ 124 w 148"/>
                  <a:gd name="T11" fmla="*/ 84 h 124"/>
                  <a:gd name="T12" fmla="*/ 114 w 148"/>
                  <a:gd name="T13" fmla="*/ 124 h 124"/>
                  <a:gd name="T14" fmla="*/ 148 w 148"/>
                  <a:gd name="T15" fmla="*/ 117 h 124"/>
                  <a:gd name="T16" fmla="*/ 64 w 148"/>
                  <a:gd name="T17" fmla="*/ 0 h 124"/>
                  <a:gd name="T18" fmla="*/ 3 w 148"/>
                  <a:gd name="T19" fmla="*/ 14 h 124"/>
                  <a:gd name="T20" fmla="*/ 3 w 148"/>
                  <a:gd name="T2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24">
                    <a:moveTo>
                      <a:pt x="3" y="17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5" y="13"/>
                      <a:pt x="3" y="14"/>
                    </a:cubicBezTo>
                    <a:cubicBezTo>
                      <a:pt x="0" y="15"/>
                      <a:pt x="3" y="17"/>
                      <a:pt x="3" y="17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534"/>
              <p:cNvSpPr/>
              <p:nvPr/>
            </p:nvSpPr>
            <p:spPr bwMode="auto">
              <a:xfrm>
                <a:off x="2987" y="1494"/>
                <a:ext cx="137" cy="259"/>
              </a:xfrm>
              <a:custGeom>
                <a:avLst/>
                <a:gdLst>
                  <a:gd name="T0" fmla="*/ 0 w 61"/>
                  <a:gd name="T1" fmla="*/ 0 h 115"/>
                  <a:gd name="T2" fmla="*/ 0 w 61"/>
                  <a:gd name="T3" fmla="*/ 92 h 115"/>
                  <a:gd name="T4" fmla="*/ 61 w 61"/>
                  <a:gd name="T5" fmla="*/ 115 h 115"/>
                  <a:gd name="T6" fmla="*/ 0 w 61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15">
                    <a:moveTo>
                      <a:pt x="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26" y="72"/>
                      <a:pt x="0" y="0"/>
                    </a:cubicBezTo>
                    <a:close/>
                  </a:path>
                </a:pathLst>
              </a:custGeom>
              <a:solidFill>
                <a:srgbClr val="FFC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535"/>
              <p:cNvSpPr/>
              <p:nvPr/>
            </p:nvSpPr>
            <p:spPr bwMode="auto">
              <a:xfrm>
                <a:off x="3007" y="1593"/>
                <a:ext cx="65" cy="115"/>
              </a:xfrm>
              <a:custGeom>
                <a:avLst/>
                <a:gdLst>
                  <a:gd name="T0" fmla="*/ 2 w 29"/>
                  <a:gd name="T1" fmla="*/ 0 h 51"/>
                  <a:gd name="T2" fmla="*/ 0 w 29"/>
                  <a:gd name="T3" fmla="*/ 35 h 51"/>
                  <a:gd name="T4" fmla="*/ 29 w 29"/>
                  <a:gd name="T5" fmla="*/ 51 h 51"/>
                  <a:gd name="T6" fmla="*/ 2 w 2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2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" y="12"/>
                      <a:pt x="2" y="0"/>
                    </a:cubicBezTo>
                    <a:close/>
                  </a:path>
                </a:pathLst>
              </a:custGeom>
              <a:solidFill>
                <a:srgbClr val="81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536"/>
              <p:cNvSpPr/>
              <p:nvPr/>
            </p:nvSpPr>
            <p:spPr bwMode="auto">
              <a:xfrm>
                <a:off x="4283" y="1411"/>
                <a:ext cx="122" cy="1990"/>
              </a:xfrm>
              <a:custGeom>
                <a:avLst/>
                <a:gdLst>
                  <a:gd name="T0" fmla="*/ 36 w 54"/>
                  <a:gd name="T1" fmla="*/ 471 h 883"/>
                  <a:gd name="T2" fmla="*/ 44 w 54"/>
                  <a:gd name="T3" fmla="*/ 293 h 883"/>
                  <a:gd name="T4" fmla="*/ 49 w 54"/>
                  <a:gd name="T5" fmla="*/ 131 h 883"/>
                  <a:gd name="T6" fmla="*/ 33 w 54"/>
                  <a:gd name="T7" fmla="*/ 33 h 883"/>
                  <a:gd name="T8" fmla="*/ 19 w 54"/>
                  <a:gd name="T9" fmla="*/ 5 h 883"/>
                  <a:gd name="T10" fmla="*/ 0 w 54"/>
                  <a:gd name="T11" fmla="*/ 13 h 883"/>
                  <a:gd name="T12" fmla="*/ 39 w 54"/>
                  <a:gd name="T13" fmla="*/ 168 h 883"/>
                  <a:gd name="T14" fmla="*/ 32 w 54"/>
                  <a:gd name="T15" fmla="*/ 298 h 883"/>
                  <a:gd name="T16" fmla="*/ 28 w 54"/>
                  <a:gd name="T17" fmla="*/ 367 h 883"/>
                  <a:gd name="T18" fmla="*/ 23 w 54"/>
                  <a:gd name="T19" fmla="*/ 786 h 883"/>
                  <a:gd name="T20" fmla="*/ 22 w 54"/>
                  <a:gd name="T21" fmla="*/ 878 h 883"/>
                  <a:gd name="T22" fmla="*/ 31 w 54"/>
                  <a:gd name="T23" fmla="*/ 883 h 883"/>
                  <a:gd name="T24" fmla="*/ 36 w 54"/>
                  <a:gd name="T25" fmla="*/ 471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883">
                    <a:moveTo>
                      <a:pt x="36" y="471"/>
                    </a:moveTo>
                    <a:cubicBezTo>
                      <a:pt x="38" y="411"/>
                      <a:pt x="42" y="352"/>
                      <a:pt x="44" y="293"/>
                    </a:cubicBezTo>
                    <a:cubicBezTo>
                      <a:pt x="47" y="239"/>
                      <a:pt x="54" y="186"/>
                      <a:pt x="49" y="131"/>
                    </a:cubicBezTo>
                    <a:cubicBezTo>
                      <a:pt x="45" y="98"/>
                      <a:pt x="44" y="65"/>
                      <a:pt x="33" y="33"/>
                    </a:cubicBezTo>
                    <a:cubicBezTo>
                      <a:pt x="30" y="23"/>
                      <a:pt x="27" y="11"/>
                      <a:pt x="19" y="5"/>
                    </a:cubicBezTo>
                    <a:cubicBezTo>
                      <a:pt x="12" y="0"/>
                      <a:pt x="0" y="3"/>
                      <a:pt x="0" y="13"/>
                    </a:cubicBezTo>
                    <a:cubicBezTo>
                      <a:pt x="37" y="0"/>
                      <a:pt x="37" y="138"/>
                      <a:pt x="39" y="168"/>
                    </a:cubicBezTo>
                    <a:cubicBezTo>
                      <a:pt x="42" y="210"/>
                      <a:pt x="36" y="256"/>
                      <a:pt x="32" y="298"/>
                    </a:cubicBezTo>
                    <a:cubicBezTo>
                      <a:pt x="30" y="321"/>
                      <a:pt x="29" y="344"/>
                      <a:pt x="28" y="367"/>
                    </a:cubicBezTo>
                    <a:cubicBezTo>
                      <a:pt x="22" y="505"/>
                      <a:pt x="24" y="647"/>
                      <a:pt x="23" y="786"/>
                    </a:cubicBezTo>
                    <a:cubicBezTo>
                      <a:pt x="22" y="817"/>
                      <a:pt x="23" y="847"/>
                      <a:pt x="22" y="878"/>
                    </a:cubicBezTo>
                    <a:cubicBezTo>
                      <a:pt x="31" y="883"/>
                      <a:pt x="31" y="883"/>
                      <a:pt x="31" y="883"/>
                    </a:cubicBezTo>
                    <a:cubicBezTo>
                      <a:pt x="37" y="745"/>
                      <a:pt x="29" y="608"/>
                      <a:pt x="36" y="471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537"/>
              <p:cNvSpPr/>
              <p:nvPr/>
            </p:nvSpPr>
            <p:spPr bwMode="auto">
              <a:xfrm>
                <a:off x="3368" y="3466"/>
                <a:ext cx="329" cy="228"/>
              </a:xfrm>
              <a:custGeom>
                <a:avLst/>
                <a:gdLst>
                  <a:gd name="T0" fmla="*/ 0 w 146"/>
                  <a:gd name="T1" fmla="*/ 0 h 101"/>
                  <a:gd name="T2" fmla="*/ 52 w 146"/>
                  <a:gd name="T3" fmla="*/ 5 h 101"/>
                  <a:gd name="T4" fmla="*/ 42 w 146"/>
                  <a:gd name="T5" fmla="*/ 41 h 101"/>
                  <a:gd name="T6" fmla="*/ 100 w 146"/>
                  <a:gd name="T7" fmla="*/ 37 h 101"/>
                  <a:gd name="T8" fmla="*/ 94 w 146"/>
                  <a:gd name="T9" fmla="*/ 77 h 101"/>
                  <a:gd name="T10" fmla="*/ 146 w 146"/>
                  <a:gd name="T11" fmla="*/ 72 h 101"/>
                  <a:gd name="T12" fmla="*/ 141 w 146"/>
                  <a:gd name="T13" fmla="*/ 101 h 101"/>
                  <a:gd name="T14" fmla="*/ 0 w 146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01">
                    <a:moveTo>
                      <a:pt x="0" y="0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1" y="101"/>
                      <a:pt x="81" y="87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538"/>
              <p:cNvSpPr/>
              <p:nvPr/>
            </p:nvSpPr>
            <p:spPr bwMode="auto">
              <a:xfrm>
                <a:off x="3634" y="3405"/>
                <a:ext cx="61" cy="61"/>
              </a:xfrm>
              <a:custGeom>
                <a:avLst/>
                <a:gdLst>
                  <a:gd name="T0" fmla="*/ 26 w 27"/>
                  <a:gd name="T1" fmla="*/ 13 h 27"/>
                  <a:gd name="T2" fmla="*/ 8 w 27"/>
                  <a:gd name="T3" fmla="*/ 1 h 27"/>
                  <a:gd name="T4" fmla="*/ 0 w 27"/>
                  <a:gd name="T5" fmla="*/ 4 h 27"/>
                  <a:gd name="T6" fmla="*/ 16 w 27"/>
                  <a:gd name="T7" fmla="*/ 27 h 27"/>
                  <a:gd name="T8" fmla="*/ 26 w 27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6" y="13"/>
                    </a:moveTo>
                    <a:cubicBezTo>
                      <a:pt x="25" y="5"/>
                      <a:pt x="17" y="0"/>
                      <a:pt x="8" y="1"/>
                    </a:cubicBezTo>
                    <a:cubicBezTo>
                      <a:pt x="5" y="2"/>
                      <a:pt x="2" y="2"/>
                      <a:pt x="0" y="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2" y="25"/>
                      <a:pt x="27" y="19"/>
                      <a:pt x="26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539"/>
              <p:cNvSpPr/>
              <p:nvPr/>
            </p:nvSpPr>
            <p:spPr bwMode="auto">
              <a:xfrm>
                <a:off x="3875" y="3491"/>
                <a:ext cx="81" cy="65"/>
              </a:xfrm>
              <a:custGeom>
                <a:avLst/>
                <a:gdLst>
                  <a:gd name="T0" fmla="*/ 35 w 36"/>
                  <a:gd name="T1" fmla="*/ 13 h 29"/>
                  <a:gd name="T2" fmla="*/ 20 w 36"/>
                  <a:gd name="T3" fmla="*/ 28 h 29"/>
                  <a:gd name="T4" fmla="*/ 1 w 36"/>
                  <a:gd name="T5" fmla="*/ 17 h 29"/>
                  <a:gd name="T6" fmla="*/ 16 w 36"/>
                  <a:gd name="T7" fmla="*/ 1 h 29"/>
                  <a:gd name="T8" fmla="*/ 35 w 36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5" y="13"/>
                    </a:moveTo>
                    <a:cubicBezTo>
                      <a:pt x="36" y="20"/>
                      <a:pt x="29" y="27"/>
                      <a:pt x="20" y="28"/>
                    </a:cubicBezTo>
                    <a:cubicBezTo>
                      <a:pt x="10" y="29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540"/>
              <p:cNvSpPr/>
              <p:nvPr/>
            </p:nvSpPr>
            <p:spPr bwMode="auto">
              <a:xfrm>
                <a:off x="3737" y="3556"/>
                <a:ext cx="68" cy="63"/>
              </a:xfrm>
              <a:custGeom>
                <a:avLst/>
                <a:gdLst>
                  <a:gd name="T0" fmla="*/ 29 w 30"/>
                  <a:gd name="T1" fmla="*/ 13 h 28"/>
                  <a:gd name="T2" fmla="*/ 10 w 30"/>
                  <a:gd name="T3" fmla="*/ 1 h 28"/>
                  <a:gd name="T4" fmla="*/ 0 w 30"/>
                  <a:gd name="T5" fmla="*/ 6 h 28"/>
                  <a:gd name="T6" fmla="*/ 14 w 30"/>
                  <a:gd name="T7" fmla="*/ 28 h 28"/>
                  <a:gd name="T8" fmla="*/ 29 w 30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9" y="13"/>
                    </a:moveTo>
                    <a:cubicBezTo>
                      <a:pt x="28" y="6"/>
                      <a:pt x="20" y="0"/>
                      <a:pt x="10" y="1"/>
                    </a:cubicBezTo>
                    <a:cubicBezTo>
                      <a:pt x="6" y="2"/>
                      <a:pt x="2" y="3"/>
                      <a:pt x="0" y="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23" y="27"/>
                      <a:pt x="30" y="20"/>
                      <a:pt x="29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541"/>
              <p:cNvSpPr/>
              <p:nvPr/>
            </p:nvSpPr>
            <p:spPr bwMode="auto">
              <a:xfrm>
                <a:off x="3762" y="3441"/>
                <a:ext cx="57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0 w 25"/>
                  <a:gd name="T5" fmla="*/ 11 h 21"/>
                  <a:gd name="T6" fmla="*/ 11 w 25"/>
                  <a:gd name="T7" fmla="*/ 1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0" y="19"/>
                      <a:pt x="14" y="20"/>
                    </a:cubicBezTo>
                    <a:cubicBezTo>
                      <a:pt x="7" y="21"/>
                      <a:pt x="1" y="17"/>
                      <a:pt x="0" y="11"/>
                    </a:cubicBezTo>
                    <a:cubicBezTo>
                      <a:pt x="0" y="6"/>
                      <a:pt x="5" y="1"/>
                      <a:pt x="11" y="1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542"/>
              <p:cNvSpPr/>
              <p:nvPr/>
            </p:nvSpPr>
            <p:spPr bwMode="auto">
              <a:xfrm>
                <a:off x="3864" y="3590"/>
                <a:ext cx="56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1 w 25"/>
                  <a:gd name="T5" fmla="*/ 11 h 21"/>
                  <a:gd name="T6" fmla="*/ 11 w 25"/>
                  <a:gd name="T7" fmla="*/ 0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1" y="19"/>
                      <a:pt x="14" y="20"/>
                    </a:cubicBezTo>
                    <a:cubicBezTo>
                      <a:pt x="7" y="21"/>
                      <a:pt x="1" y="17"/>
                      <a:pt x="1" y="11"/>
                    </a:cubicBezTo>
                    <a:cubicBezTo>
                      <a:pt x="0" y="6"/>
                      <a:pt x="5" y="1"/>
                      <a:pt x="11" y="0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543"/>
              <p:cNvSpPr/>
              <p:nvPr/>
            </p:nvSpPr>
            <p:spPr bwMode="auto">
              <a:xfrm>
                <a:off x="3756" y="3355"/>
                <a:ext cx="58" cy="46"/>
              </a:xfrm>
              <a:custGeom>
                <a:avLst/>
                <a:gdLst>
                  <a:gd name="T0" fmla="*/ 25 w 26"/>
                  <a:gd name="T1" fmla="*/ 9 h 20"/>
                  <a:gd name="T2" fmla="*/ 14 w 26"/>
                  <a:gd name="T3" fmla="*/ 20 h 20"/>
                  <a:gd name="T4" fmla="*/ 1 w 26"/>
                  <a:gd name="T5" fmla="*/ 11 h 20"/>
                  <a:gd name="T6" fmla="*/ 12 w 26"/>
                  <a:gd name="T7" fmla="*/ 0 h 20"/>
                  <a:gd name="T8" fmla="*/ 25 w 26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25" y="9"/>
                    </a:moveTo>
                    <a:cubicBezTo>
                      <a:pt x="26" y="14"/>
                      <a:pt x="21" y="19"/>
                      <a:pt x="14" y="20"/>
                    </a:cubicBezTo>
                    <a:cubicBezTo>
                      <a:pt x="8" y="20"/>
                      <a:pt x="2" y="17"/>
                      <a:pt x="1" y="11"/>
                    </a:cubicBezTo>
                    <a:cubicBezTo>
                      <a:pt x="0" y="6"/>
                      <a:pt x="5" y="1"/>
                      <a:pt x="12" y="0"/>
                    </a:cubicBezTo>
                    <a:cubicBezTo>
                      <a:pt x="19" y="0"/>
                      <a:pt x="25" y="3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9" name="Freeform 545"/>
            <p:cNvSpPr/>
            <p:nvPr/>
          </p:nvSpPr>
          <p:spPr bwMode="auto">
            <a:xfrm>
              <a:off x="6870700" y="5394325"/>
              <a:ext cx="39688" cy="33338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1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546"/>
            <p:cNvSpPr>
              <a:spLocks noChangeArrowheads="1"/>
            </p:cNvSpPr>
            <p:nvPr/>
          </p:nvSpPr>
          <p:spPr bwMode="auto">
            <a:xfrm>
              <a:off x="6696075" y="5437188"/>
              <a:ext cx="34925" cy="33338"/>
            </a:xfrm>
            <a:prstGeom prst="ellipse">
              <a:avLst/>
            </a:pr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47"/>
            <p:cNvSpPr/>
            <p:nvPr/>
          </p:nvSpPr>
          <p:spPr bwMode="auto">
            <a:xfrm>
              <a:off x="6781800" y="5534025"/>
              <a:ext cx="34925" cy="31750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48"/>
            <p:cNvSpPr/>
            <p:nvPr/>
          </p:nvSpPr>
          <p:spPr bwMode="auto">
            <a:xfrm>
              <a:off x="7024688" y="5473700"/>
              <a:ext cx="39688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49"/>
            <p:cNvSpPr/>
            <p:nvPr/>
          </p:nvSpPr>
          <p:spPr bwMode="auto">
            <a:xfrm>
              <a:off x="6799263" y="5437188"/>
              <a:ext cx="36513" cy="33338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50"/>
            <p:cNvSpPr/>
            <p:nvPr/>
          </p:nvSpPr>
          <p:spPr bwMode="auto">
            <a:xfrm>
              <a:off x="6892925" y="5499100"/>
              <a:ext cx="38100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1"/>
            <p:cNvSpPr/>
            <p:nvPr/>
          </p:nvSpPr>
          <p:spPr bwMode="auto">
            <a:xfrm>
              <a:off x="5475288" y="2608263"/>
              <a:ext cx="211138" cy="3116263"/>
            </a:xfrm>
            <a:custGeom>
              <a:avLst/>
              <a:gdLst>
                <a:gd name="T0" fmla="*/ 45 w 59"/>
                <a:gd name="T1" fmla="*/ 239 h 871"/>
                <a:gd name="T2" fmla="*/ 48 w 59"/>
                <a:gd name="T3" fmla="*/ 113 h 871"/>
                <a:gd name="T4" fmla="*/ 27 w 59"/>
                <a:gd name="T5" fmla="*/ 21 h 871"/>
                <a:gd name="T6" fmla="*/ 0 w 59"/>
                <a:gd name="T7" fmla="*/ 19 h 871"/>
                <a:gd name="T8" fmla="*/ 27 w 59"/>
                <a:gd name="T9" fmla="*/ 357 h 871"/>
                <a:gd name="T10" fmla="*/ 14 w 59"/>
                <a:gd name="T11" fmla="*/ 726 h 871"/>
                <a:gd name="T12" fmla="*/ 20 w 59"/>
                <a:gd name="T13" fmla="*/ 864 h 871"/>
                <a:gd name="T14" fmla="*/ 29 w 59"/>
                <a:gd name="T15" fmla="*/ 871 h 871"/>
                <a:gd name="T16" fmla="*/ 45 w 59"/>
                <a:gd name="T17" fmla="*/ 23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71">
                  <a:moveTo>
                    <a:pt x="45" y="239"/>
                  </a:moveTo>
                  <a:cubicBezTo>
                    <a:pt x="45" y="196"/>
                    <a:pt x="53" y="158"/>
                    <a:pt x="48" y="113"/>
                  </a:cubicBezTo>
                  <a:cubicBezTo>
                    <a:pt x="45" y="85"/>
                    <a:pt x="44" y="42"/>
                    <a:pt x="27" y="21"/>
                  </a:cubicBezTo>
                  <a:cubicBezTo>
                    <a:pt x="12" y="3"/>
                    <a:pt x="13" y="15"/>
                    <a:pt x="0" y="19"/>
                  </a:cubicBezTo>
                  <a:cubicBezTo>
                    <a:pt x="59" y="0"/>
                    <a:pt x="27" y="320"/>
                    <a:pt x="27" y="357"/>
                  </a:cubicBezTo>
                  <a:cubicBezTo>
                    <a:pt x="28" y="481"/>
                    <a:pt x="14" y="602"/>
                    <a:pt x="14" y="726"/>
                  </a:cubicBezTo>
                  <a:cubicBezTo>
                    <a:pt x="14" y="774"/>
                    <a:pt x="17" y="819"/>
                    <a:pt x="20" y="864"/>
                  </a:cubicBezTo>
                  <a:cubicBezTo>
                    <a:pt x="29" y="871"/>
                    <a:pt x="29" y="871"/>
                    <a:pt x="29" y="871"/>
                  </a:cubicBezTo>
                  <a:cubicBezTo>
                    <a:pt x="11" y="662"/>
                    <a:pt x="45" y="450"/>
                    <a:pt x="45" y="239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552"/>
            <p:cNvSpPr>
              <a:spLocks noChangeArrowheads="1"/>
            </p:cNvSpPr>
            <p:nvPr/>
          </p:nvSpPr>
          <p:spPr bwMode="auto">
            <a:xfrm>
              <a:off x="4770438" y="1524000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553"/>
            <p:cNvSpPr>
              <a:spLocks noChangeArrowheads="1"/>
            </p:cNvSpPr>
            <p:nvPr/>
          </p:nvSpPr>
          <p:spPr bwMode="auto">
            <a:xfrm>
              <a:off x="4895850" y="15382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554"/>
            <p:cNvSpPr>
              <a:spLocks noChangeArrowheads="1"/>
            </p:cNvSpPr>
            <p:nvPr/>
          </p:nvSpPr>
          <p:spPr bwMode="auto">
            <a:xfrm>
              <a:off x="4838700" y="1595438"/>
              <a:ext cx="23813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555"/>
            <p:cNvSpPr>
              <a:spLocks noChangeArrowheads="1"/>
            </p:cNvSpPr>
            <p:nvPr/>
          </p:nvSpPr>
          <p:spPr bwMode="auto">
            <a:xfrm>
              <a:off x="4902200" y="16271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556"/>
            <p:cNvSpPr>
              <a:spLocks noChangeArrowheads="1"/>
            </p:cNvSpPr>
            <p:nvPr/>
          </p:nvSpPr>
          <p:spPr bwMode="auto">
            <a:xfrm>
              <a:off x="4867275" y="1692275"/>
              <a:ext cx="25400" cy="20638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557"/>
            <p:cNvSpPr>
              <a:spLocks noChangeArrowheads="1"/>
            </p:cNvSpPr>
            <p:nvPr/>
          </p:nvSpPr>
          <p:spPr bwMode="auto">
            <a:xfrm>
              <a:off x="4781550" y="1646238"/>
              <a:ext cx="20638" cy="23813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558"/>
            <p:cNvSpPr>
              <a:spLocks noChangeArrowheads="1"/>
            </p:cNvSpPr>
            <p:nvPr/>
          </p:nvSpPr>
          <p:spPr bwMode="auto">
            <a:xfrm>
              <a:off x="4719638" y="1592263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59"/>
            <p:cNvSpPr/>
            <p:nvPr/>
          </p:nvSpPr>
          <p:spPr bwMode="auto">
            <a:xfrm>
              <a:off x="4759325" y="1066800"/>
              <a:ext cx="271463" cy="411163"/>
            </a:xfrm>
            <a:custGeom>
              <a:avLst/>
              <a:gdLst>
                <a:gd name="T0" fmla="*/ 0 w 76"/>
                <a:gd name="T1" fmla="*/ 115 h 115"/>
                <a:gd name="T2" fmla="*/ 34 w 76"/>
                <a:gd name="T3" fmla="*/ 111 h 115"/>
                <a:gd name="T4" fmla="*/ 16 w 76"/>
                <a:gd name="T5" fmla="*/ 85 h 115"/>
                <a:gd name="T6" fmla="*/ 49 w 76"/>
                <a:gd name="T7" fmla="*/ 82 h 115"/>
                <a:gd name="T8" fmla="*/ 27 w 76"/>
                <a:gd name="T9" fmla="*/ 57 h 115"/>
                <a:gd name="T10" fmla="*/ 63 w 76"/>
                <a:gd name="T11" fmla="*/ 53 h 115"/>
                <a:gd name="T12" fmla="*/ 40 w 76"/>
                <a:gd name="T13" fmla="*/ 29 h 115"/>
                <a:gd name="T14" fmla="*/ 76 w 76"/>
                <a:gd name="T15" fmla="*/ 19 h 115"/>
                <a:gd name="T16" fmla="*/ 50 w 76"/>
                <a:gd name="T17" fmla="*/ 0 h 115"/>
                <a:gd name="T18" fmla="*/ 0 w 76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5">
                  <a:moveTo>
                    <a:pt x="0" y="115"/>
                  </a:moveTo>
                  <a:cubicBezTo>
                    <a:pt x="34" y="111"/>
                    <a:pt x="34" y="111"/>
                    <a:pt x="34" y="11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11" y="100"/>
                    <a:pt x="0" y="115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60"/>
            <p:cNvSpPr/>
            <p:nvPr/>
          </p:nvSpPr>
          <p:spPr bwMode="auto">
            <a:xfrm>
              <a:off x="4899025" y="1181100"/>
              <a:ext cx="171450" cy="311150"/>
            </a:xfrm>
            <a:custGeom>
              <a:avLst/>
              <a:gdLst>
                <a:gd name="T0" fmla="*/ 48 w 48"/>
                <a:gd name="T1" fmla="*/ 0 h 87"/>
                <a:gd name="T2" fmla="*/ 28 w 48"/>
                <a:gd name="T3" fmla="*/ 3 h 87"/>
                <a:gd name="T4" fmla="*/ 41 w 48"/>
                <a:gd name="T5" fmla="*/ 18 h 87"/>
                <a:gd name="T6" fmla="*/ 38 w 48"/>
                <a:gd name="T7" fmla="*/ 33 h 87"/>
                <a:gd name="T8" fmla="*/ 13 w 48"/>
                <a:gd name="T9" fmla="*/ 34 h 87"/>
                <a:gd name="T10" fmla="*/ 32 w 48"/>
                <a:gd name="T11" fmla="*/ 51 h 87"/>
                <a:gd name="T12" fmla="*/ 30 w 48"/>
                <a:gd name="T13" fmla="*/ 62 h 87"/>
                <a:gd name="T14" fmla="*/ 0 w 48"/>
                <a:gd name="T15" fmla="*/ 64 h 87"/>
                <a:gd name="T16" fmla="*/ 22 w 48"/>
                <a:gd name="T17" fmla="*/ 87 h 87"/>
                <a:gd name="T18" fmla="*/ 48 w 48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7">
                  <a:moveTo>
                    <a:pt x="48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46" y="3"/>
                    <a:pt x="48" y="0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61"/>
            <p:cNvSpPr/>
            <p:nvPr/>
          </p:nvSpPr>
          <p:spPr bwMode="auto">
            <a:xfrm>
              <a:off x="4337050" y="239713"/>
              <a:ext cx="74613" cy="65088"/>
            </a:xfrm>
            <a:custGeom>
              <a:avLst/>
              <a:gdLst>
                <a:gd name="T0" fmla="*/ 0 w 21"/>
                <a:gd name="T1" fmla="*/ 6 h 18"/>
                <a:gd name="T2" fmla="*/ 0 w 21"/>
                <a:gd name="T3" fmla="*/ 7 h 18"/>
                <a:gd name="T4" fmla="*/ 10 w 21"/>
                <a:gd name="T5" fmla="*/ 18 h 18"/>
                <a:gd name="T6" fmla="*/ 21 w 21"/>
                <a:gd name="T7" fmla="*/ 7 h 18"/>
                <a:gd name="T8" fmla="*/ 18 w 21"/>
                <a:gd name="T9" fmla="*/ 0 h 18"/>
                <a:gd name="T10" fmla="*/ 0 w 21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13"/>
                    <a:pt x="4" y="18"/>
                    <a:pt x="10" y="18"/>
                  </a:cubicBezTo>
                  <a:cubicBezTo>
                    <a:pt x="16" y="18"/>
                    <a:pt x="21" y="13"/>
                    <a:pt x="21" y="7"/>
                  </a:cubicBezTo>
                  <a:cubicBezTo>
                    <a:pt x="21" y="5"/>
                    <a:pt x="19" y="2"/>
                    <a:pt x="1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62"/>
            <p:cNvSpPr/>
            <p:nvPr/>
          </p:nvSpPr>
          <p:spPr bwMode="auto">
            <a:xfrm>
              <a:off x="4422775" y="282575"/>
              <a:ext cx="36513" cy="100013"/>
            </a:xfrm>
            <a:custGeom>
              <a:avLst/>
              <a:gdLst>
                <a:gd name="T0" fmla="*/ 0 w 10"/>
                <a:gd name="T1" fmla="*/ 14 h 28"/>
                <a:gd name="T2" fmla="*/ 10 w 10"/>
                <a:gd name="T3" fmla="*/ 28 h 28"/>
                <a:gd name="T4" fmla="*/ 10 w 10"/>
                <a:gd name="T5" fmla="*/ 0 h 28"/>
                <a:gd name="T6" fmla="*/ 0 w 10"/>
                <a:gd name="T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0" y="14"/>
                  </a:moveTo>
                  <a:cubicBezTo>
                    <a:pt x="0" y="21"/>
                    <a:pt x="4" y="26"/>
                    <a:pt x="10" y="2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63"/>
            <p:cNvSpPr/>
            <p:nvPr/>
          </p:nvSpPr>
          <p:spPr bwMode="auto">
            <a:xfrm>
              <a:off x="4305300" y="407988"/>
              <a:ext cx="68263" cy="107950"/>
            </a:xfrm>
            <a:custGeom>
              <a:avLst/>
              <a:gdLst>
                <a:gd name="T0" fmla="*/ 4 w 19"/>
                <a:gd name="T1" fmla="*/ 0 h 30"/>
                <a:gd name="T2" fmla="*/ 1 w 19"/>
                <a:gd name="T3" fmla="*/ 0 h 30"/>
                <a:gd name="T4" fmla="*/ 0 w 19"/>
                <a:gd name="T5" fmla="*/ 29 h 30"/>
                <a:gd name="T6" fmla="*/ 4 w 19"/>
                <a:gd name="T7" fmla="*/ 30 h 30"/>
                <a:gd name="T8" fmla="*/ 19 w 19"/>
                <a:gd name="T9" fmla="*/ 15 h 30"/>
                <a:gd name="T10" fmla="*/ 4 w 1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12" y="30"/>
                    <a:pt x="19" y="23"/>
                    <a:pt x="19" y="15"/>
                  </a:cubicBezTo>
                  <a:cubicBezTo>
                    <a:pt x="19" y="7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64"/>
            <p:cNvSpPr/>
            <p:nvPr/>
          </p:nvSpPr>
          <p:spPr bwMode="auto">
            <a:xfrm>
              <a:off x="4402138" y="515938"/>
              <a:ext cx="60325" cy="88900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3 h 25"/>
                <a:gd name="T4" fmla="*/ 13 w 17"/>
                <a:gd name="T5" fmla="*/ 25 h 25"/>
                <a:gd name="T6" fmla="*/ 17 w 17"/>
                <a:gd name="T7" fmla="*/ 25 h 25"/>
                <a:gd name="T8" fmla="*/ 17 w 17"/>
                <a:gd name="T9" fmla="*/ 0 h 25"/>
                <a:gd name="T10" fmla="*/ 13 w 17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14" y="25"/>
                    <a:pt x="16" y="25"/>
                    <a:pt x="17" y="2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65"/>
            <p:cNvSpPr/>
            <p:nvPr/>
          </p:nvSpPr>
          <p:spPr bwMode="auto">
            <a:xfrm>
              <a:off x="4302125" y="590550"/>
              <a:ext cx="46038" cy="74613"/>
            </a:xfrm>
            <a:custGeom>
              <a:avLst/>
              <a:gdLst>
                <a:gd name="T0" fmla="*/ 3 w 13"/>
                <a:gd name="T1" fmla="*/ 0 h 21"/>
                <a:gd name="T2" fmla="*/ 1 w 13"/>
                <a:gd name="T3" fmla="*/ 0 h 21"/>
                <a:gd name="T4" fmla="*/ 0 w 13"/>
                <a:gd name="T5" fmla="*/ 20 h 21"/>
                <a:gd name="T6" fmla="*/ 3 w 13"/>
                <a:gd name="T7" fmla="*/ 21 h 21"/>
                <a:gd name="T8" fmla="*/ 13 w 13"/>
                <a:gd name="T9" fmla="*/ 10 h 21"/>
                <a:gd name="T10" fmla="*/ 3 w 1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8" y="21"/>
                    <a:pt x="13" y="16"/>
                    <a:pt x="13" y="10"/>
                  </a:cubicBezTo>
                  <a:cubicBezTo>
                    <a:pt x="13" y="4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566"/>
            <p:cNvSpPr>
              <a:spLocks noChangeArrowheads="1"/>
            </p:cNvSpPr>
            <p:nvPr/>
          </p:nvSpPr>
          <p:spPr bwMode="auto">
            <a:xfrm>
              <a:off x="4379913" y="379413"/>
              <a:ext cx="50800" cy="49213"/>
            </a:xfrm>
            <a:prstGeom prst="ellipse">
              <a:avLst/>
            </a:pr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1" name="组合 325"/>
          <p:cNvGrpSpPr/>
          <p:nvPr/>
        </p:nvGrpSpPr>
        <p:grpSpPr>
          <a:xfrm>
            <a:off x="-8656" y="4784700"/>
            <a:ext cx="11904512" cy="2153202"/>
            <a:chOff x="1806576" y="2563813"/>
            <a:chExt cx="8578850" cy="1512888"/>
          </a:xfrm>
        </p:grpSpPr>
        <p:sp>
          <p:nvSpPr>
            <p:cNvPr id="282" name="Freeform 281"/>
            <p:cNvSpPr/>
            <p:nvPr/>
          </p:nvSpPr>
          <p:spPr bwMode="auto">
            <a:xfrm>
              <a:off x="1806576" y="2563813"/>
              <a:ext cx="2555875" cy="1452563"/>
            </a:xfrm>
            <a:custGeom>
              <a:avLst/>
              <a:gdLst>
                <a:gd name="T0" fmla="*/ 0 w 603"/>
                <a:gd name="T1" fmla="*/ 61 h 340"/>
                <a:gd name="T2" fmla="*/ 603 w 603"/>
                <a:gd name="T3" fmla="*/ 340 h 340"/>
                <a:gd name="T4" fmla="*/ 3 w 603"/>
                <a:gd name="T5" fmla="*/ 340 h 340"/>
                <a:gd name="T6" fmla="*/ 0 w 603"/>
                <a:gd name="T7" fmla="*/ 6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3" h="340">
                  <a:moveTo>
                    <a:pt x="0" y="61"/>
                  </a:moveTo>
                  <a:cubicBezTo>
                    <a:pt x="0" y="61"/>
                    <a:pt x="371" y="0"/>
                    <a:pt x="603" y="340"/>
                  </a:cubicBezTo>
                  <a:cubicBezTo>
                    <a:pt x="3" y="340"/>
                    <a:pt x="3" y="340"/>
                    <a:pt x="3" y="340"/>
                  </a:cubicBezTo>
                  <a:cubicBezTo>
                    <a:pt x="0" y="61"/>
                    <a:pt x="0" y="61"/>
                    <a:pt x="0" y="61"/>
                  </a:cubicBezTo>
                </a:path>
              </a:pathLst>
            </a:custGeom>
            <a:solidFill>
              <a:srgbClr val="999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82"/>
            <p:cNvSpPr/>
            <p:nvPr/>
          </p:nvSpPr>
          <p:spPr bwMode="auto">
            <a:xfrm>
              <a:off x="1811338" y="2811463"/>
              <a:ext cx="2339975" cy="1214438"/>
            </a:xfrm>
            <a:custGeom>
              <a:avLst/>
              <a:gdLst>
                <a:gd name="T0" fmla="*/ 0 w 552"/>
                <a:gd name="T1" fmla="*/ 51 h 284"/>
                <a:gd name="T2" fmla="*/ 552 w 552"/>
                <a:gd name="T3" fmla="*/ 284 h 284"/>
                <a:gd name="T4" fmla="*/ 2 w 552"/>
                <a:gd name="T5" fmla="*/ 284 h 284"/>
                <a:gd name="T6" fmla="*/ 0 w 552"/>
                <a:gd name="T7" fmla="*/ 5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284">
                  <a:moveTo>
                    <a:pt x="0" y="51"/>
                  </a:moveTo>
                  <a:cubicBezTo>
                    <a:pt x="0" y="51"/>
                    <a:pt x="339" y="0"/>
                    <a:pt x="552" y="284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0" y="51"/>
                    <a:pt x="0" y="51"/>
                    <a:pt x="0" y="51"/>
                  </a:cubicBezTo>
                </a:path>
              </a:pathLst>
            </a:custGeom>
            <a:solidFill>
              <a:srgbClr val="99B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83"/>
            <p:cNvSpPr/>
            <p:nvPr/>
          </p:nvSpPr>
          <p:spPr bwMode="auto">
            <a:xfrm>
              <a:off x="1811338" y="3089275"/>
              <a:ext cx="2046288" cy="952500"/>
            </a:xfrm>
            <a:custGeom>
              <a:avLst/>
              <a:gdLst>
                <a:gd name="T0" fmla="*/ 0 w 483"/>
                <a:gd name="T1" fmla="*/ 40 h 223"/>
                <a:gd name="T2" fmla="*/ 483 w 483"/>
                <a:gd name="T3" fmla="*/ 223 h 223"/>
                <a:gd name="T4" fmla="*/ 2 w 483"/>
                <a:gd name="T5" fmla="*/ 223 h 223"/>
                <a:gd name="T6" fmla="*/ 0 w 483"/>
                <a:gd name="T7" fmla="*/ 4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223">
                  <a:moveTo>
                    <a:pt x="0" y="40"/>
                  </a:moveTo>
                  <a:cubicBezTo>
                    <a:pt x="0" y="40"/>
                    <a:pt x="297" y="0"/>
                    <a:pt x="483" y="223"/>
                  </a:cubicBezTo>
                  <a:cubicBezTo>
                    <a:pt x="2" y="223"/>
                    <a:pt x="2" y="223"/>
                    <a:pt x="2" y="223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rgbClr val="BDC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1811338" y="3417888"/>
              <a:ext cx="1754188" cy="615950"/>
            </a:xfrm>
            <a:custGeom>
              <a:avLst/>
              <a:gdLst>
                <a:gd name="T0" fmla="*/ 0 w 414"/>
                <a:gd name="T1" fmla="*/ 25 h 144"/>
                <a:gd name="T2" fmla="*/ 414 w 414"/>
                <a:gd name="T3" fmla="*/ 144 h 144"/>
                <a:gd name="T4" fmla="*/ 2 w 414"/>
                <a:gd name="T5" fmla="*/ 144 h 144"/>
                <a:gd name="T6" fmla="*/ 0 w 414"/>
                <a:gd name="T7" fmla="*/ 2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44">
                  <a:moveTo>
                    <a:pt x="0" y="25"/>
                  </a:moveTo>
                  <a:cubicBezTo>
                    <a:pt x="0" y="25"/>
                    <a:pt x="255" y="0"/>
                    <a:pt x="414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0" y="25"/>
                    <a:pt x="0" y="25"/>
                    <a:pt x="0" y="25"/>
                  </a:cubicBezTo>
                </a:path>
              </a:pathLst>
            </a:custGeom>
            <a:solidFill>
              <a:srgbClr val="BDA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8334376" y="2819400"/>
              <a:ext cx="1668463" cy="1231900"/>
            </a:xfrm>
            <a:custGeom>
              <a:avLst/>
              <a:gdLst>
                <a:gd name="T0" fmla="*/ 0 w 394"/>
                <a:gd name="T1" fmla="*/ 280 h 288"/>
                <a:gd name="T2" fmla="*/ 182 w 394"/>
                <a:gd name="T3" fmla="*/ 17 h 288"/>
                <a:gd name="T4" fmla="*/ 394 w 394"/>
                <a:gd name="T5" fmla="*/ 288 h 288"/>
                <a:gd name="T6" fmla="*/ 0 w 394"/>
                <a:gd name="T7" fmla="*/ 2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288">
                  <a:moveTo>
                    <a:pt x="0" y="280"/>
                  </a:moveTo>
                  <a:cubicBezTo>
                    <a:pt x="0" y="280"/>
                    <a:pt x="3" y="34"/>
                    <a:pt x="182" y="17"/>
                  </a:cubicBezTo>
                  <a:cubicBezTo>
                    <a:pt x="361" y="0"/>
                    <a:pt x="394" y="288"/>
                    <a:pt x="394" y="288"/>
                  </a:cubicBezTo>
                  <a:cubicBezTo>
                    <a:pt x="0" y="280"/>
                    <a:pt x="0" y="280"/>
                    <a:pt x="0" y="280"/>
                  </a:cubicBezTo>
                </a:path>
              </a:pathLst>
            </a:custGeom>
            <a:solidFill>
              <a:srgbClr val="B6A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8697913" y="3119438"/>
              <a:ext cx="906463" cy="439738"/>
            </a:xfrm>
            <a:custGeom>
              <a:avLst/>
              <a:gdLst>
                <a:gd name="T0" fmla="*/ 104 w 214"/>
                <a:gd name="T1" fmla="*/ 0 h 103"/>
                <a:gd name="T2" fmla="*/ 93 w 214"/>
                <a:gd name="T3" fmla="*/ 1 h 103"/>
                <a:gd name="T4" fmla="*/ 0 w 214"/>
                <a:gd name="T5" fmla="*/ 54 h 103"/>
                <a:gd name="T6" fmla="*/ 15 w 214"/>
                <a:gd name="T7" fmla="*/ 103 h 103"/>
                <a:gd name="T8" fmla="*/ 94 w 214"/>
                <a:gd name="T9" fmla="*/ 50 h 103"/>
                <a:gd name="T10" fmla="*/ 102 w 214"/>
                <a:gd name="T11" fmla="*/ 50 h 103"/>
                <a:gd name="T12" fmla="*/ 172 w 214"/>
                <a:gd name="T13" fmla="*/ 88 h 103"/>
                <a:gd name="T14" fmla="*/ 214 w 214"/>
                <a:gd name="T15" fmla="*/ 79 h 103"/>
                <a:gd name="T16" fmla="*/ 104 w 21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03">
                  <a:moveTo>
                    <a:pt x="104" y="0"/>
                  </a:moveTo>
                  <a:cubicBezTo>
                    <a:pt x="101" y="0"/>
                    <a:pt x="97" y="1"/>
                    <a:pt x="93" y="1"/>
                  </a:cubicBezTo>
                  <a:cubicBezTo>
                    <a:pt x="50" y="5"/>
                    <a:pt x="20" y="27"/>
                    <a:pt x="0" y="54"/>
                  </a:cubicBezTo>
                  <a:cubicBezTo>
                    <a:pt x="6" y="71"/>
                    <a:pt x="11" y="87"/>
                    <a:pt x="15" y="103"/>
                  </a:cubicBezTo>
                  <a:cubicBezTo>
                    <a:pt x="31" y="76"/>
                    <a:pt x="55" y="54"/>
                    <a:pt x="94" y="50"/>
                  </a:cubicBezTo>
                  <a:cubicBezTo>
                    <a:pt x="97" y="50"/>
                    <a:pt x="100" y="50"/>
                    <a:pt x="102" y="50"/>
                  </a:cubicBezTo>
                  <a:cubicBezTo>
                    <a:pt x="133" y="50"/>
                    <a:pt x="156" y="66"/>
                    <a:pt x="172" y="88"/>
                  </a:cubicBezTo>
                  <a:cubicBezTo>
                    <a:pt x="186" y="84"/>
                    <a:pt x="200" y="81"/>
                    <a:pt x="214" y="79"/>
                  </a:cubicBezTo>
                  <a:cubicBezTo>
                    <a:pt x="191" y="36"/>
                    <a:pt x="156" y="0"/>
                    <a:pt x="104" y="0"/>
                  </a:cubicBezTo>
                </a:path>
              </a:pathLst>
            </a:custGeom>
            <a:solidFill>
              <a:srgbClr val="9B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8761413" y="3333750"/>
              <a:ext cx="665163" cy="427038"/>
            </a:xfrm>
            <a:custGeom>
              <a:avLst/>
              <a:gdLst>
                <a:gd name="T0" fmla="*/ 87 w 157"/>
                <a:gd name="T1" fmla="*/ 0 h 100"/>
                <a:gd name="T2" fmla="*/ 79 w 157"/>
                <a:gd name="T3" fmla="*/ 0 h 100"/>
                <a:gd name="T4" fmla="*/ 0 w 157"/>
                <a:gd name="T5" fmla="*/ 53 h 100"/>
                <a:gd name="T6" fmla="*/ 10 w 157"/>
                <a:gd name="T7" fmla="*/ 100 h 100"/>
                <a:gd name="T8" fmla="*/ 73 w 157"/>
                <a:gd name="T9" fmla="*/ 45 h 100"/>
                <a:gd name="T10" fmla="*/ 79 w 157"/>
                <a:gd name="T11" fmla="*/ 45 h 100"/>
                <a:gd name="T12" fmla="*/ 111 w 157"/>
                <a:gd name="T13" fmla="*/ 55 h 100"/>
                <a:gd name="T14" fmla="*/ 157 w 157"/>
                <a:gd name="T15" fmla="*/ 38 h 100"/>
                <a:gd name="T16" fmla="*/ 87 w 15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00">
                  <a:moveTo>
                    <a:pt x="87" y="0"/>
                  </a:moveTo>
                  <a:cubicBezTo>
                    <a:pt x="85" y="0"/>
                    <a:pt x="82" y="0"/>
                    <a:pt x="79" y="0"/>
                  </a:cubicBezTo>
                  <a:cubicBezTo>
                    <a:pt x="40" y="4"/>
                    <a:pt x="16" y="26"/>
                    <a:pt x="0" y="53"/>
                  </a:cubicBezTo>
                  <a:cubicBezTo>
                    <a:pt x="5" y="69"/>
                    <a:pt x="8" y="85"/>
                    <a:pt x="10" y="100"/>
                  </a:cubicBezTo>
                  <a:cubicBezTo>
                    <a:pt x="20" y="74"/>
                    <a:pt x="38" y="48"/>
                    <a:pt x="73" y="45"/>
                  </a:cubicBezTo>
                  <a:cubicBezTo>
                    <a:pt x="75" y="45"/>
                    <a:pt x="77" y="45"/>
                    <a:pt x="79" y="45"/>
                  </a:cubicBezTo>
                  <a:cubicBezTo>
                    <a:pt x="91" y="45"/>
                    <a:pt x="102" y="49"/>
                    <a:pt x="111" y="55"/>
                  </a:cubicBezTo>
                  <a:cubicBezTo>
                    <a:pt x="126" y="49"/>
                    <a:pt x="142" y="43"/>
                    <a:pt x="157" y="38"/>
                  </a:cubicBezTo>
                  <a:cubicBezTo>
                    <a:pt x="141" y="16"/>
                    <a:pt x="118" y="0"/>
                    <a:pt x="87" y="0"/>
                  </a:cubicBezTo>
                </a:path>
              </a:pathLst>
            </a:custGeom>
            <a:solidFill>
              <a:srgbClr val="DA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88"/>
            <p:cNvSpPr/>
            <p:nvPr/>
          </p:nvSpPr>
          <p:spPr bwMode="auto">
            <a:xfrm>
              <a:off x="8804276" y="3525838"/>
              <a:ext cx="428625" cy="285750"/>
            </a:xfrm>
            <a:custGeom>
              <a:avLst/>
              <a:gdLst>
                <a:gd name="T0" fmla="*/ 69 w 101"/>
                <a:gd name="T1" fmla="*/ 0 h 67"/>
                <a:gd name="T2" fmla="*/ 63 w 101"/>
                <a:gd name="T3" fmla="*/ 0 h 67"/>
                <a:gd name="T4" fmla="*/ 0 w 101"/>
                <a:gd name="T5" fmla="*/ 55 h 67"/>
                <a:gd name="T6" fmla="*/ 2 w 101"/>
                <a:gd name="T7" fmla="*/ 67 h 67"/>
                <a:gd name="T8" fmla="*/ 101 w 101"/>
                <a:gd name="T9" fmla="*/ 10 h 67"/>
                <a:gd name="T10" fmla="*/ 69 w 10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67">
                  <a:moveTo>
                    <a:pt x="69" y="0"/>
                  </a:moveTo>
                  <a:cubicBezTo>
                    <a:pt x="67" y="0"/>
                    <a:pt x="65" y="0"/>
                    <a:pt x="63" y="0"/>
                  </a:cubicBezTo>
                  <a:cubicBezTo>
                    <a:pt x="28" y="3"/>
                    <a:pt x="10" y="29"/>
                    <a:pt x="0" y="55"/>
                  </a:cubicBezTo>
                  <a:cubicBezTo>
                    <a:pt x="1" y="59"/>
                    <a:pt x="1" y="63"/>
                    <a:pt x="2" y="67"/>
                  </a:cubicBezTo>
                  <a:cubicBezTo>
                    <a:pt x="30" y="48"/>
                    <a:pt x="64" y="27"/>
                    <a:pt x="101" y="10"/>
                  </a:cubicBezTo>
                  <a:cubicBezTo>
                    <a:pt x="92" y="4"/>
                    <a:pt x="81" y="0"/>
                    <a:pt x="69" y="0"/>
                  </a:cubicBezTo>
                </a:path>
              </a:pathLst>
            </a:custGeom>
            <a:solidFill>
              <a:srgbClr val="EBC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9"/>
            <p:cNvSpPr/>
            <p:nvPr/>
          </p:nvSpPr>
          <p:spPr bwMode="auto">
            <a:xfrm>
              <a:off x="3286126" y="2708275"/>
              <a:ext cx="2305050" cy="1277938"/>
            </a:xfrm>
            <a:custGeom>
              <a:avLst/>
              <a:gdLst>
                <a:gd name="T0" fmla="*/ 0 w 544"/>
                <a:gd name="T1" fmla="*/ 294 h 299"/>
                <a:gd name="T2" fmla="*/ 256 w 544"/>
                <a:gd name="T3" fmla="*/ 25 h 299"/>
                <a:gd name="T4" fmla="*/ 544 w 544"/>
                <a:gd name="T5" fmla="*/ 299 h 299"/>
                <a:gd name="T6" fmla="*/ 0 w 544"/>
                <a:gd name="T7" fmla="*/ 294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299">
                  <a:moveTo>
                    <a:pt x="0" y="294"/>
                  </a:moveTo>
                  <a:cubicBezTo>
                    <a:pt x="0" y="294"/>
                    <a:pt x="52" y="51"/>
                    <a:pt x="256" y="25"/>
                  </a:cubicBezTo>
                  <a:cubicBezTo>
                    <a:pt x="461" y="0"/>
                    <a:pt x="541" y="249"/>
                    <a:pt x="544" y="299"/>
                  </a:cubicBezTo>
                  <a:cubicBezTo>
                    <a:pt x="0" y="294"/>
                    <a:pt x="0" y="294"/>
                    <a:pt x="0" y="294"/>
                  </a:cubicBezTo>
                </a:path>
              </a:pathLst>
            </a:custGeom>
            <a:solidFill>
              <a:srgbClr val="869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90"/>
            <p:cNvSpPr/>
            <p:nvPr/>
          </p:nvSpPr>
          <p:spPr bwMode="auto">
            <a:xfrm>
              <a:off x="3768726" y="2978150"/>
              <a:ext cx="1365250" cy="508000"/>
            </a:xfrm>
            <a:custGeom>
              <a:avLst/>
              <a:gdLst>
                <a:gd name="T0" fmla="*/ 168 w 322"/>
                <a:gd name="T1" fmla="*/ 0 h 119"/>
                <a:gd name="T2" fmla="*/ 145 w 322"/>
                <a:gd name="T3" fmla="*/ 1 h 119"/>
                <a:gd name="T4" fmla="*/ 0 w 322"/>
                <a:gd name="T5" fmla="*/ 90 h 119"/>
                <a:gd name="T6" fmla="*/ 47 w 322"/>
                <a:gd name="T7" fmla="*/ 119 h 119"/>
                <a:gd name="T8" fmla="*/ 153 w 322"/>
                <a:gd name="T9" fmla="*/ 51 h 119"/>
                <a:gd name="T10" fmla="*/ 169 w 322"/>
                <a:gd name="T11" fmla="*/ 50 h 119"/>
                <a:gd name="T12" fmla="*/ 269 w 322"/>
                <a:gd name="T13" fmla="*/ 101 h 119"/>
                <a:gd name="T14" fmla="*/ 322 w 322"/>
                <a:gd name="T15" fmla="*/ 92 h 119"/>
                <a:gd name="T16" fmla="*/ 168 w 322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19">
                  <a:moveTo>
                    <a:pt x="168" y="0"/>
                  </a:moveTo>
                  <a:cubicBezTo>
                    <a:pt x="161" y="0"/>
                    <a:pt x="153" y="0"/>
                    <a:pt x="145" y="1"/>
                  </a:cubicBezTo>
                  <a:cubicBezTo>
                    <a:pt x="79" y="10"/>
                    <a:pt x="32" y="47"/>
                    <a:pt x="0" y="90"/>
                  </a:cubicBezTo>
                  <a:cubicBezTo>
                    <a:pt x="17" y="98"/>
                    <a:pt x="33" y="108"/>
                    <a:pt x="47" y="119"/>
                  </a:cubicBezTo>
                  <a:cubicBezTo>
                    <a:pt x="70" y="86"/>
                    <a:pt x="105" y="57"/>
                    <a:pt x="153" y="51"/>
                  </a:cubicBezTo>
                  <a:cubicBezTo>
                    <a:pt x="159" y="51"/>
                    <a:pt x="164" y="50"/>
                    <a:pt x="169" y="50"/>
                  </a:cubicBezTo>
                  <a:cubicBezTo>
                    <a:pt x="212" y="50"/>
                    <a:pt x="245" y="72"/>
                    <a:pt x="269" y="101"/>
                  </a:cubicBezTo>
                  <a:cubicBezTo>
                    <a:pt x="286" y="97"/>
                    <a:pt x="304" y="93"/>
                    <a:pt x="322" y="92"/>
                  </a:cubicBezTo>
                  <a:cubicBezTo>
                    <a:pt x="289" y="43"/>
                    <a:pt x="239" y="0"/>
                    <a:pt x="168" y="0"/>
                  </a:cubicBezTo>
                </a:path>
              </a:pathLst>
            </a:custGeom>
            <a:solidFill>
              <a:srgbClr val="D2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91"/>
            <p:cNvSpPr/>
            <p:nvPr/>
          </p:nvSpPr>
          <p:spPr bwMode="auto">
            <a:xfrm>
              <a:off x="3968751" y="3192463"/>
              <a:ext cx="939800" cy="457200"/>
            </a:xfrm>
            <a:custGeom>
              <a:avLst/>
              <a:gdLst>
                <a:gd name="T0" fmla="*/ 122 w 222"/>
                <a:gd name="T1" fmla="*/ 0 h 107"/>
                <a:gd name="T2" fmla="*/ 106 w 222"/>
                <a:gd name="T3" fmla="*/ 1 h 107"/>
                <a:gd name="T4" fmla="*/ 0 w 222"/>
                <a:gd name="T5" fmla="*/ 69 h 107"/>
                <a:gd name="T6" fmla="*/ 40 w 222"/>
                <a:gd name="T7" fmla="*/ 107 h 107"/>
                <a:gd name="T8" fmla="*/ 110 w 222"/>
                <a:gd name="T9" fmla="*/ 56 h 107"/>
                <a:gd name="T10" fmla="*/ 119 w 222"/>
                <a:gd name="T11" fmla="*/ 55 h 107"/>
                <a:gd name="T12" fmla="*/ 164 w 222"/>
                <a:gd name="T13" fmla="*/ 73 h 107"/>
                <a:gd name="T14" fmla="*/ 222 w 222"/>
                <a:gd name="T15" fmla="*/ 51 h 107"/>
                <a:gd name="T16" fmla="*/ 122 w 222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107">
                  <a:moveTo>
                    <a:pt x="122" y="0"/>
                  </a:moveTo>
                  <a:cubicBezTo>
                    <a:pt x="117" y="0"/>
                    <a:pt x="112" y="1"/>
                    <a:pt x="106" y="1"/>
                  </a:cubicBezTo>
                  <a:cubicBezTo>
                    <a:pt x="58" y="7"/>
                    <a:pt x="23" y="36"/>
                    <a:pt x="0" y="69"/>
                  </a:cubicBezTo>
                  <a:cubicBezTo>
                    <a:pt x="15" y="81"/>
                    <a:pt x="29" y="94"/>
                    <a:pt x="40" y="107"/>
                  </a:cubicBezTo>
                  <a:cubicBezTo>
                    <a:pt x="55" y="82"/>
                    <a:pt x="77" y="60"/>
                    <a:pt x="110" y="56"/>
                  </a:cubicBezTo>
                  <a:cubicBezTo>
                    <a:pt x="113" y="55"/>
                    <a:pt x="116" y="55"/>
                    <a:pt x="119" y="55"/>
                  </a:cubicBezTo>
                  <a:cubicBezTo>
                    <a:pt x="136" y="55"/>
                    <a:pt x="151" y="62"/>
                    <a:pt x="164" y="73"/>
                  </a:cubicBezTo>
                  <a:cubicBezTo>
                    <a:pt x="182" y="64"/>
                    <a:pt x="201" y="57"/>
                    <a:pt x="222" y="51"/>
                  </a:cubicBezTo>
                  <a:cubicBezTo>
                    <a:pt x="198" y="22"/>
                    <a:pt x="165" y="0"/>
                    <a:pt x="122" y="0"/>
                  </a:cubicBezTo>
                </a:path>
              </a:pathLst>
            </a:custGeom>
            <a:solidFill>
              <a:srgbClr val="AFC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92"/>
            <p:cNvSpPr/>
            <p:nvPr/>
          </p:nvSpPr>
          <p:spPr bwMode="auto">
            <a:xfrm>
              <a:off x="4138613" y="3427413"/>
              <a:ext cx="525463" cy="346075"/>
            </a:xfrm>
            <a:custGeom>
              <a:avLst/>
              <a:gdLst>
                <a:gd name="T0" fmla="*/ 79 w 124"/>
                <a:gd name="T1" fmla="*/ 0 h 81"/>
                <a:gd name="T2" fmla="*/ 70 w 124"/>
                <a:gd name="T3" fmla="*/ 1 h 81"/>
                <a:gd name="T4" fmla="*/ 0 w 124"/>
                <a:gd name="T5" fmla="*/ 52 h 81"/>
                <a:gd name="T6" fmla="*/ 22 w 124"/>
                <a:gd name="T7" fmla="*/ 81 h 81"/>
                <a:gd name="T8" fmla="*/ 124 w 124"/>
                <a:gd name="T9" fmla="*/ 18 h 81"/>
                <a:gd name="T10" fmla="*/ 79 w 124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1">
                  <a:moveTo>
                    <a:pt x="79" y="0"/>
                  </a:moveTo>
                  <a:cubicBezTo>
                    <a:pt x="76" y="0"/>
                    <a:pt x="73" y="0"/>
                    <a:pt x="70" y="1"/>
                  </a:cubicBezTo>
                  <a:cubicBezTo>
                    <a:pt x="37" y="5"/>
                    <a:pt x="15" y="27"/>
                    <a:pt x="0" y="52"/>
                  </a:cubicBezTo>
                  <a:cubicBezTo>
                    <a:pt x="8" y="62"/>
                    <a:pt x="16" y="71"/>
                    <a:pt x="22" y="81"/>
                  </a:cubicBezTo>
                  <a:cubicBezTo>
                    <a:pt x="49" y="59"/>
                    <a:pt x="83" y="36"/>
                    <a:pt x="124" y="18"/>
                  </a:cubicBezTo>
                  <a:cubicBezTo>
                    <a:pt x="111" y="7"/>
                    <a:pt x="96" y="0"/>
                    <a:pt x="79" y="0"/>
                  </a:cubicBezTo>
                </a:path>
              </a:pathLst>
            </a:custGeom>
            <a:solidFill>
              <a:srgbClr val="95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93"/>
            <p:cNvSpPr/>
            <p:nvPr/>
          </p:nvSpPr>
          <p:spPr bwMode="auto">
            <a:xfrm>
              <a:off x="3968751" y="3195638"/>
              <a:ext cx="2665413" cy="820738"/>
            </a:xfrm>
            <a:custGeom>
              <a:avLst/>
              <a:gdLst>
                <a:gd name="T0" fmla="*/ 0 w 629"/>
                <a:gd name="T1" fmla="*/ 192 h 192"/>
                <a:gd name="T2" fmla="*/ 368 w 629"/>
                <a:gd name="T3" fmla="*/ 47 h 192"/>
                <a:gd name="T4" fmla="*/ 629 w 629"/>
                <a:gd name="T5" fmla="*/ 192 h 192"/>
                <a:gd name="T6" fmla="*/ 0 w 629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192">
                  <a:moveTo>
                    <a:pt x="0" y="192"/>
                  </a:moveTo>
                  <a:cubicBezTo>
                    <a:pt x="0" y="192"/>
                    <a:pt x="165" y="0"/>
                    <a:pt x="368" y="47"/>
                  </a:cubicBezTo>
                  <a:cubicBezTo>
                    <a:pt x="570" y="93"/>
                    <a:pt x="629" y="192"/>
                    <a:pt x="629" y="192"/>
                  </a:cubicBezTo>
                  <a:cubicBezTo>
                    <a:pt x="0" y="192"/>
                    <a:pt x="0" y="192"/>
                    <a:pt x="0" y="192"/>
                  </a:cubicBezTo>
                </a:path>
              </a:pathLst>
            </a:custGeom>
            <a:solidFill>
              <a:srgbClr val="AE9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94"/>
            <p:cNvSpPr>
              <a:spLocks noEditPoints="1"/>
            </p:cNvSpPr>
            <p:nvPr/>
          </p:nvSpPr>
          <p:spPr bwMode="auto">
            <a:xfrm>
              <a:off x="4329113" y="4016375"/>
              <a:ext cx="2046288" cy="22225"/>
            </a:xfrm>
            <a:custGeom>
              <a:avLst/>
              <a:gdLst>
                <a:gd name="T0" fmla="*/ 415 w 483"/>
                <a:gd name="T1" fmla="*/ 1 h 5"/>
                <a:gd name="T2" fmla="*/ 417 w 483"/>
                <a:gd name="T3" fmla="*/ 4 h 5"/>
                <a:gd name="T4" fmla="*/ 483 w 483"/>
                <a:gd name="T5" fmla="*/ 5 h 5"/>
                <a:gd name="T6" fmla="*/ 482 w 483"/>
                <a:gd name="T7" fmla="*/ 2 h 5"/>
                <a:gd name="T8" fmla="*/ 415 w 483"/>
                <a:gd name="T9" fmla="*/ 1 h 5"/>
                <a:gd name="T10" fmla="*/ 65 w 483"/>
                <a:gd name="T11" fmla="*/ 0 h 5"/>
                <a:gd name="T12" fmla="*/ 0 w 483"/>
                <a:gd name="T13" fmla="*/ 0 h 5"/>
                <a:gd name="T14" fmla="*/ 1 w 483"/>
                <a:gd name="T15" fmla="*/ 2 h 5"/>
                <a:gd name="T16" fmla="*/ 63 w 483"/>
                <a:gd name="T17" fmla="*/ 2 h 5"/>
                <a:gd name="T18" fmla="*/ 65 w 48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3" h="5">
                  <a:moveTo>
                    <a:pt x="415" y="1"/>
                  </a:moveTo>
                  <a:cubicBezTo>
                    <a:pt x="416" y="2"/>
                    <a:pt x="416" y="3"/>
                    <a:pt x="417" y="4"/>
                  </a:cubicBezTo>
                  <a:cubicBezTo>
                    <a:pt x="483" y="5"/>
                    <a:pt x="483" y="5"/>
                    <a:pt x="483" y="5"/>
                  </a:cubicBezTo>
                  <a:cubicBezTo>
                    <a:pt x="483" y="4"/>
                    <a:pt x="482" y="3"/>
                    <a:pt x="482" y="2"/>
                  </a:cubicBezTo>
                  <a:cubicBezTo>
                    <a:pt x="415" y="1"/>
                    <a:pt x="415" y="1"/>
                    <a:pt x="415" y="1"/>
                  </a:cubicBezTo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4" y="1"/>
                    <a:pt x="65" y="0"/>
                  </a:cubicBezTo>
                </a:path>
              </a:pathLst>
            </a:custGeom>
            <a:solidFill>
              <a:srgbClr val="FFF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95"/>
            <p:cNvSpPr/>
            <p:nvPr/>
          </p:nvSpPr>
          <p:spPr bwMode="auto">
            <a:xfrm>
              <a:off x="4324351" y="3597275"/>
              <a:ext cx="1687513" cy="419100"/>
            </a:xfrm>
            <a:custGeom>
              <a:avLst/>
              <a:gdLst>
                <a:gd name="T0" fmla="*/ 218 w 398"/>
                <a:gd name="T1" fmla="*/ 0 h 98"/>
                <a:gd name="T2" fmla="*/ 0 w 398"/>
                <a:gd name="T3" fmla="*/ 93 h 98"/>
                <a:gd name="T4" fmla="*/ 1 w 398"/>
                <a:gd name="T5" fmla="*/ 98 h 98"/>
                <a:gd name="T6" fmla="*/ 66 w 398"/>
                <a:gd name="T7" fmla="*/ 98 h 98"/>
                <a:gd name="T8" fmla="*/ 226 w 398"/>
                <a:gd name="T9" fmla="*/ 29 h 98"/>
                <a:gd name="T10" fmla="*/ 233 w 398"/>
                <a:gd name="T11" fmla="*/ 29 h 98"/>
                <a:gd name="T12" fmla="*/ 380 w 398"/>
                <a:gd name="T13" fmla="*/ 71 h 98"/>
                <a:gd name="T14" fmla="*/ 398 w 398"/>
                <a:gd name="T15" fmla="*/ 40 h 98"/>
                <a:gd name="T16" fmla="*/ 229 w 398"/>
                <a:gd name="T17" fmla="*/ 1 h 98"/>
                <a:gd name="T18" fmla="*/ 218 w 398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8" h="98">
                  <a:moveTo>
                    <a:pt x="218" y="0"/>
                  </a:moveTo>
                  <a:cubicBezTo>
                    <a:pt x="93" y="0"/>
                    <a:pt x="20" y="70"/>
                    <a:pt x="0" y="93"/>
                  </a:cubicBezTo>
                  <a:cubicBezTo>
                    <a:pt x="1" y="94"/>
                    <a:pt x="1" y="96"/>
                    <a:pt x="1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6" y="85"/>
                    <a:pt x="130" y="29"/>
                    <a:pt x="226" y="29"/>
                  </a:cubicBezTo>
                  <a:cubicBezTo>
                    <a:pt x="228" y="29"/>
                    <a:pt x="231" y="29"/>
                    <a:pt x="233" y="29"/>
                  </a:cubicBezTo>
                  <a:cubicBezTo>
                    <a:pt x="300" y="31"/>
                    <a:pt x="349" y="51"/>
                    <a:pt x="380" y="71"/>
                  </a:cubicBezTo>
                  <a:cubicBezTo>
                    <a:pt x="385" y="62"/>
                    <a:pt x="391" y="51"/>
                    <a:pt x="398" y="40"/>
                  </a:cubicBezTo>
                  <a:cubicBezTo>
                    <a:pt x="356" y="20"/>
                    <a:pt x="300" y="3"/>
                    <a:pt x="229" y="1"/>
                  </a:cubicBezTo>
                  <a:cubicBezTo>
                    <a:pt x="225" y="0"/>
                    <a:pt x="222" y="0"/>
                    <a:pt x="218" y="0"/>
                  </a:cubicBezTo>
                </a:path>
              </a:pathLst>
            </a:custGeom>
            <a:solidFill>
              <a:srgbClr val="E9E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96"/>
            <p:cNvSpPr/>
            <p:nvPr/>
          </p:nvSpPr>
          <p:spPr bwMode="auto">
            <a:xfrm>
              <a:off x="4595813" y="4025900"/>
              <a:ext cx="1500188" cy="12700"/>
            </a:xfrm>
            <a:custGeom>
              <a:avLst/>
              <a:gdLst>
                <a:gd name="T0" fmla="*/ 0 w 354"/>
                <a:gd name="T1" fmla="*/ 0 h 3"/>
                <a:gd name="T2" fmla="*/ 0 w 354"/>
                <a:gd name="T3" fmla="*/ 0 h 3"/>
                <a:gd name="T4" fmla="*/ 354 w 354"/>
                <a:gd name="T5" fmla="*/ 3 h 3"/>
                <a:gd name="T6" fmla="*/ 354 w 354"/>
                <a:gd name="T7" fmla="*/ 2 h 3"/>
                <a:gd name="T8" fmla="*/ 0 w 35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54" y="3"/>
                    <a:pt x="354" y="2"/>
                    <a:pt x="35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C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97"/>
            <p:cNvSpPr/>
            <p:nvPr/>
          </p:nvSpPr>
          <p:spPr bwMode="auto">
            <a:xfrm>
              <a:off x="4595813" y="4016375"/>
              <a:ext cx="1500188" cy="17463"/>
            </a:xfrm>
            <a:custGeom>
              <a:avLst/>
              <a:gdLst>
                <a:gd name="T0" fmla="*/ 304 w 354"/>
                <a:gd name="T1" fmla="*/ 0 h 4"/>
                <a:gd name="T2" fmla="*/ 284 w 354"/>
                <a:gd name="T3" fmla="*/ 0 h 4"/>
                <a:gd name="T4" fmla="*/ 287 w 354"/>
                <a:gd name="T5" fmla="*/ 3 h 4"/>
                <a:gd name="T6" fmla="*/ 77 w 354"/>
                <a:gd name="T7" fmla="*/ 2 h 4"/>
                <a:gd name="T8" fmla="*/ 78 w 354"/>
                <a:gd name="T9" fmla="*/ 0 h 4"/>
                <a:gd name="T10" fmla="*/ 2 w 354"/>
                <a:gd name="T11" fmla="*/ 0 h 4"/>
                <a:gd name="T12" fmla="*/ 0 w 354"/>
                <a:gd name="T13" fmla="*/ 2 h 4"/>
                <a:gd name="T14" fmla="*/ 354 w 354"/>
                <a:gd name="T15" fmla="*/ 4 h 4"/>
                <a:gd name="T16" fmla="*/ 352 w 354"/>
                <a:gd name="T17" fmla="*/ 1 h 4"/>
                <a:gd name="T18" fmla="*/ 304 w 354"/>
                <a:gd name="T19" fmla="*/ 0 h 4"/>
                <a:gd name="T20" fmla="*/ 304 w 35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">
                  <a:moveTo>
                    <a:pt x="304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86" y="1"/>
                    <a:pt x="286" y="2"/>
                    <a:pt x="287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1"/>
                    <a:pt x="7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3" y="3"/>
                    <a:pt x="353" y="2"/>
                    <a:pt x="352" y="1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4" y="0"/>
                    <a:pt x="304" y="0"/>
                  </a:cubicBezTo>
                </a:path>
              </a:pathLst>
            </a:custGeom>
            <a:solidFill>
              <a:srgbClr val="AF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8"/>
            <p:cNvSpPr/>
            <p:nvPr/>
          </p:nvSpPr>
          <p:spPr bwMode="auto">
            <a:xfrm>
              <a:off x="4603751" y="3722688"/>
              <a:ext cx="1331913" cy="293688"/>
            </a:xfrm>
            <a:custGeom>
              <a:avLst/>
              <a:gdLst>
                <a:gd name="T0" fmla="*/ 160 w 314"/>
                <a:gd name="T1" fmla="*/ 0 h 69"/>
                <a:gd name="T2" fmla="*/ 0 w 314"/>
                <a:gd name="T3" fmla="*/ 69 h 69"/>
                <a:gd name="T4" fmla="*/ 76 w 314"/>
                <a:gd name="T5" fmla="*/ 69 h 69"/>
                <a:gd name="T6" fmla="*/ 171 w 314"/>
                <a:gd name="T7" fmla="*/ 28 h 69"/>
                <a:gd name="T8" fmla="*/ 175 w 314"/>
                <a:gd name="T9" fmla="*/ 28 h 69"/>
                <a:gd name="T10" fmla="*/ 282 w 314"/>
                <a:gd name="T11" fmla="*/ 69 h 69"/>
                <a:gd name="T12" fmla="*/ 302 w 314"/>
                <a:gd name="T13" fmla="*/ 69 h 69"/>
                <a:gd name="T14" fmla="*/ 314 w 314"/>
                <a:gd name="T15" fmla="*/ 42 h 69"/>
                <a:gd name="T16" fmla="*/ 167 w 314"/>
                <a:gd name="T17" fmla="*/ 0 h 69"/>
                <a:gd name="T18" fmla="*/ 160 w 314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69">
                  <a:moveTo>
                    <a:pt x="160" y="0"/>
                  </a:moveTo>
                  <a:cubicBezTo>
                    <a:pt x="64" y="0"/>
                    <a:pt x="10" y="56"/>
                    <a:pt x="0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83" y="61"/>
                    <a:pt x="114" y="28"/>
                    <a:pt x="171" y="28"/>
                  </a:cubicBezTo>
                  <a:cubicBezTo>
                    <a:pt x="172" y="28"/>
                    <a:pt x="174" y="28"/>
                    <a:pt x="175" y="28"/>
                  </a:cubicBezTo>
                  <a:cubicBezTo>
                    <a:pt x="236" y="30"/>
                    <a:pt x="272" y="57"/>
                    <a:pt x="282" y="69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303" y="67"/>
                    <a:pt x="306" y="56"/>
                    <a:pt x="314" y="42"/>
                  </a:cubicBezTo>
                  <a:cubicBezTo>
                    <a:pt x="283" y="22"/>
                    <a:pt x="234" y="2"/>
                    <a:pt x="167" y="0"/>
                  </a:cubicBezTo>
                  <a:cubicBezTo>
                    <a:pt x="165" y="0"/>
                    <a:pt x="162" y="0"/>
                    <a:pt x="160" y="0"/>
                  </a:cubicBezTo>
                </a:path>
              </a:pathLst>
            </a:custGeom>
            <a:solidFill>
              <a:srgbClr val="AA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99"/>
            <p:cNvSpPr/>
            <p:nvPr/>
          </p:nvSpPr>
          <p:spPr bwMode="auto">
            <a:xfrm>
              <a:off x="4921251" y="4016375"/>
              <a:ext cx="890588" cy="12700"/>
            </a:xfrm>
            <a:custGeom>
              <a:avLst/>
              <a:gdLst>
                <a:gd name="T0" fmla="*/ 207 w 210"/>
                <a:gd name="T1" fmla="*/ 0 h 3"/>
                <a:gd name="T2" fmla="*/ 1 w 210"/>
                <a:gd name="T3" fmla="*/ 0 h 3"/>
                <a:gd name="T4" fmla="*/ 0 w 210"/>
                <a:gd name="T5" fmla="*/ 2 h 3"/>
                <a:gd name="T6" fmla="*/ 210 w 210"/>
                <a:gd name="T7" fmla="*/ 3 h 3"/>
                <a:gd name="T8" fmla="*/ 207 w 2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">
                  <a:moveTo>
                    <a:pt x="20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09" y="2"/>
                    <a:pt x="209" y="1"/>
                    <a:pt x="207" y="0"/>
                  </a:cubicBezTo>
                </a:path>
              </a:pathLst>
            </a:custGeom>
            <a:solidFill>
              <a:srgbClr val="929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300"/>
            <p:cNvSpPr/>
            <p:nvPr/>
          </p:nvSpPr>
          <p:spPr bwMode="auto">
            <a:xfrm>
              <a:off x="4926013" y="3841750"/>
              <a:ext cx="873125" cy="174625"/>
            </a:xfrm>
            <a:custGeom>
              <a:avLst/>
              <a:gdLst>
                <a:gd name="T0" fmla="*/ 95 w 206"/>
                <a:gd name="T1" fmla="*/ 0 h 41"/>
                <a:gd name="T2" fmla="*/ 0 w 206"/>
                <a:gd name="T3" fmla="*/ 41 h 41"/>
                <a:gd name="T4" fmla="*/ 206 w 206"/>
                <a:gd name="T5" fmla="*/ 41 h 41"/>
                <a:gd name="T6" fmla="*/ 99 w 206"/>
                <a:gd name="T7" fmla="*/ 0 h 41"/>
                <a:gd name="T8" fmla="*/ 95 w 20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41">
                  <a:moveTo>
                    <a:pt x="95" y="0"/>
                  </a:moveTo>
                  <a:cubicBezTo>
                    <a:pt x="38" y="0"/>
                    <a:pt x="7" y="33"/>
                    <a:pt x="0" y="41"/>
                  </a:cubicBezTo>
                  <a:cubicBezTo>
                    <a:pt x="206" y="41"/>
                    <a:pt x="206" y="41"/>
                    <a:pt x="206" y="41"/>
                  </a:cubicBezTo>
                  <a:cubicBezTo>
                    <a:pt x="196" y="29"/>
                    <a:pt x="160" y="2"/>
                    <a:pt x="99" y="0"/>
                  </a:cubicBezTo>
                  <a:cubicBezTo>
                    <a:pt x="98" y="0"/>
                    <a:pt x="96" y="0"/>
                    <a:pt x="95" y="0"/>
                  </a:cubicBezTo>
                </a:path>
              </a:pathLst>
            </a:custGeom>
            <a:solidFill>
              <a:srgbClr val="918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301"/>
            <p:cNvSpPr/>
            <p:nvPr/>
          </p:nvSpPr>
          <p:spPr bwMode="auto">
            <a:xfrm>
              <a:off x="5883276" y="3333750"/>
              <a:ext cx="1717675" cy="712788"/>
            </a:xfrm>
            <a:custGeom>
              <a:avLst/>
              <a:gdLst>
                <a:gd name="T0" fmla="*/ 0 w 405"/>
                <a:gd name="T1" fmla="*/ 160 h 167"/>
                <a:gd name="T2" fmla="*/ 193 w 405"/>
                <a:gd name="T3" fmla="*/ 5 h 167"/>
                <a:gd name="T4" fmla="*/ 405 w 405"/>
                <a:gd name="T5" fmla="*/ 167 h 167"/>
                <a:gd name="T6" fmla="*/ 0 w 405"/>
                <a:gd name="T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167">
                  <a:moveTo>
                    <a:pt x="0" y="160"/>
                  </a:moveTo>
                  <a:cubicBezTo>
                    <a:pt x="0" y="160"/>
                    <a:pt x="51" y="10"/>
                    <a:pt x="193" y="5"/>
                  </a:cubicBezTo>
                  <a:cubicBezTo>
                    <a:pt x="334" y="0"/>
                    <a:pt x="405" y="139"/>
                    <a:pt x="405" y="167"/>
                  </a:cubicBezTo>
                  <a:cubicBezTo>
                    <a:pt x="0" y="160"/>
                    <a:pt x="0" y="160"/>
                    <a:pt x="0" y="160"/>
                  </a:cubicBezTo>
                </a:path>
              </a:pathLst>
            </a:custGeom>
            <a:solidFill>
              <a:srgbClr val="A2B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302"/>
            <p:cNvSpPr/>
            <p:nvPr/>
          </p:nvSpPr>
          <p:spPr bwMode="auto">
            <a:xfrm>
              <a:off x="6091238" y="3503613"/>
              <a:ext cx="1127125" cy="525463"/>
            </a:xfrm>
            <a:custGeom>
              <a:avLst/>
              <a:gdLst>
                <a:gd name="T0" fmla="*/ 154 w 266"/>
                <a:gd name="T1" fmla="*/ 0 h 123"/>
                <a:gd name="T2" fmla="*/ 148 w 266"/>
                <a:gd name="T3" fmla="*/ 0 h 123"/>
                <a:gd name="T4" fmla="*/ 0 w 266"/>
                <a:gd name="T5" fmla="*/ 120 h 123"/>
                <a:gd name="T6" fmla="*/ 251 w 266"/>
                <a:gd name="T7" fmla="*/ 123 h 123"/>
                <a:gd name="T8" fmla="*/ 251 w 266"/>
                <a:gd name="T9" fmla="*/ 123 h 123"/>
                <a:gd name="T10" fmla="*/ 40 w 266"/>
                <a:gd name="T11" fmla="*/ 121 h 123"/>
                <a:gd name="T12" fmla="*/ 152 w 266"/>
                <a:gd name="T13" fmla="*/ 30 h 123"/>
                <a:gd name="T14" fmla="*/ 157 w 266"/>
                <a:gd name="T15" fmla="*/ 30 h 123"/>
                <a:gd name="T16" fmla="*/ 258 w 266"/>
                <a:gd name="T17" fmla="*/ 85 h 123"/>
                <a:gd name="T18" fmla="*/ 266 w 266"/>
                <a:gd name="T19" fmla="*/ 49 h 123"/>
                <a:gd name="T20" fmla="*/ 154 w 266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23">
                  <a:moveTo>
                    <a:pt x="154" y="0"/>
                  </a:moveTo>
                  <a:cubicBezTo>
                    <a:pt x="152" y="0"/>
                    <a:pt x="150" y="0"/>
                    <a:pt x="148" y="0"/>
                  </a:cubicBezTo>
                  <a:cubicBezTo>
                    <a:pt x="39" y="5"/>
                    <a:pt x="0" y="120"/>
                    <a:pt x="0" y="120"/>
                  </a:cubicBezTo>
                  <a:cubicBezTo>
                    <a:pt x="251" y="123"/>
                    <a:pt x="251" y="123"/>
                    <a:pt x="251" y="123"/>
                  </a:cubicBezTo>
                  <a:cubicBezTo>
                    <a:pt x="251" y="123"/>
                    <a:pt x="251" y="123"/>
                    <a:pt x="251" y="123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40" y="121"/>
                    <a:pt x="70" y="33"/>
                    <a:pt x="152" y="30"/>
                  </a:cubicBezTo>
                  <a:cubicBezTo>
                    <a:pt x="154" y="30"/>
                    <a:pt x="155" y="30"/>
                    <a:pt x="157" y="30"/>
                  </a:cubicBezTo>
                  <a:cubicBezTo>
                    <a:pt x="205" y="30"/>
                    <a:pt x="239" y="59"/>
                    <a:pt x="258" y="85"/>
                  </a:cubicBezTo>
                  <a:cubicBezTo>
                    <a:pt x="260" y="74"/>
                    <a:pt x="263" y="62"/>
                    <a:pt x="266" y="49"/>
                  </a:cubicBezTo>
                  <a:cubicBezTo>
                    <a:pt x="240" y="23"/>
                    <a:pt x="203" y="0"/>
                    <a:pt x="154" y="0"/>
                  </a:cubicBezTo>
                </a:path>
              </a:pathLst>
            </a:custGeom>
            <a:solidFill>
              <a:srgbClr val="E6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303"/>
            <p:cNvSpPr>
              <a:spLocks noEditPoints="1"/>
            </p:cNvSpPr>
            <p:nvPr/>
          </p:nvSpPr>
          <p:spPr bwMode="auto">
            <a:xfrm>
              <a:off x="6261101" y="3632200"/>
              <a:ext cx="923925" cy="396875"/>
            </a:xfrm>
            <a:custGeom>
              <a:avLst/>
              <a:gdLst>
                <a:gd name="T0" fmla="*/ 193 w 218"/>
                <a:gd name="T1" fmla="*/ 92 h 93"/>
                <a:gd name="T2" fmla="*/ 47 w 218"/>
                <a:gd name="T3" fmla="*/ 90 h 93"/>
                <a:gd name="T4" fmla="*/ 117 w 218"/>
                <a:gd name="T5" fmla="*/ 34 h 93"/>
                <a:gd name="T6" fmla="*/ 120 w 218"/>
                <a:gd name="T7" fmla="*/ 34 h 93"/>
                <a:gd name="T8" fmla="*/ 193 w 218"/>
                <a:gd name="T9" fmla="*/ 92 h 93"/>
                <a:gd name="T10" fmla="*/ 117 w 218"/>
                <a:gd name="T11" fmla="*/ 0 h 93"/>
                <a:gd name="T12" fmla="*/ 112 w 218"/>
                <a:gd name="T13" fmla="*/ 0 h 93"/>
                <a:gd name="T14" fmla="*/ 0 w 218"/>
                <a:gd name="T15" fmla="*/ 91 h 93"/>
                <a:gd name="T16" fmla="*/ 211 w 218"/>
                <a:gd name="T17" fmla="*/ 93 h 93"/>
                <a:gd name="T18" fmla="*/ 218 w 218"/>
                <a:gd name="T19" fmla="*/ 55 h 93"/>
                <a:gd name="T20" fmla="*/ 117 w 218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93">
                  <a:moveTo>
                    <a:pt x="193" y="92"/>
                  </a:moveTo>
                  <a:cubicBezTo>
                    <a:pt x="47" y="90"/>
                    <a:pt x="47" y="90"/>
                    <a:pt x="47" y="90"/>
                  </a:cubicBezTo>
                  <a:cubicBezTo>
                    <a:pt x="47" y="90"/>
                    <a:pt x="66" y="36"/>
                    <a:pt x="117" y="34"/>
                  </a:cubicBezTo>
                  <a:cubicBezTo>
                    <a:pt x="118" y="34"/>
                    <a:pt x="119" y="34"/>
                    <a:pt x="120" y="34"/>
                  </a:cubicBezTo>
                  <a:cubicBezTo>
                    <a:pt x="168" y="34"/>
                    <a:pt x="193" y="82"/>
                    <a:pt x="193" y="92"/>
                  </a:cubicBezTo>
                  <a:moveTo>
                    <a:pt x="117" y="0"/>
                  </a:moveTo>
                  <a:cubicBezTo>
                    <a:pt x="115" y="0"/>
                    <a:pt x="114" y="0"/>
                    <a:pt x="112" y="0"/>
                  </a:cubicBezTo>
                  <a:cubicBezTo>
                    <a:pt x="30" y="3"/>
                    <a:pt x="0" y="91"/>
                    <a:pt x="0" y="91"/>
                  </a:cubicBezTo>
                  <a:cubicBezTo>
                    <a:pt x="211" y="93"/>
                    <a:pt x="211" y="93"/>
                    <a:pt x="211" y="93"/>
                  </a:cubicBezTo>
                  <a:cubicBezTo>
                    <a:pt x="212" y="90"/>
                    <a:pt x="214" y="76"/>
                    <a:pt x="218" y="55"/>
                  </a:cubicBezTo>
                  <a:cubicBezTo>
                    <a:pt x="199" y="29"/>
                    <a:pt x="165" y="0"/>
                    <a:pt x="117" y="0"/>
                  </a:cubicBezTo>
                </a:path>
              </a:pathLst>
            </a:custGeom>
            <a:solidFill>
              <a:srgbClr val="8EC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04"/>
            <p:cNvSpPr/>
            <p:nvPr/>
          </p:nvSpPr>
          <p:spPr bwMode="auto">
            <a:xfrm>
              <a:off x="6461126" y="3778250"/>
              <a:ext cx="617538" cy="247650"/>
            </a:xfrm>
            <a:custGeom>
              <a:avLst/>
              <a:gdLst>
                <a:gd name="T0" fmla="*/ 73 w 146"/>
                <a:gd name="T1" fmla="*/ 0 h 58"/>
                <a:gd name="T2" fmla="*/ 70 w 146"/>
                <a:gd name="T3" fmla="*/ 0 h 58"/>
                <a:gd name="T4" fmla="*/ 0 w 146"/>
                <a:gd name="T5" fmla="*/ 56 h 58"/>
                <a:gd name="T6" fmla="*/ 146 w 146"/>
                <a:gd name="T7" fmla="*/ 58 h 58"/>
                <a:gd name="T8" fmla="*/ 73 w 14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8">
                  <a:moveTo>
                    <a:pt x="73" y="0"/>
                  </a:moveTo>
                  <a:cubicBezTo>
                    <a:pt x="72" y="0"/>
                    <a:pt x="71" y="0"/>
                    <a:pt x="70" y="0"/>
                  </a:cubicBezTo>
                  <a:cubicBezTo>
                    <a:pt x="19" y="2"/>
                    <a:pt x="0" y="56"/>
                    <a:pt x="0" y="56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48"/>
                    <a:pt x="121" y="0"/>
                    <a:pt x="73" y="0"/>
                  </a:cubicBezTo>
                </a:path>
              </a:pathLst>
            </a:custGeom>
            <a:solidFill>
              <a:srgbClr val="B49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05"/>
            <p:cNvSpPr>
              <a:spLocks noEditPoints="1"/>
            </p:cNvSpPr>
            <p:nvPr/>
          </p:nvSpPr>
          <p:spPr bwMode="auto">
            <a:xfrm>
              <a:off x="2184401" y="4016375"/>
              <a:ext cx="2147888" cy="34925"/>
            </a:xfrm>
            <a:custGeom>
              <a:avLst/>
              <a:gdLst>
                <a:gd name="T0" fmla="*/ 322 w 507"/>
                <a:gd name="T1" fmla="*/ 6 h 8"/>
                <a:gd name="T2" fmla="*/ 1 w 507"/>
                <a:gd name="T3" fmla="*/ 6 h 8"/>
                <a:gd name="T4" fmla="*/ 0 w 507"/>
                <a:gd name="T5" fmla="*/ 8 h 8"/>
                <a:gd name="T6" fmla="*/ 322 w 507"/>
                <a:gd name="T7" fmla="*/ 6 h 8"/>
                <a:gd name="T8" fmla="*/ 501 w 507"/>
                <a:gd name="T9" fmla="*/ 0 h 8"/>
                <a:gd name="T10" fmla="*/ 462 w 507"/>
                <a:gd name="T11" fmla="*/ 0 h 8"/>
                <a:gd name="T12" fmla="*/ 464 w 507"/>
                <a:gd name="T13" fmla="*/ 2 h 8"/>
                <a:gd name="T14" fmla="*/ 392 w 507"/>
                <a:gd name="T15" fmla="*/ 2 h 8"/>
                <a:gd name="T16" fmla="*/ 395 w 507"/>
                <a:gd name="T17" fmla="*/ 6 h 8"/>
                <a:gd name="T18" fmla="*/ 507 w 507"/>
                <a:gd name="T19" fmla="*/ 5 h 8"/>
                <a:gd name="T20" fmla="*/ 507 w 507"/>
                <a:gd name="T21" fmla="*/ 2 h 8"/>
                <a:gd name="T22" fmla="*/ 500 w 507"/>
                <a:gd name="T23" fmla="*/ 1 h 8"/>
                <a:gd name="T24" fmla="*/ 501 w 507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7" h="8">
                  <a:moveTo>
                    <a:pt x="322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2" y="6"/>
                    <a:pt x="322" y="6"/>
                    <a:pt x="322" y="6"/>
                  </a:cubicBezTo>
                  <a:moveTo>
                    <a:pt x="501" y="0"/>
                  </a:moveTo>
                  <a:cubicBezTo>
                    <a:pt x="462" y="0"/>
                    <a:pt x="462" y="0"/>
                    <a:pt x="462" y="0"/>
                  </a:cubicBezTo>
                  <a:cubicBezTo>
                    <a:pt x="462" y="1"/>
                    <a:pt x="463" y="2"/>
                    <a:pt x="464" y="2"/>
                  </a:cubicBezTo>
                  <a:cubicBezTo>
                    <a:pt x="392" y="2"/>
                    <a:pt x="392" y="2"/>
                    <a:pt x="392" y="2"/>
                  </a:cubicBezTo>
                  <a:cubicBezTo>
                    <a:pt x="393" y="4"/>
                    <a:pt x="394" y="5"/>
                    <a:pt x="395" y="6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7" y="4"/>
                    <a:pt x="507" y="3"/>
                    <a:pt x="507" y="2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500" y="1"/>
                    <a:pt x="500" y="1"/>
                    <a:pt x="501" y="0"/>
                  </a:cubicBezTo>
                </a:path>
              </a:pathLst>
            </a:custGeom>
            <a:solidFill>
              <a:srgbClr val="80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06"/>
            <p:cNvSpPr/>
            <p:nvPr/>
          </p:nvSpPr>
          <p:spPr bwMode="auto">
            <a:xfrm>
              <a:off x="3171826" y="3238500"/>
              <a:ext cx="427038" cy="184150"/>
            </a:xfrm>
            <a:custGeom>
              <a:avLst/>
              <a:gdLst>
                <a:gd name="T0" fmla="*/ 20 w 101"/>
                <a:gd name="T1" fmla="*/ 0 h 43"/>
                <a:gd name="T2" fmla="*/ 0 w 101"/>
                <a:gd name="T3" fmla="*/ 1 h 43"/>
                <a:gd name="T4" fmla="*/ 80 w 101"/>
                <a:gd name="T5" fmla="*/ 43 h 43"/>
                <a:gd name="T6" fmla="*/ 101 w 101"/>
                <a:gd name="T7" fmla="*/ 12 h 43"/>
                <a:gd name="T8" fmla="*/ 20 w 10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43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26" y="12"/>
                    <a:pt x="53" y="26"/>
                    <a:pt x="80" y="43"/>
                  </a:cubicBezTo>
                  <a:cubicBezTo>
                    <a:pt x="86" y="33"/>
                    <a:pt x="93" y="23"/>
                    <a:pt x="101" y="12"/>
                  </a:cubicBezTo>
                  <a:cubicBezTo>
                    <a:pt x="76" y="4"/>
                    <a:pt x="48" y="0"/>
                    <a:pt x="20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07"/>
            <p:cNvSpPr>
              <a:spLocks noEditPoints="1"/>
            </p:cNvSpPr>
            <p:nvPr/>
          </p:nvSpPr>
          <p:spPr bwMode="auto">
            <a:xfrm>
              <a:off x="2755901" y="3243263"/>
              <a:ext cx="1395413" cy="782638"/>
            </a:xfrm>
            <a:custGeom>
              <a:avLst/>
              <a:gdLst>
                <a:gd name="T0" fmla="*/ 245 w 329"/>
                <a:gd name="T1" fmla="*/ 170 h 183"/>
                <a:gd name="T2" fmla="*/ 257 w 329"/>
                <a:gd name="T3" fmla="*/ 183 h 183"/>
                <a:gd name="T4" fmla="*/ 329 w 329"/>
                <a:gd name="T5" fmla="*/ 183 h 183"/>
                <a:gd name="T6" fmla="*/ 327 w 329"/>
                <a:gd name="T7" fmla="*/ 181 h 183"/>
                <a:gd name="T8" fmla="*/ 286 w 329"/>
                <a:gd name="T9" fmla="*/ 181 h 183"/>
                <a:gd name="T10" fmla="*/ 296 w 329"/>
                <a:gd name="T11" fmla="*/ 170 h 183"/>
                <a:gd name="T12" fmla="*/ 245 w 329"/>
                <a:gd name="T13" fmla="*/ 170 h 183"/>
                <a:gd name="T14" fmla="*/ 98 w 329"/>
                <a:gd name="T15" fmla="*/ 0 h 183"/>
                <a:gd name="T16" fmla="*/ 56 w 329"/>
                <a:gd name="T17" fmla="*/ 6 h 183"/>
                <a:gd name="T18" fmla="*/ 0 w 329"/>
                <a:gd name="T19" fmla="*/ 24 h 183"/>
                <a:gd name="T20" fmla="*/ 152 w 329"/>
                <a:gd name="T21" fmla="*/ 91 h 183"/>
                <a:gd name="T22" fmla="*/ 178 w 329"/>
                <a:gd name="T23" fmla="*/ 42 h 183"/>
                <a:gd name="T24" fmla="*/ 98 w 329"/>
                <a:gd name="T2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9" h="183">
                  <a:moveTo>
                    <a:pt x="245" y="170"/>
                  </a:moveTo>
                  <a:cubicBezTo>
                    <a:pt x="249" y="174"/>
                    <a:pt x="253" y="179"/>
                    <a:pt x="257" y="183"/>
                  </a:cubicBezTo>
                  <a:cubicBezTo>
                    <a:pt x="329" y="183"/>
                    <a:pt x="329" y="183"/>
                    <a:pt x="329" y="183"/>
                  </a:cubicBezTo>
                  <a:cubicBezTo>
                    <a:pt x="328" y="183"/>
                    <a:pt x="327" y="182"/>
                    <a:pt x="327" y="181"/>
                  </a:cubicBezTo>
                  <a:cubicBezTo>
                    <a:pt x="286" y="181"/>
                    <a:pt x="286" y="181"/>
                    <a:pt x="286" y="181"/>
                  </a:cubicBezTo>
                  <a:cubicBezTo>
                    <a:pt x="286" y="181"/>
                    <a:pt x="290" y="177"/>
                    <a:pt x="296" y="170"/>
                  </a:cubicBezTo>
                  <a:cubicBezTo>
                    <a:pt x="245" y="170"/>
                    <a:pt x="245" y="170"/>
                    <a:pt x="245" y="170"/>
                  </a:cubicBezTo>
                  <a:moveTo>
                    <a:pt x="98" y="0"/>
                  </a:moveTo>
                  <a:cubicBezTo>
                    <a:pt x="84" y="1"/>
                    <a:pt x="70" y="3"/>
                    <a:pt x="56" y="6"/>
                  </a:cubicBezTo>
                  <a:cubicBezTo>
                    <a:pt x="35" y="10"/>
                    <a:pt x="16" y="16"/>
                    <a:pt x="0" y="24"/>
                  </a:cubicBezTo>
                  <a:cubicBezTo>
                    <a:pt x="49" y="37"/>
                    <a:pt x="101" y="58"/>
                    <a:pt x="152" y="91"/>
                  </a:cubicBezTo>
                  <a:cubicBezTo>
                    <a:pt x="159" y="76"/>
                    <a:pt x="167" y="59"/>
                    <a:pt x="178" y="42"/>
                  </a:cubicBezTo>
                  <a:cubicBezTo>
                    <a:pt x="151" y="25"/>
                    <a:pt x="124" y="11"/>
                    <a:pt x="98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08"/>
            <p:cNvSpPr>
              <a:spLocks noEditPoints="1"/>
            </p:cNvSpPr>
            <p:nvPr/>
          </p:nvSpPr>
          <p:spPr bwMode="auto">
            <a:xfrm>
              <a:off x="2187576" y="3346450"/>
              <a:ext cx="1670050" cy="695325"/>
            </a:xfrm>
            <a:custGeom>
              <a:avLst/>
              <a:gdLst>
                <a:gd name="T0" fmla="*/ 307 w 394"/>
                <a:gd name="T1" fmla="*/ 145 h 163"/>
                <a:gd name="T2" fmla="*/ 325 w 394"/>
                <a:gd name="T3" fmla="*/ 161 h 163"/>
                <a:gd name="T4" fmla="*/ 0 w 394"/>
                <a:gd name="T5" fmla="*/ 161 h 163"/>
                <a:gd name="T6" fmla="*/ 0 w 394"/>
                <a:gd name="T7" fmla="*/ 163 h 163"/>
                <a:gd name="T8" fmla="*/ 321 w 394"/>
                <a:gd name="T9" fmla="*/ 163 h 163"/>
                <a:gd name="T10" fmla="*/ 394 w 394"/>
                <a:gd name="T11" fmla="*/ 163 h 163"/>
                <a:gd name="T12" fmla="*/ 391 w 394"/>
                <a:gd name="T13" fmla="*/ 159 h 163"/>
                <a:gd name="T14" fmla="*/ 379 w 394"/>
                <a:gd name="T15" fmla="*/ 146 h 163"/>
                <a:gd name="T16" fmla="*/ 307 w 394"/>
                <a:gd name="T17" fmla="*/ 145 h 163"/>
                <a:gd name="T18" fmla="*/ 134 w 394"/>
                <a:gd name="T19" fmla="*/ 0 h 163"/>
                <a:gd name="T20" fmla="*/ 61 w 394"/>
                <a:gd name="T21" fmla="*/ 48 h 163"/>
                <a:gd name="T22" fmla="*/ 266 w 394"/>
                <a:gd name="T23" fmla="*/ 117 h 163"/>
                <a:gd name="T24" fmla="*/ 286 w 394"/>
                <a:gd name="T25" fmla="*/ 67 h 163"/>
                <a:gd name="T26" fmla="*/ 134 w 39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163">
                  <a:moveTo>
                    <a:pt x="307" y="145"/>
                  </a:moveTo>
                  <a:cubicBezTo>
                    <a:pt x="313" y="150"/>
                    <a:pt x="319" y="156"/>
                    <a:pt x="325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2"/>
                    <a:pt x="0" y="163"/>
                    <a:pt x="0" y="163"/>
                  </a:cubicBezTo>
                  <a:cubicBezTo>
                    <a:pt x="321" y="163"/>
                    <a:pt x="321" y="163"/>
                    <a:pt x="321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3" y="162"/>
                    <a:pt x="392" y="161"/>
                    <a:pt x="391" y="159"/>
                  </a:cubicBezTo>
                  <a:cubicBezTo>
                    <a:pt x="387" y="155"/>
                    <a:pt x="383" y="150"/>
                    <a:pt x="379" y="146"/>
                  </a:cubicBezTo>
                  <a:cubicBezTo>
                    <a:pt x="307" y="145"/>
                    <a:pt x="307" y="145"/>
                    <a:pt x="307" y="145"/>
                  </a:cubicBezTo>
                  <a:moveTo>
                    <a:pt x="134" y="0"/>
                  </a:moveTo>
                  <a:cubicBezTo>
                    <a:pt x="103" y="13"/>
                    <a:pt x="80" y="30"/>
                    <a:pt x="61" y="48"/>
                  </a:cubicBezTo>
                  <a:cubicBezTo>
                    <a:pt x="125" y="57"/>
                    <a:pt x="199" y="77"/>
                    <a:pt x="266" y="117"/>
                  </a:cubicBezTo>
                  <a:cubicBezTo>
                    <a:pt x="271" y="104"/>
                    <a:pt x="277" y="86"/>
                    <a:pt x="286" y="67"/>
                  </a:cubicBezTo>
                  <a:cubicBezTo>
                    <a:pt x="235" y="34"/>
                    <a:pt x="183" y="13"/>
                    <a:pt x="134" y="0"/>
                  </a:cubicBezTo>
                </a:path>
              </a:pathLst>
            </a:custGeom>
            <a:solidFill>
              <a:srgbClr val="7F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09"/>
            <p:cNvSpPr/>
            <p:nvPr/>
          </p:nvSpPr>
          <p:spPr bwMode="auto">
            <a:xfrm>
              <a:off x="2187576" y="3551238"/>
              <a:ext cx="1377950" cy="482600"/>
            </a:xfrm>
            <a:custGeom>
              <a:avLst/>
              <a:gdLst>
                <a:gd name="T0" fmla="*/ 61 w 325"/>
                <a:gd name="T1" fmla="*/ 0 h 113"/>
                <a:gd name="T2" fmla="*/ 0 w 325"/>
                <a:gd name="T3" fmla="*/ 113 h 113"/>
                <a:gd name="T4" fmla="*/ 325 w 325"/>
                <a:gd name="T5" fmla="*/ 113 h 113"/>
                <a:gd name="T6" fmla="*/ 307 w 325"/>
                <a:gd name="T7" fmla="*/ 97 h 113"/>
                <a:gd name="T8" fmla="*/ 259 w 325"/>
                <a:gd name="T9" fmla="*/ 97 h 113"/>
                <a:gd name="T10" fmla="*/ 266 w 325"/>
                <a:gd name="T11" fmla="*/ 69 h 113"/>
                <a:gd name="T12" fmla="*/ 61 w 325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13">
                  <a:moveTo>
                    <a:pt x="61" y="0"/>
                  </a:moveTo>
                  <a:cubicBezTo>
                    <a:pt x="15" y="46"/>
                    <a:pt x="3" y="98"/>
                    <a:pt x="0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9" y="108"/>
                    <a:pt x="313" y="102"/>
                    <a:pt x="307" y="97"/>
                  </a:cubicBezTo>
                  <a:cubicBezTo>
                    <a:pt x="259" y="97"/>
                    <a:pt x="259" y="97"/>
                    <a:pt x="259" y="97"/>
                  </a:cubicBezTo>
                  <a:cubicBezTo>
                    <a:pt x="259" y="97"/>
                    <a:pt x="261" y="86"/>
                    <a:pt x="266" y="69"/>
                  </a:cubicBezTo>
                  <a:cubicBezTo>
                    <a:pt x="199" y="29"/>
                    <a:pt x="125" y="9"/>
                    <a:pt x="61" y="0"/>
                  </a:cubicBezTo>
                </a:path>
              </a:pathLst>
            </a:custGeom>
            <a:solidFill>
              <a:srgbClr val="7F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10"/>
            <p:cNvSpPr/>
            <p:nvPr/>
          </p:nvSpPr>
          <p:spPr bwMode="auto">
            <a:xfrm>
              <a:off x="3286126" y="3290888"/>
              <a:ext cx="736600" cy="679450"/>
            </a:xfrm>
            <a:custGeom>
              <a:avLst/>
              <a:gdLst>
                <a:gd name="T0" fmla="*/ 74 w 174"/>
                <a:gd name="T1" fmla="*/ 0 h 159"/>
                <a:gd name="T2" fmla="*/ 53 w 174"/>
                <a:gd name="T3" fmla="*/ 31 h 159"/>
                <a:gd name="T4" fmla="*/ 27 w 174"/>
                <a:gd name="T5" fmla="*/ 80 h 159"/>
                <a:gd name="T6" fmla="*/ 7 w 174"/>
                <a:gd name="T7" fmla="*/ 130 h 159"/>
                <a:gd name="T8" fmla="*/ 0 w 174"/>
                <a:gd name="T9" fmla="*/ 158 h 159"/>
                <a:gd name="T10" fmla="*/ 48 w 174"/>
                <a:gd name="T11" fmla="*/ 158 h 159"/>
                <a:gd name="T12" fmla="*/ 120 w 174"/>
                <a:gd name="T13" fmla="*/ 159 h 159"/>
                <a:gd name="T14" fmla="*/ 171 w 174"/>
                <a:gd name="T15" fmla="*/ 159 h 159"/>
                <a:gd name="T16" fmla="*/ 174 w 174"/>
                <a:gd name="T17" fmla="*/ 156 h 159"/>
                <a:gd name="T18" fmla="*/ 174 w 174"/>
                <a:gd name="T19" fmla="*/ 155 h 159"/>
                <a:gd name="T20" fmla="*/ 113 w 174"/>
                <a:gd name="T21" fmla="*/ 155 h 159"/>
                <a:gd name="T22" fmla="*/ 113 w 174"/>
                <a:gd name="T23" fmla="*/ 153 h 159"/>
                <a:gd name="T24" fmla="*/ 52 w 174"/>
                <a:gd name="T25" fmla="*/ 153 h 159"/>
                <a:gd name="T26" fmla="*/ 114 w 174"/>
                <a:gd name="T27" fmla="*/ 17 h 159"/>
                <a:gd name="T28" fmla="*/ 74 w 174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" h="159">
                  <a:moveTo>
                    <a:pt x="74" y="0"/>
                  </a:moveTo>
                  <a:cubicBezTo>
                    <a:pt x="66" y="11"/>
                    <a:pt x="59" y="21"/>
                    <a:pt x="53" y="31"/>
                  </a:cubicBezTo>
                  <a:cubicBezTo>
                    <a:pt x="42" y="48"/>
                    <a:pt x="34" y="65"/>
                    <a:pt x="27" y="80"/>
                  </a:cubicBezTo>
                  <a:cubicBezTo>
                    <a:pt x="18" y="99"/>
                    <a:pt x="12" y="117"/>
                    <a:pt x="7" y="130"/>
                  </a:cubicBezTo>
                  <a:cubicBezTo>
                    <a:pt x="2" y="147"/>
                    <a:pt x="0" y="158"/>
                    <a:pt x="0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8"/>
                    <a:pt x="173" y="157"/>
                    <a:pt x="174" y="156"/>
                  </a:cubicBezTo>
                  <a:cubicBezTo>
                    <a:pt x="174" y="156"/>
                    <a:pt x="174" y="156"/>
                    <a:pt x="174" y="155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13" y="155"/>
                    <a:pt x="113" y="154"/>
                    <a:pt x="113" y="153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2" y="153"/>
                    <a:pt x="67" y="80"/>
                    <a:pt x="114" y="17"/>
                  </a:cubicBezTo>
                  <a:cubicBezTo>
                    <a:pt x="101" y="10"/>
                    <a:pt x="88" y="5"/>
                    <a:pt x="74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11"/>
            <p:cNvSpPr/>
            <p:nvPr/>
          </p:nvSpPr>
          <p:spPr bwMode="auto">
            <a:xfrm>
              <a:off x="3506788" y="3362325"/>
              <a:ext cx="461963" cy="582613"/>
            </a:xfrm>
            <a:custGeom>
              <a:avLst/>
              <a:gdLst>
                <a:gd name="T0" fmla="*/ 62 w 109"/>
                <a:gd name="T1" fmla="*/ 0 h 136"/>
                <a:gd name="T2" fmla="*/ 0 w 109"/>
                <a:gd name="T3" fmla="*/ 136 h 136"/>
                <a:gd name="T4" fmla="*/ 61 w 109"/>
                <a:gd name="T5" fmla="*/ 136 h 136"/>
                <a:gd name="T6" fmla="*/ 109 w 109"/>
                <a:gd name="T7" fmla="*/ 29 h 136"/>
                <a:gd name="T8" fmla="*/ 62 w 109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6">
                  <a:moveTo>
                    <a:pt x="62" y="0"/>
                  </a:moveTo>
                  <a:cubicBezTo>
                    <a:pt x="15" y="63"/>
                    <a:pt x="0" y="136"/>
                    <a:pt x="0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3" y="126"/>
                    <a:pt x="76" y="74"/>
                    <a:pt x="109" y="29"/>
                  </a:cubicBezTo>
                  <a:cubicBezTo>
                    <a:pt x="95" y="18"/>
                    <a:pt x="79" y="8"/>
                    <a:pt x="62" y="0"/>
                  </a:cubicBezTo>
                </a:path>
              </a:pathLst>
            </a:custGeom>
            <a:solidFill>
              <a:srgbClr val="7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12"/>
            <p:cNvSpPr/>
            <p:nvPr/>
          </p:nvSpPr>
          <p:spPr bwMode="auto">
            <a:xfrm>
              <a:off x="3765551" y="3944938"/>
              <a:ext cx="261938" cy="7938"/>
            </a:xfrm>
            <a:custGeom>
              <a:avLst/>
              <a:gdLst>
                <a:gd name="T0" fmla="*/ 0 w 62"/>
                <a:gd name="T1" fmla="*/ 0 h 2"/>
                <a:gd name="T2" fmla="*/ 0 w 62"/>
                <a:gd name="T3" fmla="*/ 2 h 2"/>
                <a:gd name="T4" fmla="*/ 61 w 62"/>
                <a:gd name="T5" fmla="*/ 2 h 2"/>
                <a:gd name="T6" fmla="*/ 62 w 62"/>
                <a:gd name="T7" fmla="*/ 1 h 2"/>
                <a:gd name="T8" fmla="*/ 0 w 6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1"/>
                    <a:pt x="6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13"/>
            <p:cNvSpPr/>
            <p:nvPr/>
          </p:nvSpPr>
          <p:spPr bwMode="auto">
            <a:xfrm>
              <a:off x="3765551" y="3486150"/>
              <a:ext cx="373063" cy="461963"/>
            </a:xfrm>
            <a:custGeom>
              <a:avLst/>
              <a:gdLst>
                <a:gd name="T0" fmla="*/ 48 w 88"/>
                <a:gd name="T1" fmla="*/ 0 h 108"/>
                <a:gd name="T2" fmla="*/ 0 w 88"/>
                <a:gd name="T3" fmla="*/ 107 h 108"/>
                <a:gd name="T4" fmla="*/ 62 w 88"/>
                <a:gd name="T5" fmla="*/ 108 h 108"/>
                <a:gd name="T6" fmla="*/ 88 w 88"/>
                <a:gd name="T7" fmla="*/ 38 h 108"/>
                <a:gd name="T8" fmla="*/ 48 w 8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8">
                  <a:moveTo>
                    <a:pt x="48" y="0"/>
                  </a:moveTo>
                  <a:cubicBezTo>
                    <a:pt x="15" y="45"/>
                    <a:pt x="2" y="97"/>
                    <a:pt x="0" y="107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4" y="97"/>
                    <a:pt x="71" y="66"/>
                    <a:pt x="88" y="38"/>
                  </a:cubicBezTo>
                  <a:cubicBezTo>
                    <a:pt x="77" y="25"/>
                    <a:pt x="63" y="12"/>
                    <a:pt x="48" y="0"/>
                  </a:cubicBezTo>
                </a:path>
              </a:pathLst>
            </a:custGeom>
            <a:solidFill>
              <a:srgbClr val="7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14"/>
            <p:cNvSpPr/>
            <p:nvPr/>
          </p:nvSpPr>
          <p:spPr bwMode="auto">
            <a:xfrm>
              <a:off x="4022726" y="3952875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15"/>
            <p:cNvSpPr/>
            <p:nvPr/>
          </p:nvSpPr>
          <p:spPr bwMode="auto">
            <a:xfrm>
              <a:off x="4022726" y="3948113"/>
              <a:ext cx="12700" cy="4763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1 w 3"/>
                <a:gd name="T5" fmla="*/ 1 h 1"/>
                <a:gd name="T6" fmla="*/ 3 w 3"/>
                <a:gd name="T7" fmla="*/ 0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16"/>
            <p:cNvSpPr/>
            <p:nvPr/>
          </p:nvSpPr>
          <p:spPr bwMode="auto">
            <a:xfrm>
              <a:off x="4027488" y="3649663"/>
              <a:ext cx="203200" cy="298450"/>
            </a:xfrm>
            <a:custGeom>
              <a:avLst/>
              <a:gdLst>
                <a:gd name="T0" fmla="*/ 26 w 48"/>
                <a:gd name="T1" fmla="*/ 0 h 70"/>
                <a:gd name="T2" fmla="*/ 0 w 48"/>
                <a:gd name="T3" fmla="*/ 70 h 70"/>
                <a:gd name="T4" fmla="*/ 2 w 48"/>
                <a:gd name="T5" fmla="*/ 70 h 70"/>
                <a:gd name="T6" fmla="*/ 48 w 48"/>
                <a:gd name="T7" fmla="*/ 29 h 70"/>
                <a:gd name="T8" fmla="*/ 26 w 4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0">
                  <a:moveTo>
                    <a:pt x="26" y="0"/>
                  </a:moveTo>
                  <a:cubicBezTo>
                    <a:pt x="9" y="28"/>
                    <a:pt x="2" y="59"/>
                    <a:pt x="0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2" y="59"/>
                    <a:pt x="28" y="45"/>
                    <a:pt x="48" y="29"/>
                  </a:cubicBezTo>
                  <a:cubicBezTo>
                    <a:pt x="42" y="19"/>
                    <a:pt x="34" y="10"/>
                    <a:pt x="26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17"/>
            <p:cNvSpPr/>
            <p:nvPr/>
          </p:nvSpPr>
          <p:spPr bwMode="auto">
            <a:xfrm>
              <a:off x="3968751" y="3773488"/>
              <a:ext cx="355600" cy="242888"/>
            </a:xfrm>
            <a:custGeom>
              <a:avLst/>
              <a:gdLst>
                <a:gd name="T0" fmla="*/ 62 w 84"/>
                <a:gd name="T1" fmla="*/ 0 h 57"/>
                <a:gd name="T2" fmla="*/ 16 w 84"/>
                <a:gd name="T3" fmla="*/ 41 h 57"/>
                <a:gd name="T4" fmla="*/ 14 w 84"/>
                <a:gd name="T5" fmla="*/ 42 h 57"/>
                <a:gd name="T6" fmla="*/ 13 w 84"/>
                <a:gd name="T7" fmla="*/ 43 h 57"/>
                <a:gd name="T8" fmla="*/ 10 w 84"/>
                <a:gd name="T9" fmla="*/ 46 h 57"/>
                <a:gd name="T10" fmla="*/ 0 w 84"/>
                <a:gd name="T11" fmla="*/ 57 h 57"/>
                <a:gd name="T12" fmla="*/ 41 w 84"/>
                <a:gd name="T13" fmla="*/ 57 h 57"/>
                <a:gd name="T14" fmla="*/ 80 w 84"/>
                <a:gd name="T15" fmla="*/ 57 h 57"/>
                <a:gd name="T16" fmla="*/ 84 w 84"/>
                <a:gd name="T17" fmla="*/ 52 h 57"/>
                <a:gd name="T18" fmla="*/ 62 w 84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7">
                  <a:moveTo>
                    <a:pt x="62" y="0"/>
                  </a:moveTo>
                  <a:cubicBezTo>
                    <a:pt x="42" y="16"/>
                    <a:pt x="26" y="30"/>
                    <a:pt x="16" y="41"/>
                  </a:cubicBezTo>
                  <a:cubicBezTo>
                    <a:pt x="15" y="41"/>
                    <a:pt x="15" y="42"/>
                    <a:pt x="14" y="42"/>
                  </a:cubicBezTo>
                  <a:cubicBezTo>
                    <a:pt x="14" y="43"/>
                    <a:pt x="13" y="43"/>
                    <a:pt x="13" y="43"/>
                  </a:cubicBezTo>
                  <a:cubicBezTo>
                    <a:pt x="12" y="44"/>
                    <a:pt x="11" y="45"/>
                    <a:pt x="10" y="46"/>
                  </a:cubicBezTo>
                  <a:cubicBezTo>
                    <a:pt x="4" y="53"/>
                    <a:pt x="0" y="57"/>
                    <a:pt x="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6"/>
                    <a:pt x="82" y="54"/>
                    <a:pt x="84" y="52"/>
                  </a:cubicBezTo>
                  <a:cubicBezTo>
                    <a:pt x="81" y="35"/>
                    <a:pt x="73" y="18"/>
                    <a:pt x="62" y="0"/>
                  </a:cubicBezTo>
                </a:path>
              </a:pathLst>
            </a:custGeom>
            <a:solidFill>
              <a:srgbClr val="7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18"/>
            <p:cNvSpPr/>
            <p:nvPr/>
          </p:nvSpPr>
          <p:spPr bwMode="auto">
            <a:xfrm>
              <a:off x="4303713" y="4016375"/>
              <a:ext cx="28575" cy="9525"/>
            </a:xfrm>
            <a:custGeom>
              <a:avLst/>
              <a:gdLst>
                <a:gd name="T0" fmla="*/ 6 w 7"/>
                <a:gd name="T1" fmla="*/ 0 h 2"/>
                <a:gd name="T2" fmla="*/ 1 w 7"/>
                <a:gd name="T3" fmla="*/ 0 h 2"/>
                <a:gd name="T4" fmla="*/ 0 w 7"/>
                <a:gd name="T5" fmla="*/ 1 h 2"/>
                <a:gd name="T6" fmla="*/ 7 w 7"/>
                <a:gd name="T7" fmla="*/ 2 h 2"/>
                <a:gd name="T8" fmla="*/ 6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6" y="0"/>
                  </a:cubicBezTo>
                </a:path>
              </a:pathLst>
            </a:custGeom>
            <a:solidFill>
              <a:srgbClr val="80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19"/>
            <p:cNvSpPr/>
            <p:nvPr/>
          </p:nvSpPr>
          <p:spPr bwMode="auto">
            <a:xfrm>
              <a:off x="4306888" y="3995738"/>
              <a:ext cx="22225" cy="20638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5 h 5"/>
                <a:gd name="T4" fmla="*/ 5 w 5"/>
                <a:gd name="T5" fmla="*/ 5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5" y="1"/>
                    <a:pt x="4" y="0"/>
                  </a:cubicBezTo>
                </a:path>
              </a:pathLst>
            </a:custGeom>
            <a:solidFill>
              <a:srgbClr val="7F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20"/>
            <p:cNvSpPr/>
            <p:nvPr/>
          </p:nvSpPr>
          <p:spPr bwMode="auto">
            <a:xfrm>
              <a:off x="2382838" y="3328988"/>
              <a:ext cx="1763713" cy="717550"/>
            </a:xfrm>
            <a:custGeom>
              <a:avLst/>
              <a:gdLst>
                <a:gd name="T0" fmla="*/ 0 w 416"/>
                <a:gd name="T1" fmla="*/ 168 h 168"/>
                <a:gd name="T2" fmla="*/ 157 w 416"/>
                <a:gd name="T3" fmla="*/ 29 h 168"/>
                <a:gd name="T4" fmla="*/ 416 w 416"/>
                <a:gd name="T5" fmla="*/ 165 h 168"/>
                <a:gd name="T6" fmla="*/ 0 w 416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6" h="168">
                  <a:moveTo>
                    <a:pt x="0" y="168"/>
                  </a:moveTo>
                  <a:cubicBezTo>
                    <a:pt x="0" y="168"/>
                    <a:pt x="13" y="58"/>
                    <a:pt x="157" y="29"/>
                  </a:cubicBezTo>
                  <a:cubicBezTo>
                    <a:pt x="301" y="0"/>
                    <a:pt x="408" y="101"/>
                    <a:pt x="416" y="165"/>
                  </a:cubicBezTo>
                  <a:lnTo>
                    <a:pt x="0" y="168"/>
                  </a:lnTo>
                  <a:close/>
                </a:path>
              </a:pathLst>
            </a:custGeom>
            <a:solidFill>
              <a:srgbClr val="B3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21"/>
            <p:cNvSpPr/>
            <p:nvPr/>
          </p:nvSpPr>
          <p:spPr bwMode="auto">
            <a:xfrm>
              <a:off x="2624138" y="3521075"/>
              <a:ext cx="1309688" cy="534988"/>
            </a:xfrm>
            <a:custGeom>
              <a:avLst/>
              <a:gdLst>
                <a:gd name="T0" fmla="*/ 0 w 309"/>
                <a:gd name="T1" fmla="*/ 125 h 125"/>
                <a:gd name="T2" fmla="*/ 116 w 309"/>
                <a:gd name="T3" fmla="*/ 22 h 125"/>
                <a:gd name="T4" fmla="*/ 309 w 309"/>
                <a:gd name="T5" fmla="*/ 123 h 125"/>
                <a:gd name="T6" fmla="*/ 0 w 309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125">
                  <a:moveTo>
                    <a:pt x="0" y="125"/>
                  </a:moveTo>
                  <a:cubicBezTo>
                    <a:pt x="0" y="125"/>
                    <a:pt x="9" y="44"/>
                    <a:pt x="116" y="22"/>
                  </a:cubicBezTo>
                  <a:cubicBezTo>
                    <a:pt x="223" y="0"/>
                    <a:pt x="303" y="75"/>
                    <a:pt x="309" y="123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22"/>
            <p:cNvSpPr/>
            <p:nvPr/>
          </p:nvSpPr>
          <p:spPr bwMode="auto">
            <a:xfrm>
              <a:off x="2844801" y="3700463"/>
              <a:ext cx="869950" cy="355600"/>
            </a:xfrm>
            <a:custGeom>
              <a:avLst/>
              <a:gdLst>
                <a:gd name="T0" fmla="*/ 0 w 205"/>
                <a:gd name="T1" fmla="*/ 83 h 83"/>
                <a:gd name="T2" fmla="*/ 77 w 205"/>
                <a:gd name="T3" fmla="*/ 14 h 83"/>
                <a:gd name="T4" fmla="*/ 205 w 205"/>
                <a:gd name="T5" fmla="*/ 82 h 83"/>
                <a:gd name="T6" fmla="*/ 0 w 205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83">
                  <a:moveTo>
                    <a:pt x="0" y="83"/>
                  </a:moveTo>
                  <a:cubicBezTo>
                    <a:pt x="0" y="83"/>
                    <a:pt x="6" y="29"/>
                    <a:pt x="77" y="14"/>
                  </a:cubicBezTo>
                  <a:cubicBezTo>
                    <a:pt x="148" y="0"/>
                    <a:pt x="201" y="50"/>
                    <a:pt x="205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77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7154863" y="2720975"/>
              <a:ext cx="1679575" cy="1343025"/>
            </a:xfrm>
            <a:custGeom>
              <a:avLst/>
              <a:gdLst>
                <a:gd name="T0" fmla="*/ 0 w 396"/>
                <a:gd name="T1" fmla="*/ 307 h 314"/>
                <a:gd name="T2" fmla="*/ 207 w 396"/>
                <a:gd name="T3" fmla="*/ 13 h 314"/>
                <a:gd name="T4" fmla="*/ 396 w 396"/>
                <a:gd name="T5" fmla="*/ 314 h 314"/>
                <a:gd name="T6" fmla="*/ 0 w 396"/>
                <a:gd name="T7" fmla="*/ 30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14">
                  <a:moveTo>
                    <a:pt x="0" y="307"/>
                  </a:moveTo>
                  <a:cubicBezTo>
                    <a:pt x="0" y="307"/>
                    <a:pt x="38" y="0"/>
                    <a:pt x="207" y="13"/>
                  </a:cubicBezTo>
                  <a:cubicBezTo>
                    <a:pt x="377" y="26"/>
                    <a:pt x="396" y="267"/>
                    <a:pt x="396" y="314"/>
                  </a:cubicBezTo>
                  <a:cubicBezTo>
                    <a:pt x="0" y="307"/>
                    <a:pt x="0" y="307"/>
                    <a:pt x="0" y="307"/>
                  </a:cubicBezTo>
                </a:path>
              </a:pathLst>
            </a:custGeom>
            <a:solidFill>
              <a:srgbClr val="77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7337426" y="2960688"/>
              <a:ext cx="1335088" cy="1090613"/>
            </a:xfrm>
            <a:custGeom>
              <a:avLst/>
              <a:gdLst>
                <a:gd name="T0" fmla="*/ 0 w 315"/>
                <a:gd name="T1" fmla="*/ 249 h 255"/>
                <a:gd name="T2" fmla="*/ 165 w 315"/>
                <a:gd name="T3" fmla="*/ 10 h 255"/>
                <a:gd name="T4" fmla="*/ 315 w 315"/>
                <a:gd name="T5" fmla="*/ 255 h 255"/>
                <a:gd name="T6" fmla="*/ 0 w 315"/>
                <a:gd name="T7" fmla="*/ 24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255">
                  <a:moveTo>
                    <a:pt x="0" y="249"/>
                  </a:moveTo>
                  <a:cubicBezTo>
                    <a:pt x="0" y="249"/>
                    <a:pt x="30" y="0"/>
                    <a:pt x="165" y="10"/>
                  </a:cubicBezTo>
                  <a:cubicBezTo>
                    <a:pt x="300" y="20"/>
                    <a:pt x="315" y="217"/>
                    <a:pt x="315" y="255"/>
                  </a:cubicBez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778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7524751" y="3260725"/>
              <a:ext cx="977900" cy="798513"/>
            </a:xfrm>
            <a:custGeom>
              <a:avLst/>
              <a:gdLst>
                <a:gd name="T0" fmla="*/ 0 w 231"/>
                <a:gd name="T1" fmla="*/ 183 h 187"/>
                <a:gd name="T2" fmla="*/ 121 w 231"/>
                <a:gd name="T3" fmla="*/ 8 h 187"/>
                <a:gd name="T4" fmla="*/ 231 w 231"/>
                <a:gd name="T5" fmla="*/ 187 h 187"/>
                <a:gd name="T6" fmla="*/ 0 w 231"/>
                <a:gd name="T7" fmla="*/ 1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87">
                  <a:moveTo>
                    <a:pt x="0" y="183"/>
                  </a:moveTo>
                  <a:cubicBezTo>
                    <a:pt x="0" y="183"/>
                    <a:pt x="22" y="0"/>
                    <a:pt x="121" y="8"/>
                  </a:cubicBezTo>
                  <a:cubicBezTo>
                    <a:pt x="220" y="15"/>
                    <a:pt x="231" y="159"/>
                    <a:pt x="231" y="187"/>
                  </a:cubicBezTo>
                  <a:cubicBezTo>
                    <a:pt x="0" y="183"/>
                    <a:pt x="0" y="183"/>
                    <a:pt x="0" y="183"/>
                  </a:cubicBezTo>
                </a:path>
              </a:pathLst>
            </a:custGeom>
            <a:solidFill>
              <a:srgbClr val="DC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7677151" y="4041775"/>
              <a:ext cx="695325" cy="17463"/>
            </a:xfrm>
            <a:custGeom>
              <a:avLst/>
              <a:gdLst>
                <a:gd name="T0" fmla="*/ 0 w 164"/>
                <a:gd name="T1" fmla="*/ 0 h 4"/>
                <a:gd name="T2" fmla="*/ 0 w 164"/>
                <a:gd name="T3" fmla="*/ 1 h 4"/>
                <a:gd name="T4" fmla="*/ 164 w 164"/>
                <a:gd name="T5" fmla="*/ 4 h 4"/>
                <a:gd name="T6" fmla="*/ 164 w 164"/>
                <a:gd name="T7" fmla="*/ 4 h 4"/>
                <a:gd name="T8" fmla="*/ 0 w 16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27"/>
            <p:cNvSpPr/>
            <p:nvPr/>
          </p:nvSpPr>
          <p:spPr bwMode="auto">
            <a:xfrm>
              <a:off x="7677151" y="3508375"/>
              <a:ext cx="695325" cy="550863"/>
            </a:xfrm>
            <a:custGeom>
              <a:avLst/>
              <a:gdLst>
                <a:gd name="T0" fmla="*/ 82 w 164"/>
                <a:gd name="T1" fmla="*/ 0 h 129"/>
                <a:gd name="T2" fmla="*/ 0 w 164"/>
                <a:gd name="T3" fmla="*/ 125 h 129"/>
                <a:gd name="T4" fmla="*/ 164 w 164"/>
                <a:gd name="T5" fmla="*/ 129 h 129"/>
                <a:gd name="T6" fmla="*/ 86 w 164"/>
                <a:gd name="T7" fmla="*/ 1 h 129"/>
                <a:gd name="T8" fmla="*/ 82 w 164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29">
                  <a:moveTo>
                    <a:pt x="82" y="0"/>
                  </a:moveTo>
                  <a:cubicBezTo>
                    <a:pt x="16" y="0"/>
                    <a:pt x="0" y="122"/>
                    <a:pt x="0" y="125"/>
                  </a:cubicBezTo>
                  <a:cubicBezTo>
                    <a:pt x="164" y="129"/>
                    <a:pt x="164" y="129"/>
                    <a:pt x="164" y="129"/>
                  </a:cubicBezTo>
                  <a:cubicBezTo>
                    <a:pt x="164" y="108"/>
                    <a:pt x="156" y="6"/>
                    <a:pt x="86" y="1"/>
                  </a:cubicBezTo>
                  <a:cubicBezTo>
                    <a:pt x="84" y="0"/>
                    <a:pt x="83" y="0"/>
                    <a:pt x="82" y="0"/>
                  </a:cubicBezTo>
                </a:path>
              </a:pathLst>
            </a:custGeom>
            <a:solidFill>
              <a:srgbClr val="A8B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328"/>
            <p:cNvSpPr/>
            <p:nvPr/>
          </p:nvSpPr>
          <p:spPr bwMode="auto">
            <a:xfrm>
              <a:off x="8507413" y="2773363"/>
              <a:ext cx="1878013" cy="1295400"/>
            </a:xfrm>
            <a:custGeom>
              <a:avLst/>
              <a:gdLst>
                <a:gd name="T0" fmla="*/ 0 w 443"/>
                <a:gd name="T1" fmla="*/ 300 h 303"/>
                <a:gd name="T2" fmla="*/ 440 w 443"/>
                <a:gd name="T3" fmla="*/ 272 h 303"/>
                <a:gd name="T4" fmla="*/ 443 w 443"/>
                <a:gd name="T5" fmla="*/ 303 h 303"/>
                <a:gd name="T6" fmla="*/ 0 w 443"/>
                <a:gd name="T7" fmla="*/ 30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" h="303">
                  <a:moveTo>
                    <a:pt x="0" y="300"/>
                  </a:moveTo>
                  <a:cubicBezTo>
                    <a:pt x="0" y="300"/>
                    <a:pt x="323" y="0"/>
                    <a:pt x="440" y="272"/>
                  </a:cubicBezTo>
                  <a:cubicBezTo>
                    <a:pt x="443" y="303"/>
                    <a:pt x="443" y="303"/>
                    <a:pt x="443" y="303"/>
                  </a:cubicBezTo>
                  <a:cubicBezTo>
                    <a:pt x="0" y="300"/>
                    <a:pt x="0" y="300"/>
                    <a:pt x="0" y="300"/>
                  </a:cubicBezTo>
                </a:path>
              </a:pathLst>
            </a:custGeom>
            <a:solidFill>
              <a:srgbClr val="9DA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329"/>
            <p:cNvSpPr/>
            <p:nvPr/>
          </p:nvSpPr>
          <p:spPr bwMode="auto">
            <a:xfrm>
              <a:off x="8791576" y="3084513"/>
              <a:ext cx="1428750" cy="984250"/>
            </a:xfrm>
            <a:custGeom>
              <a:avLst/>
              <a:gdLst>
                <a:gd name="T0" fmla="*/ 0 w 337"/>
                <a:gd name="T1" fmla="*/ 228 h 230"/>
                <a:gd name="T2" fmla="*/ 334 w 337"/>
                <a:gd name="T3" fmla="*/ 206 h 230"/>
                <a:gd name="T4" fmla="*/ 337 w 337"/>
                <a:gd name="T5" fmla="*/ 230 h 230"/>
                <a:gd name="T6" fmla="*/ 0 w 337"/>
                <a:gd name="T7" fmla="*/ 2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230">
                  <a:moveTo>
                    <a:pt x="0" y="228"/>
                  </a:moveTo>
                  <a:cubicBezTo>
                    <a:pt x="0" y="228"/>
                    <a:pt x="245" y="0"/>
                    <a:pt x="334" y="206"/>
                  </a:cubicBezTo>
                  <a:cubicBezTo>
                    <a:pt x="337" y="230"/>
                    <a:pt x="337" y="230"/>
                    <a:pt x="337" y="230"/>
                  </a:cubicBezTo>
                  <a:cubicBezTo>
                    <a:pt x="0" y="228"/>
                    <a:pt x="0" y="228"/>
                    <a:pt x="0" y="228"/>
                  </a:cubicBezTo>
                </a:path>
              </a:pathLst>
            </a:custGeom>
            <a:solidFill>
              <a:srgbClr val="9DD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30"/>
            <p:cNvSpPr/>
            <p:nvPr/>
          </p:nvSpPr>
          <p:spPr bwMode="auto">
            <a:xfrm>
              <a:off x="9078913" y="3430588"/>
              <a:ext cx="933450" cy="646113"/>
            </a:xfrm>
            <a:custGeom>
              <a:avLst/>
              <a:gdLst>
                <a:gd name="T0" fmla="*/ 0 w 220"/>
                <a:gd name="T1" fmla="*/ 150 h 151"/>
                <a:gd name="T2" fmla="*/ 219 w 220"/>
                <a:gd name="T3" fmla="*/ 135 h 151"/>
                <a:gd name="T4" fmla="*/ 220 w 220"/>
                <a:gd name="T5" fmla="*/ 151 h 151"/>
                <a:gd name="T6" fmla="*/ 0 w 220"/>
                <a:gd name="T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51">
                  <a:moveTo>
                    <a:pt x="0" y="150"/>
                  </a:moveTo>
                  <a:cubicBezTo>
                    <a:pt x="0" y="150"/>
                    <a:pt x="160" y="0"/>
                    <a:pt x="219" y="135"/>
                  </a:cubicBezTo>
                  <a:cubicBezTo>
                    <a:pt x="220" y="151"/>
                    <a:pt x="220" y="151"/>
                    <a:pt x="220" y="151"/>
                  </a:cubicBez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solidFill>
              <a:srgbClr val="DC9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9312276" y="3892550"/>
              <a:ext cx="547688" cy="179388"/>
            </a:xfrm>
            <a:custGeom>
              <a:avLst/>
              <a:gdLst>
                <a:gd name="T0" fmla="*/ 84 w 129"/>
                <a:gd name="T1" fmla="*/ 0 h 42"/>
                <a:gd name="T2" fmla="*/ 0 w 129"/>
                <a:gd name="T3" fmla="*/ 42 h 42"/>
                <a:gd name="T4" fmla="*/ 129 w 129"/>
                <a:gd name="T5" fmla="*/ 42 h 42"/>
                <a:gd name="T6" fmla="*/ 128 w 129"/>
                <a:gd name="T7" fmla="*/ 33 h 42"/>
                <a:gd name="T8" fmla="*/ 84 w 12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2">
                  <a:moveTo>
                    <a:pt x="84" y="0"/>
                  </a:moveTo>
                  <a:cubicBezTo>
                    <a:pt x="45" y="0"/>
                    <a:pt x="0" y="42"/>
                    <a:pt x="0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18" y="9"/>
                    <a:pt x="101" y="0"/>
                    <a:pt x="84" y="0"/>
                  </a:cubicBezTo>
                </a:path>
              </a:pathLst>
            </a:custGeom>
            <a:solidFill>
              <a:srgbClr val="DC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47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805390"/>
            <a:ext cx="113431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Trong bài thơ, em yêu sắc màu nào nhất? Vì sao? </a:t>
            </a:r>
          </a:p>
          <a:p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/>
              </a:rPr>
              <a:t>     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em yêu đó.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628781"/>
            <a:ext cx="104009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với một trong những từ mà em tìm đ</a:t>
            </a:r>
            <a:r>
              <a:rPr lang="vi-VN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C6954B2D-C110-4D1C-B373-2852110E9F8C}"/>
              </a:ext>
            </a:extLst>
          </p:cNvPr>
          <p:cNvSpPr txBox="1"/>
          <p:nvPr/>
        </p:nvSpPr>
        <p:spPr>
          <a:xfrm>
            <a:off x="891540" y="1775026"/>
            <a:ext cx="866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Đỏ: đỏ tươi, đỏ chót, đỏ rực,….</a:t>
            </a:r>
          </a:p>
          <a:p>
            <a:r>
              <a:rPr lang="vi-VN" sz="2400"/>
              <a:t>Xanh: xanh ngát, xanh rì, xanh tươi,…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D1D26AE8-2E0C-43D5-B4E8-DC3FA585BF8D}"/>
              </a:ext>
            </a:extLst>
          </p:cNvPr>
          <p:cNvSpPr txBox="1"/>
          <p:nvPr/>
        </p:nvSpPr>
        <p:spPr>
          <a:xfrm>
            <a:off x="699516" y="3198168"/>
            <a:ext cx="787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+mj-lt"/>
              </a:rPr>
              <a:t>Hoa phượng nở đỏ rực một góc trời.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0DA3169-60C8-4267-91DE-A33006FA5966}"/>
              </a:ext>
            </a:extLst>
          </p:cNvPr>
          <p:cNvSpPr txBox="1"/>
          <p:nvPr/>
        </p:nvSpPr>
        <p:spPr>
          <a:xfrm>
            <a:off x="272034" y="3736916"/>
            <a:ext cx="1110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Chúng ta thể hiện lòng yêu quê hương, đất nước của mình như thế nào?</a:t>
            </a:r>
            <a:endParaRPr lang="vi-VN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D40E09F-9A4D-434E-A015-A3A37659FA79}"/>
              </a:ext>
            </a:extLst>
          </p:cNvPr>
          <p:cNvSpPr txBox="1"/>
          <p:nvPr/>
        </p:nvSpPr>
        <p:spPr>
          <a:xfrm>
            <a:off x="342900" y="4198580"/>
            <a:ext cx="11109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 Chăm ngoan, học giỏi.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- Yêu thương ông bà, cha mẹ; nghe lời ông bà, cha mẹ, thầy cô, …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- Biết làm những việc tốt để xây dựng quê hương, đất nước.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- Biết giữ gìn những truyền thống tốt đẹp của quê hương, đất nước.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- …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9BAAF25-B2F5-4474-9C98-1C85F1FC06B3}"/>
              </a:ext>
            </a:extLst>
          </p:cNvPr>
          <p:cNvSpPr txBox="1"/>
          <p:nvPr/>
        </p:nvSpPr>
        <p:spPr>
          <a:xfrm>
            <a:off x="3250693" y="263235"/>
            <a:ext cx="486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– KẾT NỐI</a:t>
            </a:r>
            <a:endParaRPr lang="vi-VN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79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4E8099-434A-478C-B96F-17B02C9FF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4"/>
          <a:stretch/>
        </p:blipFill>
        <p:spPr>
          <a:xfrm>
            <a:off x="0" y="0"/>
            <a:ext cx="118872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8A7A01-8791-4B3B-A799-6824249C9929}"/>
              </a:ext>
            </a:extLst>
          </p:cNvPr>
          <p:cNvSpPr txBox="1"/>
          <p:nvPr/>
        </p:nvSpPr>
        <p:spPr>
          <a:xfrm>
            <a:off x="3205496" y="601997"/>
            <a:ext cx="7793065" cy="1138769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400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j-lt"/>
                <a:ea typeface="HP001 5Ha" pitchFamily="34" charset="-127"/>
              </a:rPr>
              <a:t>Định h</a:t>
            </a:r>
            <a:r>
              <a:rPr lang="vi-VN" sz="4400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j-lt"/>
                <a:ea typeface="HP001 5Ha" pitchFamily="34" charset="-127"/>
              </a:rPr>
              <a:t>ướng tiết học sau: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+mj-lt"/>
              <a:ea typeface="HP001 5Ha" pitchFamily="34" charset="-12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8B9B4C4-010D-4E3A-BC4B-6027A46B5EF7}"/>
              </a:ext>
            </a:extLst>
          </p:cNvPr>
          <p:cNvSpPr/>
          <p:nvPr/>
        </p:nvSpPr>
        <p:spPr>
          <a:xfrm>
            <a:off x="116087" y="2819400"/>
            <a:ext cx="11840766" cy="3100388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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Học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thuộc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30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lòng</a:t>
            </a:r>
            <a:r>
              <a:rPr lang="en-US" sz="43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  <a:t>bài th</a:t>
            </a:r>
            <a:r>
              <a:rPr lang="vi-VN" sz="43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  <a:t> và nội dung bài.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!"/>
              <a:defRPr/>
            </a:pP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  <a:t>: Lòng dân (Tiết 1 – Trang 24)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bài. Tập diễn vở kịch.)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837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39"/>
          <p:cNvSpPr/>
          <p:nvPr/>
        </p:nvSpPr>
        <p:spPr bwMode="auto">
          <a:xfrm>
            <a:off x="1070713" y="146860"/>
            <a:ext cx="1633601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40"/>
          <p:cNvSpPr/>
          <p:nvPr/>
        </p:nvSpPr>
        <p:spPr bwMode="auto">
          <a:xfrm>
            <a:off x="5637502" y="573028"/>
            <a:ext cx="1019495" cy="718482"/>
          </a:xfrm>
          <a:custGeom>
            <a:avLst/>
            <a:gdLst>
              <a:gd name="T0" fmla="*/ 62 w 310"/>
              <a:gd name="T1" fmla="*/ 112 h 212"/>
              <a:gd name="T2" fmla="*/ 110 w 310"/>
              <a:gd name="T3" fmla="*/ 80 h 212"/>
              <a:gd name="T4" fmla="*/ 208 w 310"/>
              <a:gd name="T5" fmla="*/ 75 h 212"/>
              <a:gd name="T6" fmla="*/ 281 w 310"/>
              <a:gd name="T7" fmla="*/ 69 h 212"/>
              <a:gd name="T8" fmla="*/ 256 w 310"/>
              <a:gd name="T9" fmla="*/ 122 h 212"/>
              <a:gd name="T10" fmla="*/ 185 w 310"/>
              <a:gd name="T11" fmla="*/ 149 h 212"/>
              <a:gd name="T12" fmla="*/ 97 w 310"/>
              <a:gd name="T13" fmla="*/ 152 h 212"/>
              <a:gd name="T14" fmla="*/ 27 w 310"/>
              <a:gd name="T15" fmla="*/ 162 h 212"/>
              <a:gd name="T16" fmla="*/ 58 w 310"/>
              <a:gd name="T17" fmla="*/ 11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212">
                <a:moveTo>
                  <a:pt x="62" y="112"/>
                </a:moveTo>
                <a:cubicBezTo>
                  <a:pt x="3" y="77"/>
                  <a:pt x="73" y="36"/>
                  <a:pt x="110" y="80"/>
                </a:cubicBezTo>
                <a:cubicBezTo>
                  <a:pt x="135" y="33"/>
                  <a:pt x="191" y="0"/>
                  <a:pt x="208" y="75"/>
                </a:cubicBezTo>
                <a:cubicBezTo>
                  <a:pt x="229" y="62"/>
                  <a:pt x="259" y="50"/>
                  <a:pt x="281" y="69"/>
                </a:cubicBezTo>
                <a:cubicBezTo>
                  <a:pt x="310" y="95"/>
                  <a:pt x="289" y="122"/>
                  <a:pt x="256" y="122"/>
                </a:cubicBezTo>
                <a:cubicBezTo>
                  <a:pt x="295" y="178"/>
                  <a:pt x="220" y="207"/>
                  <a:pt x="185" y="149"/>
                </a:cubicBezTo>
                <a:cubicBezTo>
                  <a:pt x="168" y="192"/>
                  <a:pt x="102" y="212"/>
                  <a:pt x="97" y="152"/>
                </a:cubicBezTo>
                <a:cubicBezTo>
                  <a:pt x="77" y="161"/>
                  <a:pt x="47" y="183"/>
                  <a:pt x="27" y="162"/>
                </a:cubicBezTo>
                <a:cubicBezTo>
                  <a:pt x="0" y="134"/>
                  <a:pt x="37" y="125"/>
                  <a:pt x="58" y="117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39"/>
          <p:cNvSpPr/>
          <p:nvPr/>
        </p:nvSpPr>
        <p:spPr bwMode="auto">
          <a:xfrm>
            <a:off x="3461190" y="408520"/>
            <a:ext cx="1633601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2761460" y="1470639"/>
            <a:ext cx="4666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KHỞI ĐỘNG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369789" y="1252738"/>
            <a:ext cx="3977084" cy="11277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bg1"/>
                </a:solidFill>
              </a:rPr>
              <a:t>Thử thách</a:t>
            </a:r>
          </a:p>
          <a:p>
            <a:pPr algn="ctr"/>
            <a:r>
              <a:rPr lang="en-US" sz="2600" b="1" smtClean="0">
                <a:solidFill>
                  <a:schemeClr val="bg1"/>
                </a:solidFill>
              </a:rPr>
              <a:t>“Cô cần – con có”</a:t>
            </a:r>
            <a:endParaRPr lang="en-US" sz="2600" b="1">
              <a:solidFill>
                <a:schemeClr val="bg1"/>
              </a:solidFill>
            </a:endParaRPr>
          </a:p>
        </p:txBody>
      </p:sp>
      <p:grpSp>
        <p:nvGrpSpPr>
          <p:cNvPr id="128" name="组合 150"/>
          <p:cNvGrpSpPr/>
          <p:nvPr/>
        </p:nvGrpSpPr>
        <p:grpSpPr>
          <a:xfrm flipH="1">
            <a:off x="-4220" y="4745857"/>
            <a:ext cx="12055931" cy="2750298"/>
            <a:chOff x="2636838" y="2563813"/>
            <a:chExt cx="6915984" cy="1538288"/>
          </a:xfrm>
        </p:grpSpPr>
        <p:sp>
          <p:nvSpPr>
            <p:cNvPr id="129" name="Freeform 273"/>
            <p:cNvSpPr/>
            <p:nvPr/>
          </p:nvSpPr>
          <p:spPr bwMode="auto">
            <a:xfrm>
              <a:off x="2636838" y="2563813"/>
              <a:ext cx="6913563" cy="1538288"/>
            </a:xfrm>
            <a:custGeom>
              <a:avLst/>
              <a:gdLst>
                <a:gd name="T0" fmla="*/ 0 w 1631"/>
                <a:gd name="T1" fmla="*/ 59 h 360"/>
                <a:gd name="T2" fmla="*/ 520 w 1631"/>
                <a:gd name="T3" fmla="*/ 122 h 360"/>
                <a:gd name="T4" fmla="*/ 1631 w 1631"/>
                <a:gd name="T5" fmla="*/ 285 h 360"/>
                <a:gd name="T6" fmla="*/ 1631 w 1631"/>
                <a:gd name="T7" fmla="*/ 360 h 360"/>
                <a:gd name="T8" fmla="*/ 0 w 1631"/>
                <a:gd name="T9" fmla="*/ 360 h 360"/>
                <a:gd name="T10" fmla="*/ 0 w 1631"/>
                <a:gd name="T11" fmla="*/ 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360">
                  <a:moveTo>
                    <a:pt x="0" y="59"/>
                  </a:moveTo>
                  <a:cubicBezTo>
                    <a:pt x="0" y="59"/>
                    <a:pt x="225" y="0"/>
                    <a:pt x="520" y="122"/>
                  </a:cubicBezTo>
                  <a:cubicBezTo>
                    <a:pt x="814" y="244"/>
                    <a:pt x="1278" y="294"/>
                    <a:pt x="1631" y="285"/>
                  </a:cubicBezTo>
                  <a:cubicBezTo>
                    <a:pt x="1631" y="360"/>
                    <a:pt x="1631" y="360"/>
                    <a:pt x="1631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58A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74"/>
            <p:cNvSpPr/>
            <p:nvPr/>
          </p:nvSpPr>
          <p:spPr bwMode="auto">
            <a:xfrm flipH="1">
              <a:off x="2667834" y="2859088"/>
              <a:ext cx="6884988" cy="1243013"/>
            </a:xfrm>
            <a:custGeom>
              <a:avLst/>
              <a:gdLst>
                <a:gd name="T0" fmla="*/ 0 w 1624"/>
                <a:gd name="T1" fmla="*/ 47 h 291"/>
                <a:gd name="T2" fmla="*/ 585 w 1624"/>
                <a:gd name="T3" fmla="*/ 122 h 291"/>
                <a:gd name="T4" fmla="*/ 1624 w 1624"/>
                <a:gd name="T5" fmla="*/ 250 h 291"/>
                <a:gd name="T6" fmla="*/ 1624 w 1624"/>
                <a:gd name="T7" fmla="*/ 291 h 291"/>
                <a:gd name="T8" fmla="*/ 0 w 1624"/>
                <a:gd name="T9" fmla="*/ 291 h 291"/>
                <a:gd name="T10" fmla="*/ 0 w 1624"/>
                <a:gd name="T11" fmla="*/ 4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4" h="291">
                  <a:moveTo>
                    <a:pt x="0" y="47"/>
                  </a:moveTo>
                  <a:cubicBezTo>
                    <a:pt x="0" y="47"/>
                    <a:pt x="261" y="0"/>
                    <a:pt x="585" y="122"/>
                  </a:cubicBezTo>
                  <a:cubicBezTo>
                    <a:pt x="909" y="244"/>
                    <a:pt x="1435" y="288"/>
                    <a:pt x="1624" y="250"/>
                  </a:cubicBezTo>
                  <a:cubicBezTo>
                    <a:pt x="1624" y="291"/>
                    <a:pt x="1624" y="291"/>
                    <a:pt x="1624" y="291"/>
                  </a:cubicBezTo>
                  <a:cubicBezTo>
                    <a:pt x="0" y="291"/>
                    <a:pt x="0" y="291"/>
                    <a:pt x="0" y="291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75"/>
            <p:cNvSpPr/>
            <p:nvPr/>
          </p:nvSpPr>
          <p:spPr bwMode="auto">
            <a:xfrm>
              <a:off x="2636838" y="3084513"/>
              <a:ext cx="4510088" cy="1004888"/>
            </a:xfrm>
            <a:custGeom>
              <a:avLst/>
              <a:gdLst>
                <a:gd name="T0" fmla="*/ 585 w 1064"/>
                <a:gd name="T1" fmla="*/ 122 h 235"/>
                <a:gd name="T2" fmla="*/ 0 w 1064"/>
                <a:gd name="T3" fmla="*/ 47 h 235"/>
                <a:gd name="T4" fmla="*/ 0 w 1064"/>
                <a:gd name="T5" fmla="*/ 235 h 235"/>
                <a:gd name="T6" fmla="*/ 1064 w 1064"/>
                <a:gd name="T7" fmla="*/ 235 h 235"/>
                <a:gd name="T8" fmla="*/ 585 w 1064"/>
                <a:gd name="T9" fmla="*/ 1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235">
                  <a:moveTo>
                    <a:pt x="585" y="122"/>
                  </a:moveTo>
                  <a:cubicBezTo>
                    <a:pt x="261" y="0"/>
                    <a:pt x="0" y="47"/>
                    <a:pt x="0" y="4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064" y="235"/>
                    <a:pt x="1064" y="235"/>
                    <a:pt x="1064" y="235"/>
                  </a:cubicBezTo>
                  <a:cubicBezTo>
                    <a:pt x="895" y="211"/>
                    <a:pt x="722" y="174"/>
                    <a:pt x="585" y="122"/>
                  </a:cubicBezTo>
                  <a:close/>
                </a:path>
              </a:pathLst>
            </a:custGeom>
            <a:solidFill>
              <a:srgbClr val="F6A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76"/>
            <p:cNvSpPr/>
            <p:nvPr/>
          </p:nvSpPr>
          <p:spPr bwMode="auto">
            <a:xfrm>
              <a:off x="2636838" y="3379788"/>
              <a:ext cx="3733800" cy="704850"/>
            </a:xfrm>
            <a:custGeom>
              <a:avLst/>
              <a:gdLst>
                <a:gd name="T0" fmla="*/ 484 w 881"/>
                <a:gd name="T1" fmla="*/ 86 h 165"/>
                <a:gd name="T2" fmla="*/ 0 w 881"/>
                <a:gd name="T3" fmla="*/ 33 h 165"/>
                <a:gd name="T4" fmla="*/ 0 w 881"/>
                <a:gd name="T5" fmla="*/ 165 h 165"/>
                <a:gd name="T6" fmla="*/ 881 w 881"/>
                <a:gd name="T7" fmla="*/ 165 h 165"/>
                <a:gd name="T8" fmla="*/ 484 w 881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165">
                  <a:moveTo>
                    <a:pt x="484" y="86"/>
                  </a:moveTo>
                  <a:cubicBezTo>
                    <a:pt x="216" y="0"/>
                    <a:pt x="0" y="33"/>
                    <a:pt x="0" y="3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81" y="165"/>
                    <a:pt x="881" y="165"/>
                    <a:pt x="881" y="165"/>
                  </a:cubicBezTo>
                  <a:cubicBezTo>
                    <a:pt x="741" y="148"/>
                    <a:pt x="598" y="122"/>
                    <a:pt x="484" y="86"/>
                  </a:cubicBezTo>
                  <a:close/>
                </a:path>
              </a:pathLst>
            </a:custGeom>
            <a:solidFill>
              <a:srgbClr val="95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77"/>
            <p:cNvSpPr/>
            <p:nvPr/>
          </p:nvSpPr>
          <p:spPr bwMode="auto">
            <a:xfrm>
              <a:off x="2636838" y="3594100"/>
              <a:ext cx="2624138" cy="495300"/>
            </a:xfrm>
            <a:custGeom>
              <a:avLst/>
              <a:gdLst>
                <a:gd name="T0" fmla="*/ 340 w 619"/>
                <a:gd name="T1" fmla="*/ 61 h 116"/>
                <a:gd name="T2" fmla="*/ 0 w 619"/>
                <a:gd name="T3" fmla="*/ 24 h 116"/>
                <a:gd name="T4" fmla="*/ 0 w 619"/>
                <a:gd name="T5" fmla="*/ 116 h 116"/>
                <a:gd name="T6" fmla="*/ 619 w 619"/>
                <a:gd name="T7" fmla="*/ 116 h 116"/>
                <a:gd name="T8" fmla="*/ 340 w 619"/>
                <a:gd name="T9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116">
                  <a:moveTo>
                    <a:pt x="340" y="61"/>
                  </a:moveTo>
                  <a:cubicBezTo>
                    <a:pt x="152" y="0"/>
                    <a:pt x="0" y="24"/>
                    <a:pt x="0" y="2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19" y="116"/>
                    <a:pt x="619" y="116"/>
                    <a:pt x="619" y="116"/>
                  </a:cubicBezTo>
                  <a:cubicBezTo>
                    <a:pt x="521" y="104"/>
                    <a:pt x="420" y="86"/>
                    <a:pt x="340" y="61"/>
                  </a:cubicBezTo>
                  <a:close/>
                </a:path>
              </a:pathLst>
            </a:custGeom>
            <a:solidFill>
              <a:srgbClr val="FFF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6" name="组合 117"/>
          <p:cNvGrpSpPr/>
          <p:nvPr/>
        </p:nvGrpSpPr>
        <p:grpSpPr>
          <a:xfrm>
            <a:off x="644222" y="681051"/>
            <a:ext cx="2633919" cy="5940751"/>
            <a:chOff x="4508501" y="3175"/>
            <a:chExt cx="3149600" cy="6926263"/>
          </a:xfrm>
        </p:grpSpPr>
        <p:sp>
          <p:nvSpPr>
            <p:cNvPr id="137" name="Freeform 39"/>
            <p:cNvSpPr/>
            <p:nvPr/>
          </p:nvSpPr>
          <p:spPr bwMode="auto">
            <a:xfrm>
              <a:off x="4976813" y="331788"/>
              <a:ext cx="304800" cy="301625"/>
            </a:xfrm>
            <a:custGeom>
              <a:avLst/>
              <a:gdLst>
                <a:gd name="T0" fmla="*/ 67 w 107"/>
                <a:gd name="T1" fmla="*/ 104 h 106"/>
                <a:gd name="T2" fmla="*/ 0 w 107"/>
                <a:gd name="T3" fmla="*/ 55 h 106"/>
                <a:gd name="T4" fmla="*/ 107 w 107"/>
                <a:gd name="T5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6">
                  <a:moveTo>
                    <a:pt x="67" y="104"/>
                  </a:moveTo>
                  <a:cubicBezTo>
                    <a:pt x="38" y="106"/>
                    <a:pt x="0" y="88"/>
                    <a:pt x="0" y="55"/>
                  </a:cubicBezTo>
                  <a:cubicBezTo>
                    <a:pt x="1" y="0"/>
                    <a:pt x="88" y="70"/>
                    <a:pt x="107" y="71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0"/>
            <p:cNvSpPr/>
            <p:nvPr/>
          </p:nvSpPr>
          <p:spPr bwMode="auto">
            <a:xfrm>
              <a:off x="4522788" y="488950"/>
              <a:ext cx="1166813" cy="952500"/>
            </a:xfrm>
            <a:custGeom>
              <a:avLst/>
              <a:gdLst>
                <a:gd name="T0" fmla="*/ 381 w 409"/>
                <a:gd name="T1" fmla="*/ 247 h 334"/>
                <a:gd name="T2" fmla="*/ 261 w 409"/>
                <a:gd name="T3" fmla="*/ 17 h 334"/>
                <a:gd name="T4" fmla="*/ 99 w 409"/>
                <a:gd name="T5" fmla="*/ 64 h 334"/>
                <a:gd name="T6" fmla="*/ 92 w 409"/>
                <a:gd name="T7" fmla="*/ 67 h 334"/>
                <a:gd name="T8" fmla="*/ 14 w 409"/>
                <a:gd name="T9" fmla="*/ 138 h 334"/>
                <a:gd name="T10" fmla="*/ 45 w 409"/>
                <a:gd name="T11" fmla="*/ 235 h 334"/>
                <a:gd name="T12" fmla="*/ 127 w 409"/>
                <a:gd name="T13" fmla="*/ 253 h 334"/>
                <a:gd name="T14" fmla="*/ 214 w 409"/>
                <a:gd name="T15" fmla="*/ 297 h 334"/>
                <a:gd name="T16" fmla="*/ 211 w 409"/>
                <a:gd name="T17" fmla="*/ 334 h 334"/>
                <a:gd name="T18" fmla="*/ 296 w 409"/>
                <a:gd name="T19" fmla="*/ 284 h 334"/>
                <a:gd name="T20" fmla="*/ 381 w 409"/>
                <a:gd name="T21" fmla="*/ 276 h 334"/>
                <a:gd name="T22" fmla="*/ 381 w 409"/>
                <a:gd name="T23" fmla="*/ 2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34">
                  <a:moveTo>
                    <a:pt x="381" y="247"/>
                  </a:moveTo>
                  <a:cubicBezTo>
                    <a:pt x="381" y="146"/>
                    <a:pt x="409" y="0"/>
                    <a:pt x="261" y="17"/>
                  </a:cubicBezTo>
                  <a:cubicBezTo>
                    <a:pt x="203" y="24"/>
                    <a:pt x="154" y="38"/>
                    <a:pt x="99" y="64"/>
                  </a:cubicBezTo>
                  <a:cubicBezTo>
                    <a:pt x="97" y="65"/>
                    <a:pt x="95" y="66"/>
                    <a:pt x="92" y="67"/>
                  </a:cubicBezTo>
                  <a:cubicBezTo>
                    <a:pt x="56" y="84"/>
                    <a:pt x="28" y="98"/>
                    <a:pt x="14" y="138"/>
                  </a:cubicBezTo>
                  <a:cubicBezTo>
                    <a:pt x="0" y="176"/>
                    <a:pt x="12" y="213"/>
                    <a:pt x="45" y="235"/>
                  </a:cubicBezTo>
                  <a:cubicBezTo>
                    <a:pt x="70" y="251"/>
                    <a:pt x="99" y="252"/>
                    <a:pt x="127" y="253"/>
                  </a:cubicBezTo>
                  <a:cubicBezTo>
                    <a:pt x="169" y="255"/>
                    <a:pt x="204" y="247"/>
                    <a:pt x="214" y="297"/>
                  </a:cubicBezTo>
                  <a:cubicBezTo>
                    <a:pt x="217" y="309"/>
                    <a:pt x="208" y="321"/>
                    <a:pt x="211" y="334"/>
                  </a:cubicBezTo>
                  <a:cubicBezTo>
                    <a:pt x="227" y="306"/>
                    <a:pt x="269" y="296"/>
                    <a:pt x="296" y="284"/>
                  </a:cubicBezTo>
                  <a:cubicBezTo>
                    <a:pt x="305" y="281"/>
                    <a:pt x="381" y="268"/>
                    <a:pt x="381" y="276"/>
                  </a:cubicBezTo>
                  <a:cubicBezTo>
                    <a:pt x="381" y="266"/>
                    <a:pt x="381" y="257"/>
                    <a:pt x="381" y="247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1"/>
            <p:cNvSpPr/>
            <p:nvPr/>
          </p:nvSpPr>
          <p:spPr bwMode="auto">
            <a:xfrm>
              <a:off x="5106988" y="1265238"/>
              <a:ext cx="503238" cy="301625"/>
            </a:xfrm>
            <a:custGeom>
              <a:avLst/>
              <a:gdLst>
                <a:gd name="T0" fmla="*/ 176 w 176"/>
                <a:gd name="T1" fmla="*/ 4 h 106"/>
                <a:gd name="T2" fmla="*/ 0 w 176"/>
                <a:gd name="T3" fmla="*/ 0 h 106"/>
                <a:gd name="T4" fmla="*/ 0 w 176"/>
                <a:gd name="T5" fmla="*/ 4 h 106"/>
                <a:gd name="T6" fmla="*/ 172 w 176"/>
                <a:gd name="T7" fmla="*/ 106 h 106"/>
                <a:gd name="T8" fmla="*/ 174 w 176"/>
                <a:gd name="T9" fmla="*/ 105 h 106"/>
                <a:gd name="T10" fmla="*/ 176 w 176"/>
                <a:gd name="T11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176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5" y="72"/>
                    <a:pt x="176" y="38"/>
                    <a:pt x="176" y="4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2"/>
            <p:cNvSpPr/>
            <p:nvPr/>
          </p:nvSpPr>
          <p:spPr bwMode="auto">
            <a:xfrm>
              <a:off x="5599113" y="1563688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43"/>
            <p:cNvSpPr/>
            <p:nvPr/>
          </p:nvSpPr>
          <p:spPr bwMode="auto">
            <a:xfrm>
              <a:off x="5106988" y="1276350"/>
              <a:ext cx="492125" cy="344488"/>
            </a:xfrm>
            <a:custGeom>
              <a:avLst/>
              <a:gdLst>
                <a:gd name="T0" fmla="*/ 3 w 172"/>
                <a:gd name="T1" fmla="*/ 121 h 121"/>
                <a:gd name="T2" fmla="*/ 172 w 172"/>
                <a:gd name="T3" fmla="*/ 102 h 121"/>
                <a:gd name="T4" fmla="*/ 0 w 172"/>
                <a:gd name="T5" fmla="*/ 0 h 121"/>
                <a:gd name="T6" fmla="*/ 1 w 172"/>
                <a:gd name="T7" fmla="*/ 10 h 121"/>
                <a:gd name="T8" fmla="*/ 3 w 17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1">
                  <a:moveTo>
                    <a:pt x="3" y="121"/>
                  </a:moveTo>
                  <a:cubicBezTo>
                    <a:pt x="172" y="102"/>
                    <a:pt x="172" y="102"/>
                    <a:pt x="172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3" y="47"/>
                    <a:pt x="3" y="84"/>
                    <a:pt x="3" y="121"/>
                  </a:cubicBezTo>
                  <a:close/>
                </a:path>
              </a:pathLst>
            </a:custGeom>
            <a:solidFill>
              <a:srgbClr val="6A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44"/>
            <p:cNvSpPr/>
            <p:nvPr/>
          </p:nvSpPr>
          <p:spPr bwMode="auto">
            <a:xfrm>
              <a:off x="5116513" y="1566863"/>
              <a:ext cx="487363" cy="376238"/>
            </a:xfrm>
            <a:custGeom>
              <a:avLst/>
              <a:gdLst>
                <a:gd name="T0" fmla="*/ 171 w 171"/>
                <a:gd name="T1" fmla="*/ 1 h 132"/>
                <a:gd name="T2" fmla="*/ 169 w 171"/>
                <a:gd name="T3" fmla="*/ 0 h 132"/>
                <a:gd name="T4" fmla="*/ 0 w 171"/>
                <a:gd name="T5" fmla="*/ 19 h 132"/>
                <a:gd name="T6" fmla="*/ 0 w 171"/>
                <a:gd name="T7" fmla="*/ 20 h 132"/>
                <a:gd name="T8" fmla="*/ 165 w 171"/>
                <a:gd name="T9" fmla="*/ 132 h 132"/>
                <a:gd name="T10" fmla="*/ 171 w 171"/>
                <a:gd name="T1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32">
                  <a:moveTo>
                    <a:pt x="171" y="1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88"/>
                    <a:pt x="169" y="44"/>
                    <a:pt x="171" y="1"/>
                  </a:cubicBezTo>
                  <a:close/>
                </a:path>
              </a:pathLst>
            </a:custGeom>
            <a:solidFill>
              <a:srgbClr val="ED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45"/>
            <p:cNvSpPr/>
            <p:nvPr/>
          </p:nvSpPr>
          <p:spPr bwMode="auto">
            <a:xfrm>
              <a:off x="5110163" y="1624013"/>
              <a:ext cx="477838" cy="361950"/>
            </a:xfrm>
            <a:custGeom>
              <a:avLst/>
              <a:gdLst>
                <a:gd name="T0" fmla="*/ 2 w 167"/>
                <a:gd name="T1" fmla="*/ 0 h 127"/>
                <a:gd name="T2" fmla="*/ 1 w 167"/>
                <a:gd name="T3" fmla="*/ 54 h 127"/>
                <a:gd name="T4" fmla="*/ 0 w 167"/>
                <a:gd name="T5" fmla="*/ 127 h 127"/>
                <a:gd name="T6" fmla="*/ 166 w 167"/>
                <a:gd name="T7" fmla="*/ 117 h 127"/>
                <a:gd name="T8" fmla="*/ 167 w 167"/>
                <a:gd name="T9" fmla="*/ 112 h 127"/>
                <a:gd name="T10" fmla="*/ 2 w 167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27">
                  <a:moveTo>
                    <a:pt x="2" y="0"/>
                  </a:moveTo>
                  <a:cubicBezTo>
                    <a:pt x="2" y="18"/>
                    <a:pt x="2" y="36"/>
                    <a:pt x="1" y="54"/>
                  </a:cubicBezTo>
                  <a:cubicBezTo>
                    <a:pt x="1" y="78"/>
                    <a:pt x="0" y="102"/>
                    <a:pt x="0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7" y="115"/>
                    <a:pt x="167" y="114"/>
                    <a:pt x="167" y="1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46"/>
            <p:cNvSpPr/>
            <p:nvPr/>
          </p:nvSpPr>
          <p:spPr bwMode="auto">
            <a:xfrm>
              <a:off x="5105401" y="1981200"/>
              <a:ext cx="90488" cy="125413"/>
            </a:xfrm>
            <a:custGeom>
              <a:avLst/>
              <a:gdLst>
                <a:gd name="T0" fmla="*/ 2 w 32"/>
                <a:gd name="T1" fmla="*/ 2 h 44"/>
                <a:gd name="T2" fmla="*/ 0 w 32"/>
                <a:gd name="T3" fmla="*/ 44 h 44"/>
                <a:gd name="T4" fmla="*/ 31 w 32"/>
                <a:gd name="T5" fmla="*/ 43 h 44"/>
                <a:gd name="T6" fmla="*/ 32 w 32"/>
                <a:gd name="T7" fmla="*/ 0 h 44"/>
                <a:gd name="T8" fmla="*/ 2 w 32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" y="2"/>
                  </a:moveTo>
                  <a:cubicBezTo>
                    <a:pt x="1" y="16"/>
                    <a:pt x="1" y="30"/>
                    <a:pt x="0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7"/>
            <p:cNvSpPr/>
            <p:nvPr/>
          </p:nvSpPr>
          <p:spPr bwMode="auto">
            <a:xfrm>
              <a:off x="5192713" y="1974850"/>
              <a:ext cx="103188" cy="128588"/>
            </a:xfrm>
            <a:custGeom>
              <a:avLst/>
              <a:gdLst>
                <a:gd name="T0" fmla="*/ 2 w 65"/>
                <a:gd name="T1" fmla="*/ 4 h 81"/>
                <a:gd name="T2" fmla="*/ 0 w 65"/>
                <a:gd name="T3" fmla="*/ 81 h 81"/>
                <a:gd name="T4" fmla="*/ 63 w 65"/>
                <a:gd name="T5" fmla="*/ 81 h 81"/>
                <a:gd name="T6" fmla="*/ 65 w 65"/>
                <a:gd name="T7" fmla="*/ 0 h 81"/>
                <a:gd name="T8" fmla="*/ 2 w 65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2" y="4"/>
                  </a:moveTo>
                  <a:lnTo>
                    <a:pt x="0" y="81"/>
                  </a:lnTo>
                  <a:lnTo>
                    <a:pt x="63" y="81"/>
                  </a:lnTo>
                  <a:lnTo>
                    <a:pt x="65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8"/>
            <p:cNvSpPr/>
            <p:nvPr/>
          </p:nvSpPr>
          <p:spPr bwMode="auto">
            <a:xfrm>
              <a:off x="5292726" y="1970088"/>
              <a:ext cx="98425" cy="133350"/>
            </a:xfrm>
            <a:custGeom>
              <a:avLst/>
              <a:gdLst>
                <a:gd name="T0" fmla="*/ 2 w 62"/>
                <a:gd name="T1" fmla="*/ 3 h 84"/>
                <a:gd name="T2" fmla="*/ 0 w 62"/>
                <a:gd name="T3" fmla="*/ 84 h 84"/>
                <a:gd name="T4" fmla="*/ 60 w 62"/>
                <a:gd name="T5" fmla="*/ 82 h 84"/>
                <a:gd name="T6" fmla="*/ 62 w 62"/>
                <a:gd name="T7" fmla="*/ 0 h 84"/>
                <a:gd name="T8" fmla="*/ 2 w 62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4">
                  <a:moveTo>
                    <a:pt x="2" y="3"/>
                  </a:moveTo>
                  <a:lnTo>
                    <a:pt x="0" y="84"/>
                  </a:lnTo>
                  <a:lnTo>
                    <a:pt x="60" y="82"/>
                  </a:lnTo>
                  <a:lnTo>
                    <a:pt x="6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9"/>
            <p:cNvSpPr/>
            <p:nvPr/>
          </p:nvSpPr>
          <p:spPr bwMode="auto">
            <a:xfrm>
              <a:off x="5387976" y="1963738"/>
              <a:ext cx="96838" cy="136525"/>
            </a:xfrm>
            <a:custGeom>
              <a:avLst/>
              <a:gdLst>
                <a:gd name="T0" fmla="*/ 2 w 61"/>
                <a:gd name="T1" fmla="*/ 4 h 86"/>
                <a:gd name="T2" fmla="*/ 0 w 61"/>
                <a:gd name="T3" fmla="*/ 86 h 86"/>
                <a:gd name="T4" fmla="*/ 59 w 61"/>
                <a:gd name="T5" fmla="*/ 86 h 86"/>
                <a:gd name="T6" fmla="*/ 61 w 61"/>
                <a:gd name="T7" fmla="*/ 0 h 86"/>
                <a:gd name="T8" fmla="*/ 2 w 61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6">
                  <a:moveTo>
                    <a:pt x="2" y="4"/>
                  </a:moveTo>
                  <a:lnTo>
                    <a:pt x="0" y="86"/>
                  </a:lnTo>
                  <a:lnTo>
                    <a:pt x="59" y="86"/>
                  </a:lnTo>
                  <a:lnTo>
                    <a:pt x="6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0"/>
            <p:cNvSpPr/>
            <p:nvPr/>
          </p:nvSpPr>
          <p:spPr bwMode="auto">
            <a:xfrm>
              <a:off x="5481638" y="1957388"/>
              <a:ext cx="103188" cy="142875"/>
            </a:xfrm>
            <a:custGeom>
              <a:avLst/>
              <a:gdLst>
                <a:gd name="T0" fmla="*/ 36 w 36"/>
                <a:gd name="T1" fmla="*/ 0 h 50"/>
                <a:gd name="T2" fmla="*/ 1 w 36"/>
                <a:gd name="T3" fmla="*/ 2 h 50"/>
                <a:gd name="T4" fmla="*/ 0 w 36"/>
                <a:gd name="T5" fmla="*/ 50 h 50"/>
                <a:gd name="T6" fmla="*/ 34 w 36"/>
                <a:gd name="T7" fmla="*/ 50 h 50"/>
                <a:gd name="T8" fmla="*/ 36 w 3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36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33"/>
                    <a:pt x="36" y="16"/>
                    <a:pt x="36" y="0"/>
                  </a:cubicBez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1"/>
            <p:cNvSpPr/>
            <p:nvPr/>
          </p:nvSpPr>
          <p:spPr bwMode="auto">
            <a:xfrm>
              <a:off x="5095876" y="2100263"/>
              <a:ext cx="482600" cy="254000"/>
            </a:xfrm>
            <a:custGeom>
              <a:avLst/>
              <a:gdLst>
                <a:gd name="T0" fmla="*/ 169 w 169"/>
                <a:gd name="T1" fmla="*/ 0 h 89"/>
                <a:gd name="T2" fmla="*/ 3 w 169"/>
                <a:gd name="T3" fmla="*/ 2 h 89"/>
                <a:gd name="T4" fmla="*/ 0 w 169"/>
                <a:gd name="T5" fmla="*/ 89 h 89"/>
                <a:gd name="T6" fmla="*/ 167 w 169"/>
                <a:gd name="T7" fmla="*/ 89 h 89"/>
                <a:gd name="T8" fmla="*/ 169 w 16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9">
                  <a:moveTo>
                    <a:pt x="169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1"/>
                    <a:pt x="1" y="60"/>
                    <a:pt x="0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59"/>
                    <a:pt x="168" y="29"/>
                    <a:pt x="169" y="0"/>
                  </a:cubicBezTo>
                  <a:close/>
                </a:path>
              </a:pathLst>
            </a:custGeom>
            <a:solidFill>
              <a:srgbClr val="FF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2"/>
            <p:cNvSpPr/>
            <p:nvPr/>
          </p:nvSpPr>
          <p:spPr bwMode="auto">
            <a:xfrm>
              <a:off x="5387976" y="2354263"/>
              <a:ext cx="93663" cy="123825"/>
            </a:xfrm>
            <a:custGeom>
              <a:avLst/>
              <a:gdLst>
                <a:gd name="T0" fmla="*/ 0 w 59"/>
                <a:gd name="T1" fmla="*/ 0 h 78"/>
                <a:gd name="T2" fmla="*/ 0 w 59"/>
                <a:gd name="T3" fmla="*/ 78 h 78"/>
                <a:gd name="T4" fmla="*/ 57 w 59"/>
                <a:gd name="T5" fmla="*/ 78 h 78"/>
                <a:gd name="T6" fmla="*/ 59 w 59"/>
                <a:gd name="T7" fmla="*/ 0 h 78"/>
                <a:gd name="T8" fmla="*/ 0 w 5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8">
                  <a:moveTo>
                    <a:pt x="0" y="0"/>
                  </a:moveTo>
                  <a:lnTo>
                    <a:pt x="0" y="78"/>
                  </a:lnTo>
                  <a:lnTo>
                    <a:pt x="57" y="78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3"/>
            <p:cNvSpPr/>
            <p:nvPr/>
          </p:nvSpPr>
          <p:spPr bwMode="auto">
            <a:xfrm>
              <a:off x="5478463" y="2354263"/>
              <a:ext cx="95250" cy="123825"/>
            </a:xfrm>
            <a:custGeom>
              <a:avLst/>
              <a:gdLst>
                <a:gd name="T0" fmla="*/ 1 w 33"/>
                <a:gd name="T1" fmla="*/ 0 h 43"/>
                <a:gd name="T2" fmla="*/ 0 w 33"/>
                <a:gd name="T3" fmla="*/ 43 h 43"/>
                <a:gd name="T4" fmla="*/ 32 w 33"/>
                <a:gd name="T5" fmla="*/ 43 h 43"/>
                <a:gd name="T6" fmla="*/ 32 w 33"/>
                <a:gd name="T7" fmla="*/ 42 h 43"/>
                <a:gd name="T8" fmla="*/ 33 w 33"/>
                <a:gd name="T9" fmla="*/ 0 h 43"/>
                <a:gd name="T10" fmla="*/ 1 w 3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1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28"/>
                    <a:pt x="32" y="14"/>
                    <a:pt x="3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4"/>
            <p:cNvSpPr/>
            <p:nvPr/>
          </p:nvSpPr>
          <p:spPr bwMode="auto">
            <a:xfrm>
              <a:off x="5287963" y="2354263"/>
              <a:ext cx="100013" cy="123825"/>
            </a:xfrm>
            <a:custGeom>
              <a:avLst/>
              <a:gdLst>
                <a:gd name="T0" fmla="*/ 2 w 63"/>
                <a:gd name="T1" fmla="*/ 0 h 78"/>
                <a:gd name="T2" fmla="*/ 0 w 63"/>
                <a:gd name="T3" fmla="*/ 76 h 78"/>
                <a:gd name="T4" fmla="*/ 63 w 63"/>
                <a:gd name="T5" fmla="*/ 78 h 78"/>
                <a:gd name="T6" fmla="*/ 63 w 63"/>
                <a:gd name="T7" fmla="*/ 0 h 78"/>
                <a:gd name="T8" fmla="*/ 2 w 6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2" y="0"/>
                  </a:moveTo>
                  <a:lnTo>
                    <a:pt x="0" y="76"/>
                  </a:lnTo>
                  <a:lnTo>
                    <a:pt x="63" y="78"/>
                  </a:lnTo>
                  <a:lnTo>
                    <a:pt x="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5"/>
            <p:cNvSpPr/>
            <p:nvPr/>
          </p:nvSpPr>
          <p:spPr bwMode="auto">
            <a:xfrm>
              <a:off x="5187951" y="2354263"/>
              <a:ext cx="103188" cy="120650"/>
            </a:xfrm>
            <a:custGeom>
              <a:avLst/>
              <a:gdLst>
                <a:gd name="T0" fmla="*/ 2 w 65"/>
                <a:gd name="T1" fmla="*/ 0 h 76"/>
                <a:gd name="T2" fmla="*/ 0 w 65"/>
                <a:gd name="T3" fmla="*/ 76 h 76"/>
                <a:gd name="T4" fmla="*/ 63 w 65"/>
                <a:gd name="T5" fmla="*/ 76 h 76"/>
                <a:gd name="T6" fmla="*/ 65 w 65"/>
                <a:gd name="T7" fmla="*/ 0 h 76"/>
                <a:gd name="T8" fmla="*/ 2 w 6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2" y="0"/>
                  </a:moveTo>
                  <a:lnTo>
                    <a:pt x="0" y="76"/>
                  </a:lnTo>
                  <a:lnTo>
                    <a:pt x="63" y="76"/>
                  </a:lnTo>
                  <a:lnTo>
                    <a:pt x="6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6"/>
            <p:cNvSpPr/>
            <p:nvPr/>
          </p:nvSpPr>
          <p:spPr bwMode="auto">
            <a:xfrm>
              <a:off x="5091113" y="2354263"/>
              <a:ext cx="100013" cy="120650"/>
            </a:xfrm>
            <a:custGeom>
              <a:avLst/>
              <a:gdLst>
                <a:gd name="T0" fmla="*/ 2 w 35"/>
                <a:gd name="T1" fmla="*/ 0 h 42"/>
                <a:gd name="T2" fmla="*/ 0 w 35"/>
                <a:gd name="T3" fmla="*/ 41 h 42"/>
                <a:gd name="T4" fmla="*/ 34 w 35"/>
                <a:gd name="T5" fmla="*/ 42 h 42"/>
                <a:gd name="T6" fmla="*/ 35 w 35"/>
                <a:gd name="T7" fmla="*/ 0 h 42"/>
                <a:gd name="T8" fmla="*/ 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2" y="0"/>
                  </a:moveTo>
                  <a:cubicBezTo>
                    <a:pt x="1" y="13"/>
                    <a:pt x="1" y="27"/>
                    <a:pt x="0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7"/>
            <p:cNvSpPr/>
            <p:nvPr/>
          </p:nvSpPr>
          <p:spPr bwMode="auto">
            <a:xfrm>
              <a:off x="5091113" y="2471738"/>
              <a:ext cx="479425" cy="39688"/>
            </a:xfrm>
            <a:custGeom>
              <a:avLst/>
              <a:gdLst>
                <a:gd name="T0" fmla="*/ 168 w 168"/>
                <a:gd name="T1" fmla="*/ 2 h 14"/>
                <a:gd name="T2" fmla="*/ 0 w 168"/>
                <a:gd name="T3" fmla="*/ 0 h 14"/>
                <a:gd name="T4" fmla="*/ 0 w 168"/>
                <a:gd name="T5" fmla="*/ 14 h 14"/>
                <a:gd name="T6" fmla="*/ 168 w 168"/>
                <a:gd name="T7" fmla="*/ 14 h 14"/>
                <a:gd name="T8" fmla="*/ 168 w 16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">
                  <a:moveTo>
                    <a:pt x="168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0"/>
                    <a:pt x="168" y="6"/>
                    <a:pt x="168" y="2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8"/>
            <p:cNvSpPr/>
            <p:nvPr/>
          </p:nvSpPr>
          <p:spPr bwMode="auto">
            <a:xfrm>
              <a:off x="5091113" y="2511425"/>
              <a:ext cx="479425" cy="28575"/>
            </a:xfrm>
            <a:custGeom>
              <a:avLst/>
              <a:gdLst>
                <a:gd name="T0" fmla="*/ 168 w 168"/>
                <a:gd name="T1" fmla="*/ 0 h 10"/>
                <a:gd name="T2" fmla="*/ 0 w 168"/>
                <a:gd name="T3" fmla="*/ 0 h 10"/>
                <a:gd name="T4" fmla="*/ 0 w 168"/>
                <a:gd name="T5" fmla="*/ 10 h 10"/>
                <a:gd name="T6" fmla="*/ 168 w 168"/>
                <a:gd name="T7" fmla="*/ 10 h 10"/>
                <a:gd name="T8" fmla="*/ 168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7"/>
                    <a:pt x="168" y="3"/>
                    <a:pt x="168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9"/>
            <p:cNvSpPr/>
            <p:nvPr/>
          </p:nvSpPr>
          <p:spPr bwMode="auto">
            <a:xfrm>
              <a:off x="5087938" y="2540000"/>
              <a:ext cx="482600" cy="34925"/>
            </a:xfrm>
            <a:custGeom>
              <a:avLst/>
              <a:gdLst>
                <a:gd name="T0" fmla="*/ 169 w 169"/>
                <a:gd name="T1" fmla="*/ 0 h 12"/>
                <a:gd name="T2" fmla="*/ 1 w 169"/>
                <a:gd name="T3" fmla="*/ 0 h 12"/>
                <a:gd name="T4" fmla="*/ 0 w 169"/>
                <a:gd name="T5" fmla="*/ 12 h 12"/>
                <a:gd name="T6" fmla="*/ 169 w 169"/>
                <a:gd name="T7" fmla="*/ 12 h 12"/>
                <a:gd name="T8" fmla="*/ 169 w 16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">
                  <a:moveTo>
                    <a:pt x="16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8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0"/>
            <p:cNvSpPr/>
            <p:nvPr/>
          </p:nvSpPr>
          <p:spPr bwMode="auto">
            <a:xfrm>
              <a:off x="5087938" y="2574925"/>
              <a:ext cx="482600" cy="30163"/>
            </a:xfrm>
            <a:custGeom>
              <a:avLst/>
              <a:gdLst>
                <a:gd name="T0" fmla="*/ 169 w 169"/>
                <a:gd name="T1" fmla="*/ 0 h 11"/>
                <a:gd name="T2" fmla="*/ 0 w 169"/>
                <a:gd name="T3" fmla="*/ 0 h 11"/>
                <a:gd name="T4" fmla="*/ 0 w 169"/>
                <a:gd name="T5" fmla="*/ 11 h 11"/>
                <a:gd name="T6" fmla="*/ 169 w 169"/>
                <a:gd name="T7" fmla="*/ 11 h 11"/>
                <a:gd name="T8" fmla="*/ 169 w 16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7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1"/>
            <p:cNvSpPr/>
            <p:nvPr/>
          </p:nvSpPr>
          <p:spPr bwMode="auto">
            <a:xfrm>
              <a:off x="5087938" y="2605088"/>
              <a:ext cx="482600" cy="38100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3 h 13"/>
                <a:gd name="T6" fmla="*/ 169 w 169"/>
                <a:gd name="T7" fmla="*/ 13 h 13"/>
                <a:gd name="T8" fmla="*/ 169 w 16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2"/>
            <p:cNvSpPr/>
            <p:nvPr/>
          </p:nvSpPr>
          <p:spPr bwMode="auto">
            <a:xfrm>
              <a:off x="5087938" y="2643188"/>
              <a:ext cx="482600" cy="39688"/>
            </a:xfrm>
            <a:custGeom>
              <a:avLst/>
              <a:gdLst>
                <a:gd name="T0" fmla="*/ 169 w 169"/>
                <a:gd name="T1" fmla="*/ 0 h 14"/>
                <a:gd name="T2" fmla="*/ 0 w 169"/>
                <a:gd name="T3" fmla="*/ 0 h 14"/>
                <a:gd name="T4" fmla="*/ 0 w 169"/>
                <a:gd name="T5" fmla="*/ 14 h 14"/>
                <a:gd name="T6" fmla="*/ 169 w 169"/>
                <a:gd name="T7" fmla="*/ 14 h 14"/>
                <a:gd name="T8" fmla="*/ 169 w 1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9"/>
                    <a:pt x="169" y="5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3"/>
            <p:cNvSpPr/>
            <p:nvPr/>
          </p:nvSpPr>
          <p:spPr bwMode="auto">
            <a:xfrm>
              <a:off x="5087938" y="2682875"/>
              <a:ext cx="482600" cy="36513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 h 13"/>
                <a:gd name="T6" fmla="*/ 82 w 169"/>
                <a:gd name="T7" fmla="*/ 13 h 13"/>
                <a:gd name="T8" fmla="*/ 169 w 169"/>
                <a:gd name="T9" fmla="*/ 13 h 13"/>
                <a:gd name="T10" fmla="*/ 169 w 1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64"/>
            <p:cNvSpPr/>
            <p:nvPr/>
          </p:nvSpPr>
          <p:spPr bwMode="auto">
            <a:xfrm>
              <a:off x="5321301" y="2719388"/>
              <a:ext cx="249238" cy="38100"/>
            </a:xfrm>
            <a:custGeom>
              <a:avLst/>
              <a:gdLst>
                <a:gd name="T0" fmla="*/ 87 w 87"/>
                <a:gd name="T1" fmla="*/ 0 h 13"/>
                <a:gd name="T2" fmla="*/ 0 w 87"/>
                <a:gd name="T3" fmla="*/ 0 h 13"/>
                <a:gd name="T4" fmla="*/ 87 w 87"/>
                <a:gd name="T5" fmla="*/ 13 h 13"/>
                <a:gd name="T6" fmla="*/ 87 w 8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3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9"/>
                    <a:pt x="87" y="4"/>
                    <a:pt x="87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65"/>
            <p:cNvSpPr/>
            <p:nvPr/>
          </p:nvSpPr>
          <p:spPr bwMode="auto">
            <a:xfrm>
              <a:off x="5076826" y="2686050"/>
              <a:ext cx="498475" cy="690563"/>
            </a:xfrm>
            <a:custGeom>
              <a:avLst/>
              <a:gdLst>
                <a:gd name="T0" fmla="*/ 173 w 175"/>
                <a:gd name="T1" fmla="*/ 25 h 242"/>
                <a:gd name="T2" fmla="*/ 4 w 175"/>
                <a:gd name="T3" fmla="*/ 0 h 242"/>
                <a:gd name="T4" fmla="*/ 4 w 175"/>
                <a:gd name="T5" fmla="*/ 1 h 242"/>
                <a:gd name="T6" fmla="*/ 0 w 175"/>
                <a:gd name="T7" fmla="*/ 242 h 242"/>
                <a:gd name="T8" fmla="*/ 175 w 175"/>
                <a:gd name="T9" fmla="*/ 237 h 242"/>
                <a:gd name="T10" fmla="*/ 173 w 175"/>
                <a:gd name="T11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2">
                  <a:moveTo>
                    <a:pt x="173" y="2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58"/>
                    <a:pt x="1" y="144"/>
                    <a:pt x="0" y="242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2" y="166"/>
                    <a:pt x="172" y="95"/>
                    <a:pt x="173" y="25"/>
                  </a:cubicBezTo>
                  <a:close/>
                </a:path>
              </a:pathLst>
            </a:custGeom>
            <a:solidFill>
              <a:srgbClr val="95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66"/>
            <p:cNvSpPr/>
            <p:nvPr/>
          </p:nvSpPr>
          <p:spPr bwMode="auto">
            <a:xfrm>
              <a:off x="5067301" y="3713163"/>
              <a:ext cx="522288" cy="174625"/>
            </a:xfrm>
            <a:custGeom>
              <a:avLst/>
              <a:gdLst>
                <a:gd name="T0" fmla="*/ 183 w 183"/>
                <a:gd name="T1" fmla="*/ 23 h 61"/>
                <a:gd name="T2" fmla="*/ 1 w 183"/>
                <a:gd name="T3" fmla="*/ 0 h 61"/>
                <a:gd name="T4" fmla="*/ 0 w 183"/>
                <a:gd name="T5" fmla="*/ 45 h 61"/>
                <a:gd name="T6" fmla="*/ 183 w 183"/>
                <a:gd name="T7" fmla="*/ 61 h 61"/>
                <a:gd name="T8" fmla="*/ 183 w 183"/>
                <a:gd name="T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1">
                  <a:moveTo>
                    <a:pt x="183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5"/>
                    <a:pt x="1" y="30"/>
                    <a:pt x="0" y="45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49"/>
                    <a:pt x="183" y="36"/>
                    <a:pt x="183" y="23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7"/>
            <p:cNvSpPr/>
            <p:nvPr/>
          </p:nvSpPr>
          <p:spPr bwMode="auto">
            <a:xfrm>
              <a:off x="5067301" y="3841750"/>
              <a:ext cx="522288" cy="179388"/>
            </a:xfrm>
            <a:custGeom>
              <a:avLst/>
              <a:gdLst>
                <a:gd name="T0" fmla="*/ 183 w 183"/>
                <a:gd name="T1" fmla="*/ 51 h 63"/>
                <a:gd name="T2" fmla="*/ 183 w 183"/>
                <a:gd name="T3" fmla="*/ 16 h 63"/>
                <a:gd name="T4" fmla="*/ 0 w 183"/>
                <a:gd name="T5" fmla="*/ 0 h 63"/>
                <a:gd name="T6" fmla="*/ 0 w 183"/>
                <a:gd name="T7" fmla="*/ 54 h 63"/>
                <a:gd name="T8" fmla="*/ 183 w 183"/>
                <a:gd name="T9" fmla="*/ 63 h 63"/>
                <a:gd name="T10" fmla="*/ 183 w 183"/>
                <a:gd name="T11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63">
                  <a:moveTo>
                    <a:pt x="183" y="51"/>
                  </a:moveTo>
                  <a:cubicBezTo>
                    <a:pt x="183" y="40"/>
                    <a:pt x="183" y="28"/>
                    <a:pt x="18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36"/>
                    <a:pt x="0" y="5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57"/>
                    <a:pt x="183" y="53"/>
                    <a:pt x="183" y="51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8"/>
            <p:cNvSpPr/>
            <p:nvPr/>
          </p:nvSpPr>
          <p:spPr bwMode="auto">
            <a:xfrm>
              <a:off x="5064126" y="3995738"/>
              <a:ext cx="525463" cy="168275"/>
            </a:xfrm>
            <a:custGeom>
              <a:avLst/>
              <a:gdLst>
                <a:gd name="T0" fmla="*/ 184 w 184"/>
                <a:gd name="T1" fmla="*/ 9 h 59"/>
                <a:gd name="T2" fmla="*/ 1 w 184"/>
                <a:gd name="T3" fmla="*/ 0 h 59"/>
                <a:gd name="T4" fmla="*/ 0 w 184"/>
                <a:gd name="T5" fmla="*/ 46 h 59"/>
                <a:gd name="T6" fmla="*/ 184 w 184"/>
                <a:gd name="T7" fmla="*/ 59 h 59"/>
                <a:gd name="T8" fmla="*/ 184 w 184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9">
                  <a:moveTo>
                    <a:pt x="184" y="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1"/>
                    <a:pt x="0" y="4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37"/>
                    <a:pt x="184" y="20"/>
                    <a:pt x="184" y="9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9"/>
            <p:cNvSpPr/>
            <p:nvPr/>
          </p:nvSpPr>
          <p:spPr bwMode="auto">
            <a:xfrm>
              <a:off x="5062538" y="4127500"/>
              <a:ext cx="527050" cy="190500"/>
            </a:xfrm>
            <a:custGeom>
              <a:avLst/>
              <a:gdLst>
                <a:gd name="T0" fmla="*/ 185 w 185"/>
                <a:gd name="T1" fmla="*/ 13 h 67"/>
                <a:gd name="T2" fmla="*/ 1 w 185"/>
                <a:gd name="T3" fmla="*/ 0 h 67"/>
                <a:gd name="T4" fmla="*/ 0 w 185"/>
                <a:gd name="T5" fmla="*/ 52 h 67"/>
                <a:gd name="T6" fmla="*/ 185 w 185"/>
                <a:gd name="T7" fmla="*/ 67 h 67"/>
                <a:gd name="T8" fmla="*/ 185 w 18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7">
                  <a:moveTo>
                    <a:pt x="185" y="1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7"/>
                    <a:pt x="1" y="35"/>
                    <a:pt x="0" y="52"/>
                  </a:cubicBezTo>
                  <a:cubicBezTo>
                    <a:pt x="62" y="58"/>
                    <a:pt x="124" y="63"/>
                    <a:pt x="185" y="67"/>
                  </a:cubicBezTo>
                  <a:cubicBezTo>
                    <a:pt x="185" y="47"/>
                    <a:pt x="185" y="29"/>
                    <a:pt x="185" y="13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0"/>
            <p:cNvSpPr/>
            <p:nvPr/>
          </p:nvSpPr>
          <p:spPr bwMode="auto">
            <a:xfrm>
              <a:off x="5062538" y="4275138"/>
              <a:ext cx="527050" cy="174625"/>
            </a:xfrm>
            <a:custGeom>
              <a:avLst/>
              <a:gdLst>
                <a:gd name="T0" fmla="*/ 185 w 185"/>
                <a:gd name="T1" fmla="*/ 15 h 61"/>
                <a:gd name="T2" fmla="*/ 0 w 185"/>
                <a:gd name="T3" fmla="*/ 0 h 61"/>
                <a:gd name="T4" fmla="*/ 0 w 185"/>
                <a:gd name="T5" fmla="*/ 47 h 61"/>
                <a:gd name="T6" fmla="*/ 185 w 185"/>
                <a:gd name="T7" fmla="*/ 61 h 61"/>
                <a:gd name="T8" fmla="*/ 185 w 185"/>
                <a:gd name="T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1">
                  <a:moveTo>
                    <a:pt x="185" y="15"/>
                  </a:moveTo>
                  <a:cubicBezTo>
                    <a:pt x="124" y="11"/>
                    <a:pt x="62" y="6"/>
                    <a:pt x="0" y="0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45"/>
                    <a:pt x="185" y="30"/>
                    <a:pt x="185" y="15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1"/>
            <p:cNvSpPr/>
            <p:nvPr/>
          </p:nvSpPr>
          <p:spPr bwMode="auto">
            <a:xfrm>
              <a:off x="5059363" y="4410075"/>
              <a:ext cx="530225" cy="165100"/>
            </a:xfrm>
            <a:custGeom>
              <a:avLst/>
              <a:gdLst>
                <a:gd name="T0" fmla="*/ 1 w 186"/>
                <a:gd name="T1" fmla="*/ 0 h 58"/>
                <a:gd name="T2" fmla="*/ 0 w 186"/>
                <a:gd name="T3" fmla="*/ 40 h 58"/>
                <a:gd name="T4" fmla="*/ 186 w 186"/>
                <a:gd name="T5" fmla="*/ 58 h 58"/>
                <a:gd name="T6" fmla="*/ 186 w 186"/>
                <a:gd name="T7" fmla="*/ 14 h 58"/>
                <a:gd name="T8" fmla="*/ 1 w 18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8">
                  <a:moveTo>
                    <a:pt x="1" y="0"/>
                  </a:moveTo>
                  <a:cubicBezTo>
                    <a:pt x="1" y="14"/>
                    <a:pt x="0" y="27"/>
                    <a:pt x="0" y="40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43"/>
                    <a:pt x="186" y="29"/>
                    <a:pt x="186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2"/>
            <p:cNvSpPr/>
            <p:nvPr/>
          </p:nvSpPr>
          <p:spPr bwMode="auto">
            <a:xfrm>
              <a:off x="5073651" y="3370263"/>
              <a:ext cx="246063" cy="200025"/>
            </a:xfrm>
            <a:custGeom>
              <a:avLst/>
              <a:gdLst>
                <a:gd name="T0" fmla="*/ 1 w 86"/>
                <a:gd name="T1" fmla="*/ 2 h 70"/>
                <a:gd name="T2" fmla="*/ 0 w 86"/>
                <a:gd name="T3" fmla="*/ 51 h 70"/>
                <a:gd name="T4" fmla="*/ 86 w 86"/>
                <a:gd name="T5" fmla="*/ 70 h 70"/>
                <a:gd name="T6" fmla="*/ 81 w 86"/>
                <a:gd name="T7" fmla="*/ 0 h 70"/>
                <a:gd name="T8" fmla="*/ 1 w 86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1" y="2"/>
                  </a:moveTo>
                  <a:cubicBezTo>
                    <a:pt x="1" y="18"/>
                    <a:pt x="0" y="34"/>
                    <a:pt x="0" y="51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77C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73"/>
            <p:cNvSpPr/>
            <p:nvPr/>
          </p:nvSpPr>
          <p:spPr bwMode="auto">
            <a:xfrm>
              <a:off x="5305426" y="3362325"/>
              <a:ext cx="282575" cy="271463"/>
            </a:xfrm>
            <a:custGeom>
              <a:avLst/>
              <a:gdLst>
                <a:gd name="T0" fmla="*/ 97 w 99"/>
                <a:gd name="T1" fmla="*/ 39 h 95"/>
                <a:gd name="T2" fmla="*/ 95 w 99"/>
                <a:gd name="T3" fmla="*/ 0 h 95"/>
                <a:gd name="T4" fmla="*/ 0 w 99"/>
                <a:gd name="T5" fmla="*/ 3 h 95"/>
                <a:gd name="T6" fmla="*/ 5 w 99"/>
                <a:gd name="T7" fmla="*/ 73 h 95"/>
                <a:gd name="T8" fmla="*/ 99 w 99"/>
                <a:gd name="T9" fmla="*/ 95 h 95"/>
                <a:gd name="T10" fmla="*/ 97 w 99"/>
                <a:gd name="T11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5">
                  <a:moveTo>
                    <a:pt x="97" y="39"/>
                  </a:moveTo>
                  <a:cubicBezTo>
                    <a:pt x="96" y="26"/>
                    <a:pt x="95" y="13"/>
                    <a:pt x="9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76"/>
                    <a:pt x="98" y="58"/>
                    <a:pt x="97" y="39"/>
                  </a:cubicBezTo>
                  <a:close/>
                </a:path>
              </a:pathLst>
            </a:custGeom>
            <a:solidFill>
              <a:srgbClr val="776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74"/>
            <p:cNvSpPr/>
            <p:nvPr/>
          </p:nvSpPr>
          <p:spPr bwMode="auto">
            <a:xfrm>
              <a:off x="5070476" y="3516313"/>
              <a:ext cx="263525" cy="231775"/>
            </a:xfrm>
            <a:custGeom>
              <a:avLst/>
              <a:gdLst>
                <a:gd name="T0" fmla="*/ 1 w 92"/>
                <a:gd name="T1" fmla="*/ 0 h 81"/>
                <a:gd name="T2" fmla="*/ 0 w 92"/>
                <a:gd name="T3" fmla="*/ 69 h 81"/>
                <a:gd name="T4" fmla="*/ 92 w 92"/>
                <a:gd name="T5" fmla="*/ 81 h 81"/>
                <a:gd name="T6" fmla="*/ 87 w 92"/>
                <a:gd name="T7" fmla="*/ 19 h 81"/>
                <a:gd name="T8" fmla="*/ 1 w 9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1">
                  <a:moveTo>
                    <a:pt x="1" y="0"/>
                  </a:moveTo>
                  <a:cubicBezTo>
                    <a:pt x="1" y="23"/>
                    <a:pt x="0" y="46"/>
                    <a:pt x="0" y="69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7" y="19"/>
                    <a:pt x="87" y="19"/>
                    <a:pt x="87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75"/>
            <p:cNvSpPr/>
            <p:nvPr/>
          </p:nvSpPr>
          <p:spPr bwMode="auto">
            <a:xfrm>
              <a:off x="5319713" y="3570288"/>
              <a:ext cx="269875" cy="207963"/>
            </a:xfrm>
            <a:custGeom>
              <a:avLst/>
              <a:gdLst>
                <a:gd name="T0" fmla="*/ 94 w 95"/>
                <a:gd name="T1" fmla="*/ 22 h 73"/>
                <a:gd name="T2" fmla="*/ 0 w 95"/>
                <a:gd name="T3" fmla="*/ 0 h 73"/>
                <a:gd name="T4" fmla="*/ 5 w 95"/>
                <a:gd name="T5" fmla="*/ 62 h 73"/>
                <a:gd name="T6" fmla="*/ 95 w 95"/>
                <a:gd name="T7" fmla="*/ 73 h 73"/>
                <a:gd name="T8" fmla="*/ 94 w 95"/>
                <a:gd name="T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3">
                  <a:moveTo>
                    <a:pt x="94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56"/>
                    <a:pt x="95" y="39"/>
                    <a:pt x="94" y="22"/>
                  </a:cubicBezTo>
                  <a:close/>
                </a:path>
              </a:pathLst>
            </a:custGeom>
            <a:solidFill>
              <a:srgbClr val="74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76"/>
            <p:cNvSpPr/>
            <p:nvPr/>
          </p:nvSpPr>
          <p:spPr bwMode="auto">
            <a:xfrm>
              <a:off x="5059363" y="4522788"/>
              <a:ext cx="160338" cy="169863"/>
            </a:xfrm>
            <a:custGeom>
              <a:avLst/>
              <a:gdLst>
                <a:gd name="T0" fmla="*/ 56 w 56"/>
                <a:gd name="T1" fmla="*/ 6 h 59"/>
                <a:gd name="T2" fmla="*/ 0 w 56"/>
                <a:gd name="T3" fmla="*/ 0 h 59"/>
                <a:gd name="T4" fmla="*/ 0 w 56"/>
                <a:gd name="T5" fmla="*/ 59 h 59"/>
                <a:gd name="T6" fmla="*/ 56 w 56"/>
                <a:gd name="T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9">
                  <a:moveTo>
                    <a:pt x="56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41"/>
                    <a:pt x="0" y="59"/>
                  </a:cubicBezTo>
                  <a:cubicBezTo>
                    <a:pt x="23" y="47"/>
                    <a:pt x="43" y="29"/>
                    <a:pt x="56" y="6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7"/>
            <p:cNvSpPr/>
            <p:nvPr/>
          </p:nvSpPr>
          <p:spPr bwMode="auto">
            <a:xfrm>
              <a:off x="5056188" y="4540250"/>
              <a:ext cx="336550" cy="300038"/>
            </a:xfrm>
            <a:custGeom>
              <a:avLst/>
              <a:gdLst>
                <a:gd name="T0" fmla="*/ 118 w 118"/>
                <a:gd name="T1" fmla="*/ 5 h 105"/>
                <a:gd name="T2" fmla="*/ 57 w 118"/>
                <a:gd name="T3" fmla="*/ 0 h 105"/>
                <a:gd name="T4" fmla="*/ 1 w 118"/>
                <a:gd name="T5" fmla="*/ 53 h 105"/>
                <a:gd name="T6" fmla="*/ 0 w 118"/>
                <a:gd name="T7" fmla="*/ 105 h 105"/>
                <a:gd name="T8" fmla="*/ 118 w 118"/>
                <a:gd name="T9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5">
                  <a:moveTo>
                    <a:pt x="118" y="5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4" y="23"/>
                    <a:pt x="24" y="41"/>
                    <a:pt x="1" y="53"/>
                  </a:cubicBezTo>
                  <a:cubicBezTo>
                    <a:pt x="0" y="72"/>
                    <a:pt x="0" y="90"/>
                    <a:pt x="0" y="105"/>
                  </a:cubicBezTo>
                  <a:cubicBezTo>
                    <a:pt x="50" y="89"/>
                    <a:pt x="93" y="52"/>
                    <a:pt x="118" y="5"/>
                  </a:cubicBezTo>
                  <a:close/>
                </a:path>
              </a:pathLst>
            </a:custGeom>
            <a:solidFill>
              <a:srgbClr val="6DA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8"/>
            <p:cNvSpPr/>
            <p:nvPr/>
          </p:nvSpPr>
          <p:spPr bwMode="auto">
            <a:xfrm>
              <a:off x="5056188" y="4757738"/>
              <a:ext cx="274638" cy="361950"/>
            </a:xfrm>
            <a:custGeom>
              <a:avLst/>
              <a:gdLst>
                <a:gd name="T0" fmla="*/ 56 w 96"/>
                <a:gd name="T1" fmla="*/ 0 h 127"/>
                <a:gd name="T2" fmla="*/ 0 w 96"/>
                <a:gd name="T3" fmla="*/ 29 h 127"/>
                <a:gd name="T4" fmla="*/ 0 w 96"/>
                <a:gd name="T5" fmla="*/ 41 h 127"/>
                <a:gd name="T6" fmla="*/ 0 w 96"/>
                <a:gd name="T7" fmla="*/ 41 h 127"/>
                <a:gd name="T8" fmla="*/ 0 w 96"/>
                <a:gd name="T9" fmla="*/ 70 h 127"/>
                <a:gd name="T10" fmla="*/ 0 w 96"/>
                <a:gd name="T11" fmla="*/ 126 h 127"/>
                <a:gd name="T12" fmla="*/ 21 w 96"/>
                <a:gd name="T13" fmla="*/ 127 h 127"/>
                <a:gd name="T14" fmla="*/ 96 w 96"/>
                <a:gd name="T15" fmla="*/ 41 h 127"/>
                <a:gd name="T16" fmla="*/ 56 w 96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7">
                  <a:moveTo>
                    <a:pt x="56" y="0"/>
                  </a:moveTo>
                  <a:cubicBezTo>
                    <a:pt x="39" y="13"/>
                    <a:pt x="20" y="23"/>
                    <a:pt x="0" y="29"/>
                  </a:cubicBezTo>
                  <a:cubicBezTo>
                    <a:pt x="0" y="34"/>
                    <a:pt x="0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1"/>
                    <a:pt x="0" y="60"/>
                    <a:pt x="0" y="70"/>
                  </a:cubicBezTo>
                  <a:cubicBezTo>
                    <a:pt x="0" y="88"/>
                    <a:pt x="0" y="107"/>
                    <a:pt x="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40" y="93"/>
                    <a:pt x="66" y="63"/>
                    <a:pt x="96" y="41"/>
                  </a:cubicBezTo>
                  <a:cubicBezTo>
                    <a:pt x="80" y="30"/>
                    <a:pt x="66" y="17"/>
                    <a:pt x="56" y="0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9"/>
            <p:cNvSpPr/>
            <p:nvPr/>
          </p:nvSpPr>
          <p:spPr bwMode="auto">
            <a:xfrm>
              <a:off x="5116513" y="4875213"/>
              <a:ext cx="357188" cy="254000"/>
            </a:xfrm>
            <a:custGeom>
              <a:avLst/>
              <a:gdLst>
                <a:gd name="T0" fmla="*/ 125 w 125"/>
                <a:gd name="T1" fmla="*/ 24 h 89"/>
                <a:gd name="T2" fmla="*/ 75 w 125"/>
                <a:gd name="T3" fmla="*/ 0 h 89"/>
                <a:gd name="T4" fmla="*/ 0 w 125"/>
                <a:gd name="T5" fmla="*/ 86 h 89"/>
                <a:gd name="T6" fmla="*/ 78 w 125"/>
                <a:gd name="T7" fmla="*/ 89 h 89"/>
                <a:gd name="T8" fmla="*/ 125 w 125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9">
                  <a:moveTo>
                    <a:pt x="125" y="24"/>
                  </a:moveTo>
                  <a:cubicBezTo>
                    <a:pt x="107" y="18"/>
                    <a:pt x="90" y="10"/>
                    <a:pt x="75" y="0"/>
                  </a:cubicBezTo>
                  <a:cubicBezTo>
                    <a:pt x="45" y="22"/>
                    <a:pt x="19" y="52"/>
                    <a:pt x="0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8" y="64"/>
                    <a:pt x="104" y="42"/>
                    <a:pt x="125" y="24"/>
                  </a:cubicBezTo>
                  <a:close/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0"/>
            <p:cNvSpPr/>
            <p:nvPr/>
          </p:nvSpPr>
          <p:spPr bwMode="auto">
            <a:xfrm>
              <a:off x="5338763" y="4943475"/>
              <a:ext cx="288925" cy="200025"/>
            </a:xfrm>
            <a:custGeom>
              <a:avLst/>
              <a:gdLst>
                <a:gd name="T0" fmla="*/ 92 w 101"/>
                <a:gd name="T1" fmla="*/ 22 h 70"/>
                <a:gd name="T2" fmla="*/ 91 w 101"/>
                <a:gd name="T3" fmla="*/ 11 h 70"/>
                <a:gd name="T4" fmla="*/ 47 w 101"/>
                <a:gd name="T5" fmla="*/ 0 h 70"/>
                <a:gd name="T6" fmla="*/ 0 w 101"/>
                <a:gd name="T7" fmla="*/ 65 h 70"/>
                <a:gd name="T8" fmla="*/ 101 w 101"/>
                <a:gd name="T9" fmla="*/ 70 h 70"/>
                <a:gd name="T10" fmla="*/ 92 w 101"/>
                <a:gd name="T1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0">
                  <a:moveTo>
                    <a:pt x="92" y="22"/>
                  </a:moveTo>
                  <a:cubicBezTo>
                    <a:pt x="91" y="19"/>
                    <a:pt x="91" y="15"/>
                    <a:pt x="91" y="11"/>
                  </a:cubicBezTo>
                  <a:cubicBezTo>
                    <a:pt x="76" y="8"/>
                    <a:pt x="61" y="5"/>
                    <a:pt x="47" y="0"/>
                  </a:cubicBezTo>
                  <a:cubicBezTo>
                    <a:pt x="26" y="18"/>
                    <a:pt x="10" y="40"/>
                    <a:pt x="0" y="65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4" y="58"/>
                    <a:pt x="94" y="41"/>
                    <a:pt x="92" y="2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1"/>
            <p:cNvSpPr/>
            <p:nvPr/>
          </p:nvSpPr>
          <p:spPr bwMode="auto">
            <a:xfrm>
              <a:off x="5216526" y="4640263"/>
              <a:ext cx="382588" cy="334963"/>
            </a:xfrm>
            <a:custGeom>
              <a:avLst/>
              <a:gdLst>
                <a:gd name="T0" fmla="*/ 132 w 134"/>
                <a:gd name="T1" fmla="*/ 82 h 117"/>
                <a:gd name="T2" fmla="*/ 131 w 134"/>
                <a:gd name="T3" fmla="*/ 62 h 117"/>
                <a:gd name="T4" fmla="*/ 42 w 134"/>
                <a:gd name="T5" fmla="*/ 0 h 117"/>
                <a:gd name="T6" fmla="*/ 0 w 134"/>
                <a:gd name="T7" fmla="*/ 41 h 117"/>
                <a:gd name="T8" fmla="*/ 134 w 134"/>
                <a:gd name="T9" fmla="*/ 117 h 117"/>
                <a:gd name="T10" fmla="*/ 132 w 134"/>
                <a:gd name="T11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7">
                  <a:moveTo>
                    <a:pt x="132" y="82"/>
                  </a:moveTo>
                  <a:cubicBezTo>
                    <a:pt x="132" y="77"/>
                    <a:pt x="132" y="70"/>
                    <a:pt x="131" y="62"/>
                  </a:cubicBezTo>
                  <a:cubicBezTo>
                    <a:pt x="96" y="51"/>
                    <a:pt x="63" y="31"/>
                    <a:pt x="42" y="0"/>
                  </a:cubicBezTo>
                  <a:cubicBezTo>
                    <a:pt x="30" y="16"/>
                    <a:pt x="16" y="30"/>
                    <a:pt x="0" y="41"/>
                  </a:cubicBezTo>
                  <a:cubicBezTo>
                    <a:pt x="29" y="86"/>
                    <a:pt x="80" y="108"/>
                    <a:pt x="134" y="117"/>
                  </a:cubicBezTo>
                  <a:cubicBezTo>
                    <a:pt x="133" y="106"/>
                    <a:pt x="132" y="94"/>
                    <a:pt x="132" y="82"/>
                  </a:cubicBezTo>
                  <a:close/>
                </a:path>
              </a:pathLst>
            </a:custGeom>
            <a:solidFill>
              <a:srgbClr val="F06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82"/>
            <p:cNvSpPr/>
            <p:nvPr/>
          </p:nvSpPr>
          <p:spPr bwMode="auto">
            <a:xfrm>
              <a:off x="5335588" y="4554538"/>
              <a:ext cx="254000" cy="263525"/>
            </a:xfrm>
            <a:custGeom>
              <a:avLst/>
              <a:gdLst>
                <a:gd name="T0" fmla="*/ 89 w 89"/>
                <a:gd name="T1" fmla="*/ 92 h 92"/>
                <a:gd name="T2" fmla="*/ 89 w 89"/>
                <a:gd name="T3" fmla="*/ 7 h 92"/>
                <a:gd name="T4" fmla="*/ 20 w 89"/>
                <a:gd name="T5" fmla="*/ 0 h 92"/>
                <a:gd name="T6" fmla="*/ 0 w 89"/>
                <a:gd name="T7" fmla="*/ 30 h 92"/>
                <a:gd name="T8" fmla="*/ 89 w 8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89" y="92"/>
                  </a:moveTo>
                  <a:cubicBezTo>
                    <a:pt x="89" y="70"/>
                    <a:pt x="89" y="39"/>
                    <a:pt x="89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1"/>
                    <a:pt x="8" y="21"/>
                    <a:pt x="0" y="30"/>
                  </a:cubicBezTo>
                  <a:cubicBezTo>
                    <a:pt x="21" y="61"/>
                    <a:pt x="54" y="81"/>
                    <a:pt x="89" y="9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83"/>
            <p:cNvSpPr/>
            <p:nvPr/>
          </p:nvSpPr>
          <p:spPr bwMode="auto">
            <a:xfrm>
              <a:off x="5045076" y="5116513"/>
              <a:ext cx="2247900" cy="1812925"/>
            </a:xfrm>
            <a:custGeom>
              <a:avLst/>
              <a:gdLst>
                <a:gd name="T0" fmla="*/ 785 w 787"/>
                <a:gd name="T1" fmla="*/ 421 h 635"/>
                <a:gd name="T2" fmla="*/ 782 w 787"/>
                <a:gd name="T3" fmla="*/ 329 h 635"/>
                <a:gd name="T4" fmla="*/ 697 w 787"/>
                <a:gd name="T5" fmla="*/ 78 h 635"/>
                <a:gd name="T6" fmla="*/ 594 w 787"/>
                <a:gd name="T7" fmla="*/ 50 h 635"/>
                <a:gd name="T8" fmla="*/ 410 w 787"/>
                <a:gd name="T9" fmla="*/ 33 h 635"/>
                <a:gd name="T10" fmla="*/ 230 w 787"/>
                <a:gd name="T11" fmla="*/ 25 h 635"/>
                <a:gd name="T12" fmla="*/ 204 w 787"/>
                <a:gd name="T13" fmla="*/ 9 h 635"/>
                <a:gd name="T14" fmla="*/ 4 w 787"/>
                <a:gd name="T15" fmla="*/ 0 h 635"/>
                <a:gd name="T16" fmla="*/ 0 w 787"/>
                <a:gd name="T17" fmla="*/ 361 h 635"/>
                <a:gd name="T18" fmla="*/ 2 w 787"/>
                <a:gd name="T19" fmla="*/ 470 h 635"/>
                <a:gd name="T20" fmla="*/ 8 w 787"/>
                <a:gd name="T21" fmla="*/ 563 h 635"/>
                <a:gd name="T22" fmla="*/ 76 w 787"/>
                <a:gd name="T23" fmla="*/ 585 h 635"/>
                <a:gd name="T24" fmla="*/ 120 w 787"/>
                <a:gd name="T25" fmla="*/ 435 h 635"/>
                <a:gd name="T26" fmla="*/ 259 w 787"/>
                <a:gd name="T27" fmla="*/ 410 h 635"/>
                <a:gd name="T28" fmla="*/ 460 w 787"/>
                <a:gd name="T29" fmla="*/ 417 h 635"/>
                <a:gd name="T30" fmla="*/ 637 w 787"/>
                <a:gd name="T31" fmla="*/ 435 h 635"/>
                <a:gd name="T32" fmla="*/ 715 w 787"/>
                <a:gd name="T33" fmla="*/ 580 h 635"/>
                <a:gd name="T34" fmla="*/ 775 w 787"/>
                <a:gd name="T35" fmla="*/ 551 h 635"/>
                <a:gd name="T36" fmla="*/ 785 w 787"/>
                <a:gd name="T37" fmla="*/ 42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7" h="635">
                  <a:moveTo>
                    <a:pt x="785" y="421"/>
                  </a:moveTo>
                  <a:cubicBezTo>
                    <a:pt x="784" y="390"/>
                    <a:pt x="782" y="358"/>
                    <a:pt x="782" y="329"/>
                  </a:cubicBezTo>
                  <a:cubicBezTo>
                    <a:pt x="782" y="247"/>
                    <a:pt x="780" y="123"/>
                    <a:pt x="697" y="78"/>
                  </a:cubicBezTo>
                  <a:cubicBezTo>
                    <a:pt x="663" y="60"/>
                    <a:pt x="632" y="54"/>
                    <a:pt x="594" y="50"/>
                  </a:cubicBezTo>
                  <a:cubicBezTo>
                    <a:pt x="533" y="42"/>
                    <a:pt x="472" y="38"/>
                    <a:pt x="410" y="33"/>
                  </a:cubicBezTo>
                  <a:cubicBezTo>
                    <a:pt x="351" y="27"/>
                    <a:pt x="288" y="38"/>
                    <a:pt x="230" y="25"/>
                  </a:cubicBezTo>
                  <a:cubicBezTo>
                    <a:pt x="217" y="22"/>
                    <a:pt x="209" y="16"/>
                    <a:pt x="20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20"/>
                    <a:pt x="0" y="240"/>
                    <a:pt x="0" y="361"/>
                  </a:cubicBezTo>
                  <a:cubicBezTo>
                    <a:pt x="0" y="398"/>
                    <a:pt x="3" y="434"/>
                    <a:pt x="2" y="470"/>
                  </a:cubicBezTo>
                  <a:cubicBezTo>
                    <a:pt x="2" y="501"/>
                    <a:pt x="1" y="533"/>
                    <a:pt x="8" y="563"/>
                  </a:cubicBezTo>
                  <a:cubicBezTo>
                    <a:pt x="17" y="607"/>
                    <a:pt x="50" y="630"/>
                    <a:pt x="76" y="585"/>
                  </a:cubicBezTo>
                  <a:cubicBezTo>
                    <a:pt x="101" y="540"/>
                    <a:pt x="87" y="475"/>
                    <a:pt x="120" y="435"/>
                  </a:cubicBezTo>
                  <a:cubicBezTo>
                    <a:pt x="149" y="400"/>
                    <a:pt x="219" y="413"/>
                    <a:pt x="259" y="410"/>
                  </a:cubicBezTo>
                  <a:cubicBezTo>
                    <a:pt x="326" y="406"/>
                    <a:pt x="394" y="413"/>
                    <a:pt x="460" y="417"/>
                  </a:cubicBezTo>
                  <a:cubicBezTo>
                    <a:pt x="519" y="421"/>
                    <a:pt x="579" y="424"/>
                    <a:pt x="637" y="435"/>
                  </a:cubicBezTo>
                  <a:cubicBezTo>
                    <a:pt x="706" y="448"/>
                    <a:pt x="692" y="527"/>
                    <a:pt x="715" y="580"/>
                  </a:cubicBezTo>
                  <a:cubicBezTo>
                    <a:pt x="738" y="635"/>
                    <a:pt x="767" y="579"/>
                    <a:pt x="775" y="551"/>
                  </a:cubicBezTo>
                  <a:cubicBezTo>
                    <a:pt x="786" y="511"/>
                    <a:pt x="787" y="466"/>
                    <a:pt x="785" y="421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84"/>
            <p:cNvSpPr/>
            <p:nvPr/>
          </p:nvSpPr>
          <p:spPr bwMode="auto">
            <a:xfrm>
              <a:off x="5334001" y="74613"/>
              <a:ext cx="214313" cy="579438"/>
            </a:xfrm>
            <a:custGeom>
              <a:avLst/>
              <a:gdLst>
                <a:gd name="T0" fmla="*/ 51 w 75"/>
                <a:gd name="T1" fmla="*/ 63 h 203"/>
                <a:gd name="T2" fmla="*/ 27 w 75"/>
                <a:gd name="T3" fmla="*/ 203 h 203"/>
                <a:gd name="T4" fmla="*/ 0 w 75"/>
                <a:gd name="T5" fmla="*/ 194 h 203"/>
                <a:gd name="T6" fmla="*/ 26 w 75"/>
                <a:gd name="T7" fmla="*/ 99 h 203"/>
                <a:gd name="T8" fmla="*/ 41 w 75"/>
                <a:gd name="T9" fmla="*/ 11 h 203"/>
                <a:gd name="T10" fmla="*/ 51 w 75"/>
                <a:gd name="T11" fmla="*/ 6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03">
                  <a:moveTo>
                    <a:pt x="51" y="63"/>
                  </a:moveTo>
                  <a:cubicBezTo>
                    <a:pt x="40" y="109"/>
                    <a:pt x="30" y="156"/>
                    <a:pt x="27" y="203"/>
                  </a:cubicBezTo>
                  <a:cubicBezTo>
                    <a:pt x="18" y="200"/>
                    <a:pt x="8" y="197"/>
                    <a:pt x="0" y="194"/>
                  </a:cubicBezTo>
                  <a:cubicBezTo>
                    <a:pt x="5" y="161"/>
                    <a:pt x="18" y="131"/>
                    <a:pt x="26" y="99"/>
                  </a:cubicBezTo>
                  <a:cubicBezTo>
                    <a:pt x="34" y="70"/>
                    <a:pt x="32" y="39"/>
                    <a:pt x="41" y="11"/>
                  </a:cubicBezTo>
                  <a:cubicBezTo>
                    <a:pt x="75" y="0"/>
                    <a:pt x="55" y="49"/>
                    <a:pt x="51" y="63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5"/>
            <p:cNvSpPr/>
            <p:nvPr/>
          </p:nvSpPr>
          <p:spPr bwMode="auto">
            <a:xfrm>
              <a:off x="5491163" y="357188"/>
              <a:ext cx="487363" cy="515938"/>
            </a:xfrm>
            <a:custGeom>
              <a:avLst/>
              <a:gdLst>
                <a:gd name="T0" fmla="*/ 117 w 171"/>
                <a:gd name="T1" fmla="*/ 50 h 181"/>
                <a:gd name="T2" fmla="*/ 0 w 171"/>
                <a:gd name="T3" fmla="*/ 106 h 181"/>
                <a:gd name="T4" fmla="*/ 144 w 171"/>
                <a:gd name="T5" fmla="*/ 0 h 181"/>
                <a:gd name="T6" fmla="*/ 117 w 171"/>
                <a:gd name="T7" fmla="*/ 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81">
                  <a:moveTo>
                    <a:pt x="117" y="50"/>
                  </a:moveTo>
                  <a:cubicBezTo>
                    <a:pt x="104" y="61"/>
                    <a:pt x="7" y="181"/>
                    <a:pt x="0" y="106"/>
                  </a:cubicBezTo>
                  <a:cubicBezTo>
                    <a:pt x="52" y="103"/>
                    <a:pt x="109" y="33"/>
                    <a:pt x="144" y="0"/>
                  </a:cubicBezTo>
                  <a:cubicBezTo>
                    <a:pt x="171" y="16"/>
                    <a:pt x="130" y="38"/>
                    <a:pt x="117" y="50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Oval 86"/>
            <p:cNvSpPr>
              <a:spLocks noChangeArrowheads="1"/>
            </p:cNvSpPr>
            <p:nvPr/>
          </p:nvSpPr>
          <p:spPr bwMode="auto">
            <a:xfrm>
              <a:off x="5370513" y="3175"/>
              <a:ext cx="200025" cy="203200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Oval 87"/>
            <p:cNvSpPr>
              <a:spLocks noChangeArrowheads="1"/>
            </p:cNvSpPr>
            <p:nvPr/>
          </p:nvSpPr>
          <p:spPr bwMode="auto">
            <a:xfrm>
              <a:off x="5832476" y="274638"/>
              <a:ext cx="203200" cy="201613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88"/>
            <p:cNvSpPr/>
            <p:nvPr/>
          </p:nvSpPr>
          <p:spPr bwMode="auto">
            <a:xfrm>
              <a:off x="7121526" y="5462588"/>
              <a:ext cx="357188" cy="471488"/>
            </a:xfrm>
            <a:custGeom>
              <a:avLst/>
              <a:gdLst>
                <a:gd name="T0" fmla="*/ 26 w 125"/>
                <a:gd name="T1" fmla="*/ 0 h 165"/>
                <a:gd name="T2" fmla="*/ 45 w 125"/>
                <a:gd name="T3" fmla="*/ 58 h 165"/>
                <a:gd name="T4" fmla="*/ 90 w 125"/>
                <a:gd name="T5" fmla="*/ 125 h 165"/>
                <a:gd name="T6" fmla="*/ 116 w 125"/>
                <a:gd name="T7" fmla="*/ 144 h 165"/>
                <a:gd name="T8" fmla="*/ 107 w 125"/>
                <a:gd name="T9" fmla="*/ 159 h 165"/>
                <a:gd name="T10" fmla="*/ 42 w 125"/>
                <a:gd name="T11" fmla="*/ 99 h 165"/>
                <a:gd name="T12" fmla="*/ 19 w 125"/>
                <a:gd name="T13" fmla="*/ 57 h 165"/>
                <a:gd name="T14" fmla="*/ 0 w 125"/>
                <a:gd name="T15" fmla="*/ 1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65">
                  <a:moveTo>
                    <a:pt x="26" y="0"/>
                  </a:moveTo>
                  <a:cubicBezTo>
                    <a:pt x="36" y="19"/>
                    <a:pt x="36" y="39"/>
                    <a:pt x="45" y="58"/>
                  </a:cubicBezTo>
                  <a:cubicBezTo>
                    <a:pt x="56" y="83"/>
                    <a:pt x="69" y="107"/>
                    <a:pt x="90" y="125"/>
                  </a:cubicBezTo>
                  <a:cubicBezTo>
                    <a:pt x="97" y="132"/>
                    <a:pt x="110" y="137"/>
                    <a:pt x="116" y="144"/>
                  </a:cubicBezTo>
                  <a:cubicBezTo>
                    <a:pt x="125" y="155"/>
                    <a:pt x="124" y="165"/>
                    <a:pt x="107" y="159"/>
                  </a:cubicBezTo>
                  <a:cubicBezTo>
                    <a:pt x="87" y="151"/>
                    <a:pt x="54" y="116"/>
                    <a:pt x="42" y="99"/>
                  </a:cubicBezTo>
                  <a:cubicBezTo>
                    <a:pt x="33" y="87"/>
                    <a:pt x="26" y="71"/>
                    <a:pt x="19" y="57"/>
                  </a:cubicBezTo>
                  <a:cubicBezTo>
                    <a:pt x="14" y="45"/>
                    <a:pt x="11" y="21"/>
                    <a:pt x="0" y="14"/>
                  </a:cubicBezTo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89"/>
            <p:cNvSpPr/>
            <p:nvPr/>
          </p:nvSpPr>
          <p:spPr bwMode="auto">
            <a:xfrm>
              <a:off x="7389813" y="5848350"/>
              <a:ext cx="268288" cy="158750"/>
            </a:xfrm>
            <a:custGeom>
              <a:avLst/>
              <a:gdLst>
                <a:gd name="T0" fmla="*/ 5 w 94"/>
                <a:gd name="T1" fmla="*/ 7 h 56"/>
                <a:gd name="T2" fmla="*/ 30 w 94"/>
                <a:gd name="T3" fmla="*/ 1 h 56"/>
                <a:gd name="T4" fmla="*/ 56 w 94"/>
                <a:gd name="T5" fmla="*/ 9 h 56"/>
                <a:gd name="T6" fmla="*/ 77 w 94"/>
                <a:gd name="T7" fmla="*/ 23 h 56"/>
                <a:gd name="T8" fmla="*/ 88 w 94"/>
                <a:gd name="T9" fmla="*/ 39 h 56"/>
                <a:gd name="T10" fmla="*/ 35 w 94"/>
                <a:gd name="T11" fmla="*/ 52 h 56"/>
                <a:gd name="T12" fmla="*/ 1 w 94"/>
                <a:gd name="T13" fmla="*/ 18 h 56"/>
                <a:gd name="T14" fmla="*/ 3 w 94"/>
                <a:gd name="T1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56">
                  <a:moveTo>
                    <a:pt x="5" y="7"/>
                  </a:moveTo>
                  <a:cubicBezTo>
                    <a:pt x="14" y="3"/>
                    <a:pt x="20" y="0"/>
                    <a:pt x="30" y="1"/>
                  </a:cubicBezTo>
                  <a:cubicBezTo>
                    <a:pt x="40" y="2"/>
                    <a:pt x="48" y="5"/>
                    <a:pt x="56" y="9"/>
                  </a:cubicBezTo>
                  <a:cubicBezTo>
                    <a:pt x="63" y="13"/>
                    <a:pt x="70" y="19"/>
                    <a:pt x="77" y="23"/>
                  </a:cubicBezTo>
                  <a:cubicBezTo>
                    <a:pt x="84" y="28"/>
                    <a:pt x="94" y="30"/>
                    <a:pt x="88" y="39"/>
                  </a:cubicBezTo>
                  <a:cubicBezTo>
                    <a:pt x="78" y="54"/>
                    <a:pt x="50" y="56"/>
                    <a:pt x="35" y="52"/>
                  </a:cubicBezTo>
                  <a:cubicBezTo>
                    <a:pt x="19" y="48"/>
                    <a:pt x="3" y="35"/>
                    <a:pt x="1" y="18"/>
                  </a:cubicBezTo>
                  <a:cubicBezTo>
                    <a:pt x="0" y="14"/>
                    <a:pt x="0" y="10"/>
                    <a:pt x="3" y="7"/>
                  </a:cubicBezTo>
                </a:path>
              </a:pathLst>
            </a:custGeom>
            <a:solidFill>
              <a:srgbClr val="A9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Oval 90"/>
            <p:cNvSpPr>
              <a:spLocks noChangeArrowheads="1"/>
            </p:cNvSpPr>
            <p:nvPr/>
          </p:nvSpPr>
          <p:spPr bwMode="auto">
            <a:xfrm>
              <a:off x="5276851" y="801688"/>
              <a:ext cx="57150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Oval 91"/>
            <p:cNvSpPr>
              <a:spLocks noChangeArrowheads="1"/>
            </p:cNvSpPr>
            <p:nvPr/>
          </p:nvSpPr>
          <p:spPr bwMode="auto">
            <a:xfrm>
              <a:off x="4927601" y="628650"/>
              <a:ext cx="53975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92"/>
            <p:cNvSpPr/>
            <p:nvPr/>
          </p:nvSpPr>
          <p:spPr bwMode="auto">
            <a:xfrm>
              <a:off x="5875338" y="5211763"/>
              <a:ext cx="492125" cy="207963"/>
            </a:xfrm>
            <a:custGeom>
              <a:avLst/>
              <a:gdLst>
                <a:gd name="T0" fmla="*/ 12 w 172"/>
                <a:gd name="T1" fmla="*/ 0 h 73"/>
                <a:gd name="T2" fmla="*/ 76 w 172"/>
                <a:gd name="T3" fmla="*/ 71 h 73"/>
                <a:gd name="T4" fmla="*/ 143 w 172"/>
                <a:gd name="T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73">
                  <a:moveTo>
                    <a:pt x="12" y="0"/>
                  </a:moveTo>
                  <a:cubicBezTo>
                    <a:pt x="0" y="36"/>
                    <a:pt x="42" y="73"/>
                    <a:pt x="76" y="71"/>
                  </a:cubicBezTo>
                  <a:cubicBezTo>
                    <a:pt x="93" y="69"/>
                    <a:pt x="172" y="26"/>
                    <a:pt x="14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93"/>
            <p:cNvSpPr/>
            <p:nvPr/>
          </p:nvSpPr>
          <p:spPr bwMode="auto">
            <a:xfrm>
              <a:off x="5045076" y="5502275"/>
              <a:ext cx="558800" cy="442913"/>
            </a:xfrm>
            <a:custGeom>
              <a:avLst/>
              <a:gdLst>
                <a:gd name="T0" fmla="*/ 176 w 196"/>
                <a:gd name="T1" fmla="*/ 45 h 155"/>
                <a:gd name="T2" fmla="*/ 58 w 196"/>
                <a:gd name="T3" fmla="*/ 133 h 155"/>
                <a:gd name="T4" fmla="*/ 153 w 196"/>
                <a:gd name="T5" fmla="*/ 124 h 155"/>
                <a:gd name="T6" fmla="*/ 176 w 196"/>
                <a:gd name="T7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55">
                  <a:moveTo>
                    <a:pt x="176" y="45"/>
                  </a:moveTo>
                  <a:cubicBezTo>
                    <a:pt x="141" y="0"/>
                    <a:pt x="0" y="85"/>
                    <a:pt x="58" y="133"/>
                  </a:cubicBezTo>
                  <a:cubicBezTo>
                    <a:pt x="84" y="155"/>
                    <a:pt x="129" y="143"/>
                    <a:pt x="153" y="124"/>
                  </a:cubicBezTo>
                  <a:cubicBezTo>
                    <a:pt x="173" y="108"/>
                    <a:pt x="196" y="70"/>
                    <a:pt x="176" y="45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94"/>
            <p:cNvSpPr/>
            <p:nvPr/>
          </p:nvSpPr>
          <p:spPr bwMode="auto">
            <a:xfrm>
              <a:off x="6886576" y="5383213"/>
              <a:ext cx="403225" cy="365125"/>
            </a:xfrm>
            <a:custGeom>
              <a:avLst/>
              <a:gdLst>
                <a:gd name="T0" fmla="*/ 72 w 141"/>
                <a:gd name="T1" fmla="*/ 4 h 128"/>
                <a:gd name="T2" fmla="*/ 30 w 141"/>
                <a:gd name="T3" fmla="*/ 85 h 128"/>
                <a:gd name="T4" fmla="*/ 121 w 141"/>
                <a:gd name="T5" fmla="*/ 128 h 128"/>
                <a:gd name="T6" fmla="*/ 68 w 14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8">
                  <a:moveTo>
                    <a:pt x="72" y="4"/>
                  </a:moveTo>
                  <a:cubicBezTo>
                    <a:pt x="30" y="7"/>
                    <a:pt x="0" y="46"/>
                    <a:pt x="30" y="85"/>
                  </a:cubicBezTo>
                  <a:cubicBezTo>
                    <a:pt x="56" y="119"/>
                    <a:pt x="89" y="113"/>
                    <a:pt x="121" y="128"/>
                  </a:cubicBezTo>
                  <a:cubicBezTo>
                    <a:pt x="141" y="91"/>
                    <a:pt x="105" y="16"/>
                    <a:pt x="68" y="0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95"/>
            <p:cNvSpPr/>
            <p:nvPr/>
          </p:nvSpPr>
          <p:spPr bwMode="auto">
            <a:xfrm>
              <a:off x="6207126" y="5641975"/>
              <a:ext cx="628650" cy="454025"/>
            </a:xfrm>
            <a:custGeom>
              <a:avLst/>
              <a:gdLst>
                <a:gd name="T0" fmla="*/ 149 w 220"/>
                <a:gd name="T1" fmla="*/ 149 h 159"/>
                <a:gd name="T2" fmla="*/ 210 w 220"/>
                <a:gd name="T3" fmla="*/ 85 h 159"/>
                <a:gd name="T4" fmla="*/ 145 w 220"/>
                <a:gd name="T5" fmla="*/ 36 h 159"/>
                <a:gd name="T6" fmla="*/ 68 w 220"/>
                <a:gd name="T7" fmla="*/ 10 h 159"/>
                <a:gd name="T8" fmla="*/ 31 w 220"/>
                <a:gd name="T9" fmla="*/ 137 h 159"/>
                <a:gd name="T10" fmla="*/ 149 w 220"/>
                <a:gd name="T1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9">
                  <a:moveTo>
                    <a:pt x="149" y="149"/>
                  </a:moveTo>
                  <a:cubicBezTo>
                    <a:pt x="189" y="140"/>
                    <a:pt x="220" y="120"/>
                    <a:pt x="210" y="85"/>
                  </a:cubicBezTo>
                  <a:cubicBezTo>
                    <a:pt x="203" y="62"/>
                    <a:pt x="163" y="48"/>
                    <a:pt x="145" y="36"/>
                  </a:cubicBezTo>
                  <a:cubicBezTo>
                    <a:pt x="119" y="20"/>
                    <a:pt x="96" y="0"/>
                    <a:pt x="68" y="10"/>
                  </a:cubicBezTo>
                  <a:cubicBezTo>
                    <a:pt x="32" y="23"/>
                    <a:pt x="0" y="110"/>
                    <a:pt x="31" y="137"/>
                  </a:cubicBezTo>
                  <a:cubicBezTo>
                    <a:pt x="50" y="154"/>
                    <a:pt x="105" y="159"/>
                    <a:pt x="149" y="149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96"/>
            <p:cNvSpPr/>
            <p:nvPr/>
          </p:nvSpPr>
          <p:spPr bwMode="auto">
            <a:xfrm>
              <a:off x="5164138" y="1376363"/>
              <a:ext cx="277813" cy="169863"/>
            </a:xfrm>
            <a:custGeom>
              <a:avLst/>
              <a:gdLst>
                <a:gd name="T0" fmla="*/ 0 w 175"/>
                <a:gd name="T1" fmla="*/ 0 h 107"/>
                <a:gd name="T2" fmla="*/ 175 w 175"/>
                <a:gd name="T3" fmla="*/ 95 h 107"/>
                <a:gd name="T4" fmla="*/ 0 w 175"/>
                <a:gd name="T5" fmla="*/ 107 h 107"/>
                <a:gd name="T6" fmla="*/ 0 w 175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7">
                  <a:moveTo>
                    <a:pt x="0" y="0"/>
                  </a:moveTo>
                  <a:lnTo>
                    <a:pt x="175" y="95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97"/>
            <p:cNvSpPr/>
            <p:nvPr/>
          </p:nvSpPr>
          <p:spPr bwMode="auto">
            <a:xfrm>
              <a:off x="5278438" y="1320800"/>
              <a:ext cx="277813" cy="166688"/>
            </a:xfrm>
            <a:custGeom>
              <a:avLst/>
              <a:gdLst>
                <a:gd name="T0" fmla="*/ 175 w 175"/>
                <a:gd name="T1" fmla="*/ 105 h 105"/>
                <a:gd name="T2" fmla="*/ 0 w 175"/>
                <a:gd name="T3" fmla="*/ 0 h 105"/>
                <a:gd name="T4" fmla="*/ 175 w 175"/>
                <a:gd name="T5" fmla="*/ 6 h 105"/>
                <a:gd name="T6" fmla="*/ 175 w 1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5">
                  <a:moveTo>
                    <a:pt x="175" y="105"/>
                  </a:moveTo>
                  <a:lnTo>
                    <a:pt x="0" y="0"/>
                  </a:lnTo>
                  <a:lnTo>
                    <a:pt x="175" y="6"/>
                  </a:lnTo>
                  <a:lnTo>
                    <a:pt x="175" y="105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98"/>
            <p:cNvSpPr/>
            <p:nvPr/>
          </p:nvSpPr>
          <p:spPr bwMode="auto">
            <a:xfrm>
              <a:off x="5241926" y="1612900"/>
              <a:ext cx="320675" cy="225425"/>
            </a:xfrm>
            <a:custGeom>
              <a:avLst/>
              <a:gdLst>
                <a:gd name="T0" fmla="*/ 0 w 202"/>
                <a:gd name="T1" fmla="*/ 32 h 142"/>
                <a:gd name="T2" fmla="*/ 202 w 202"/>
                <a:gd name="T3" fmla="*/ 0 h 142"/>
                <a:gd name="T4" fmla="*/ 193 w 202"/>
                <a:gd name="T5" fmla="*/ 142 h 142"/>
                <a:gd name="T6" fmla="*/ 0 w 202"/>
                <a:gd name="T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2">
                  <a:moveTo>
                    <a:pt x="0" y="32"/>
                  </a:moveTo>
                  <a:lnTo>
                    <a:pt x="202" y="0"/>
                  </a:lnTo>
                  <a:lnTo>
                    <a:pt x="193" y="14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99"/>
            <p:cNvSpPr/>
            <p:nvPr/>
          </p:nvSpPr>
          <p:spPr bwMode="auto">
            <a:xfrm>
              <a:off x="5159376" y="1738313"/>
              <a:ext cx="290513" cy="193675"/>
            </a:xfrm>
            <a:custGeom>
              <a:avLst/>
              <a:gdLst>
                <a:gd name="T0" fmla="*/ 5 w 183"/>
                <a:gd name="T1" fmla="*/ 0 h 122"/>
                <a:gd name="T2" fmla="*/ 183 w 183"/>
                <a:gd name="T3" fmla="*/ 113 h 122"/>
                <a:gd name="T4" fmla="*/ 0 w 183"/>
                <a:gd name="T5" fmla="*/ 122 h 122"/>
                <a:gd name="T6" fmla="*/ 5 w 183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22">
                  <a:moveTo>
                    <a:pt x="5" y="0"/>
                  </a:moveTo>
                  <a:lnTo>
                    <a:pt x="183" y="113"/>
                  </a:lnTo>
                  <a:lnTo>
                    <a:pt x="0" y="1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5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00"/>
            <p:cNvSpPr/>
            <p:nvPr/>
          </p:nvSpPr>
          <p:spPr bwMode="auto">
            <a:xfrm>
              <a:off x="5099051" y="2106613"/>
              <a:ext cx="474663" cy="153988"/>
            </a:xfrm>
            <a:custGeom>
              <a:avLst/>
              <a:gdLst>
                <a:gd name="T0" fmla="*/ 0 w 299"/>
                <a:gd name="T1" fmla="*/ 97 h 97"/>
                <a:gd name="T2" fmla="*/ 297 w 299"/>
                <a:gd name="T3" fmla="*/ 93 h 97"/>
                <a:gd name="T4" fmla="*/ 299 w 299"/>
                <a:gd name="T5" fmla="*/ 7 h 97"/>
                <a:gd name="T6" fmla="*/ 250 w 299"/>
                <a:gd name="T7" fmla="*/ 0 h 97"/>
                <a:gd name="T8" fmla="*/ 157 w 299"/>
                <a:gd name="T9" fmla="*/ 2 h 97"/>
                <a:gd name="T10" fmla="*/ 68 w 299"/>
                <a:gd name="T11" fmla="*/ 0 h 97"/>
                <a:gd name="T12" fmla="*/ 4 w 299"/>
                <a:gd name="T13" fmla="*/ 0 h 97"/>
                <a:gd name="T14" fmla="*/ 0 w 299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97">
                  <a:moveTo>
                    <a:pt x="0" y="97"/>
                  </a:moveTo>
                  <a:lnTo>
                    <a:pt x="297" y="93"/>
                  </a:lnTo>
                  <a:lnTo>
                    <a:pt x="299" y="7"/>
                  </a:lnTo>
                  <a:lnTo>
                    <a:pt x="250" y="0"/>
                  </a:lnTo>
                  <a:lnTo>
                    <a:pt x="157" y="2"/>
                  </a:lnTo>
                  <a:lnTo>
                    <a:pt x="68" y="0"/>
                  </a:lnTo>
                  <a:lnTo>
                    <a:pt x="4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75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01"/>
            <p:cNvSpPr/>
            <p:nvPr/>
          </p:nvSpPr>
          <p:spPr bwMode="auto">
            <a:xfrm>
              <a:off x="5105401" y="2097088"/>
              <a:ext cx="473075" cy="157163"/>
            </a:xfrm>
            <a:custGeom>
              <a:avLst/>
              <a:gdLst>
                <a:gd name="T0" fmla="*/ 0 w 166"/>
                <a:gd name="T1" fmla="*/ 3 h 55"/>
                <a:gd name="T2" fmla="*/ 28 w 166"/>
                <a:gd name="T3" fmla="*/ 52 h 55"/>
                <a:gd name="T4" fmla="*/ 50 w 166"/>
                <a:gd name="T5" fmla="*/ 1 h 55"/>
                <a:gd name="T6" fmla="*/ 80 w 166"/>
                <a:gd name="T7" fmla="*/ 49 h 55"/>
                <a:gd name="T8" fmla="*/ 103 w 166"/>
                <a:gd name="T9" fmla="*/ 1 h 55"/>
                <a:gd name="T10" fmla="*/ 127 w 166"/>
                <a:gd name="T11" fmla="*/ 48 h 55"/>
                <a:gd name="T12" fmla="*/ 148 w 166"/>
                <a:gd name="T13" fmla="*/ 1 h 55"/>
                <a:gd name="T14" fmla="*/ 163 w 166"/>
                <a:gd name="T15" fmla="*/ 55 h 55"/>
                <a:gd name="T16" fmla="*/ 166 w 166"/>
                <a:gd name="T17" fmla="*/ 1 h 55"/>
                <a:gd name="T18" fmla="*/ 0 w 166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5">
                  <a:moveTo>
                    <a:pt x="0" y="3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6" y="1"/>
                    <a:pt x="5" y="0"/>
                    <a:pt x="0" y="3"/>
                  </a:cubicBezTo>
                  <a:close/>
                </a:path>
              </a:pathLst>
            </a:custGeom>
            <a:solidFill>
              <a:srgbClr val="FF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Oval 102"/>
            <p:cNvSpPr>
              <a:spLocks noChangeArrowheads="1"/>
            </p:cNvSpPr>
            <p:nvPr/>
          </p:nvSpPr>
          <p:spPr bwMode="auto">
            <a:xfrm>
              <a:off x="513873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Oval 103"/>
            <p:cNvSpPr>
              <a:spLocks noChangeArrowheads="1"/>
            </p:cNvSpPr>
            <p:nvPr/>
          </p:nvSpPr>
          <p:spPr bwMode="auto">
            <a:xfrm>
              <a:off x="5248276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104"/>
            <p:cNvSpPr>
              <a:spLocks noChangeArrowheads="1"/>
            </p:cNvSpPr>
            <p:nvPr/>
          </p:nvSpPr>
          <p:spPr bwMode="auto">
            <a:xfrm>
              <a:off x="537368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Oval 105"/>
            <p:cNvSpPr>
              <a:spLocks noChangeArrowheads="1"/>
            </p:cNvSpPr>
            <p:nvPr/>
          </p:nvSpPr>
          <p:spPr bwMode="auto">
            <a:xfrm>
              <a:off x="5502276" y="2306638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06"/>
            <p:cNvSpPr/>
            <p:nvPr/>
          </p:nvSpPr>
          <p:spPr bwMode="auto">
            <a:xfrm>
              <a:off x="5156201" y="2693988"/>
              <a:ext cx="150813" cy="93663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6 h 33"/>
                <a:gd name="T4" fmla="*/ 27 w 53"/>
                <a:gd name="T5" fmla="*/ 33 h 33"/>
                <a:gd name="T6" fmla="*/ 53 w 53"/>
                <a:gd name="T7" fmla="*/ 9 h 33"/>
                <a:gd name="T8" fmla="*/ 0 w 5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21"/>
                    <a:pt x="12" y="33"/>
                    <a:pt x="27" y="33"/>
                  </a:cubicBezTo>
                  <a:cubicBezTo>
                    <a:pt x="40" y="33"/>
                    <a:pt x="52" y="22"/>
                    <a:pt x="53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Oval 107"/>
            <p:cNvSpPr>
              <a:spLocks noChangeArrowheads="1"/>
            </p:cNvSpPr>
            <p:nvPr/>
          </p:nvSpPr>
          <p:spPr bwMode="auto">
            <a:xfrm>
              <a:off x="5376863" y="2808288"/>
              <a:ext cx="111125" cy="111125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08"/>
            <p:cNvSpPr/>
            <p:nvPr/>
          </p:nvSpPr>
          <p:spPr bwMode="auto">
            <a:xfrm>
              <a:off x="5078413" y="2859088"/>
              <a:ext cx="98425" cy="163513"/>
            </a:xfrm>
            <a:custGeom>
              <a:avLst/>
              <a:gdLst>
                <a:gd name="T0" fmla="*/ 6 w 34"/>
                <a:gd name="T1" fmla="*/ 0 h 57"/>
                <a:gd name="T2" fmla="*/ 1 w 34"/>
                <a:gd name="T3" fmla="*/ 1 h 57"/>
                <a:gd name="T4" fmla="*/ 0 w 34"/>
                <a:gd name="T5" fmla="*/ 57 h 57"/>
                <a:gd name="T6" fmla="*/ 6 w 34"/>
                <a:gd name="T7" fmla="*/ 57 h 57"/>
                <a:gd name="T8" fmla="*/ 34 w 34"/>
                <a:gd name="T9" fmla="*/ 29 h 57"/>
                <a:gd name="T10" fmla="*/ 6 w 34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6" y="0"/>
                  </a:moveTo>
                  <a:cubicBezTo>
                    <a:pt x="4" y="0"/>
                    <a:pt x="3" y="1"/>
                    <a:pt x="1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7"/>
                    <a:pt x="4" y="57"/>
                    <a:pt x="6" y="57"/>
                  </a:cubicBezTo>
                  <a:cubicBezTo>
                    <a:pt x="21" y="57"/>
                    <a:pt x="34" y="44"/>
                    <a:pt x="34" y="29"/>
                  </a:cubicBezTo>
                  <a:cubicBezTo>
                    <a:pt x="34" y="13"/>
                    <a:pt x="21" y="0"/>
                    <a:pt x="6" y="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Oval 109"/>
            <p:cNvSpPr>
              <a:spLocks noChangeArrowheads="1"/>
            </p:cNvSpPr>
            <p:nvPr/>
          </p:nvSpPr>
          <p:spPr bwMode="auto">
            <a:xfrm>
              <a:off x="5116513" y="3222625"/>
              <a:ext cx="103188" cy="101600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10"/>
            <p:cNvSpPr/>
            <p:nvPr/>
          </p:nvSpPr>
          <p:spPr bwMode="auto">
            <a:xfrm>
              <a:off x="5359401" y="3262313"/>
              <a:ext cx="171450" cy="104775"/>
            </a:xfrm>
            <a:custGeom>
              <a:avLst/>
              <a:gdLst>
                <a:gd name="T0" fmla="*/ 60 w 60"/>
                <a:gd name="T1" fmla="*/ 30 h 37"/>
                <a:gd name="T2" fmla="*/ 30 w 60"/>
                <a:gd name="T3" fmla="*/ 0 h 37"/>
                <a:gd name="T4" fmla="*/ 0 w 60"/>
                <a:gd name="T5" fmla="*/ 30 h 37"/>
                <a:gd name="T6" fmla="*/ 1 w 60"/>
                <a:gd name="T7" fmla="*/ 37 h 37"/>
                <a:gd name="T8" fmla="*/ 59 w 60"/>
                <a:gd name="T9" fmla="*/ 36 h 37"/>
                <a:gd name="T10" fmla="*/ 60 w 60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7">
                  <a:moveTo>
                    <a:pt x="60" y="30"/>
                  </a:move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2"/>
                    <a:pt x="1" y="35"/>
                    <a:pt x="1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4"/>
                    <a:pt x="60" y="32"/>
                    <a:pt x="60" y="3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Oval 111"/>
            <p:cNvSpPr>
              <a:spLocks noChangeArrowheads="1"/>
            </p:cNvSpPr>
            <p:nvPr/>
          </p:nvSpPr>
          <p:spPr bwMode="auto">
            <a:xfrm>
              <a:off x="5233988" y="3005138"/>
              <a:ext cx="211138" cy="214313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12"/>
            <p:cNvSpPr/>
            <p:nvPr/>
          </p:nvSpPr>
          <p:spPr bwMode="auto">
            <a:xfrm>
              <a:off x="5530851" y="2944813"/>
              <a:ext cx="39688" cy="128588"/>
            </a:xfrm>
            <a:custGeom>
              <a:avLst/>
              <a:gdLst>
                <a:gd name="T0" fmla="*/ 0 w 14"/>
                <a:gd name="T1" fmla="*/ 23 h 45"/>
                <a:gd name="T2" fmla="*/ 14 w 14"/>
                <a:gd name="T3" fmla="*/ 45 h 45"/>
                <a:gd name="T4" fmla="*/ 14 w 14"/>
                <a:gd name="T5" fmla="*/ 0 h 45"/>
                <a:gd name="T6" fmla="*/ 0 w 14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0" y="23"/>
                  </a:moveTo>
                  <a:cubicBezTo>
                    <a:pt x="0" y="33"/>
                    <a:pt x="6" y="41"/>
                    <a:pt x="14" y="45"/>
                  </a:cubicBezTo>
                  <a:cubicBezTo>
                    <a:pt x="14" y="30"/>
                    <a:pt x="14" y="15"/>
                    <a:pt x="14" y="0"/>
                  </a:cubicBezTo>
                  <a:cubicBezTo>
                    <a:pt x="6" y="4"/>
                    <a:pt x="0" y="13"/>
                    <a:pt x="0" y="23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13"/>
            <p:cNvSpPr/>
            <p:nvPr/>
          </p:nvSpPr>
          <p:spPr bwMode="auto">
            <a:xfrm>
              <a:off x="5106988" y="3409950"/>
              <a:ext cx="174625" cy="120650"/>
            </a:xfrm>
            <a:custGeom>
              <a:avLst/>
              <a:gdLst>
                <a:gd name="T0" fmla="*/ 0 w 110"/>
                <a:gd name="T1" fmla="*/ 4 h 76"/>
                <a:gd name="T2" fmla="*/ 99 w 110"/>
                <a:gd name="T3" fmla="*/ 0 h 76"/>
                <a:gd name="T4" fmla="*/ 110 w 110"/>
                <a:gd name="T5" fmla="*/ 76 h 76"/>
                <a:gd name="T6" fmla="*/ 6 w 110"/>
                <a:gd name="T7" fmla="*/ 49 h 76"/>
                <a:gd name="T8" fmla="*/ 0 w 110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6">
                  <a:moveTo>
                    <a:pt x="0" y="4"/>
                  </a:moveTo>
                  <a:lnTo>
                    <a:pt x="99" y="0"/>
                  </a:lnTo>
                  <a:lnTo>
                    <a:pt x="110" y="76"/>
                  </a:lnTo>
                  <a:lnTo>
                    <a:pt x="6" y="4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14"/>
            <p:cNvSpPr/>
            <p:nvPr/>
          </p:nvSpPr>
          <p:spPr bwMode="auto">
            <a:xfrm>
              <a:off x="5367338" y="3409950"/>
              <a:ext cx="177800" cy="174625"/>
            </a:xfrm>
            <a:custGeom>
              <a:avLst/>
              <a:gdLst>
                <a:gd name="T0" fmla="*/ 0 w 112"/>
                <a:gd name="T1" fmla="*/ 6 h 110"/>
                <a:gd name="T2" fmla="*/ 0 w 112"/>
                <a:gd name="T3" fmla="*/ 87 h 110"/>
                <a:gd name="T4" fmla="*/ 112 w 112"/>
                <a:gd name="T5" fmla="*/ 110 h 110"/>
                <a:gd name="T6" fmla="*/ 106 w 112"/>
                <a:gd name="T7" fmla="*/ 0 h 110"/>
                <a:gd name="T8" fmla="*/ 0 w 112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0">
                  <a:moveTo>
                    <a:pt x="0" y="6"/>
                  </a:moveTo>
                  <a:lnTo>
                    <a:pt x="0" y="87"/>
                  </a:lnTo>
                  <a:lnTo>
                    <a:pt x="112" y="110"/>
                  </a:lnTo>
                  <a:lnTo>
                    <a:pt x="10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15"/>
            <p:cNvSpPr/>
            <p:nvPr/>
          </p:nvSpPr>
          <p:spPr bwMode="auto">
            <a:xfrm>
              <a:off x="5116513" y="3581400"/>
              <a:ext cx="179388" cy="120650"/>
            </a:xfrm>
            <a:custGeom>
              <a:avLst/>
              <a:gdLst>
                <a:gd name="T0" fmla="*/ 0 w 113"/>
                <a:gd name="T1" fmla="*/ 0 h 76"/>
                <a:gd name="T2" fmla="*/ 0 w 113"/>
                <a:gd name="T3" fmla="*/ 61 h 76"/>
                <a:gd name="T4" fmla="*/ 113 w 113"/>
                <a:gd name="T5" fmla="*/ 76 h 76"/>
                <a:gd name="T6" fmla="*/ 104 w 113"/>
                <a:gd name="T7" fmla="*/ 16 h 76"/>
                <a:gd name="T8" fmla="*/ 0 w 11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lnTo>
                    <a:pt x="0" y="61"/>
                  </a:lnTo>
                  <a:lnTo>
                    <a:pt x="113" y="76"/>
                  </a:lnTo>
                  <a:lnTo>
                    <a:pt x="10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16"/>
            <p:cNvSpPr/>
            <p:nvPr/>
          </p:nvSpPr>
          <p:spPr bwMode="auto">
            <a:xfrm>
              <a:off x="5376863" y="3627438"/>
              <a:ext cx="179388" cy="111125"/>
            </a:xfrm>
            <a:custGeom>
              <a:avLst/>
              <a:gdLst>
                <a:gd name="T0" fmla="*/ 0 w 113"/>
                <a:gd name="T1" fmla="*/ 0 h 70"/>
                <a:gd name="T2" fmla="*/ 3 w 113"/>
                <a:gd name="T3" fmla="*/ 49 h 70"/>
                <a:gd name="T4" fmla="*/ 113 w 113"/>
                <a:gd name="T5" fmla="*/ 70 h 70"/>
                <a:gd name="T6" fmla="*/ 106 w 113"/>
                <a:gd name="T7" fmla="*/ 27 h 70"/>
                <a:gd name="T8" fmla="*/ 0 w 11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3" y="49"/>
                  </a:lnTo>
                  <a:lnTo>
                    <a:pt x="113" y="70"/>
                  </a:lnTo>
                  <a:lnTo>
                    <a:pt x="106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Oval 117"/>
            <p:cNvSpPr>
              <a:spLocks noChangeArrowheads="1"/>
            </p:cNvSpPr>
            <p:nvPr/>
          </p:nvSpPr>
          <p:spPr bwMode="auto">
            <a:xfrm>
              <a:off x="5116513" y="3767138"/>
              <a:ext cx="33338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Oval 118"/>
            <p:cNvSpPr>
              <a:spLocks noChangeArrowheads="1"/>
            </p:cNvSpPr>
            <p:nvPr/>
          </p:nvSpPr>
          <p:spPr bwMode="auto">
            <a:xfrm>
              <a:off x="5238751" y="3784600"/>
              <a:ext cx="38100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Oval 119"/>
            <p:cNvSpPr>
              <a:spLocks noChangeArrowheads="1"/>
            </p:cNvSpPr>
            <p:nvPr/>
          </p:nvSpPr>
          <p:spPr bwMode="auto">
            <a:xfrm>
              <a:off x="5359401" y="3806825"/>
              <a:ext cx="33338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Oval 120"/>
            <p:cNvSpPr>
              <a:spLocks noChangeArrowheads="1"/>
            </p:cNvSpPr>
            <p:nvPr/>
          </p:nvSpPr>
          <p:spPr bwMode="auto">
            <a:xfrm>
              <a:off x="5499101" y="3817938"/>
              <a:ext cx="36513" cy="38100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Oval 121"/>
            <p:cNvSpPr>
              <a:spLocks noChangeArrowheads="1"/>
            </p:cNvSpPr>
            <p:nvPr/>
          </p:nvSpPr>
          <p:spPr bwMode="auto">
            <a:xfrm>
              <a:off x="5106988" y="4052888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Oval 122"/>
            <p:cNvSpPr>
              <a:spLocks noChangeArrowheads="1"/>
            </p:cNvSpPr>
            <p:nvPr/>
          </p:nvSpPr>
          <p:spPr bwMode="auto">
            <a:xfrm>
              <a:off x="5227638" y="405765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Oval 123"/>
            <p:cNvSpPr>
              <a:spLocks noChangeArrowheads="1"/>
            </p:cNvSpPr>
            <p:nvPr/>
          </p:nvSpPr>
          <p:spPr bwMode="auto">
            <a:xfrm>
              <a:off x="5364163" y="4070350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Oval 124"/>
            <p:cNvSpPr>
              <a:spLocks noChangeArrowheads="1"/>
            </p:cNvSpPr>
            <p:nvPr/>
          </p:nvSpPr>
          <p:spPr bwMode="auto">
            <a:xfrm>
              <a:off x="5499101" y="4078288"/>
              <a:ext cx="36513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Oval 125"/>
            <p:cNvSpPr>
              <a:spLocks noChangeArrowheads="1"/>
            </p:cNvSpPr>
            <p:nvPr/>
          </p:nvSpPr>
          <p:spPr bwMode="auto">
            <a:xfrm>
              <a:off x="5106988" y="434340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Oval 126"/>
            <p:cNvSpPr>
              <a:spLocks noChangeArrowheads="1"/>
            </p:cNvSpPr>
            <p:nvPr/>
          </p:nvSpPr>
          <p:spPr bwMode="auto">
            <a:xfrm>
              <a:off x="5235576" y="4352925"/>
              <a:ext cx="34925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Oval 127"/>
            <p:cNvSpPr>
              <a:spLocks noChangeArrowheads="1"/>
            </p:cNvSpPr>
            <p:nvPr/>
          </p:nvSpPr>
          <p:spPr bwMode="auto">
            <a:xfrm>
              <a:off x="5373688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Oval 128"/>
            <p:cNvSpPr>
              <a:spLocks noChangeArrowheads="1"/>
            </p:cNvSpPr>
            <p:nvPr/>
          </p:nvSpPr>
          <p:spPr bwMode="auto">
            <a:xfrm>
              <a:off x="5505451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Oval 129"/>
            <p:cNvSpPr>
              <a:spLocks noChangeArrowheads="1"/>
            </p:cNvSpPr>
            <p:nvPr/>
          </p:nvSpPr>
          <p:spPr bwMode="auto">
            <a:xfrm>
              <a:off x="5124451" y="3921125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Oval 130"/>
            <p:cNvSpPr>
              <a:spLocks noChangeArrowheads="1"/>
            </p:cNvSpPr>
            <p:nvPr/>
          </p:nvSpPr>
          <p:spPr bwMode="auto">
            <a:xfrm>
              <a:off x="5270501" y="3930650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Oval 131"/>
            <p:cNvSpPr>
              <a:spLocks noChangeArrowheads="1"/>
            </p:cNvSpPr>
            <p:nvPr/>
          </p:nvSpPr>
          <p:spPr bwMode="auto">
            <a:xfrm>
              <a:off x="5381626" y="3944938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Oval 132"/>
            <p:cNvSpPr>
              <a:spLocks noChangeArrowheads="1"/>
            </p:cNvSpPr>
            <p:nvPr/>
          </p:nvSpPr>
          <p:spPr bwMode="auto">
            <a:xfrm>
              <a:off x="5499101" y="3946525"/>
              <a:ext cx="36513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Oval 133"/>
            <p:cNvSpPr>
              <a:spLocks noChangeArrowheads="1"/>
            </p:cNvSpPr>
            <p:nvPr/>
          </p:nvSpPr>
          <p:spPr bwMode="auto">
            <a:xfrm>
              <a:off x="5106988" y="4203700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Oval 134"/>
            <p:cNvSpPr>
              <a:spLocks noChangeArrowheads="1"/>
            </p:cNvSpPr>
            <p:nvPr/>
          </p:nvSpPr>
          <p:spPr bwMode="auto">
            <a:xfrm>
              <a:off x="5235576" y="4213225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Oval 135"/>
            <p:cNvSpPr>
              <a:spLocks noChangeArrowheads="1"/>
            </p:cNvSpPr>
            <p:nvPr/>
          </p:nvSpPr>
          <p:spPr bwMode="auto">
            <a:xfrm>
              <a:off x="5367338" y="4221163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Oval 136"/>
            <p:cNvSpPr>
              <a:spLocks noChangeArrowheads="1"/>
            </p:cNvSpPr>
            <p:nvPr/>
          </p:nvSpPr>
          <p:spPr bwMode="auto">
            <a:xfrm>
              <a:off x="5499101" y="4214813"/>
              <a:ext cx="36513" cy="38100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Oval 137"/>
            <p:cNvSpPr>
              <a:spLocks noChangeArrowheads="1"/>
            </p:cNvSpPr>
            <p:nvPr/>
          </p:nvSpPr>
          <p:spPr bwMode="auto">
            <a:xfrm>
              <a:off x="5110163" y="4449763"/>
              <a:ext cx="38100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Oval 138"/>
            <p:cNvSpPr>
              <a:spLocks noChangeArrowheads="1"/>
            </p:cNvSpPr>
            <p:nvPr/>
          </p:nvSpPr>
          <p:spPr bwMode="auto">
            <a:xfrm>
              <a:off x="5245101" y="4471988"/>
              <a:ext cx="33338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Oval 139"/>
            <p:cNvSpPr>
              <a:spLocks noChangeArrowheads="1"/>
            </p:cNvSpPr>
            <p:nvPr/>
          </p:nvSpPr>
          <p:spPr bwMode="auto">
            <a:xfrm>
              <a:off x="5391151" y="4475163"/>
              <a:ext cx="33338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Oval 140"/>
            <p:cNvSpPr>
              <a:spLocks noChangeArrowheads="1"/>
            </p:cNvSpPr>
            <p:nvPr/>
          </p:nvSpPr>
          <p:spPr bwMode="auto">
            <a:xfrm>
              <a:off x="5516563" y="4489450"/>
              <a:ext cx="36513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Oval 141"/>
            <p:cNvSpPr>
              <a:spLocks noChangeArrowheads="1"/>
            </p:cNvSpPr>
            <p:nvPr/>
          </p:nvSpPr>
          <p:spPr bwMode="auto">
            <a:xfrm>
              <a:off x="5084763" y="4735513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Oval 142"/>
            <p:cNvSpPr>
              <a:spLocks noChangeArrowheads="1"/>
            </p:cNvSpPr>
            <p:nvPr/>
          </p:nvSpPr>
          <p:spPr bwMode="auto">
            <a:xfrm>
              <a:off x="5173663" y="4664075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Oval 143"/>
            <p:cNvSpPr>
              <a:spLocks noChangeArrowheads="1"/>
            </p:cNvSpPr>
            <p:nvPr/>
          </p:nvSpPr>
          <p:spPr bwMode="auto">
            <a:xfrm>
              <a:off x="5262563" y="4586288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Oval 144"/>
            <p:cNvSpPr>
              <a:spLocks noChangeArrowheads="1"/>
            </p:cNvSpPr>
            <p:nvPr/>
          </p:nvSpPr>
          <p:spPr bwMode="auto">
            <a:xfrm>
              <a:off x="5299076" y="473551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Oval 145"/>
            <p:cNvSpPr>
              <a:spLocks noChangeArrowheads="1"/>
            </p:cNvSpPr>
            <p:nvPr/>
          </p:nvSpPr>
          <p:spPr bwMode="auto">
            <a:xfrm>
              <a:off x="5399088" y="481806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Oval 146"/>
            <p:cNvSpPr>
              <a:spLocks noChangeArrowheads="1"/>
            </p:cNvSpPr>
            <p:nvPr/>
          </p:nvSpPr>
          <p:spPr bwMode="auto">
            <a:xfrm>
              <a:off x="5507038" y="4872038"/>
              <a:ext cx="26988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Oval 147"/>
            <p:cNvSpPr>
              <a:spLocks noChangeArrowheads="1"/>
            </p:cNvSpPr>
            <p:nvPr/>
          </p:nvSpPr>
          <p:spPr bwMode="auto">
            <a:xfrm>
              <a:off x="5219701" y="5087938"/>
              <a:ext cx="25400" cy="26988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Oval 148"/>
            <p:cNvSpPr>
              <a:spLocks noChangeArrowheads="1"/>
            </p:cNvSpPr>
            <p:nvPr/>
          </p:nvSpPr>
          <p:spPr bwMode="auto">
            <a:xfrm>
              <a:off x="5278438" y="5008563"/>
              <a:ext cx="26988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Oval 149"/>
            <p:cNvSpPr>
              <a:spLocks noChangeArrowheads="1"/>
            </p:cNvSpPr>
            <p:nvPr/>
          </p:nvSpPr>
          <p:spPr bwMode="auto">
            <a:xfrm>
              <a:off x="5359401" y="4922838"/>
              <a:ext cx="25400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50"/>
            <p:cNvSpPr/>
            <p:nvPr/>
          </p:nvSpPr>
          <p:spPr bwMode="auto">
            <a:xfrm>
              <a:off x="5545138" y="700088"/>
              <a:ext cx="333375" cy="244475"/>
            </a:xfrm>
            <a:custGeom>
              <a:avLst/>
              <a:gdLst>
                <a:gd name="T0" fmla="*/ 5 w 117"/>
                <a:gd name="T1" fmla="*/ 0 h 86"/>
                <a:gd name="T2" fmla="*/ 69 w 117"/>
                <a:gd name="T3" fmla="*/ 25 h 86"/>
                <a:gd name="T4" fmla="*/ 112 w 117"/>
                <a:gd name="T5" fmla="*/ 56 h 86"/>
                <a:gd name="T6" fmla="*/ 55 w 117"/>
                <a:gd name="T7" fmla="*/ 84 h 86"/>
                <a:gd name="T8" fmla="*/ 0 w 117"/>
                <a:gd name="T9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6">
                  <a:moveTo>
                    <a:pt x="5" y="0"/>
                  </a:moveTo>
                  <a:cubicBezTo>
                    <a:pt x="24" y="1"/>
                    <a:pt x="49" y="19"/>
                    <a:pt x="69" y="25"/>
                  </a:cubicBezTo>
                  <a:cubicBezTo>
                    <a:pt x="83" y="29"/>
                    <a:pt x="117" y="35"/>
                    <a:pt x="112" y="56"/>
                  </a:cubicBezTo>
                  <a:cubicBezTo>
                    <a:pt x="107" y="79"/>
                    <a:pt x="75" y="86"/>
                    <a:pt x="55" y="84"/>
                  </a:cubicBezTo>
                  <a:cubicBezTo>
                    <a:pt x="25" y="82"/>
                    <a:pt x="17" y="61"/>
                    <a:pt x="0" y="40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51"/>
            <p:cNvSpPr/>
            <p:nvPr/>
          </p:nvSpPr>
          <p:spPr bwMode="auto">
            <a:xfrm>
              <a:off x="4508501" y="685800"/>
              <a:ext cx="479425" cy="530225"/>
            </a:xfrm>
            <a:custGeom>
              <a:avLst/>
              <a:gdLst>
                <a:gd name="T0" fmla="*/ 92 w 168"/>
                <a:gd name="T1" fmla="*/ 0 h 186"/>
                <a:gd name="T2" fmla="*/ 19 w 168"/>
                <a:gd name="T3" fmla="*/ 69 h 186"/>
                <a:gd name="T4" fmla="*/ 103 w 168"/>
                <a:gd name="T5" fmla="*/ 180 h 186"/>
                <a:gd name="T6" fmla="*/ 133 w 168"/>
                <a:gd name="T7" fmla="*/ 184 h 186"/>
                <a:gd name="T8" fmla="*/ 92 w 16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86">
                  <a:moveTo>
                    <a:pt x="92" y="0"/>
                  </a:moveTo>
                  <a:cubicBezTo>
                    <a:pt x="92" y="0"/>
                    <a:pt x="37" y="19"/>
                    <a:pt x="19" y="69"/>
                  </a:cubicBezTo>
                  <a:cubicBezTo>
                    <a:pt x="0" y="119"/>
                    <a:pt x="32" y="180"/>
                    <a:pt x="103" y="180"/>
                  </a:cubicBezTo>
                  <a:cubicBezTo>
                    <a:pt x="103" y="180"/>
                    <a:pt x="112" y="182"/>
                    <a:pt x="133" y="184"/>
                  </a:cubicBezTo>
                  <a:cubicBezTo>
                    <a:pt x="153" y="186"/>
                    <a:pt x="168" y="48"/>
                    <a:pt x="92" y="0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52"/>
            <p:cNvSpPr/>
            <p:nvPr/>
          </p:nvSpPr>
          <p:spPr bwMode="auto">
            <a:xfrm>
              <a:off x="4927601" y="879475"/>
              <a:ext cx="536575" cy="207963"/>
            </a:xfrm>
            <a:custGeom>
              <a:avLst/>
              <a:gdLst>
                <a:gd name="T0" fmla="*/ 157 w 188"/>
                <a:gd name="T1" fmla="*/ 53 h 73"/>
                <a:gd name="T2" fmla="*/ 102 w 188"/>
                <a:gd name="T3" fmla="*/ 61 h 73"/>
                <a:gd name="T4" fmla="*/ 157 w 188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73">
                  <a:moveTo>
                    <a:pt x="157" y="53"/>
                  </a:moveTo>
                  <a:cubicBezTo>
                    <a:pt x="146" y="73"/>
                    <a:pt x="119" y="67"/>
                    <a:pt x="102" y="61"/>
                  </a:cubicBezTo>
                  <a:cubicBezTo>
                    <a:pt x="0" y="22"/>
                    <a:pt x="188" y="0"/>
                    <a:pt x="157" y="53"/>
                  </a:cubicBezTo>
                  <a:close/>
                </a:path>
              </a:pathLst>
            </a:custGeom>
            <a:solidFill>
              <a:srgbClr val="FF7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53"/>
            <p:cNvSpPr/>
            <p:nvPr/>
          </p:nvSpPr>
          <p:spPr bwMode="auto">
            <a:xfrm>
              <a:off x="5005388" y="984250"/>
              <a:ext cx="242888" cy="246063"/>
            </a:xfrm>
            <a:custGeom>
              <a:avLst/>
              <a:gdLst>
                <a:gd name="T0" fmla="*/ 71 w 85"/>
                <a:gd name="T1" fmla="*/ 2 h 86"/>
                <a:gd name="T2" fmla="*/ 54 w 85"/>
                <a:gd name="T3" fmla="*/ 57 h 86"/>
                <a:gd name="T4" fmla="*/ 2 w 85"/>
                <a:gd name="T5" fmla="*/ 73 h 86"/>
                <a:gd name="T6" fmla="*/ 0 w 85"/>
                <a:gd name="T7" fmla="*/ 81 h 86"/>
                <a:gd name="T8" fmla="*/ 60 w 85"/>
                <a:gd name="T9" fmla="*/ 63 h 86"/>
                <a:gd name="T10" fmla="*/ 79 w 85"/>
                <a:gd name="T11" fmla="*/ 0 h 86"/>
                <a:gd name="T12" fmla="*/ 71 w 85"/>
                <a:gd name="T1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6">
                  <a:moveTo>
                    <a:pt x="71" y="2"/>
                  </a:moveTo>
                  <a:cubicBezTo>
                    <a:pt x="75" y="21"/>
                    <a:pt x="69" y="42"/>
                    <a:pt x="54" y="57"/>
                  </a:cubicBezTo>
                  <a:cubicBezTo>
                    <a:pt x="40" y="71"/>
                    <a:pt x="20" y="77"/>
                    <a:pt x="2" y="7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6"/>
                    <a:pt x="44" y="80"/>
                    <a:pt x="60" y="63"/>
                  </a:cubicBezTo>
                  <a:cubicBezTo>
                    <a:pt x="77" y="46"/>
                    <a:pt x="85" y="22"/>
                    <a:pt x="79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54"/>
            <p:cNvSpPr/>
            <p:nvPr/>
          </p:nvSpPr>
          <p:spPr bwMode="auto">
            <a:xfrm>
              <a:off x="5405438" y="941388"/>
              <a:ext cx="207963" cy="268288"/>
            </a:xfrm>
            <a:custGeom>
              <a:avLst/>
              <a:gdLst>
                <a:gd name="T0" fmla="*/ 73 w 73"/>
                <a:gd name="T1" fmla="*/ 10 h 94"/>
                <a:gd name="T2" fmla="*/ 69 w 73"/>
                <a:gd name="T3" fmla="*/ 94 h 94"/>
                <a:gd name="T4" fmla="*/ 73 w 73"/>
                <a:gd name="T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94">
                  <a:moveTo>
                    <a:pt x="73" y="10"/>
                  </a:moveTo>
                  <a:cubicBezTo>
                    <a:pt x="0" y="0"/>
                    <a:pt x="15" y="87"/>
                    <a:pt x="69" y="94"/>
                  </a:cubicBezTo>
                  <a:cubicBezTo>
                    <a:pt x="70" y="68"/>
                    <a:pt x="73" y="44"/>
                    <a:pt x="73" y="1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55"/>
            <p:cNvSpPr/>
            <p:nvPr/>
          </p:nvSpPr>
          <p:spPr bwMode="auto">
            <a:xfrm>
              <a:off x="5202238" y="519113"/>
              <a:ext cx="319088" cy="166688"/>
            </a:xfrm>
            <a:custGeom>
              <a:avLst/>
              <a:gdLst>
                <a:gd name="T0" fmla="*/ 23 w 112"/>
                <a:gd name="T1" fmla="*/ 10 h 58"/>
                <a:gd name="T2" fmla="*/ 14 w 112"/>
                <a:gd name="T3" fmla="*/ 14 h 58"/>
                <a:gd name="T4" fmla="*/ 106 w 112"/>
                <a:gd name="T5" fmla="*/ 37 h 58"/>
                <a:gd name="T6" fmla="*/ 13 w 112"/>
                <a:gd name="T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8">
                  <a:moveTo>
                    <a:pt x="23" y="10"/>
                  </a:moveTo>
                  <a:cubicBezTo>
                    <a:pt x="20" y="11"/>
                    <a:pt x="17" y="13"/>
                    <a:pt x="14" y="14"/>
                  </a:cubicBezTo>
                  <a:cubicBezTo>
                    <a:pt x="0" y="56"/>
                    <a:pt x="102" y="58"/>
                    <a:pt x="106" y="37"/>
                  </a:cubicBezTo>
                  <a:cubicBezTo>
                    <a:pt x="112" y="8"/>
                    <a:pt x="27" y="0"/>
                    <a:pt x="1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32282" y="2551178"/>
            <a:ext cx="6760584" cy="2877939"/>
            <a:chOff x="2832282" y="2551178"/>
            <a:chExt cx="6760584" cy="2877939"/>
          </a:xfrm>
        </p:grpSpPr>
        <p:cxnSp>
          <p:nvCxnSpPr>
            <p:cNvPr id="7" name="直接连接符 2"/>
            <p:cNvCxnSpPr/>
            <p:nvPr/>
          </p:nvCxnSpPr>
          <p:spPr>
            <a:xfrm>
              <a:off x="3047573" y="2551178"/>
              <a:ext cx="6545293" cy="0"/>
            </a:xfrm>
            <a:prstGeom prst="line">
              <a:avLst/>
            </a:prstGeom>
            <a:ln>
              <a:solidFill>
                <a:srgbClr val="F7A2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2832282" y="2899810"/>
              <a:ext cx="6405918" cy="23379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2978771" y="3182348"/>
              <a:ext cx="55062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Cô : “Cô cần, cô cần”</a:t>
              </a:r>
            </a:p>
            <a:p>
              <a:r>
                <a:rPr lang="en-US" sz="2800" smtClean="0"/>
                <a:t>Học sinh : “Cần gì, cần gì ?”</a:t>
              </a:r>
            </a:p>
            <a:p>
              <a:r>
                <a:rPr lang="en-US" sz="2800" smtClean="0"/>
                <a:t>Cô: Cô cần cả lớp …………………</a:t>
              </a:r>
            </a:p>
            <a:p>
              <a:r>
                <a:rPr lang="en-US" sz="2800" smtClean="0"/>
                <a:t>Học sinh : </a:t>
              </a:r>
              <a:r>
                <a:rPr lang="en-US" sz="2800">
                  <a:solidFill>
                    <a:srgbClr val="FF0000"/>
                  </a:solidFill>
                </a:rPr>
                <a:t>T</a:t>
              </a:r>
              <a:r>
                <a:rPr lang="en-US" sz="2800" smtClean="0">
                  <a:solidFill>
                    <a:srgbClr val="FF0000"/>
                  </a:solidFill>
                </a:rPr>
                <a:t>hực hiện nhiệm vụ</a:t>
              </a:r>
            </a:p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3635890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31769" y="361895"/>
            <a:ext cx="7818949" cy="2712249"/>
          </a:xfrm>
          <a:prstGeom prst="cloudCallout">
            <a:avLst>
              <a:gd name="adj1" fmla="val -32031"/>
              <a:gd name="adj2" fmla="val 842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GIỚI THIỆU CẢNH ĐẸP Ở VIỆT NAM MÀ EM BIẾT ?</a:t>
            </a:r>
          </a:p>
          <a:p>
            <a:pPr algn="ctr"/>
            <a:endParaRPr lang="en-US" sz="2400" b="1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smtClean="0">
                <a:solidFill>
                  <a:srgbClr val="C00000"/>
                </a:solidFill>
              </a:rPr>
              <a:t>CHÚNG TA CẦN LÀM GÌ ĐỂ BẢO VỆ THIÊN NHIÊN, ĐẤT NƯỚC ?</a:t>
            </a:r>
            <a:endParaRPr lang="en-US" sz="2400" b="1">
              <a:solidFill>
                <a:srgbClr val="C00000"/>
              </a:solidFill>
            </a:endParaRPr>
          </a:p>
        </p:txBody>
      </p:sp>
      <p:grpSp>
        <p:nvGrpSpPr>
          <p:cNvPr id="3" name="组合 363"/>
          <p:cNvGrpSpPr/>
          <p:nvPr/>
        </p:nvGrpSpPr>
        <p:grpSpPr>
          <a:xfrm>
            <a:off x="1496784" y="1564828"/>
            <a:ext cx="2414099" cy="3806482"/>
            <a:chOff x="4027488" y="-30163"/>
            <a:chExt cx="4167188" cy="6918326"/>
          </a:xfrm>
        </p:grpSpPr>
        <p:grpSp>
          <p:nvGrpSpPr>
            <p:cNvPr id="4" name="Group 205"/>
            <p:cNvGrpSpPr/>
            <p:nvPr/>
          </p:nvGrpSpPr>
          <p:grpSpPr bwMode="auto">
            <a:xfrm>
              <a:off x="4027488" y="-30163"/>
              <a:ext cx="4167188" cy="6499225"/>
              <a:chOff x="2537" y="-19"/>
              <a:chExt cx="2625" cy="4094"/>
            </a:xfrm>
          </p:grpSpPr>
          <p:sp>
            <p:nvSpPr>
              <p:cNvPr id="162" name="Freeform 5"/>
              <p:cNvSpPr/>
              <p:nvPr/>
            </p:nvSpPr>
            <p:spPr bwMode="auto">
              <a:xfrm>
                <a:off x="4010" y="3510"/>
                <a:ext cx="753" cy="245"/>
              </a:xfrm>
              <a:custGeom>
                <a:avLst/>
                <a:gdLst>
                  <a:gd name="T0" fmla="*/ 252 w 313"/>
                  <a:gd name="T1" fmla="*/ 16 h 102"/>
                  <a:gd name="T2" fmla="*/ 197 w 313"/>
                  <a:gd name="T3" fmla="*/ 24 h 102"/>
                  <a:gd name="T4" fmla="*/ 74 w 313"/>
                  <a:gd name="T5" fmla="*/ 53 h 102"/>
                  <a:gd name="T6" fmla="*/ 17 w 313"/>
                  <a:gd name="T7" fmla="*/ 76 h 102"/>
                  <a:gd name="T8" fmla="*/ 24 w 313"/>
                  <a:gd name="T9" fmla="*/ 100 h 102"/>
                  <a:gd name="T10" fmla="*/ 72 w 313"/>
                  <a:gd name="T11" fmla="*/ 101 h 102"/>
                  <a:gd name="T12" fmla="*/ 174 w 313"/>
                  <a:gd name="T13" fmla="*/ 87 h 102"/>
                  <a:gd name="T14" fmla="*/ 213 w 313"/>
                  <a:gd name="T15" fmla="*/ 76 h 102"/>
                  <a:gd name="T16" fmla="*/ 230 w 313"/>
                  <a:gd name="T17" fmla="*/ 72 h 102"/>
                  <a:gd name="T18" fmla="*/ 245 w 313"/>
                  <a:gd name="T19" fmla="*/ 63 h 102"/>
                  <a:gd name="T20" fmla="*/ 279 w 313"/>
                  <a:gd name="T21" fmla="*/ 48 h 102"/>
                  <a:gd name="T22" fmla="*/ 307 w 313"/>
                  <a:gd name="T23" fmla="*/ 25 h 102"/>
                  <a:gd name="T24" fmla="*/ 252 w 313"/>
                  <a:gd name="T25" fmla="*/ 1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3" h="102">
                    <a:moveTo>
                      <a:pt x="252" y="16"/>
                    </a:moveTo>
                    <a:cubicBezTo>
                      <a:pt x="234" y="18"/>
                      <a:pt x="215" y="20"/>
                      <a:pt x="197" y="24"/>
                    </a:cubicBezTo>
                    <a:cubicBezTo>
                      <a:pt x="157" y="33"/>
                      <a:pt x="112" y="39"/>
                      <a:pt x="74" y="53"/>
                    </a:cubicBezTo>
                    <a:cubicBezTo>
                      <a:pt x="56" y="60"/>
                      <a:pt x="32" y="65"/>
                      <a:pt x="17" y="76"/>
                    </a:cubicBezTo>
                    <a:cubicBezTo>
                      <a:pt x="0" y="88"/>
                      <a:pt x="4" y="98"/>
                      <a:pt x="24" y="100"/>
                    </a:cubicBezTo>
                    <a:cubicBezTo>
                      <a:pt x="40" y="102"/>
                      <a:pt x="56" y="102"/>
                      <a:pt x="72" y="101"/>
                    </a:cubicBezTo>
                    <a:cubicBezTo>
                      <a:pt x="106" y="99"/>
                      <a:pt x="141" y="93"/>
                      <a:pt x="174" y="87"/>
                    </a:cubicBezTo>
                    <a:cubicBezTo>
                      <a:pt x="187" y="85"/>
                      <a:pt x="200" y="80"/>
                      <a:pt x="213" y="76"/>
                    </a:cubicBezTo>
                    <a:cubicBezTo>
                      <a:pt x="218" y="74"/>
                      <a:pt x="224" y="74"/>
                      <a:pt x="230" y="72"/>
                    </a:cubicBezTo>
                    <a:cubicBezTo>
                      <a:pt x="236" y="70"/>
                      <a:pt x="240" y="66"/>
                      <a:pt x="245" y="63"/>
                    </a:cubicBezTo>
                    <a:cubicBezTo>
                      <a:pt x="257" y="58"/>
                      <a:pt x="268" y="54"/>
                      <a:pt x="279" y="48"/>
                    </a:cubicBezTo>
                    <a:cubicBezTo>
                      <a:pt x="289" y="42"/>
                      <a:pt x="304" y="38"/>
                      <a:pt x="307" y="25"/>
                    </a:cubicBezTo>
                    <a:cubicBezTo>
                      <a:pt x="313" y="0"/>
                      <a:pt x="265" y="14"/>
                      <a:pt x="252" y="16"/>
                    </a:cubicBezTo>
                    <a:close/>
                  </a:path>
                </a:pathLst>
              </a:custGeom>
              <a:solidFill>
                <a:srgbClr val="794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3889" y="2911"/>
                <a:ext cx="301" cy="871"/>
              </a:xfrm>
              <a:custGeom>
                <a:avLst/>
                <a:gdLst>
                  <a:gd name="T0" fmla="*/ 1 w 125"/>
                  <a:gd name="T1" fmla="*/ 0 h 362"/>
                  <a:gd name="T2" fmla="*/ 1 w 125"/>
                  <a:gd name="T3" fmla="*/ 2 h 362"/>
                  <a:gd name="T4" fmla="*/ 62 w 125"/>
                  <a:gd name="T5" fmla="*/ 183 h 362"/>
                  <a:gd name="T6" fmla="*/ 122 w 125"/>
                  <a:gd name="T7" fmla="*/ 361 h 362"/>
                  <a:gd name="T8" fmla="*/ 124 w 125"/>
                  <a:gd name="T9" fmla="*/ 362 h 362"/>
                  <a:gd name="T10" fmla="*/ 125 w 125"/>
                  <a:gd name="T11" fmla="*/ 360 h 362"/>
                  <a:gd name="T12" fmla="*/ 65 w 125"/>
                  <a:gd name="T13" fmla="*/ 182 h 362"/>
                  <a:gd name="T14" fmla="*/ 3 w 125"/>
                  <a:gd name="T15" fmla="*/ 1 h 362"/>
                  <a:gd name="T16" fmla="*/ 1 w 125"/>
                  <a:gd name="T1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362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4" y="59"/>
                      <a:pt x="44" y="122"/>
                      <a:pt x="62" y="183"/>
                    </a:cubicBezTo>
                    <a:cubicBezTo>
                      <a:pt x="80" y="243"/>
                      <a:pt x="99" y="304"/>
                      <a:pt x="122" y="361"/>
                    </a:cubicBezTo>
                    <a:cubicBezTo>
                      <a:pt x="122" y="362"/>
                      <a:pt x="123" y="362"/>
                      <a:pt x="124" y="362"/>
                    </a:cubicBezTo>
                    <a:cubicBezTo>
                      <a:pt x="125" y="361"/>
                      <a:pt x="125" y="360"/>
                      <a:pt x="125" y="360"/>
                    </a:cubicBezTo>
                    <a:cubicBezTo>
                      <a:pt x="102" y="303"/>
                      <a:pt x="83" y="242"/>
                      <a:pt x="65" y="182"/>
                    </a:cubicBezTo>
                    <a:cubicBezTo>
                      <a:pt x="47" y="121"/>
                      <a:pt x="27" y="5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/>
              <p:nvPr/>
            </p:nvSpPr>
            <p:spPr bwMode="auto">
              <a:xfrm>
                <a:off x="4455" y="2772"/>
                <a:ext cx="183" cy="904"/>
              </a:xfrm>
              <a:custGeom>
                <a:avLst/>
                <a:gdLst>
                  <a:gd name="T0" fmla="*/ 1 w 76"/>
                  <a:gd name="T1" fmla="*/ 0 h 376"/>
                  <a:gd name="T2" fmla="*/ 0 w 76"/>
                  <a:gd name="T3" fmla="*/ 2 h 376"/>
                  <a:gd name="T4" fmla="*/ 0 w 76"/>
                  <a:gd name="T5" fmla="*/ 2 h 376"/>
                  <a:gd name="T6" fmla="*/ 13 w 76"/>
                  <a:gd name="T7" fmla="*/ 70 h 376"/>
                  <a:gd name="T8" fmla="*/ 17 w 76"/>
                  <a:gd name="T9" fmla="*/ 102 h 376"/>
                  <a:gd name="T10" fmla="*/ 20 w 76"/>
                  <a:gd name="T11" fmla="*/ 121 h 376"/>
                  <a:gd name="T12" fmla="*/ 36 w 76"/>
                  <a:gd name="T13" fmla="*/ 200 h 376"/>
                  <a:gd name="T14" fmla="*/ 64 w 76"/>
                  <a:gd name="T15" fmla="*/ 327 h 376"/>
                  <a:gd name="T16" fmla="*/ 72 w 76"/>
                  <a:gd name="T17" fmla="*/ 372 h 376"/>
                  <a:gd name="T18" fmla="*/ 72 w 76"/>
                  <a:gd name="T19" fmla="*/ 373 h 376"/>
                  <a:gd name="T20" fmla="*/ 74 w 76"/>
                  <a:gd name="T21" fmla="*/ 376 h 376"/>
                  <a:gd name="T22" fmla="*/ 76 w 76"/>
                  <a:gd name="T23" fmla="*/ 373 h 376"/>
                  <a:gd name="T24" fmla="*/ 76 w 76"/>
                  <a:gd name="T25" fmla="*/ 373 h 376"/>
                  <a:gd name="T26" fmla="*/ 76 w 76"/>
                  <a:gd name="T27" fmla="*/ 373 h 376"/>
                  <a:gd name="T28" fmla="*/ 76 w 76"/>
                  <a:gd name="T29" fmla="*/ 372 h 376"/>
                  <a:gd name="T30" fmla="*/ 76 w 76"/>
                  <a:gd name="T31" fmla="*/ 370 h 376"/>
                  <a:gd name="T32" fmla="*/ 75 w 76"/>
                  <a:gd name="T33" fmla="*/ 368 h 376"/>
                  <a:gd name="T34" fmla="*/ 75 w 76"/>
                  <a:gd name="T35" fmla="*/ 368 h 376"/>
                  <a:gd name="T36" fmla="*/ 67 w 76"/>
                  <a:gd name="T37" fmla="*/ 326 h 376"/>
                  <a:gd name="T38" fmla="*/ 39 w 76"/>
                  <a:gd name="T39" fmla="*/ 199 h 376"/>
                  <a:gd name="T40" fmla="*/ 23 w 76"/>
                  <a:gd name="T41" fmla="*/ 121 h 376"/>
                  <a:gd name="T42" fmla="*/ 20 w 76"/>
                  <a:gd name="T43" fmla="*/ 102 h 376"/>
                  <a:gd name="T44" fmla="*/ 16 w 76"/>
                  <a:gd name="T45" fmla="*/ 70 h 376"/>
                  <a:gd name="T46" fmla="*/ 2 w 76"/>
                  <a:gd name="T47" fmla="*/ 1 h 376"/>
                  <a:gd name="T48" fmla="*/ 1 w 76"/>
                  <a:gd name="T4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376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21"/>
                      <a:pt x="10" y="46"/>
                      <a:pt x="13" y="70"/>
                    </a:cubicBezTo>
                    <a:cubicBezTo>
                      <a:pt x="14" y="82"/>
                      <a:pt x="15" y="93"/>
                      <a:pt x="17" y="10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5" y="147"/>
                      <a:pt x="29" y="174"/>
                      <a:pt x="36" y="200"/>
                    </a:cubicBezTo>
                    <a:cubicBezTo>
                      <a:pt x="47" y="242"/>
                      <a:pt x="55" y="285"/>
                      <a:pt x="64" y="327"/>
                    </a:cubicBezTo>
                    <a:cubicBezTo>
                      <a:pt x="64" y="327"/>
                      <a:pt x="72" y="371"/>
                      <a:pt x="72" y="372"/>
                    </a:cubicBezTo>
                    <a:cubicBezTo>
                      <a:pt x="72" y="373"/>
                      <a:pt x="72" y="373"/>
                      <a:pt x="72" y="373"/>
                    </a:cubicBezTo>
                    <a:cubicBezTo>
                      <a:pt x="72" y="376"/>
                      <a:pt x="73" y="376"/>
                      <a:pt x="74" y="376"/>
                    </a:cubicBezTo>
                    <a:cubicBezTo>
                      <a:pt x="76" y="376"/>
                      <a:pt x="76" y="375"/>
                      <a:pt x="76" y="373"/>
                    </a:cubicBezTo>
                    <a:cubicBezTo>
                      <a:pt x="76" y="373"/>
                      <a:pt x="76" y="373"/>
                      <a:pt x="76" y="373"/>
                    </a:cubicBezTo>
                    <a:cubicBezTo>
                      <a:pt x="76" y="373"/>
                      <a:pt x="76" y="373"/>
                      <a:pt x="76" y="373"/>
                    </a:cubicBezTo>
                    <a:cubicBezTo>
                      <a:pt x="76" y="373"/>
                      <a:pt x="76" y="372"/>
                      <a:pt x="76" y="372"/>
                    </a:cubicBezTo>
                    <a:cubicBezTo>
                      <a:pt x="76" y="371"/>
                      <a:pt x="76" y="370"/>
                      <a:pt x="76" y="370"/>
                    </a:cubicBezTo>
                    <a:cubicBezTo>
                      <a:pt x="76" y="369"/>
                      <a:pt x="75" y="369"/>
                      <a:pt x="75" y="368"/>
                    </a:cubicBezTo>
                    <a:cubicBezTo>
                      <a:pt x="75" y="368"/>
                      <a:pt x="75" y="368"/>
                      <a:pt x="75" y="368"/>
                    </a:cubicBezTo>
                    <a:cubicBezTo>
                      <a:pt x="73" y="361"/>
                      <a:pt x="67" y="326"/>
                      <a:pt x="67" y="326"/>
                    </a:cubicBezTo>
                    <a:cubicBezTo>
                      <a:pt x="58" y="284"/>
                      <a:pt x="50" y="241"/>
                      <a:pt x="39" y="199"/>
                    </a:cubicBezTo>
                    <a:cubicBezTo>
                      <a:pt x="32" y="173"/>
                      <a:pt x="28" y="147"/>
                      <a:pt x="23" y="121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18" y="92"/>
                      <a:pt x="17" y="81"/>
                      <a:pt x="16" y="70"/>
                    </a:cubicBezTo>
                    <a:cubicBezTo>
                      <a:pt x="13" y="45"/>
                      <a:pt x="10" y="2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/>
              <p:nvPr/>
            </p:nvSpPr>
            <p:spPr bwMode="auto">
              <a:xfrm>
                <a:off x="4746" y="3130"/>
                <a:ext cx="416" cy="344"/>
              </a:xfrm>
              <a:custGeom>
                <a:avLst/>
                <a:gdLst>
                  <a:gd name="T0" fmla="*/ 20 w 173"/>
                  <a:gd name="T1" fmla="*/ 119 h 143"/>
                  <a:gd name="T2" fmla="*/ 110 w 173"/>
                  <a:gd name="T3" fmla="*/ 74 h 143"/>
                  <a:gd name="T4" fmla="*/ 163 w 173"/>
                  <a:gd name="T5" fmla="*/ 32 h 143"/>
                  <a:gd name="T6" fmla="*/ 61 w 173"/>
                  <a:gd name="T7" fmla="*/ 131 h 143"/>
                  <a:gd name="T8" fmla="*/ 23 w 173"/>
                  <a:gd name="T9" fmla="*/ 142 h 143"/>
                  <a:gd name="T10" fmla="*/ 0 w 173"/>
                  <a:gd name="T11" fmla="*/ 14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43">
                    <a:moveTo>
                      <a:pt x="20" y="119"/>
                    </a:moveTo>
                    <a:cubicBezTo>
                      <a:pt x="59" y="119"/>
                      <a:pt x="83" y="98"/>
                      <a:pt x="110" y="74"/>
                    </a:cubicBezTo>
                    <a:cubicBezTo>
                      <a:pt x="124" y="62"/>
                      <a:pt x="154" y="0"/>
                      <a:pt x="163" y="32"/>
                    </a:cubicBezTo>
                    <a:cubicBezTo>
                      <a:pt x="173" y="71"/>
                      <a:pt x="91" y="122"/>
                      <a:pt x="61" y="131"/>
                    </a:cubicBezTo>
                    <a:cubicBezTo>
                      <a:pt x="48" y="135"/>
                      <a:pt x="36" y="140"/>
                      <a:pt x="23" y="142"/>
                    </a:cubicBezTo>
                    <a:cubicBezTo>
                      <a:pt x="15" y="143"/>
                      <a:pt x="8" y="141"/>
                      <a:pt x="0" y="142"/>
                    </a:cubicBezTo>
                  </a:path>
                </a:pathLst>
              </a:custGeom>
              <a:solidFill>
                <a:srgbClr val="F5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/>
              <p:nvPr/>
            </p:nvSpPr>
            <p:spPr bwMode="auto">
              <a:xfrm>
                <a:off x="4717" y="3782"/>
                <a:ext cx="265" cy="293"/>
              </a:xfrm>
              <a:custGeom>
                <a:avLst/>
                <a:gdLst>
                  <a:gd name="T0" fmla="*/ 26 w 110"/>
                  <a:gd name="T1" fmla="*/ 2 h 122"/>
                  <a:gd name="T2" fmla="*/ 61 w 110"/>
                  <a:gd name="T3" fmla="*/ 20 h 122"/>
                  <a:gd name="T4" fmla="*/ 93 w 110"/>
                  <a:gd name="T5" fmla="*/ 41 h 122"/>
                  <a:gd name="T6" fmla="*/ 81 w 110"/>
                  <a:gd name="T7" fmla="*/ 110 h 122"/>
                  <a:gd name="T8" fmla="*/ 15 w 110"/>
                  <a:gd name="T9" fmla="*/ 77 h 122"/>
                  <a:gd name="T10" fmla="*/ 16 w 110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22">
                    <a:moveTo>
                      <a:pt x="26" y="2"/>
                    </a:moveTo>
                    <a:cubicBezTo>
                      <a:pt x="37" y="3"/>
                      <a:pt x="50" y="15"/>
                      <a:pt x="61" y="20"/>
                    </a:cubicBezTo>
                    <a:cubicBezTo>
                      <a:pt x="72" y="25"/>
                      <a:pt x="84" y="32"/>
                      <a:pt x="93" y="41"/>
                    </a:cubicBezTo>
                    <a:cubicBezTo>
                      <a:pt x="110" y="61"/>
                      <a:pt x="106" y="98"/>
                      <a:pt x="81" y="110"/>
                    </a:cubicBezTo>
                    <a:cubicBezTo>
                      <a:pt x="53" y="122"/>
                      <a:pt x="23" y="104"/>
                      <a:pt x="15" y="77"/>
                    </a:cubicBezTo>
                    <a:cubicBezTo>
                      <a:pt x="11" y="62"/>
                      <a:pt x="0" y="9"/>
                      <a:pt x="16" y="0"/>
                    </a:cubicBezTo>
                  </a:path>
                </a:pathLst>
              </a:custGeom>
              <a:solidFill>
                <a:srgbClr val="FA6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0"/>
              <p:cNvSpPr/>
              <p:nvPr/>
            </p:nvSpPr>
            <p:spPr bwMode="auto">
              <a:xfrm>
                <a:off x="2963" y="279"/>
                <a:ext cx="289" cy="75"/>
              </a:xfrm>
              <a:custGeom>
                <a:avLst/>
                <a:gdLst>
                  <a:gd name="T0" fmla="*/ 0 w 120"/>
                  <a:gd name="T1" fmla="*/ 14 h 31"/>
                  <a:gd name="T2" fmla="*/ 119 w 120"/>
                  <a:gd name="T3" fmla="*/ 31 h 31"/>
                  <a:gd name="T4" fmla="*/ 120 w 120"/>
                  <a:gd name="T5" fmla="*/ 14 h 31"/>
                  <a:gd name="T6" fmla="*/ 17 w 120"/>
                  <a:gd name="T7" fmla="*/ 0 h 31"/>
                  <a:gd name="T8" fmla="*/ 0 w 120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31">
                    <a:moveTo>
                      <a:pt x="0" y="14"/>
                    </a:move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25"/>
                      <a:pt x="120" y="20"/>
                      <a:pt x="120" y="1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5"/>
                      <a:pt x="5" y="9"/>
                      <a:pt x="0" y="1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1"/>
              <p:cNvSpPr/>
              <p:nvPr/>
            </p:nvSpPr>
            <p:spPr bwMode="auto">
              <a:xfrm>
                <a:off x="3102" y="135"/>
                <a:ext cx="167" cy="89"/>
              </a:xfrm>
              <a:custGeom>
                <a:avLst/>
                <a:gdLst>
                  <a:gd name="T0" fmla="*/ 69 w 69"/>
                  <a:gd name="T1" fmla="*/ 17 h 37"/>
                  <a:gd name="T2" fmla="*/ 62 w 69"/>
                  <a:gd name="T3" fmla="*/ 11 h 37"/>
                  <a:gd name="T4" fmla="*/ 55 w 69"/>
                  <a:gd name="T5" fmla="*/ 0 h 37"/>
                  <a:gd name="T6" fmla="*/ 0 w 69"/>
                  <a:gd name="T7" fmla="*/ 31 h 37"/>
                  <a:gd name="T8" fmla="*/ 67 w 69"/>
                  <a:gd name="T9" fmla="*/ 37 h 37"/>
                  <a:gd name="T10" fmla="*/ 69 w 69"/>
                  <a:gd name="T11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37">
                    <a:moveTo>
                      <a:pt x="69" y="17"/>
                    </a:moveTo>
                    <a:cubicBezTo>
                      <a:pt x="67" y="15"/>
                      <a:pt x="65" y="13"/>
                      <a:pt x="62" y="11"/>
                    </a:cubicBezTo>
                    <a:cubicBezTo>
                      <a:pt x="61" y="7"/>
                      <a:pt x="57" y="4"/>
                      <a:pt x="55" y="0"/>
                    </a:cubicBezTo>
                    <a:cubicBezTo>
                      <a:pt x="36" y="9"/>
                      <a:pt x="17" y="19"/>
                      <a:pt x="0" y="3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30"/>
                      <a:pt x="68" y="24"/>
                      <a:pt x="69" y="17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2"/>
              <p:cNvSpPr/>
              <p:nvPr/>
            </p:nvSpPr>
            <p:spPr bwMode="auto">
              <a:xfrm>
                <a:off x="3052" y="209"/>
                <a:ext cx="212" cy="60"/>
              </a:xfrm>
              <a:custGeom>
                <a:avLst/>
                <a:gdLst>
                  <a:gd name="T0" fmla="*/ 21 w 88"/>
                  <a:gd name="T1" fmla="*/ 0 h 25"/>
                  <a:gd name="T2" fmla="*/ 0 w 88"/>
                  <a:gd name="T3" fmla="*/ 13 h 25"/>
                  <a:gd name="T4" fmla="*/ 85 w 88"/>
                  <a:gd name="T5" fmla="*/ 25 h 25"/>
                  <a:gd name="T6" fmla="*/ 88 w 88"/>
                  <a:gd name="T7" fmla="*/ 6 h 25"/>
                  <a:gd name="T8" fmla="*/ 21 w 8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5">
                    <a:moveTo>
                      <a:pt x="21" y="0"/>
                    </a:moveTo>
                    <a:cubicBezTo>
                      <a:pt x="14" y="4"/>
                      <a:pt x="7" y="9"/>
                      <a:pt x="0" y="13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6" y="18"/>
                      <a:pt x="87" y="12"/>
                      <a:pt x="88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3"/>
              <p:cNvSpPr/>
              <p:nvPr/>
            </p:nvSpPr>
            <p:spPr bwMode="auto">
              <a:xfrm>
                <a:off x="3004" y="241"/>
                <a:ext cx="252" cy="72"/>
              </a:xfrm>
              <a:custGeom>
                <a:avLst/>
                <a:gdLst>
                  <a:gd name="T0" fmla="*/ 20 w 105"/>
                  <a:gd name="T1" fmla="*/ 0 h 30"/>
                  <a:gd name="T2" fmla="*/ 0 w 105"/>
                  <a:gd name="T3" fmla="*/ 16 h 30"/>
                  <a:gd name="T4" fmla="*/ 103 w 105"/>
                  <a:gd name="T5" fmla="*/ 30 h 30"/>
                  <a:gd name="T6" fmla="*/ 105 w 105"/>
                  <a:gd name="T7" fmla="*/ 12 h 30"/>
                  <a:gd name="T8" fmla="*/ 20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20" y="0"/>
                    </a:moveTo>
                    <a:cubicBezTo>
                      <a:pt x="13" y="5"/>
                      <a:pt x="7" y="11"/>
                      <a:pt x="0" y="16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4" y="24"/>
                      <a:pt x="105" y="18"/>
                      <a:pt x="105" y="12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4"/>
              <p:cNvSpPr/>
              <p:nvPr/>
            </p:nvSpPr>
            <p:spPr bwMode="auto">
              <a:xfrm>
                <a:off x="2922" y="313"/>
                <a:ext cx="327" cy="84"/>
              </a:xfrm>
              <a:custGeom>
                <a:avLst/>
                <a:gdLst>
                  <a:gd name="T0" fmla="*/ 0 w 136"/>
                  <a:gd name="T1" fmla="*/ 16 h 35"/>
                  <a:gd name="T2" fmla="*/ 135 w 136"/>
                  <a:gd name="T3" fmla="*/ 35 h 35"/>
                  <a:gd name="T4" fmla="*/ 136 w 136"/>
                  <a:gd name="T5" fmla="*/ 17 h 35"/>
                  <a:gd name="T6" fmla="*/ 17 w 136"/>
                  <a:gd name="T7" fmla="*/ 0 h 35"/>
                  <a:gd name="T8" fmla="*/ 0 w 136"/>
                  <a:gd name="T9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5">
                    <a:moveTo>
                      <a:pt x="0" y="16"/>
                    </a:moveTo>
                    <a:cubicBezTo>
                      <a:pt x="135" y="35"/>
                      <a:pt x="135" y="35"/>
                      <a:pt x="135" y="35"/>
                    </a:cubicBezTo>
                    <a:cubicBezTo>
                      <a:pt x="135" y="29"/>
                      <a:pt x="135" y="23"/>
                      <a:pt x="136" y="1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5"/>
                      <a:pt x="6" y="11"/>
                      <a:pt x="0" y="16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5"/>
              <p:cNvSpPr/>
              <p:nvPr/>
            </p:nvSpPr>
            <p:spPr bwMode="auto">
              <a:xfrm>
                <a:off x="2891" y="351"/>
                <a:ext cx="356" cy="96"/>
              </a:xfrm>
              <a:custGeom>
                <a:avLst/>
                <a:gdLst>
                  <a:gd name="T0" fmla="*/ 0 w 148"/>
                  <a:gd name="T1" fmla="*/ 14 h 40"/>
                  <a:gd name="T2" fmla="*/ 146 w 148"/>
                  <a:gd name="T3" fmla="*/ 40 h 40"/>
                  <a:gd name="T4" fmla="*/ 148 w 148"/>
                  <a:gd name="T5" fmla="*/ 19 h 40"/>
                  <a:gd name="T6" fmla="*/ 13 w 148"/>
                  <a:gd name="T7" fmla="*/ 0 h 40"/>
                  <a:gd name="T8" fmla="*/ 0 w 148"/>
                  <a:gd name="T9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40">
                    <a:moveTo>
                      <a:pt x="0" y="14"/>
                    </a:moveTo>
                    <a:cubicBezTo>
                      <a:pt x="146" y="40"/>
                      <a:pt x="146" y="40"/>
                      <a:pt x="146" y="40"/>
                    </a:cubicBezTo>
                    <a:cubicBezTo>
                      <a:pt x="147" y="33"/>
                      <a:pt x="147" y="26"/>
                      <a:pt x="148" y="1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5"/>
                      <a:pt x="4" y="9"/>
                      <a:pt x="0" y="1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6"/>
              <p:cNvSpPr/>
              <p:nvPr/>
            </p:nvSpPr>
            <p:spPr bwMode="auto">
              <a:xfrm>
                <a:off x="2847" y="385"/>
                <a:ext cx="395" cy="98"/>
              </a:xfrm>
              <a:custGeom>
                <a:avLst/>
                <a:gdLst>
                  <a:gd name="T0" fmla="*/ 6 w 164"/>
                  <a:gd name="T1" fmla="*/ 13 h 41"/>
                  <a:gd name="T2" fmla="*/ 0 w 164"/>
                  <a:gd name="T3" fmla="*/ 21 h 41"/>
                  <a:gd name="T4" fmla="*/ 164 w 164"/>
                  <a:gd name="T5" fmla="*/ 41 h 41"/>
                  <a:gd name="T6" fmla="*/ 164 w 164"/>
                  <a:gd name="T7" fmla="*/ 26 h 41"/>
                  <a:gd name="T8" fmla="*/ 18 w 164"/>
                  <a:gd name="T9" fmla="*/ 0 h 41"/>
                  <a:gd name="T10" fmla="*/ 6 w 164"/>
                  <a:gd name="T11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41">
                    <a:moveTo>
                      <a:pt x="6" y="13"/>
                    </a:moveTo>
                    <a:cubicBezTo>
                      <a:pt x="4" y="16"/>
                      <a:pt x="2" y="18"/>
                      <a:pt x="0" y="21"/>
                    </a:cubicBezTo>
                    <a:cubicBezTo>
                      <a:pt x="164" y="41"/>
                      <a:pt x="164" y="41"/>
                      <a:pt x="164" y="41"/>
                    </a:cubicBezTo>
                    <a:cubicBezTo>
                      <a:pt x="164" y="36"/>
                      <a:pt x="164" y="31"/>
                      <a:pt x="164" y="2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4" y="4"/>
                      <a:pt x="10" y="9"/>
                      <a:pt x="6" y="13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7"/>
              <p:cNvSpPr/>
              <p:nvPr/>
            </p:nvSpPr>
            <p:spPr bwMode="auto">
              <a:xfrm>
                <a:off x="2799" y="435"/>
                <a:ext cx="443" cy="101"/>
              </a:xfrm>
              <a:custGeom>
                <a:avLst/>
                <a:gdLst>
                  <a:gd name="T0" fmla="*/ 0 w 184"/>
                  <a:gd name="T1" fmla="*/ 25 h 42"/>
                  <a:gd name="T2" fmla="*/ 183 w 184"/>
                  <a:gd name="T3" fmla="*/ 42 h 42"/>
                  <a:gd name="T4" fmla="*/ 184 w 184"/>
                  <a:gd name="T5" fmla="*/ 20 h 42"/>
                  <a:gd name="T6" fmla="*/ 20 w 184"/>
                  <a:gd name="T7" fmla="*/ 0 h 42"/>
                  <a:gd name="T8" fmla="*/ 0 w 184"/>
                  <a:gd name="T9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42">
                    <a:moveTo>
                      <a:pt x="0" y="25"/>
                    </a:moveTo>
                    <a:cubicBezTo>
                      <a:pt x="183" y="42"/>
                      <a:pt x="183" y="42"/>
                      <a:pt x="183" y="42"/>
                    </a:cubicBezTo>
                    <a:cubicBezTo>
                      <a:pt x="184" y="35"/>
                      <a:pt x="184" y="28"/>
                      <a:pt x="184" y="2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8"/>
                      <a:pt x="6" y="17"/>
                      <a:pt x="0" y="2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8"/>
              <p:cNvSpPr/>
              <p:nvPr/>
            </p:nvSpPr>
            <p:spPr bwMode="auto">
              <a:xfrm>
                <a:off x="2761" y="495"/>
                <a:ext cx="479" cy="84"/>
              </a:xfrm>
              <a:custGeom>
                <a:avLst/>
                <a:gdLst>
                  <a:gd name="T0" fmla="*/ 0 w 199"/>
                  <a:gd name="T1" fmla="*/ 23 h 35"/>
                  <a:gd name="T2" fmla="*/ 199 w 199"/>
                  <a:gd name="T3" fmla="*/ 35 h 35"/>
                  <a:gd name="T4" fmla="*/ 199 w 199"/>
                  <a:gd name="T5" fmla="*/ 17 h 35"/>
                  <a:gd name="T6" fmla="*/ 16 w 199"/>
                  <a:gd name="T7" fmla="*/ 0 h 35"/>
                  <a:gd name="T8" fmla="*/ 0 w 199"/>
                  <a:gd name="T9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35">
                    <a:moveTo>
                      <a:pt x="0" y="23"/>
                    </a:moveTo>
                    <a:cubicBezTo>
                      <a:pt x="199" y="35"/>
                      <a:pt x="199" y="35"/>
                      <a:pt x="199" y="35"/>
                    </a:cubicBezTo>
                    <a:cubicBezTo>
                      <a:pt x="199" y="29"/>
                      <a:pt x="199" y="23"/>
                      <a:pt x="199" y="1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8"/>
                      <a:pt x="5" y="15"/>
                      <a:pt x="0" y="23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9"/>
              <p:cNvSpPr/>
              <p:nvPr/>
            </p:nvSpPr>
            <p:spPr bwMode="auto">
              <a:xfrm>
                <a:off x="2730" y="551"/>
                <a:ext cx="512" cy="72"/>
              </a:xfrm>
              <a:custGeom>
                <a:avLst/>
                <a:gdLst>
                  <a:gd name="T0" fmla="*/ 13 w 213"/>
                  <a:gd name="T1" fmla="*/ 0 h 30"/>
                  <a:gd name="T2" fmla="*/ 0 w 213"/>
                  <a:gd name="T3" fmla="*/ 19 h 30"/>
                  <a:gd name="T4" fmla="*/ 213 w 213"/>
                  <a:gd name="T5" fmla="*/ 30 h 30"/>
                  <a:gd name="T6" fmla="*/ 212 w 213"/>
                  <a:gd name="T7" fmla="*/ 12 h 30"/>
                  <a:gd name="T8" fmla="*/ 13 w 21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">
                    <a:moveTo>
                      <a:pt x="13" y="0"/>
                    </a:moveTo>
                    <a:cubicBezTo>
                      <a:pt x="9" y="6"/>
                      <a:pt x="4" y="13"/>
                      <a:pt x="0" y="19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212" y="24"/>
                      <a:pt x="212" y="18"/>
                      <a:pt x="212" y="1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20"/>
              <p:cNvSpPr/>
              <p:nvPr/>
            </p:nvSpPr>
            <p:spPr bwMode="auto">
              <a:xfrm>
                <a:off x="2643" y="596"/>
                <a:ext cx="601" cy="164"/>
              </a:xfrm>
              <a:custGeom>
                <a:avLst/>
                <a:gdLst>
                  <a:gd name="T0" fmla="*/ 249 w 250"/>
                  <a:gd name="T1" fmla="*/ 11 h 68"/>
                  <a:gd name="T2" fmla="*/ 36 w 250"/>
                  <a:gd name="T3" fmla="*/ 0 h 68"/>
                  <a:gd name="T4" fmla="*/ 0 w 250"/>
                  <a:gd name="T5" fmla="*/ 68 h 68"/>
                  <a:gd name="T6" fmla="*/ 250 w 250"/>
                  <a:gd name="T7" fmla="*/ 55 h 68"/>
                  <a:gd name="T8" fmla="*/ 249 w 250"/>
                  <a:gd name="T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68">
                    <a:moveTo>
                      <a:pt x="249" y="11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23" y="22"/>
                      <a:pt x="11" y="45"/>
                      <a:pt x="0" y="68"/>
                    </a:cubicBezTo>
                    <a:cubicBezTo>
                      <a:pt x="250" y="55"/>
                      <a:pt x="250" y="55"/>
                      <a:pt x="250" y="55"/>
                    </a:cubicBezTo>
                    <a:cubicBezTo>
                      <a:pt x="249" y="40"/>
                      <a:pt x="249" y="26"/>
                      <a:pt x="249" y="11"/>
                    </a:cubicBezTo>
                    <a:close/>
                  </a:path>
                </a:pathLst>
              </a:custGeom>
              <a:solidFill>
                <a:srgbClr val="FF4C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21"/>
              <p:cNvSpPr/>
              <p:nvPr/>
            </p:nvSpPr>
            <p:spPr bwMode="auto">
              <a:xfrm>
                <a:off x="2537" y="1108"/>
                <a:ext cx="243" cy="512"/>
              </a:xfrm>
              <a:custGeom>
                <a:avLst/>
                <a:gdLst>
                  <a:gd name="T0" fmla="*/ 4 w 101"/>
                  <a:gd name="T1" fmla="*/ 0 h 213"/>
                  <a:gd name="T2" fmla="*/ 3 w 101"/>
                  <a:gd name="T3" fmla="*/ 99 h 213"/>
                  <a:gd name="T4" fmla="*/ 31 w 101"/>
                  <a:gd name="T5" fmla="*/ 213 h 213"/>
                  <a:gd name="T6" fmla="*/ 101 w 101"/>
                  <a:gd name="T7" fmla="*/ 198 h 213"/>
                  <a:gd name="T8" fmla="*/ 59 w 101"/>
                  <a:gd name="T9" fmla="*/ 9 h 213"/>
                  <a:gd name="T10" fmla="*/ 4 w 101"/>
                  <a:gd name="T11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13">
                    <a:moveTo>
                      <a:pt x="4" y="0"/>
                    </a:moveTo>
                    <a:cubicBezTo>
                      <a:pt x="0" y="32"/>
                      <a:pt x="0" y="65"/>
                      <a:pt x="3" y="99"/>
                    </a:cubicBezTo>
                    <a:cubicBezTo>
                      <a:pt x="8" y="139"/>
                      <a:pt x="17" y="177"/>
                      <a:pt x="31" y="213"/>
                    </a:cubicBezTo>
                    <a:cubicBezTo>
                      <a:pt x="101" y="198"/>
                      <a:pt x="101" y="198"/>
                      <a:pt x="101" y="198"/>
                    </a:cubicBezTo>
                    <a:cubicBezTo>
                      <a:pt x="77" y="138"/>
                      <a:pt x="64" y="74"/>
                      <a:pt x="59" y="9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22"/>
              <p:cNvSpPr/>
              <p:nvPr/>
            </p:nvSpPr>
            <p:spPr bwMode="auto">
              <a:xfrm>
                <a:off x="2679" y="1130"/>
                <a:ext cx="296" cy="454"/>
              </a:xfrm>
              <a:custGeom>
                <a:avLst/>
                <a:gdLst>
                  <a:gd name="T0" fmla="*/ 0 w 123"/>
                  <a:gd name="T1" fmla="*/ 0 h 189"/>
                  <a:gd name="T2" fmla="*/ 42 w 123"/>
                  <a:gd name="T3" fmla="*/ 189 h 189"/>
                  <a:gd name="T4" fmla="*/ 123 w 123"/>
                  <a:gd name="T5" fmla="*/ 171 h 189"/>
                  <a:gd name="T6" fmla="*/ 74 w 123"/>
                  <a:gd name="T7" fmla="*/ 12 h 189"/>
                  <a:gd name="T8" fmla="*/ 0 w 123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89">
                    <a:moveTo>
                      <a:pt x="0" y="0"/>
                    </a:moveTo>
                    <a:cubicBezTo>
                      <a:pt x="5" y="65"/>
                      <a:pt x="18" y="129"/>
                      <a:pt x="42" y="189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00" y="120"/>
                      <a:pt x="84" y="67"/>
                      <a:pt x="74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23"/>
              <p:cNvSpPr/>
              <p:nvPr/>
            </p:nvSpPr>
            <p:spPr bwMode="auto">
              <a:xfrm>
                <a:off x="2857" y="1159"/>
                <a:ext cx="282" cy="382"/>
              </a:xfrm>
              <a:custGeom>
                <a:avLst/>
                <a:gdLst>
                  <a:gd name="T0" fmla="*/ 75 w 117"/>
                  <a:gd name="T1" fmla="*/ 13 h 159"/>
                  <a:gd name="T2" fmla="*/ 0 w 117"/>
                  <a:gd name="T3" fmla="*/ 0 h 159"/>
                  <a:gd name="T4" fmla="*/ 49 w 117"/>
                  <a:gd name="T5" fmla="*/ 159 h 159"/>
                  <a:gd name="T6" fmla="*/ 117 w 117"/>
                  <a:gd name="T7" fmla="*/ 144 h 159"/>
                  <a:gd name="T8" fmla="*/ 114 w 117"/>
                  <a:gd name="T9" fmla="*/ 136 h 159"/>
                  <a:gd name="T10" fmla="*/ 75 w 117"/>
                  <a:gd name="T11" fmla="*/ 1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59">
                    <a:moveTo>
                      <a:pt x="75" y="1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55"/>
                      <a:pt x="26" y="108"/>
                      <a:pt x="49" y="159"/>
                    </a:cubicBezTo>
                    <a:cubicBezTo>
                      <a:pt x="117" y="144"/>
                      <a:pt x="117" y="144"/>
                      <a:pt x="117" y="144"/>
                    </a:cubicBezTo>
                    <a:cubicBezTo>
                      <a:pt x="116" y="142"/>
                      <a:pt x="115" y="139"/>
                      <a:pt x="114" y="136"/>
                    </a:cubicBezTo>
                    <a:cubicBezTo>
                      <a:pt x="96" y="96"/>
                      <a:pt x="82" y="55"/>
                      <a:pt x="75" y="13"/>
                    </a:cubicBez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24"/>
              <p:cNvSpPr/>
              <p:nvPr/>
            </p:nvSpPr>
            <p:spPr bwMode="auto">
              <a:xfrm>
                <a:off x="3038" y="1190"/>
                <a:ext cx="329" cy="315"/>
              </a:xfrm>
              <a:custGeom>
                <a:avLst/>
                <a:gdLst>
                  <a:gd name="T0" fmla="*/ 122 w 137"/>
                  <a:gd name="T1" fmla="*/ 54 h 131"/>
                  <a:gd name="T2" fmla="*/ 114 w 137"/>
                  <a:gd name="T3" fmla="*/ 19 h 131"/>
                  <a:gd name="T4" fmla="*/ 0 w 137"/>
                  <a:gd name="T5" fmla="*/ 0 h 131"/>
                  <a:gd name="T6" fmla="*/ 39 w 137"/>
                  <a:gd name="T7" fmla="*/ 123 h 131"/>
                  <a:gd name="T8" fmla="*/ 42 w 137"/>
                  <a:gd name="T9" fmla="*/ 131 h 131"/>
                  <a:gd name="T10" fmla="*/ 137 w 137"/>
                  <a:gd name="T11" fmla="*/ 111 h 131"/>
                  <a:gd name="T12" fmla="*/ 122 w 137"/>
                  <a:gd name="T13" fmla="*/ 5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131">
                    <a:moveTo>
                      <a:pt x="122" y="54"/>
                    </a:moveTo>
                    <a:cubicBezTo>
                      <a:pt x="119" y="43"/>
                      <a:pt x="117" y="31"/>
                      <a:pt x="114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42"/>
                      <a:pt x="21" y="83"/>
                      <a:pt x="39" y="123"/>
                    </a:cubicBezTo>
                    <a:cubicBezTo>
                      <a:pt x="40" y="126"/>
                      <a:pt x="41" y="129"/>
                      <a:pt x="42" y="131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1" y="92"/>
                      <a:pt x="126" y="74"/>
                      <a:pt x="122" y="54"/>
                    </a:cubicBez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25"/>
              <p:cNvSpPr/>
              <p:nvPr/>
            </p:nvSpPr>
            <p:spPr bwMode="auto">
              <a:xfrm>
                <a:off x="2612" y="1577"/>
                <a:ext cx="392" cy="435"/>
              </a:xfrm>
              <a:custGeom>
                <a:avLst/>
                <a:gdLst>
                  <a:gd name="T0" fmla="*/ 0 w 163"/>
                  <a:gd name="T1" fmla="*/ 15 h 178"/>
                  <a:gd name="T2" fmla="*/ 102 w 163"/>
                  <a:gd name="T3" fmla="*/ 178 h 178"/>
                  <a:gd name="T4" fmla="*/ 163 w 163"/>
                  <a:gd name="T5" fmla="*/ 155 h 178"/>
                  <a:gd name="T6" fmla="*/ 70 w 163"/>
                  <a:gd name="T7" fmla="*/ 0 h 178"/>
                  <a:gd name="T8" fmla="*/ 0 w 163"/>
                  <a:gd name="T9" fmla="*/ 1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78">
                    <a:moveTo>
                      <a:pt x="0" y="15"/>
                    </a:moveTo>
                    <a:cubicBezTo>
                      <a:pt x="23" y="75"/>
                      <a:pt x="59" y="130"/>
                      <a:pt x="102" y="178"/>
                    </a:cubicBezTo>
                    <a:cubicBezTo>
                      <a:pt x="163" y="155"/>
                      <a:pt x="163" y="155"/>
                      <a:pt x="163" y="155"/>
                    </a:cubicBezTo>
                    <a:cubicBezTo>
                      <a:pt x="123" y="109"/>
                      <a:pt x="92" y="56"/>
                      <a:pt x="7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26"/>
              <p:cNvSpPr/>
              <p:nvPr/>
            </p:nvSpPr>
            <p:spPr bwMode="auto">
              <a:xfrm>
                <a:off x="2780" y="1512"/>
                <a:ext cx="409" cy="445"/>
              </a:xfrm>
              <a:custGeom>
                <a:avLst/>
                <a:gdLst>
                  <a:gd name="T0" fmla="*/ 0 w 170"/>
                  <a:gd name="T1" fmla="*/ 18 h 173"/>
                  <a:gd name="T2" fmla="*/ 93 w 170"/>
                  <a:gd name="T3" fmla="*/ 173 h 173"/>
                  <a:gd name="T4" fmla="*/ 170 w 170"/>
                  <a:gd name="T5" fmla="*/ 143 h 173"/>
                  <a:gd name="T6" fmla="*/ 81 w 170"/>
                  <a:gd name="T7" fmla="*/ 0 h 173"/>
                  <a:gd name="T8" fmla="*/ 0 w 170"/>
                  <a:gd name="T9" fmla="*/ 1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73">
                    <a:moveTo>
                      <a:pt x="0" y="18"/>
                    </a:moveTo>
                    <a:cubicBezTo>
                      <a:pt x="22" y="74"/>
                      <a:pt x="53" y="127"/>
                      <a:pt x="93" y="173"/>
                    </a:cubicBezTo>
                    <a:cubicBezTo>
                      <a:pt x="170" y="143"/>
                      <a:pt x="170" y="143"/>
                      <a:pt x="170" y="143"/>
                    </a:cubicBezTo>
                    <a:cubicBezTo>
                      <a:pt x="134" y="100"/>
                      <a:pt x="104" y="51"/>
                      <a:pt x="81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4" name="Freeform 27"/>
              <p:cNvSpPr/>
              <p:nvPr/>
            </p:nvSpPr>
            <p:spPr bwMode="auto">
              <a:xfrm>
                <a:off x="2975" y="1505"/>
                <a:ext cx="358" cy="380"/>
              </a:xfrm>
              <a:custGeom>
                <a:avLst/>
                <a:gdLst>
                  <a:gd name="T0" fmla="*/ 68 w 149"/>
                  <a:gd name="T1" fmla="*/ 0 h 158"/>
                  <a:gd name="T2" fmla="*/ 0 w 149"/>
                  <a:gd name="T3" fmla="*/ 15 h 158"/>
                  <a:gd name="T4" fmla="*/ 89 w 149"/>
                  <a:gd name="T5" fmla="*/ 158 h 158"/>
                  <a:gd name="T6" fmla="*/ 149 w 149"/>
                  <a:gd name="T7" fmla="*/ 135 h 158"/>
                  <a:gd name="T8" fmla="*/ 148 w 149"/>
                  <a:gd name="T9" fmla="*/ 134 h 158"/>
                  <a:gd name="T10" fmla="*/ 68 w 149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8">
                    <a:moveTo>
                      <a:pt x="68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23" y="66"/>
                      <a:pt x="53" y="115"/>
                      <a:pt x="89" y="158"/>
                    </a:cubicBezTo>
                    <a:cubicBezTo>
                      <a:pt x="149" y="135"/>
                      <a:pt x="149" y="135"/>
                      <a:pt x="149" y="135"/>
                    </a:cubicBezTo>
                    <a:cubicBezTo>
                      <a:pt x="148" y="135"/>
                      <a:pt x="148" y="134"/>
                      <a:pt x="148" y="134"/>
                    </a:cubicBezTo>
                    <a:cubicBezTo>
                      <a:pt x="115" y="90"/>
                      <a:pt x="90" y="48"/>
                      <a:pt x="68" y="0"/>
                    </a:cubicBez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28"/>
              <p:cNvSpPr/>
              <p:nvPr/>
            </p:nvSpPr>
            <p:spPr bwMode="auto">
              <a:xfrm>
                <a:off x="3131" y="1431"/>
                <a:ext cx="365" cy="407"/>
              </a:xfrm>
              <a:custGeom>
                <a:avLst/>
                <a:gdLst>
                  <a:gd name="T0" fmla="*/ 95 w 152"/>
                  <a:gd name="T1" fmla="*/ 0 h 155"/>
                  <a:gd name="T2" fmla="*/ 0 w 152"/>
                  <a:gd name="T3" fmla="*/ 20 h 155"/>
                  <a:gd name="T4" fmla="*/ 80 w 152"/>
                  <a:gd name="T5" fmla="*/ 154 h 155"/>
                  <a:gd name="T6" fmla="*/ 81 w 152"/>
                  <a:gd name="T7" fmla="*/ 155 h 155"/>
                  <a:gd name="T8" fmla="*/ 152 w 152"/>
                  <a:gd name="T9" fmla="*/ 127 h 155"/>
                  <a:gd name="T10" fmla="*/ 95 w 152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55">
                    <a:moveTo>
                      <a:pt x="95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2" y="68"/>
                      <a:pt x="47" y="110"/>
                      <a:pt x="80" y="154"/>
                    </a:cubicBezTo>
                    <a:cubicBezTo>
                      <a:pt x="80" y="154"/>
                      <a:pt x="80" y="155"/>
                      <a:pt x="81" y="155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27" y="86"/>
                      <a:pt x="109" y="45"/>
                      <a:pt x="95" y="0"/>
                    </a:cubicBez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6" name="Freeform 29"/>
              <p:cNvSpPr/>
              <p:nvPr/>
            </p:nvSpPr>
            <p:spPr bwMode="auto">
              <a:xfrm>
                <a:off x="2857" y="1762"/>
                <a:ext cx="669" cy="301"/>
              </a:xfrm>
              <a:custGeom>
                <a:avLst/>
                <a:gdLst>
                  <a:gd name="T0" fmla="*/ 269 w 278"/>
                  <a:gd name="T1" fmla="*/ 0 h 125"/>
                  <a:gd name="T2" fmla="*/ 0 w 278"/>
                  <a:gd name="T3" fmla="*/ 104 h 125"/>
                  <a:gd name="T4" fmla="*/ 21 w 278"/>
                  <a:gd name="T5" fmla="*/ 125 h 125"/>
                  <a:gd name="T6" fmla="*/ 278 w 278"/>
                  <a:gd name="T7" fmla="*/ 14 h 125"/>
                  <a:gd name="T8" fmla="*/ 269 w 278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125">
                    <a:moveTo>
                      <a:pt x="26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7" y="111"/>
                      <a:pt x="14" y="118"/>
                      <a:pt x="21" y="125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5" y="9"/>
                      <a:pt x="272" y="5"/>
                      <a:pt x="269" y="0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30"/>
              <p:cNvSpPr/>
              <p:nvPr/>
            </p:nvSpPr>
            <p:spPr bwMode="auto">
              <a:xfrm>
                <a:off x="2908" y="1796"/>
                <a:ext cx="642" cy="303"/>
              </a:xfrm>
              <a:custGeom>
                <a:avLst/>
                <a:gdLst>
                  <a:gd name="T0" fmla="*/ 257 w 267"/>
                  <a:gd name="T1" fmla="*/ 0 h 126"/>
                  <a:gd name="T2" fmla="*/ 0 w 267"/>
                  <a:gd name="T3" fmla="*/ 111 h 126"/>
                  <a:gd name="T4" fmla="*/ 15 w 267"/>
                  <a:gd name="T5" fmla="*/ 126 h 126"/>
                  <a:gd name="T6" fmla="*/ 267 w 267"/>
                  <a:gd name="T7" fmla="*/ 15 h 126"/>
                  <a:gd name="T8" fmla="*/ 257 w 26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126">
                    <a:moveTo>
                      <a:pt x="257" y="0"/>
                    </a:moveTo>
                    <a:cubicBezTo>
                      <a:pt x="0" y="111"/>
                      <a:pt x="0" y="111"/>
                      <a:pt x="0" y="111"/>
                    </a:cubicBezTo>
                    <a:cubicBezTo>
                      <a:pt x="5" y="116"/>
                      <a:pt x="10" y="121"/>
                      <a:pt x="15" y="126"/>
                    </a:cubicBezTo>
                    <a:cubicBezTo>
                      <a:pt x="267" y="15"/>
                      <a:pt x="267" y="15"/>
                      <a:pt x="267" y="15"/>
                    </a:cubicBezTo>
                    <a:cubicBezTo>
                      <a:pt x="263" y="10"/>
                      <a:pt x="260" y="5"/>
                      <a:pt x="257" y="0"/>
                    </a:cubicBez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31"/>
              <p:cNvSpPr/>
              <p:nvPr/>
            </p:nvSpPr>
            <p:spPr bwMode="auto">
              <a:xfrm>
                <a:off x="2944" y="1832"/>
                <a:ext cx="630" cy="310"/>
              </a:xfrm>
              <a:custGeom>
                <a:avLst/>
                <a:gdLst>
                  <a:gd name="T0" fmla="*/ 256 w 262"/>
                  <a:gd name="T1" fmla="*/ 6 h 129"/>
                  <a:gd name="T2" fmla="*/ 252 w 262"/>
                  <a:gd name="T3" fmla="*/ 0 h 129"/>
                  <a:gd name="T4" fmla="*/ 0 w 262"/>
                  <a:gd name="T5" fmla="*/ 111 h 129"/>
                  <a:gd name="T6" fmla="*/ 21 w 262"/>
                  <a:gd name="T7" fmla="*/ 129 h 129"/>
                  <a:gd name="T8" fmla="*/ 262 w 262"/>
                  <a:gd name="T9" fmla="*/ 13 h 129"/>
                  <a:gd name="T10" fmla="*/ 256 w 262"/>
                  <a:gd name="T11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129">
                    <a:moveTo>
                      <a:pt x="256" y="6"/>
                    </a:moveTo>
                    <a:cubicBezTo>
                      <a:pt x="255" y="4"/>
                      <a:pt x="253" y="2"/>
                      <a:pt x="252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7" y="117"/>
                      <a:pt x="14" y="123"/>
                      <a:pt x="21" y="129"/>
                    </a:cubicBezTo>
                    <a:cubicBezTo>
                      <a:pt x="262" y="13"/>
                      <a:pt x="262" y="13"/>
                      <a:pt x="262" y="13"/>
                    </a:cubicBezTo>
                    <a:cubicBezTo>
                      <a:pt x="260" y="11"/>
                      <a:pt x="258" y="9"/>
                      <a:pt x="256" y="6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32"/>
              <p:cNvSpPr/>
              <p:nvPr/>
            </p:nvSpPr>
            <p:spPr bwMode="auto">
              <a:xfrm>
                <a:off x="2994" y="1863"/>
                <a:ext cx="611" cy="327"/>
              </a:xfrm>
              <a:custGeom>
                <a:avLst/>
                <a:gdLst>
                  <a:gd name="T0" fmla="*/ 241 w 254"/>
                  <a:gd name="T1" fmla="*/ 0 h 136"/>
                  <a:gd name="T2" fmla="*/ 0 w 254"/>
                  <a:gd name="T3" fmla="*/ 116 h 136"/>
                  <a:gd name="T4" fmla="*/ 25 w 254"/>
                  <a:gd name="T5" fmla="*/ 136 h 136"/>
                  <a:gd name="T6" fmla="*/ 254 w 254"/>
                  <a:gd name="T7" fmla="*/ 13 h 136"/>
                  <a:gd name="T8" fmla="*/ 241 w 254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36">
                    <a:moveTo>
                      <a:pt x="241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8" y="123"/>
                      <a:pt x="16" y="130"/>
                      <a:pt x="25" y="136"/>
                    </a:cubicBezTo>
                    <a:cubicBezTo>
                      <a:pt x="254" y="13"/>
                      <a:pt x="254" y="13"/>
                      <a:pt x="254" y="13"/>
                    </a:cubicBezTo>
                    <a:cubicBezTo>
                      <a:pt x="249" y="9"/>
                      <a:pt x="245" y="4"/>
                      <a:pt x="241" y="0"/>
                    </a:cubicBez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33"/>
              <p:cNvSpPr/>
              <p:nvPr/>
            </p:nvSpPr>
            <p:spPr bwMode="auto">
              <a:xfrm>
                <a:off x="3054" y="1894"/>
                <a:ext cx="568" cy="339"/>
              </a:xfrm>
              <a:custGeom>
                <a:avLst/>
                <a:gdLst>
                  <a:gd name="T0" fmla="*/ 229 w 236"/>
                  <a:gd name="T1" fmla="*/ 0 h 141"/>
                  <a:gd name="T2" fmla="*/ 0 w 236"/>
                  <a:gd name="T3" fmla="*/ 123 h 141"/>
                  <a:gd name="T4" fmla="*/ 24 w 236"/>
                  <a:gd name="T5" fmla="*/ 141 h 141"/>
                  <a:gd name="T6" fmla="*/ 236 w 236"/>
                  <a:gd name="T7" fmla="*/ 7 h 141"/>
                  <a:gd name="T8" fmla="*/ 229 w 23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41">
                    <a:moveTo>
                      <a:pt x="22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8" y="129"/>
                      <a:pt x="16" y="135"/>
                      <a:pt x="24" y="141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4" y="4"/>
                      <a:pt x="231" y="2"/>
                      <a:pt x="229" y="0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34"/>
              <p:cNvSpPr/>
              <p:nvPr/>
            </p:nvSpPr>
            <p:spPr bwMode="auto">
              <a:xfrm>
                <a:off x="3112" y="1911"/>
                <a:ext cx="520" cy="351"/>
              </a:xfrm>
              <a:custGeom>
                <a:avLst/>
                <a:gdLst>
                  <a:gd name="T0" fmla="*/ 0 w 216"/>
                  <a:gd name="T1" fmla="*/ 134 h 146"/>
                  <a:gd name="T2" fmla="*/ 18 w 216"/>
                  <a:gd name="T3" fmla="*/ 146 h 146"/>
                  <a:gd name="T4" fmla="*/ 216 w 216"/>
                  <a:gd name="T5" fmla="*/ 4 h 146"/>
                  <a:gd name="T6" fmla="*/ 212 w 216"/>
                  <a:gd name="T7" fmla="*/ 0 h 146"/>
                  <a:gd name="T8" fmla="*/ 0 w 216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46">
                    <a:moveTo>
                      <a:pt x="0" y="134"/>
                    </a:moveTo>
                    <a:cubicBezTo>
                      <a:pt x="6" y="138"/>
                      <a:pt x="12" y="142"/>
                      <a:pt x="18" y="146"/>
                    </a:cubicBezTo>
                    <a:cubicBezTo>
                      <a:pt x="216" y="4"/>
                      <a:pt x="216" y="4"/>
                      <a:pt x="216" y="4"/>
                    </a:cubicBezTo>
                    <a:cubicBezTo>
                      <a:pt x="215" y="2"/>
                      <a:pt x="213" y="1"/>
                      <a:pt x="212" y="0"/>
                    </a:cubicBez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35"/>
              <p:cNvSpPr/>
              <p:nvPr/>
            </p:nvSpPr>
            <p:spPr bwMode="auto">
              <a:xfrm>
                <a:off x="3155" y="1921"/>
                <a:ext cx="782" cy="500"/>
              </a:xfrm>
              <a:custGeom>
                <a:avLst/>
                <a:gdLst>
                  <a:gd name="T0" fmla="*/ 209 w 325"/>
                  <a:gd name="T1" fmla="*/ 12 h 208"/>
                  <a:gd name="T2" fmla="*/ 198 w 325"/>
                  <a:gd name="T3" fmla="*/ 0 h 208"/>
                  <a:gd name="T4" fmla="*/ 0 w 325"/>
                  <a:gd name="T5" fmla="*/ 142 h 208"/>
                  <a:gd name="T6" fmla="*/ 83 w 325"/>
                  <a:gd name="T7" fmla="*/ 188 h 208"/>
                  <a:gd name="T8" fmla="*/ 126 w 325"/>
                  <a:gd name="T9" fmla="*/ 208 h 208"/>
                  <a:gd name="T10" fmla="*/ 325 w 325"/>
                  <a:gd name="T11" fmla="*/ 151 h 208"/>
                  <a:gd name="T12" fmla="*/ 209 w 325"/>
                  <a:gd name="T13" fmla="*/ 1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5" h="208">
                    <a:moveTo>
                      <a:pt x="209" y="12"/>
                    </a:moveTo>
                    <a:cubicBezTo>
                      <a:pt x="205" y="7"/>
                      <a:pt x="202" y="4"/>
                      <a:pt x="198" y="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7" y="159"/>
                      <a:pt x="54" y="175"/>
                      <a:pt x="83" y="188"/>
                    </a:cubicBezTo>
                    <a:cubicBezTo>
                      <a:pt x="97" y="194"/>
                      <a:pt x="111" y="201"/>
                      <a:pt x="126" y="208"/>
                    </a:cubicBezTo>
                    <a:cubicBezTo>
                      <a:pt x="325" y="151"/>
                      <a:pt x="325" y="151"/>
                      <a:pt x="325" y="151"/>
                    </a:cubicBezTo>
                    <a:cubicBezTo>
                      <a:pt x="284" y="107"/>
                      <a:pt x="245" y="64"/>
                      <a:pt x="209" y="12"/>
                    </a:cubicBezTo>
                    <a:close/>
                  </a:path>
                </a:pathLst>
              </a:custGeom>
              <a:solidFill>
                <a:srgbClr val="885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36"/>
              <p:cNvSpPr/>
              <p:nvPr/>
            </p:nvSpPr>
            <p:spPr bwMode="auto">
              <a:xfrm>
                <a:off x="3459" y="2397"/>
                <a:ext cx="264" cy="156"/>
              </a:xfrm>
              <a:custGeom>
                <a:avLst/>
                <a:gdLst>
                  <a:gd name="T0" fmla="*/ 0 w 110"/>
                  <a:gd name="T1" fmla="*/ 10 h 65"/>
                  <a:gd name="T2" fmla="*/ 95 w 110"/>
                  <a:gd name="T3" fmla="*/ 65 h 65"/>
                  <a:gd name="T4" fmla="*/ 110 w 110"/>
                  <a:gd name="T5" fmla="*/ 56 h 65"/>
                  <a:gd name="T6" fmla="*/ 35 w 110"/>
                  <a:gd name="T7" fmla="*/ 0 h 65"/>
                  <a:gd name="T8" fmla="*/ 0 w 110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65">
                    <a:moveTo>
                      <a:pt x="0" y="10"/>
                    </a:moveTo>
                    <a:cubicBezTo>
                      <a:pt x="33" y="26"/>
                      <a:pt x="65" y="43"/>
                      <a:pt x="95" y="65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37"/>
              <p:cNvSpPr/>
              <p:nvPr/>
            </p:nvSpPr>
            <p:spPr bwMode="auto">
              <a:xfrm>
                <a:off x="3543" y="2373"/>
                <a:ext cx="224" cy="159"/>
              </a:xfrm>
              <a:custGeom>
                <a:avLst/>
                <a:gdLst>
                  <a:gd name="T0" fmla="*/ 0 w 224"/>
                  <a:gd name="T1" fmla="*/ 24 h 159"/>
                  <a:gd name="T2" fmla="*/ 180 w 224"/>
                  <a:gd name="T3" fmla="*/ 159 h 159"/>
                  <a:gd name="T4" fmla="*/ 224 w 224"/>
                  <a:gd name="T5" fmla="*/ 134 h 159"/>
                  <a:gd name="T6" fmla="*/ 77 w 224"/>
                  <a:gd name="T7" fmla="*/ 0 h 159"/>
                  <a:gd name="T8" fmla="*/ 0 w 224"/>
                  <a:gd name="T9" fmla="*/ 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159">
                    <a:moveTo>
                      <a:pt x="0" y="24"/>
                    </a:moveTo>
                    <a:lnTo>
                      <a:pt x="180" y="159"/>
                    </a:lnTo>
                    <a:lnTo>
                      <a:pt x="224" y="134"/>
                    </a:lnTo>
                    <a:lnTo>
                      <a:pt x="7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B1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38"/>
              <p:cNvSpPr/>
              <p:nvPr/>
            </p:nvSpPr>
            <p:spPr bwMode="auto">
              <a:xfrm>
                <a:off x="3699" y="2327"/>
                <a:ext cx="157" cy="161"/>
              </a:xfrm>
              <a:custGeom>
                <a:avLst/>
                <a:gdLst>
                  <a:gd name="T0" fmla="*/ 0 w 157"/>
                  <a:gd name="T1" fmla="*/ 24 h 161"/>
                  <a:gd name="T2" fmla="*/ 106 w 157"/>
                  <a:gd name="T3" fmla="*/ 161 h 161"/>
                  <a:gd name="T4" fmla="*/ 157 w 157"/>
                  <a:gd name="T5" fmla="*/ 132 h 161"/>
                  <a:gd name="T6" fmla="*/ 82 w 157"/>
                  <a:gd name="T7" fmla="*/ 0 h 161"/>
                  <a:gd name="T8" fmla="*/ 0 w 157"/>
                  <a:gd name="T9" fmla="*/ 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61">
                    <a:moveTo>
                      <a:pt x="0" y="24"/>
                    </a:moveTo>
                    <a:lnTo>
                      <a:pt x="106" y="161"/>
                    </a:lnTo>
                    <a:lnTo>
                      <a:pt x="157" y="132"/>
                    </a:lnTo>
                    <a:lnTo>
                      <a:pt x="8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B1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39"/>
              <p:cNvSpPr/>
              <p:nvPr/>
            </p:nvSpPr>
            <p:spPr bwMode="auto">
              <a:xfrm>
                <a:off x="3781" y="2284"/>
                <a:ext cx="236" cy="175"/>
              </a:xfrm>
              <a:custGeom>
                <a:avLst/>
                <a:gdLst>
                  <a:gd name="T0" fmla="*/ 65 w 98"/>
                  <a:gd name="T1" fmla="*/ 0 h 73"/>
                  <a:gd name="T2" fmla="*/ 0 w 98"/>
                  <a:gd name="T3" fmla="*/ 18 h 73"/>
                  <a:gd name="T4" fmla="*/ 31 w 98"/>
                  <a:gd name="T5" fmla="*/ 73 h 73"/>
                  <a:gd name="T6" fmla="*/ 98 w 98"/>
                  <a:gd name="T7" fmla="*/ 36 h 73"/>
                  <a:gd name="T8" fmla="*/ 65 w 98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3">
                    <a:moveTo>
                      <a:pt x="65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87" y="24"/>
                      <a:pt x="76" y="12"/>
                      <a:pt x="65" y="0"/>
                    </a:cubicBez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40"/>
              <p:cNvSpPr/>
              <p:nvPr/>
            </p:nvSpPr>
            <p:spPr bwMode="auto">
              <a:xfrm>
                <a:off x="3620" y="2351"/>
                <a:ext cx="185" cy="156"/>
              </a:xfrm>
              <a:custGeom>
                <a:avLst/>
                <a:gdLst>
                  <a:gd name="T0" fmla="*/ 0 w 185"/>
                  <a:gd name="T1" fmla="*/ 22 h 156"/>
                  <a:gd name="T2" fmla="*/ 147 w 185"/>
                  <a:gd name="T3" fmla="*/ 156 h 156"/>
                  <a:gd name="T4" fmla="*/ 185 w 185"/>
                  <a:gd name="T5" fmla="*/ 137 h 156"/>
                  <a:gd name="T6" fmla="*/ 79 w 185"/>
                  <a:gd name="T7" fmla="*/ 0 h 156"/>
                  <a:gd name="T8" fmla="*/ 0 w 185"/>
                  <a:gd name="T9" fmla="*/ 2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56">
                    <a:moveTo>
                      <a:pt x="0" y="22"/>
                    </a:moveTo>
                    <a:lnTo>
                      <a:pt x="147" y="156"/>
                    </a:lnTo>
                    <a:lnTo>
                      <a:pt x="185" y="137"/>
                    </a:lnTo>
                    <a:lnTo>
                      <a:pt x="7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41"/>
              <p:cNvSpPr/>
              <p:nvPr/>
            </p:nvSpPr>
            <p:spPr bwMode="auto">
              <a:xfrm>
                <a:off x="3687" y="2370"/>
                <a:ext cx="518" cy="366"/>
              </a:xfrm>
              <a:custGeom>
                <a:avLst/>
                <a:gdLst>
                  <a:gd name="T0" fmla="*/ 137 w 215"/>
                  <a:gd name="T1" fmla="*/ 0 h 152"/>
                  <a:gd name="T2" fmla="*/ 0 w 215"/>
                  <a:gd name="T3" fmla="*/ 76 h 152"/>
                  <a:gd name="T4" fmla="*/ 9 w 215"/>
                  <a:gd name="T5" fmla="*/ 83 h 152"/>
                  <a:gd name="T6" fmla="*/ 54 w 215"/>
                  <a:gd name="T7" fmla="*/ 146 h 152"/>
                  <a:gd name="T8" fmla="*/ 55 w 215"/>
                  <a:gd name="T9" fmla="*/ 150 h 152"/>
                  <a:gd name="T10" fmla="*/ 215 w 215"/>
                  <a:gd name="T11" fmla="*/ 133 h 152"/>
                  <a:gd name="T12" fmla="*/ 152 w 215"/>
                  <a:gd name="T13" fmla="*/ 15 h 152"/>
                  <a:gd name="T14" fmla="*/ 137 w 215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152">
                    <a:moveTo>
                      <a:pt x="137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3" y="78"/>
                      <a:pt x="6" y="80"/>
                      <a:pt x="9" y="83"/>
                    </a:cubicBezTo>
                    <a:cubicBezTo>
                      <a:pt x="30" y="100"/>
                      <a:pt x="44" y="121"/>
                      <a:pt x="54" y="146"/>
                    </a:cubicBezTo>
                    <a:cubicBezTo>
                      <a:pt x="54" y="147"/>
                      <a:pt x="55" y="149"/>
                      <a:pt x="55" y="150"/>
                    </a:cubicBezTo>
                    <a:cubicBezTo>
                      <a:pt x="106" y="152"/>
                      <a:pt x="162" y="148"/>
                      <a:pt x="215" y="133"/>
                    </a:cubicBezTo>
                    <a:cubicBezTo>
                      <a:pt x="202" y="90"/>
                      <a:pt x="183" y="49"/>
                      <a:pt x="152" y="15"/>
                    </a:cubicBezTo>
                    <a:cubicBezTo>
                      <a:pt x="147" y="10"/>
                      <a:pt x="142" y="5"/>
                      <a:pt x="137" y="0"/>
                    </a:cubicBezTo>
                    <a:close/>
                  </a:path>
                </a:pathLst>
              </a:custGeom>
              <a:solidFill>
                <a:srgbClr val="906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42"/>
              <p:cNvSpPr/>
              <p:nvPr/>
            </p:nvSpPr>
            <p:spPr bwMode="auto">
              <a:xfrm>
                <a:off x="2547" y="729"/>
                <a:ext cx="765" cy="507"/>
              </a:xfrm>
              <a:custGeom>
                <a:avLst/>
                <a:gdLst>
                  <a:gd name="T0" fmla="*/ 290 w 318"/>
                  <a:gd name="T1" fmla="*/ 0 h 211"/>
                  <a:gd name="T2" fmla="*/ 40 w 318"/>
                  <a:gd name="T3" fmla="*/ 13 h 211"/>
                  <a:gd name="T4" fmla="*/ 0 w 318"/>
                  <a:gd name="T5" fmla="*/ 158 h 211"/>
                  <a:gd name="T6" fmla="*/ 318 w 318"/>
                  <a:gd name="T7" fmla="*/ 211 h 211"/>
                  <a:gd name="T8" fmla="*/ 290 w 318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211">
                    <a:moveTo>
                      <a:pt x="290" y="0"/>
                    </a:moveTo>
                    <a:cubicBezTo>
                      <a:pt x="40" y="13"/>
                      <a:pt x="40" y="13"/>
                      <a:pt x="40" y="13"/>
                    </a:cubicBezTo>
                    <a:cubicBezTo>
                      <a:pt x="20" y="59"/>
                      <a:pt x="6" y="107"/>
                      <a:pt x="0" y="158"/>
                    </a:cubicBezTo>
                    <a:cubicBezTo>
                      <a:pt x="318" y="211"/>
                      <a:pt x="318" y="211"/>
                      <a:pt x="318" y="211"/>
                    </a:cubicBezTo>
                    <a:cubicBezTo>
                      <a:pt x="304" y="141"/>
                      <a:pt x="294" y="70"/>
                      <a:pt x="290" y="0"/>
                    </a:cubicBezTo>
                    <a:close/>
                  </a:path>
                </a:pathLst>
              </a:custGeom>
              <a:solidFill>
                <a:srgbClr val="AC7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43"/>
              <p:cNvSpPr/>
              <p:nvPr/>
            </p:nvSpPr>
            <p:spPr bwMode="auto">
              <a:xfrm>
                <a:off x="3235" y="-19"/>
                <a:ext cx="1155" cy="586"/>
              </a:xfrm>
              <a:custGeom>
                <a:avLst/>
                <a:gdLst>
                  <a:gd name="T0" fmla="*/ 480 w 480"/>
                  <a:gd name="T1" fmla="*/ 70 h 244"/>
                  <a:gd name="T2" fmla="*/ 464 w 480"/>
                  <a:gd name="T3" fmla="*/ 61 h 244"/>
                  <a:gd name="T4" fmla="*/ 185 w 480"/>
                  <a:gd name="T5" fmla="*/ 11 h 244"/>
                  <a:gd name="T6" fmla="*/ 0 w 480"/>
                  <a:gd name="T7" fmla="*/ 64 h 244"/>
                  <a:gd name="T8" fmla="*/ 7 w 480"/>
                  <a:gd name="T9" fmla="*/ 75 h 244"/>
                  <a:gd name="T10" fmla="*/ 48 w 480"/>
                  <a:gd name="T11" fmla="*/ 113 h 244"/>
                  <a:gd name="T12" fmla="*/ 152 w 480"/>
                  <a:gd name="T13" fmla="*/ 244 h 244"/>
                  <a:gd name="T14" fmla="*/ 445 w 480"/>
                  <a:gd name="T15" fmla="*/ 87 h 244"/>
                  <a:gd name="T16" fmla="*/ 480 w 480"/>
                  <a:gd name="T17" fmla="*/ 7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244">
                    <a:moveTo>
                      <a:pt x="480" y="70"/>
                    </a:moveTo>
                    <a:cubicBezTo>
                      <a:pt x="475" y="67"/>
                      <a:pt x="469" y="64"/>
                      <a:pt x="464" y="61"/>
                    </a:cubicBezTo>
                    <a:cubicBezTo>
                      <a:pt x="384" y="20"/>
                      <a:pt x="276" y="0"/>
                      <a:pt x="185" y="11"/>
                    </a:cubicBezTo>
                    <a:cubicBezTo>
                      <a:pt x="122" y="19"/>
                      <a:pt x="59" y="36"/>
                      <a:pt x="0" y="64"/>
                    </a:cubicBezTo>
                    <a:cubicBezTo>
                      <a:pt x="2" y="68"/>
                      <a:pt x="6" y="71"/>
                      <a:pt x="7" y="75"/>
                    </a:cubicBezTo>
                    <a:cubicBezTo>
                      <a:pt x="22" y="89"/>
                      <a:pt x="38" y="97"/>
                      <a:pt x="48" y="113"/>
                    </a:cubicBezTo>
                    <a:cubicBezTo>
                      <a:pt x="85" y="157"/>
                      <a:pt x="120" y="200"/>
                      <a:pt x="152" y="244"/>
                    </a:cubicBezTo>
                    <a:cubicBezTo>
                      <a:pt x="250" y="191"/>
                      <a:pt x="343" y="135"/>
                      <a:pt x="445" y="87"/>
                    </a:cubicBezTo>
                    <a:cubicBezTo>
                      <a:pt x="457" y="82"/>
                      <a:pt x="469" y="76"/>
                      <a:pt x="480" y="70"/>
                    </a:cubicBezTo>
                    <a:close/>
                  </a:path>
                </a:pathLst>
              </a:custGeom>
              <a:solidFill>
                <a:srgbClr val="814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44"/>
              <p:cNvSpPr/>
              <p:nvPr/>
            </p:nvSpPr>
            <p:spPr bwMode="auto">
              <a:xfrm>
                <a:off x="3601" y="149"/>
                <a:ext cx="1301" cy="849"/>
              </a:xfrm>
              <a:custGeom>
                <a:avLst/>
                <a:gdLst>
                  <a:gd name="T0" fmla="*/ 537 w 541"/>
                  <a:gd name="T1" fmla="*/ 191 h 353"/>
                  <a:gd name="T2" fmla="*/ 328 w 541"/>
                  <a:gd name="T3" fmla="*/ 0 h 353"/>
                  <a:gd name="T4" fmla="*/ 293 w 541"/>
                  <a:gd name="T5" fmla="*/ 17 h 353"/>
                  <a:gd name="T6" fmla="*/ 0 w 541"/>
                  <a:gd name="T7" fmla="*/ 174 h 353"/>
                  <a:gd name="T8" fmla="*/ 93 w 541"/>
                  <a:gd name="T9" fmla="*/ 331 h 353"/>
                  <a:gd name="T10" fmla="*/ 102 w 541"/>
                  <a:gd name="T11" fmla="*/ 353 h 353"/>
                  <a:gd name="T12" fmla="*/ 541 w 541"/>
                  <a:gd name="T13" fmla="*/ 198 h 353"/>
                  <a:gd name="T14" fmla="*/ 537 w 541"/>
                  <a:gd name="T15" fmla="*/ 19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1" h="353">
                    <a:moveTo>
                      <a:pt x="537" y="191"/>
                    </a:moveTo>
                    <a:cubicBezTo>
                      <a:pt x="483" y="113"/>
                      <a:pt x="412" y="46"/>
                      <a:pt x="328" y="0"/>
                    </a:cubicBezTo>
                    <a:cubicBezTo>
                      <a:pt x="317" y="6"/>
                      <a:pt x="305" y="12"/>
                      <a:pt x="293" y="17"/>
                    </a:cubicBezTo>
                    <a:cubicBezTo>
                      <a:pt x="191" y="65"/>
                      <a:pt x="98" y="121"/>
                      <a:pt x="0" y="174"/>
                    </a:cubicBezTo>
                    <a:cubicBezTo>
                      <a:pt x="35" y="224"/>
                      <a:pt x="67" y="275"/>
                      <a:pt x="93" y="331"/>
                    </a:cubicBezTo>
                    <a:cubicBezTo>
                      <a:pt x="96" y="338"/>
                      <a:pt x="99" y="345"/>
                      <a:pt x="102" y="353"/>
                    </a:cubicBezTo>
                    <a:cubicBezTo>
                      <a:pt x="541" y="198"/>
                      <a:pt x="541" y="198"/>
                      <a:pt x="541" y="198"/>
                    </a:cubicBezTo>
                    <a:cubicBezTo>
                      <a:pt x="540" y="196"/>
                      <a:pt x="538" y="194"/>
                      <a:pt x="537" y="191"/>
                    </a:cubicBezTo>
                    <a:close/>
                  </a:path>
                </a:pathLst>
              </a:custGeom>
              <a:solidFill>
                <a:srgbClr val="816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45"/>
              <p:cNvSpPr/>
              <p:nvPr/>
            </p:nvSpPr>
            <p:spPr bwMode="auto">
              <a:xfrm>
                <a:off x="3846" y="625"/>
                <a:ext cx="1080" cy="426"/>
              </a:xfrm>
              <a:custGeom>
                <a:avLst/>
                <a:gdLst>
                  <a:gd name="T0" fmla="*/ 439 w 449"/>
                  <a:gd name="T1" fmla="*/ 0 h 177"/>
                  <a:gd name="T2" fmla="*/ 0 w 449"/>
                  <a:gd name="T3" fmla="*/ 155 h 177"/>
                  <a:gd name="T4" fmla="*/ 10 w 449"/>
                  <a:gd name="T5" fmla="*/ 177 h 177"/>
                  <a:gd name="T6" fmla="*/ 449 w 449"/>
                  <a:gd name="T7" fmla="*/ 16 h 177"/>
                  <a:gd name="T8" fmla="*/ 439 w 449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177">
                    <a:moveTo>
                      <a:pt x="439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4" y="162"/>
                      <a:pt x="7" y="170"/>
                      <a:pt x="10" y="177"/>
                    </a:cubicBezTo>
                    <a:cubicBezTo>
                      <a:pt x="449" y="16"/>
                      <a:pt x="449" y="16"/>
                      <a:pt x="449" y="16"/>
                    </a:cubicBezTo>
                    <a:cubicBezTo>
                      <a:pt x="446" y="10"/>
                      <a:pt x="442" y="5"/>
                      <a:pt x="439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46"/>
              <p:cNvSpPr/>
              <p:nvPr/>
            </p:nvSpPr>
            <p:spPr bwMode="auto">
              <a:xfrm>
                <a:off x="3870" y="664"/>
                <a:ext cx="1083" cy="437"/>
              </a:xfrm>
              <a:custGeom>
                <a:avLst/>
                <a:gdLst>
                  <a:gd name="T0" fmla="*/ 439 w 450"/>
                  <a:gd name="T1" fmla="*/ 0 h 182"/>
                  <a:gd name="T2" fmla="*/ 0 w 450"/>
                  <a:gd name="T3" fmla="*/ 161 h 182"/>
                  <a:gd name="T4" fmla="*/ 10 w 450"/>
                  <a:gd name="T5" fmla="*/ 182 h 182"/>
                  <a:gd name="T6" fmla="*/ 450 w 450"/>
                  <a:gd name="T7" fmla="*/ 22 h 182"/>
                  <a:gd name="T8" fmla="*/ 439 w 450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182">
                    <a:moveTo>
                      <a:pt x="439" y="0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4" y="168"/>
                      <a:pt x="7" y="175"/>
                      <a:pt x="10" y="182"/>
                    </a:cubicBezTo>
                    <a:cubicBezTo>
                      <a:pt x="450" y="22"/>
                      <a:pt x="450" y="22"/>
                      <a:pt x="450" y="22"/>
                    </a:cubicBezTo>
                    <a:cubicBezTo>
                      <a:pt x="447" y="14"/>
                      <a:pt x="443" y="7"/>
                      <a:pt x="43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47"/>
              <p:cNvSpPr/>
              <p:nvPr/>
            </p:nvSpPr>
            <p:spPr bwMode="auto">
              <a:xfrm>
                <a:off x="3894" y="717"/>
                <a:ext cx="1078" cy="437"/>
              </a:xfrm>
              <a:custGeom>
                <a:avLst/>
                <a:gdLst>
                  <a:gd name="T0" fmla="*/ 440 w 448"/>
                  <a:gd name="T1" fmla="*/ 0 h 182"/>
                  <a:gd name="T2" fmla="*/ 0 w 448"/>
                  <a:gd name="T3" fmla="*/ 160 h 182"/>
                  <a:gd name="T4" fmla="*/ 9 w 448"/>
                  <a:gd name="T5" fmla="*/ 182 h 182"/>
                  <a:gd name="T6" fmla="*/ 448 w 448"/>
                  <a:gd name="T7" fmla="*/ 17 h 182"/>
                  <a:gd name="T8" fmla="*/ 440 w 448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182">
                    <a:moveTo>
                      <a:pt x="440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" y="167"/>
                      <a:pt x="6" y="175"/>
                      <a:pt x="9" y="182"/>
                    </a:cubicBezTo>
                    <a:cubicBezTo>
                      <a:pt x="448" y="17"/>
                      <a:pt x="448" y="17"/>
                      <a:pt x="448" y="17"/>
                    </a:cubicBezTo>
                    <a:cubicBezTo>
                      <a:pt x="446" y="11"/>
                      <a:pt x="443" y="5"/>
                      <a:pt x="440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48"/>
              <p:cNvSpPr/>
              <p:nvPr/>
            </p:nvSpPr>
            <p:spPr bwMode="auto">
              <a:xfrm>
                <a:off x="3916" y="757"/>
                <a:ext cx="1075" cy="472"/>
              </a:xfrm>
              <a:custGeom>
                <a:avLst/>
                <a:gdLst>
                  <a:gd name="T0" fmla="*/ 447 w 447"/>
                  <a:gd name="T1" fmla="*/ 17 h 196"/>
                  <a:gd name="T2" fmla="*/ 439 w 447"/>
                  <a:gd name="T3" fmla="*/ 0 h 196"/>
                  <a:gd name="T4" fmla="*/ 0 w 447"/>
                  <a:gd name="T5" fmla="*/ 165 h 196"/>
                  <a:gd name="T6" fmla="*/ 14 w 447"/>
                  <a:gd name="T7" fmla="*/ 196 h 196"/>
                  <a:gd name="T8" fmla="*/ 447 w 447"/>
                  <a:gd name="T9" fmla="*/ 1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196">
                    <a:moveTo>
                      <a:pt x="447" y="17"/>
                    </a:moveTo>
                    <a:cubicBezTo>
                      <a:pt x="444" y="11"/>
                      <a:pt x="442" y="5"/>
                      <a:pt x="439" y="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5" y="175"/>
                      <a:pt x="9" y="186"/>
                      <a:pt x="14" y="196"/>
                    </a:cubicBezTo>
                    <a:lnTo>
                      <a:pt x="447" y="17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49"/>
              <p:cNvSpPr/>
              <p:nvPr/>
            </p:nvSpPr>
            <p:spPr bwMode="auto">
              <a:xfrm>
                <a:off x="3950" y="798"/>
                <a:ext cx="1051" cy="520"/>
              </a:xfrm>
              <a:custGeom>
                <a:avLst/>
                <a:gdLst>
                  <a:gd name="T0" fmla="*/ 433 w 437"/>
                  <a:gd name="T1" fmla="*/ 0 h 216"/>
                  <a:gd name="T2" fmla="*/ 0 w 437"/>
                  <a:gd name="T3" fmla="*/ 179 h 216"/>
                  <a:gd name="T4" fmla="*/ 15 w 437"/>
                  <a:gd name="T5" fmla="*/ 216 h 216"/>
                  <a:gd name="T6" fmla="*/ 437 w 437"/>
                  <a:gd name="T7" fmla="*/ 13 h 216"/>
                  <a:gd name="T8" fmla="*/ 433 w 437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" h="216">
                    <a:moveTo>
                      <a:pt x="433" y="0"/>
                    </a:moveTo>
                    <a:cubicBezTo>
                      <a:pt x="0" y="179"/>
                      <a:pt x="0" y="179"/>
                      <a:pt x="0" y="179"/>
                    </a:cubicBezTo>
                    <a:cubicBezTo>
                      <a:pt x="5" y="191"/>
                      <a:pt x="10" y="203"/>
                      <a:pt x="15" y="216"/>
                    </a:cubicBezTo>
                    <a:cubicBezTo>
                      <a:pt x="437" y="13"/>
                      <a:pt x="437" y="13"/>
                      <a:pt x="437" y="13"/>
                    </a:cubicBezTo>
                    <a:cubicBezTo>
                      <a:pt x="436" y="9"/>
                      <a:pt x="434" y="5"/>
                      <a:pt x="433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50"/>
              <p:cNvSpPr/>
              <p:nvPr/>
            </p:nvSpPr>
            <p:spPr bwMode="auto">
              <a:xfrm>
                <a:off x="3986" y="829"/>
                <a:ext cx="1027" cy="568"/>
              </a:xfrm>
              <a:custGeom>
                <a:avLst/>
                <a:gdLst>
                  <a:gd name="T0" fmla="*/ 0 w 427"/>
                  <a:gd name="T1" fmla="*/ 203 h 236"/>
                  <a:gd name="T2" fmla="*/ 14 w 427"/>
                  <a:gd name="T3" fmla="*/ 236 h 236"/>
                  <a:gd name="T4" fmla="*/ 427 w 427"/>
                  <a:gd name="T5" fmla="*/ 16 h 236"/>
                  <a:gd name="T6" fmla="*/ 422 w 427"/>
                  <a:gd name="T7" fmla="*/ 0 h 236"/>
                  <a:gd name="T8" fmla="*/ 0 w 427"/>
                  <a:gd name="T9" fmla="*/ 20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36">
                    <a:moveTo>
                      <a:pt x="0" y="203"/>
                    </a:moveTo>
                    <a:cubicBezTo>
                      <a:pt x="5" y="214"/>
                      <a:pt x="9" y="225"/>
                      <a:pt x="14" y="236"/>
                    </a:cubicBezTo>
                    <a:cubicBezTo>
                      <a:pt x="427" y="16"/>
                      <a:pt x="427" y="16"/>
                      <a:pt x="427" y="16"/>
                    </a:cubicBezTo>
                    <a:cubicBezTo>
                      <a:pt x="426" y="11"/>
                      <a:pt x="424" y="6"/>
                      <a:pt x="422" y="0"/>
                    </a:cubicBez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51"/>
              <p:cNvSpPr/>
              <p:nvPr/>
            </p:nvSpPr>
            <p:spPr bwMode="auto">
              <a:xfrm>
                <a:off x="4034" y="1435"/>
                <a:ext cx="33" cy="12"/>
              </a:xfrm>
              <a:custGeom>
                <a:avLst/>
                <a:gdLst>
                  <a:gd name="T0" fmla="*/ 14 w 14"/>
                  <a:gd name="T1" fmla="*/ 0 h 5"/>
                  <a:gd name="T2" fmla="*/ 0 w 14"/>
                  <a:gd name="T3" fmla="*/ 1 h 5"/>
                  <a:gd name="T4" fmla="*/ 2 w 14"/>
                  <a:gd name="T5" fmla="*/ 5 h 5"/>
                  <a:gd name="T6" fmla="*/ 14 w 1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4"/>
                      <a:pt x="2" y="5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52"/>
              <p:cNvSpPr/>
              <p:nvPr/>
            </p:nvSpPr>
            <p:spPr bwMode="auto">
              <a:xfrm>
                <a:off x="4019" y="1065"/>
                <a:ext cx="662" cy="373"/>
              </a:xfrm>
              <a:custGeom>
                <a:avLst/>
                <a:gdLst>
                  <a:gd name="T0" fmla="*/ 0 w 275"/>
                  <a:gd name="T1" fmla="*/ 138 h 155"/>
                  <a:gd name="T2" fmla="*/ 6 w 275"/>
                  <a:gd name="T3" fmla="*/ 155 h 155"/>
                  <a:gd name="T4" fmla="*/ 20 w 275"/>
                  <a:gd name="T5" fmla="*/ 154 h 155"/>
                  <a:gd name="T6" fmla="*/ 275 w 275"/>
                  <a:gd name="T7" fmla="*/ 40 h 155"/>
                  <a:gd name="T8" fmla="*/ 260 w 275"/>
                  <a:gd name="T9" fmla="*/ 0 h 155"/>
                  <a:gd name="T10" fmla="*/ 0 w 275"/>
                  <a:gd name="T11" fmla="*/ 13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155">
                    <a:moveTo>
                      <a:pt x="0" y="138"/>
                    </a:moveTo>
                    <a:cubicBezTo>
                      <a:pt x="2" y="144"/>
                      <a:pt x="4" y="150"/>
                      <a:pt x="6" y="155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75" y="40"/>
                      <a:pt x="275" y="40"/>
                      <a:pt x="275" y="40"/>
                    </a:cubicBezTo>
                    <a:cubicBezTo>
                      <a:pt x="260" y="0"/>
                      <a:pt x="260" y="0"/>
                      <a:pt x="260" y="0"/>
                    </a:cubicBez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53"/>
              <p:cNvSpPr/>
              <p:nvPr/>
            </p:nvSpPr>
            <p:spPr bwMode="auto">
              <a:xfrm>
                <a:off x="4732" y="971"/>
                <a:ext cx="120" cy="154"/>
              </a:xfrm>
              <a:custGeom>
                <a:avLst/>
                <a:gdLst>
                  <a:gd name="T0" fmla="*/ 0 w 120"/>
                  <a:gd name="T1" fmla="*/ 48 h 154"/>
                  <a:gd name="T2" fmla="*/ 33 w 120"/>
                  <a:gd name="T3" fmla="*/ 154 h 154"/>
                  <a:gd name="T4" fmla="*/ 120 w 120"/>
                  <a:gd name="T5" fmla="*/ 116 h 154"/>
                  <a:gd name="T6" fmla="*/ 89 w 120"/>
                  <a:gd name="T7" fmla="*/ 0 h 154"/>
                  <a:gd name="T8" fmla="*/ 0 w 120"/>
                  <a:gd name="T9" fmla="*/ 4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54">
                    <a:moveTo>
                      <a:pt x="0" y="48"/>
                    </a:moveTo>
                    <a:lnTo>
                      <a:pt x="33" y="154"/>
                    </a:lnTo>
                    <a:lnTo>
                      <a:pt x="120" y="116"/>
                    </a:lnTo>
                    <a:lnTo>
                      <a:pt x="8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54"/>
              <p:cNvSpPr/>
              <p:nvPr/>
            </p:nvSpPr>
            <p:spPr bwMode="auto">
              <a:xfrm>
                <a:off x="4821" y="918"/>
                <a:ext cx="132" cy="169"/>
              </a:xfrm>
              <a:custGeom>
                <a:avLst/>
                <a:gdLst>
                  <a:gd name="T0" fmla="*/ 0 w 132"/>
                  <a:gd name="T1" fmla="*/ 53 h 169"/>
                  <a:gd name="T2" fmla="*/ 31 w 132"/>
                  <a:gd name="T3" fmla="*/ 169 h 169"/>
                  <a:gd name="T4" fmla="*/ 132 w 132"/>
                  <a:gd name="T5" fmla="*/ 123 h 169"/>
                  <a:gd name="T6" fmla="*/ 96 w 132"/>
                  <a:gd name="T7" fmla="*/ 0 h 169"/>
                  <a:gd name="T8" fmla="*/ 0 w 132"/>
                  <a:gd name="T9" fmla="*/ 5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69">
                    <a:moveTo>
                      <a:pt x="0" y="53"/>
                    </a:moveTo>
                    <a:lnTo>
                      <a:pt x="31" y="169"/>
                    </a:lnTo>
                    <a:lnTo>
                      <a:pt x="132" y="123"/>
                    </a:lnTo>
                    <a:lnTo>
                      <a:pt x="9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55"/>
              <p:cNvSpPr/>
              <p:nvPr/>
            </p:nvSpPr>
            <p:spPr bwMode="auto">
              <a:xfrm>
                <a:off x="4917" y="868"/>
                <a:ext cx="127" cy="173"/>
              </a:xfrm>
              <a:custGeom>
                <a:avLst/>
                <a:gdLst>
                  <a:gd name="T0" fmla="*/ 40 w 53"/>
                  <a:gd name="T1" fmla="*/ 0 h 72"/>
                  <a:gd name="T2" fmla="*/ 0 w 53"/>
                  <a:gd name="T3" fmla="*/ 21 h 72"/>
                  <a:gd name="T4" fmla="*/ 15 w 53"/>
                  <a:gd name="T5" fmla="*/ 72 h 72"/>
                  <a:gd name="T6" fmla="*/ 53 w 53"/>
                  <a:gd name="T7" fmla="*/ 55 h 72"/>
                  <a:gd name="T8" fmla="*/ 40 w 5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2">
                    <a:moveTo>
                      <a:pt x="4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37"/>
                      <a:pt x="46" y="18"/>
                      <a:pt x="40" y="0"/>
                    </a:cubicBez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56"/>
              <p:cNvSpPr/>
              <p:nvPr/>
            </p:nvSpPr>
            <p:spPr bwMode="auto">
              <a:xfrm>
                <a:off x="4645" y="1019"/>
                <a:ext cx="120" cy="142"/>
              </a:xfrm>
              <a:custGeom>
                <a:avLst/>
                <a:gdLst>
                  <a:gd name="T0" fmla="*/ 0 w 120"/>
                  <a:gd name="T1" fmla="*/ 46 h 142"/>
                  <a:gd name="T2" fmla="*/ 36 w 120"/>
                  <a:gd name="T3" fmla="*/ 142 h 142"/>
                  <a:gd name="T4" fmla="*/ 120 w 120"/>
                  <a:gd name="T5" fmla="*/ 106 h 142"/>
                  <a:gd name="T6" fmla="*/ 87 w 120"/>
                  <a:gd name="T7" fmla="*/ 0 h 142"/>
                  <a:gd name="T8" fmla="*/ 0 w 120"/>
                  <a:gd name="T9" fmla="*/ 4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2">
                    <a:moveTo>
                      <a:pt x="0" y="46"/>
                    </a:moveTo>
                    <a:lnTo>
                      <a:pt x="36" y="142"/>
                    </a:lnTo>
                    <a:lnTo>
                      <a:pt x="120" y="106"/>
                    </a:lnTo>
                    <a:lnTo>
                      <a:pt x="8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57"/>
              <p:cNvSpPr/>
              <p:nvPr/>
            </p:nvSpPr>
            <p:spPr bwMode="auto">
              <a:xfrm>
                <a:off x="4067" y="1000"/>
                <a:ext cx="999" cy="435"/>
              </a:xfrm>
              <a:custGeom>
                <a:avLst/>
                <a:gdLst>
                  <a:gd name="T0" fmla="*/ 406 w 415"/>
                  <a:gd name="T1" fmla="*/ 0 h 181"/>
                  <a:gd name="T2" fmla="*/ 0 w 415"/>
                  <a:gd name="T3" fmla="*/ 181 h 181"/>
                  <a:gd name="T4" fmla="*/ 410 w 415"/>
                  <a:gd name="T5" fmla="*/ 137 h 181"/>
                  <a:gd name="T6" fmla="*/ 406 w 415"/>
                  <a:gd name="T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5" h="181">
                    <a:moveTo>
                      <a:pt x="406" y="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410" y="137"/>
                      <a:pt x="410" y="137"/>
                      <a:pt x="410" y="137"/>
                    </a:cubicBezTo>
                    <a:cubicBezTo>
                      <a:pt x="415" y="91"/>
                      <a:pt x="414" y="45"/>
                      <a:pt x="406" y="0"/>
                    </a:cubicBezTo>
                    <a:close/>
                  </a:path>
                </a:pathLst>
              </a:custGeom>
              <a:solidFill>
                <a:srgbClr val="6A5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58"/>
              <p:cNvSpPr/>
              <p:nvPr/>
            </p:nvSpPr>
            <p:spPr bwMode="auto">
              <a:xfrm>
                <a:off x="4039" y="1366"/>
                <a:ext cx="676" cy="122"/>
              </a:xfrm>
              <a:custGeom>
                <a:avLst/>
                <a:gdLst>
                  <a:gd name="T0" fmla="*/ 12 w 281"/>
                  <a:gd name="T1" fmla="*/ 29 h 51"/>
                  <a:gd name="T2" fmla="*/ 0 w 281"/>
                  <a:gd name="T3" fmla="*/ 34 h 51"/>
                  <a:gd name="T4" fmla="*/ 6 w 281"/>
                  <a:gd name="T5" fmla="*/ 51 h 51"/>
                  <a:gd name="T6" fmla="*/ 281 w 281"/>
                  <a:gd name="T7" fmla="*/ 46 h 51"/>
                  <a:gd name="T8" fmla="*/ 280 w 281"/>
                  <a:gd name="T9" fmla="*/ 0 h 51"/>
                  <a:gd name="T10" fmla="*/ 12 w 281"/>
                  <a:gd name="T11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51">
                    <a:moveTo>
                      <a:pt x="12" y="29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2" y="40"/>
                      <a:pt x="4" y="46"/>
                      <a:pt x="6" y="51"/>
                    </a:cubicBezTo>
                    <a:cubicBezTo>
                      <a:pt x="281" y="46"/>
                      <a:pt x="281" y="46"/>
                      <a:pt x="281" y="46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59"/>
              <p:cNvSpPr/>
              <p:nvPr/>
            </p:nvSpPr>
            <p:spPr bwMode="auto">
              <a:xfrm>
                <a:off x="4712" y="1354"/>
                <a:ext cx="113" cy="122"/>
              </a:xfrm>
              <a:custGeom>
                <a:avLst/>
                <a:gdLst>
                  <a:gd name="T0" fmla="*/ 0 w 113"/>
                  <a:gd name="T1" fmla="*/ 12 h 122"/>
                  <a:gd name="T2" fmla="*/ 3 w 113"/>
                  <a:gd name="T3" fmla="*/ 122 h 122"/>
                  <a:gd name="T4" fmla="*/ 111 w 113"/>
                  <a:gd name="T5" fmla="*/ 120 h 122"/>
                  <a:gd name="T6" fmla="*/ 113 w 113"/>
                  <a:gd name="T7" fmla="*/ 0 h 122"/>
                  <a:gd name="T8" fmla="*/ 0 w 113"/>
                  <a:gd name="T9" fmla="*/ 1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22">
                    <a:moveTo>
                      <a:pt x="0" y="12"/>
                    </a:moveTo>
                    <a:lnTo>
                      <a:pt x="3" y="122"/>
                    </a:lnTo>
                    <a:lnTo>
                      <a:pt x="111" y="120"/>
                    </a:lnTo>
                    <a:lnTo>
                      <a:pt x="11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60"/>
              <p:cNvSpPr/>
              <p:nvPr/>
            </p:nvSpPr>
            <p:spPr bwMode="auto">
              <a:xfrm>
                <a:off x="4823" y="1342"/>
                <a:ext cx="132" cy="132"/>
              </a:xfrm>
              <a:custGeom>
                <a:avLst/>
                <a:gdLst>
                  <a:gd name="T0" fmla="*/ 2 w 132"/>
                  <a:gd name="T1" fmla="*/ 12 h 132"/>
                  <a:gd name="T2" fmla="*/ 0 w 132"/>
                  <a:gd name="T3" fmla="*/ 132 h 132"/>
                  <a:gd name="T4" fmla="*/ 123 w 132"/>
                  <a:gd name="T5" fmla="*/ 129 h 132"/>
                  <a:gd name="T6" fmla="*/ 132 w 132"/>
                  <a:gd name="T7" fmla="*/ 0 h 132"/>
                  <a:gd name="T8" fmla="*/ 2 w 132"/>
                  <a:gd name="T9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2">
                    <a:moveTo>
                      <a:pt x="2" y="12"/>
                    </a:moveTo>
                    <a:lnTo>
                      <a:pt x="0" y="132"/>
                    </a:lnTo>
                    <a:lnTo>
                      <a:pt x="123" y="129"/>
                    </a:lnTo>
                    <a:lnTo>
                      <a:pt x="132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61"/>
              <p:cNvSpPr/>
              <p:nvPr/>
            </p:nvSpPr>
            <p:spPr bwMode="auto">
              <a:xfrm>
                <a:off x="4946" y="1330"/>
                <a:ext cx="108" cy="141"/>
              </a:xfrm>
              <a:custGeom>
                <a:avLst/>
                <a:gdLst>
                  <a:gd name="T0" fmla="*/ 45 w 45"/>
                  <a:gd name="T1" fmla="*/ 0 h 59"/>
                  <a:gd name="T2" fmla="*/ 4 w 45"/>
                  <a:gd name="T3" fmla="*/ 5 h 59"/>
                  <a:gd name="T4" fmla="*/ 0 w 45"/>
                  <a:gd name="T5" fmla="*/ 59 h 59"/>
                  <a:gd name="T6" fmla="*/ 37 w 45"/>
                  <a:gd name="T7" fmla="*/ 58 h 59"/>
                  <a:gd name="T8" fmla="*/ 45 w 45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9">
                    <a:moveTo>
                      <a:pt x="45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41" y="39"/>
                      <a:pt x="44" y="20"/>
                      <a:pt x="45" y="0"/>
                    </a:cubicBez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62"/>
              <p:cNvSpPr/>
              <p:nvPr/>
            </p:nvSpPr>
            <p:spPr bwMode="auto">
              <a:xfrm>
                <a:off x="4053" y="1469"/>
                <a:ext cx="982" cy="454"/>
              </a:xfrm>
              <a:custGeom>
                <a:avLst/>
                <a:gdLst>
                  <a:gd name="T0" fmla="*/ 387 w 408"/>
                  <a:gd name="T1" fmla="*/ 82 h 189"/>
                  <a:gd name="T2" fmla="*/ 408 w 408"/>
                  <a:gd name="T3" fmla="*/ 0 h 189"/>
                  <a:gd name="T4" fmla="*/ 0 w 408"/>
                  <a:gd name="T5" fmla="*/ 8 h 189"/>
                  <a:gd name="T6" fmla="*/ 57 w 408"/>
                  <a:gd name="T7" fmla="*/ 189 h 189"/>
                  <a:gd name="T8" fmla="*/ 378 w 408"/>
                  <a:gd name="T9" fmla="*/ 107 h 189"/>
                  <a:gd name="T10" fmla="*/ 387 w 408"/>
                  <a:gd name="T11" fmla="*/ 8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189">
                    <a:moveTo>
                      <a:pt x="387" y="82"/>
                    </a:moveTo>
                    <a:cubicBezTo>
                      <a:pt x="396" y="56"/>
                      <a:pt x="403" y="28"/>
                      <a:pt x="408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3" y="68"/>
                      <a:pt x="42" y="128"/>
                      <a:pt x="57" y="189"/>
                    </a:cubicBezTo>
                    <a:cubicBezTo>
                      <a:pt x="378" y="107"/>
                      <a:pt x="378" y="107"/>
                      <a:pt x="378" y="107"/>
                    </a:cubicBezTo>
                    <a:cubicBezTo>
                      <a:pt x="381" y="99"/>
                      <a:pt x="384" y="91"/>
                      <a:pt x="387" y="82"/>
                    </a:cubicBezTo>
                    <a:close/>
                  </a:path>
                </a:pathLst>
              </a:custGeom>
              <a:solidFill>
                <a:srgbClr val="FFD7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63"/>
              <p:cNvSpPr/>
              <p:nvPr/>
            </p:nvSpPr>
            <p:spPr bwMode="auto">
              <a:xfrm>
                <a:off x="4248" y="2185"/>
                <a:ext cx="245" cy="166"/>
              </a:xfrm>
              <a:custGeom>
                <a:avLst/>
                <a:gdLst>
                  <a:gd name="T0" fmla="*/ 0 w 102"/>
                  <a:gd name="T1" fmla="*/ 15 h 69"/>
                  <a:gd name="T2" fmla="*/ 4 w 102"/>
                  <a:gd name="T3" fmla="*/ 54 h 69"/>
                  <a:gd name="T4" fmla="*/ 79 w 102"/>
                  <a:gd name="T5" fmla="*/ 69 h 69"/>
                  <a:gd name="T6" fmla="*/ 102 w 102"/>
                  <a:gd name="T7" fmla="*/ 0 h 69"/>
                  <a:gd name="T8" fmla="*/ 0 w 102"/>
                  <a:gd name="T9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9">
                    <a:moveTo>
                      <a:pt x="0" y="15"/>
                    </a:moveTo>
                    <a:cubicBezTo>
                      <a:pt x="1" y="28"/>
                      <a:pt x="3" y="41"/>
                      <a:pt x="4" y="54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86" y="45"/>
                      <a:pt x="92" y="22"/>
                      <a:pt x="102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06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64"/>
              <p:cNvSpPr/>
              <p:nvPr/>
            </p:nvSpPr>
            <p:spPr bwMode="auto">
              <a:xfrm>
                <a:off x="4438" y="2176"/>
                <a:ext cx="113" cy="182"/>
              </a:xfrm>
              <a:custGeom>
                <a:avLst/>
                <a:gdLst>
                  <a:gd name="T0" fmla="*/ 47 w 47"/>
                  <a:gd name="T1" fmla="*/ 0 h 76"/>
                  <a:gd name="T2" fmla="*/ 23 w 47"/>
                  <a:gd name="T3" fmla="*/ 4 h 76"/>
                  <a:gd name="T4" fmla="*/ 0 w 47"/>
                  <a:gd name="T5" fmla="*/ 73 h 76"/>
                  <a:gd name="T6" fmla="*/ 15 w 47"/>
                  <a:gd name="T7" fmla="*/ 76 h 76"/>
                  <a:gd name="T8" fmla="*/ 47 w 47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6">
                    <a:moveTo>
                      <a:pt x="47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13" y="26"/>
                      <a:pt x="7" y="49"/>
                      <a:pt x="0" y="73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24" y="50"/>
                      <a:pt x="35" y="25"/>
                      <a:pt x="47" y="0"/>
                    </a:cubicBezTo>
                    <a:close/>
                  </a:path>
                </a:pathLst>
              </a:custGeom>
              <a:solidFill>
                <a:srgbClr val="814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65"/>
              <p:cNvSpPr/>
              <p:nvPr/>
            </p:nvSpPr>
            <p:spPr bwMode="auto">
              <a:xfrm>
                <a:off x="4474" y="2161"/>
                <a:ext cx="171" cy="200"/>
              </a:xfrm>
              <a:custGeom>
                <a:avLst/>
                <a:gdLst>
                  <a:gd name="T0" fmla="*/ 32 w 71"/>
                  <a:gd name="T1" fmla="*/ 6 h 83"/>
                  <a:gd name="T2" fmla="*/ 0 w 71"/>
                  <a:gd name="T3" fmla="*/ 82 h 83"/>
                  <a:gd name="T4" fmla="*/ 8 w 71"/>
                  <a:gd name="T5" fmla="*/ 83 h 83"/>
                  <a:gd name="T6" fmla="*/ 71 w 71"/>
                  <a:gd name="T7" fmla="*/ 0 h 83"/>
                  <a:gd name="T8" fmla="*/ 32 w 71"/>
                  <a:gd name="T9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3">
                    <a:moveTo>
                      <a:pt x="32" y="6"/>
                    </a:moveTo>
                    <a:cubicBezTo>
                      <a:pt x="20" y="31"/>
                      <a:pt x="9" y="56"/>
                      <a:pt x="0" y="82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25" y="53"/>
                      <a:pt x="46" y="24"/>
                      <a:pt x="71" y="0"/>
                    </a:cubicBez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F06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66"/>
              <p:cNvSpPr/>
              <p:nvPr/>
            </p:nvSpPr>
            <p:spPr bwMode="auto">
              <a:xfrm>
                <a:off x="4493" y="2149"/>
                <a:ext cx="219" cy="217"/>
              </a:xfrm>
              <a:custGeom>
                <a:avLst/>
                <a:gdLst>
                  <a:gd name="T0" fmla="*/ 63 w 91"/>
                  <a:gd name="T1" fmla="*/ 5 h 90"/>
                  <a:gd name="T2" fmla="*/ 0 w 91"/>
                  <a:gd name="T3" fmla="*/ 88 h 90"/>
                  <a:gd name="T4" fmla="*/ 9 w 91"/>
                  <a:gd name="T5" fmla="*/ 90 h 90"/>
                  <a:gd name="T6" fmla="*/ 89 w 91"/>
                  <a:gd name="T7" fmla="*/ 3 h 90"/>
                  <a:gd name="T8" fmla="*/ 91 w 91"/>
                  <a:gd name="T9" fmla="*/ 0 h 90"/>
                  <a:gd name="T10" fmla="*/ 63 w 91"/>
                  <a:gd name="T11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0">
                    <a:moveTo>
                      <a:pt x="63" y="5"/>
                    </a:moveTo>
                    <a:cubicBezTo>
                      <a:pt x="38" y="29"/>
                      <a:pt x="17" y="58"/>
                      <a:pt x="0" y="88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32" y="59"/>
                      <a:pt x="65" y="30"/>
                      <a:pt x="89" y="3"/>
                    </a:cubicBezTo>
                    <a:cubicBezTo>
                      <a:pt x="90" y="2"/>
                      <a:pt x="91" y="1"/>
                      <a:pt x="91" y="0"/>
                    </a:cubicBez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814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67"/>
              <p:cNvSpPr/>
              <p:nvPr/>
            </p:nvSpPr>
            <p:spPr bwMode="auto">
              <a:xfrm>
                <a:off x="4258" y="2315"/>
                <a:ext cx="257" cy="87"/>
              </a:xfrm>
              <a:custGeom>
                <a:avLst/>
                <a:gdLst>
                  <a:gd name="T0" fmla="*/ 107 w 107"/>
                  <a:gd name="T1" fmla="*/ 21 h 36"/>
                  <a:gd name="T2" fmla="*/ 0 w 107"/>
                  <a:gd name="T3" fmla="*/ 0 h 36"/>
                  <a:gd name="T4" fmla="*/ 1 w 107"/>
                  <a:gd name="T5" fmla="*/ 19 h 36"/>
                  <a:gd name="T6" fmla="*/ 97 w 107"/>
                  <a:gd name="T7" fmla="*/ 36 h 36"/>
                  <a:gd name="T8" fmla="*/ 107 w 107"/>
                  <a:gd name="T9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6">
                    <a:moveTo>
                      <a:pt x="107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1" y="13"/>
                      <a:pt x="1" y="19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0" y="31"/>
                      <a:pt x="103" y="26"/>
                      <a:pt x="107" y="21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68"/>
              <p:cNvSpPr/>
              <p:nvPr/>
            </p:nvSpPr>
            <p:spPr bwMode="auto">
              <a:xfrm>
                <a:off x="4260" y="2361"/>
                <a:ext cx="231" cy="82"/>
              </a:xfrm>
              <a:custGeom>
                <a:avLst/>
                <a:gdLst>
                  <a:gd name="T0" fmla="*/ 91 w 96"/>
                  <a:gd name="T1" fmla="*/ 27 h 34"/>
                  <a:gd name="T2" fmla="*/ 96 w 96"/>
                  <a:gd name="T3" fmla="*/ 17 h 34"/>
                  <a:gd name="T4" fmla="*/ 0 w 96"/>
                  <a:gd name="T5" fmla="*/ 0 h 34"/>
                  <a:gd name="T6" fmla="*/ 1 w 96"/>
                  <a:gd name="T7" fmla="*/ 26 h 34"/>
                  <a:gd name="T8" fmla="*/ 88 w 96"/>
                  <a:gd name="T9" fmla="*/ 34 h 34"/>
                  <a:gd name="T10" fmla="*/ 91 w 96"/>
                  <a:gd name="T11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4">
                    <a:moveTo>
                      <a:pt x="91" y="27"/>
                    </a:moveTo>
                    <a:cubicBezTo>
                      <a:pt x="92" y="23"/>
                      <a:pt x="94" y="20"/>
                      <a:pt x="96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1" y="17"/>
                      <a:pt x="1" y="26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1"/>
                      <a:pt x="89" y="29"/>
                      <a:pt x="91" y="27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69"/>
              <p:cNvSpPr/>
              <p:nvPr/>
            </p:nvSpPr>
            <p:spPr bwMode="auto">
              <a:xfrm>
                <a:off x="4262" y="2423"/>
                <a:ext cx="210" cy="51"/>
              </a:xfrm>
              <a:custGeom>
                <a:avLst/>
                <a:gdLst>
                  <a:gd name="T0" fmla="*/ 87 w 87"/>
                  <a:gd name="T1" fmla="*/ 8 h 21"/>
                  <a:gd name="T2" fmla="*/ 0 w 87"/>
                  <a:gd name="T3" fmla="*/ 0 h 21"/>
                  <a:gd name="T4" fmla="*/ 0 w 87"/>
                  <a:gd name="T5" fmla="*/ 18 h 21"/>
                  <a:gd name="T6" fmla="*/ 82 w 87"/>
                  <a:gd name="T7" fmla="*/ 21 h 21"/>
                  <a:gd name="T8" fmla="*/ 87 w 87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1">
                    <a:moveTo>
                      <a:pt x="87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3" y="16"/>
                      <a:pt x="85" y="12"/>
                      <a:pt x="87" y="8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70"/>
              <p:cNvSpPr/>
              <p:nvPr/>
            </p:nvSpPr>
            <p:spPr bwMode="auto">
              <a:xfrm>
                <a:off x="4262" y="2467"/>
                <a:ext cx="198" cy="62"/>
              </a:xfrm>
              <a:custGeom>
                <a:avLst/>
                <a:gdLst>
                  <a:gd name="T0" fmla="*/ 82 w 82"/>
                  <a:gd name="T1" fmla="*/ 3 h 26"/>
                  <a:gd name="T2" fmla="*/ 0 w 82"/>
                  <a:gd name="T3" fmla="*/ 0 h 26"/>
                  <a:gd name="T4" fmla="*/ 0 w 82"/>
                  <a:gd name="T5" fmla="*/ 26 h 26"/>
                  <a:gd name="T6" fmla="*/ 80 w 82"/>
                  <a:gd name="T7" fmla="*/ 13 h 26"/>
                  <a:gd name="T8" fmla="*/ 82 w 82"/>
                  <a:gd name="T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26">
                    <a:moveTo>
                      <a:pt x="82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0"/>
                      <a:pt x="81" y="6"/>
                      <a:pt x="82" y="3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71"/>
              <p:cNvSpPr/>
              <p:nvPr/>
            </p:nvSpPr>
            <p:spPr bwMode="auto">
              <a:xfrm>
                <a:off x="4260" y="2498"/>
                <a:ext cx="195" cy="89"/>
              </a:xfrm>
              <a:custGeom>
                <a:avLst/>
                <a:gdLst>
                  <a:gd name="T0" fmla="*/ 81 w 81"/>
                  <a:gd name="T1" fmla="*/ 0 h 37"/>
                  <a:gd name="T2" fmla="*/ 1 w 81"/>
                  <a:gd name="T3" fmla="*/ 13 h 37"/>
                  <a:gd name="T4" fmla="*/ 0 w 81"/>
                  <a:gd name="T5" fmla="*/ 37 h 37"/>
                  <a:gd name="T6" fmla="*/ 80 w 81"/>
                  <a:gd name="T7" fmla="*/ 9 h 37"/>
                  <a:gd name="T8" fmla="*/ 81 w 81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7">
                    <a:moveTo>
                      <a:pt x="81" y="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21"/>
                      <a:pt x="0" y="29"/>
                      <a:pt x="0" y="37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6"/>
                      <a:pt x="81" y="3"/>
                      <a:pt x="81" y="0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72"/>
              <p:cNvSpPr/>
              <p:nvPr/>
            </p:nvSpPr>
            <p:spPr bwMode="auto">
              <a:xfrm>
                <a:off x="4250" y="2553"/>
                <a:ext cx="200" cy="123"/>
              </a:xfrm>
              <a:custGeom>
                <a:avLst/>
                <a:gdLst>
                  <a:gd name="T0" fmla="*/ 2 w 83"/>
                  <a:gd name="T1" fmla="*/ 33 h 51"/>
                  <a:gd name="T2" fmla="*/ 0 w 83"/>
                  <a:gd name="T3" fmla="*/ 51 h 51"/>
                  <a:gd name="T4" fmla="*/ 83 w 83"/>
                  <a:gd name="T5" fmla="*/ 8 h 51"/>
                  <a:gd name="T6" fmla="*/ 83 w 83"/>
                  <a:gd name="T7" fmla="*/ 0 h 51"/>
                  <a:gd name="T8" fmla="*/ 2 w 83"/>
                  <a:gd name="T9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1">
                    <a:moveTo>
                      <a:pt x="2" y="33"/>
                    </a:moveTo>
                    <a:cubicBezTo>
                      <a:pt x="2" y="39"/>
                      <a:pt x="1" y="45"/>
                      <a:pt x="0" y="51"/>
                    </a:cubicBezTo>
                    <a:cubicBezTo>
                      <a:pt x="30" y="41"/>
                      <a:pt x="59" y="27"/>
                      <a:pt x="83" y="8"/>
                    </a:cubicBezTo>
                    <a:cubicBezTo>
                      <a:pt x="83" y="6"/>
                      <a:pt x="83" y="3"/>
                      <a:pt x="83" y="0"/>
                    </a:cubicBez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73"/>
              <p:cNvSpPr/>
              <p:nvPr/>
            </p:nvSpPr>
            <p:spPr bwMode="auto">
              <a:xfrm>
                <a:off x="4255" y="2519"/>
                <a:ext cx="197" cy="113"/>
              </a:xfrm>
              <a:custGeom>
                <a:avLst/>
                <a:gdLst>
                  <a:gd name="T0" fmla="*/ 82 w 82"/>
                  <a:gd name="T1" fmla="*/ 0 h 47"/>
                  <a:gd name="T2" fmla="*/ 2 w 82"/>
                  <a:gd name="T3" fmla="*/ 28 h 47"/>
                  <a:gd name="T4" fmla="*/ 0 w 82"/>
                  <a:gd name="T5" fmla="*/ 47 h 47"/>
                  <a:gd name="T6" fmla="*/ 81 w 82"/>
                  <a:gd name="T7" fmla="*/ 14 h 47"/>
                  <a:gd name="T8" fmla="*/ 82 w 8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7">
                    <a:moveTo>
                      <a:pt x="82" y="0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1" y="34"/>
                      <a:pt x="1" y="40"/>
                      <a:pt x="0" y="47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9"/>
                      <a:pt x="81" y="5"/>
                      <a:pt x="82" y="0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74"/>
              <p:cNvSpPr/>
              <p:nvPr/>
            </p:nvSpPr>
            <p:spPr bwMode="auto">
              <a:xfrm>
                <a:off x="4190" y="1726"/>
                <a:ext cx="773" cy="495"/>
              </a:xfrm>
              <a:custGeom>
                <a:avLst/>
                <a:gdLst>
                  <a:gd name="T0" fmla="*/ 321 w 321"/>
                  <a:gd name="T1" fmla="*/ 0 h 206"/>
                  <a:gd name="T2" fmla="*/ 0 w 321"/>
                  <a:gd name="T3" fmla="*/ 82 h 206"/>
                  <a:gd name="T4" fmla="*/ 24 w 321"/>
                  <a:gd name="T5" fmla="*/ 206 h 206"/>
                  <a:gd name="T6" fmla="*/ 217 w 321"/>
                  <a:gd name="T7" fmla="*/ 176 h 206"/>
                  <a:gd name="T8" fmla="*/ 321 w 321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206">
                    <a:moveTo>
                      <a:pt x="321" y="0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11" y="123"/>
                      <a:pt x="19" y="165"/>
                      <a:pt x="24" y="206"/>
                    </a:cubicBezTo>
                    <a:cubicBezTo>
                      <a:pt x="217" y="176"/>
                      <a:pt x="217" y="176"/>
                      <a:pt x="217" y="176"/>
                    </a:cubicBezTo>
                    <a:cubicBezTo>
                      <a:pt x="262" y="125"/>
                      <a:pt x="297" y="64"/>
                      <a:pt x="321" y="0"/>
                    </a:cubicBezTo>
                    <a:close/>
                  </a:path>
                </a:pathLst>
              </a:custGeom>
              <a:solidFill>
                <a:srgbClr val="816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75"/>
              <p:cNvSpPr/>
              <p:nvPr/>
            </p:nvSpPr>
            <p:spPr bwMode="auto">
              <a:xfrm>
                <a:off x="3201" y="118"/>
                <a:ext cx="607" cy="423"/>
              </a:xfrm>
              <a:custGeom>
                <a:avLst/>
                <a:gdLst>
                  <a:gd name="T0" fmla="*/ 218 w 252"/>
                  <a:gd name="T1" fmla="*/ 107 h 176"/>
                  <a:gd name="T2" fmla="*/ 252 w 252"/>
                  <a:gd name="T3" fmla="*/ 31 h 176"/>
                  <a:gd name="T4" fmla="*/ 242 w 252"/>
                  <a:gd name="T5" fmla="*/ 28 h 176"/>
                  <a:gd name="T6" fmla="*/ 108 w 252"/>
                  <a:gd name="T7" fmla="*/ 4 h 176"/>
                  <a:gd name="T8" fmla="*/ 41 w 252"/>
                  <a:gd name="T9" fmla="*/ 3 h 176"/>
                  <a:gd name="T10" fmla="*/ 16 w 252"/>
                  <a:gd name="T11" fmla="*/ 50 h 176"/>
                  <a:gd name="T12" fmla="*/ 70 w 252"/>
                  <a:gd name="T13" fmla="*/ 88 h 176"/>
                  <a:gd name="T14" fmla="*/ 99 w 252"/>
                  <a:gd name="T15" fmla="*/ 147 h 176"/>
                  <a:gd name="T16" fmla="*/ 117 w 252"/>
                  <a:gd name="T17" fmla="*/ 176 h 176"/>
                  <a:gd name="T18" fmla="*/ 218 w 252"/>
                  <a:gd name="T19" fmla="*/ 10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76">
                    <a:moveTo>
                      <a:pt x="218" y="107"/>
                    </a:moveTo>
                    <a:cubicBezTo>
                      <a:pt x="236" y="84"/>
                      <a:pt x="246" y="58"/>
                      <a:pt x="252" y="31"/>
                    </a:cubicBezTo>
                    <a:cubicBezTo>
                      <a:pt x="249" y="30"/>
                      <a:pt x="245" y="29"/>
                      <a:pt x="242" y="28"/>
                    </a:cubicBezTo>
                    <a:cubicBezTo>
                      <a:pt x="199" y="15"/>
                      <a:pt x="153" y="7"/>
                      <a:pt x="108" y="4"/>
                    </a:cubicBezTo>
                    <a:cubicBezTo>
                      <a:pt x="90" y="3"/>
                      <a:pt x="62" y="0"/>
                      <a:pt x="41" y="3"/>
                    </a:cubicBezTo>
                    <a:cubicBezTo>
                      <a:pt x="16" y="6"/>
                      <a:pt x="0" y="18"/>
                      <a:pt x="16" y="50"/>
                    </a:cubicBezTo>
                    <a:cubicBezTo>
                      <a:pt x="29" y="77"/>
                      <a:pt x="51" y="72"/>
                      <a:pt x="70" y="88"/>
                    </a:cubicBezTo>
                    <a:cubicBezTo>
                      <a:pt x="86" y="101"/>
                      <a:pt x="92" y="126"/>
                      <a:pt x="99" y="147"/>
                    </a:cubicBezTo>
                    <a:cubicBezTo>
                      <a:pt x="101" y="151"/>
                      <a:pt x="107" y="161"/>
                      <a:pt x="117" y="176"/>
                    </a:cubicBezTo>
                    <a:cubicBezTo>
                      <a:pt x="155" y="164"/>
                      <a:pt x="190" y="141"/>
                      <a:pt x="218" y="107"/>
                    </a:cubicBezTo>
                    <a:close/>
                  </a:path>
                </a:pathLst>
              </a:custGeom>
              <a:solidFill>
                <a:srgbClr val="FF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76"/>
              <p:cNvSpPr/>
              <p:nvPr/>
            </p:nvSpPr>
            <p:spPr bwMode="auto">
              <a:xfrm>
                <a:off x="3483" y="192"/>
                <a:ext cx="483" cy="1142"/>
              </a:xfrm>
              <a:custGeom>
                <a:avLst/>
                <a:gdLst>
                  <a:gd name="T0" fmla="*/ 184 w 201"/>
                  <a:gd name="T1" fmla="*/ 172 h 475"/>
                  <a:gd name="T2" fmla="*/ 180 w 201"/>
                  <a:gd name="T3" fmla="*/ 163 h 475"/>
                  <a:gd name="T4" fmla="*/ 162 w 201"/>
                  <a:gd name="T5" fmla="*/ 10 h 475"/>
                  <a:gd name="T6" fmla="*/ 135 w 201"/>
                  <a:gd name="T7" fmla="*/ 0 h 475"/>
                  <a:gd name="T8" fmla="*/ 101 w 201"/>
                  <a:gd name="T9" fmla="*/ 76 h 475"/>
                  <a:gd name="T10" fmla="*/ 0 w 201"/>
                  <a:gd name="T11" fmla="*/ 145 h 475"/>
                  <a:gd name="T12" fmla="*/ 127 w 201"/>
                  <a:gd name="T13" fmla="*/ 349 h 475"/>
                  <a:gd name="T14" fmla="*/ 158 w 201"/>
                  <a:gd name="T15" fmla="*/ 475 h 475"/>
                  <a:gd name="T16" fmla="*/ 170 w 201"/>
                  <a:gd name="T17" fmla="*/ 445 h 475"/>
                  <a:gd name="T18" fmla="*/ 184 w 201"/>
                  <a:gd name="T19" fmla="*/ 17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475">
                    <a:moveTo>
                      <a:pt x="184" y="172"/>
                    </a:moveTo>
                    <a:cubicBezTo>
                      <a:pt x="183" y="169"/>
                      <a:pt x="181" y="166"/>
                      <a:pt x="180" y="163"/>
                    </a:cubicBezTo>
                    <a:cubicBezTo>
                      <a:pt x="163" y="116"/>
                      <a:pt x="147" y="57"/>
                      <a:pt x="162" y="10"/>
                    </a:cubicBezTo>
                    <a:cubicBezTo>
                      <a:pt x="153" y="6"/>
                      <a:pt x="144" y="3"/>
                      <a:pt x="135" y="0"/>
                    </a:cubicBezTo>
                    <a:cubicBezTo>
                      <a:pt x="129" y="27"/>
                      <a:pt x="119" y="53"/>
                      <a:pt x="101" y="76"/>
                    </a:cubicBezTo>
                    <a:cubicBezTo>
                      <a:pt x="73" y="110"/>
                      <a:pt x="38" y="133"/>
                      <a:pt x="0" y="145"/>
                    </a:cubicBezTo>
                    <a:cubicBezTo>
                      <a:pt x="37" y="204"/>
                      <a:pt x="121" y="325"/>
                      <a:pt x="127" y="349"/>
                    </a:cubicBezTo>
                    <a:cubicBezTo>
                      <a:pt x="130" y="360"/>
                      <a:pt x="142" y="411"/>
                      <a:pt x="158" y="475"/>
                    </a:cubicBezTo>
                    <a:cubicBezTo>
                      <a:pt x="162" y="466"/>
                      <a:pt x="167" y="455"/>
                      <a:pt x="170" y="445"/>
                    </a:cubicBezTo>
                    <a:cubicBezTo>
                      <a:pt x="201" y="355"/>
                      <a:pt x="198" y="263"/>
                      <a:pt x="184" y="1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77"/>
              <p:cNvSpPr/>
              <p:nvPr/>
            </p:nvSpPr>
            <p:spPr bwMode="auto">
              <a:xfrm>
                <a:off x="4166" y="964"/>
                <a:ext cx="489" cy="767"/>
              </a:xfrm>
              <a:custGeom>
                <a:avLst/>
                <a:gdLst>
                  <a:gd name="T0" fmla="*/ 161 w 203"/>
                  <a:gd name="T1" fmla="*/ 0 h 319"/>
                  <a:gd name="T2" fmla="*/ 56 w 203"/>
                  <a:gd name="T3" fmla="*/ 108 h 319"/>
                  <a:gd name="T4" fmla="*/ 10 w 203"/>
                  <a:gd name="T5" fmla="*/ 132 h 319"/>
                  <a:gd name="T6" fmla="*/ 0 w 203"/>
                  <a:gd name="T7" fmla="*/ 135 h 319"/>
                  <a:gd name="T8" fmla="*/ 6 w 203"/>
                  <a:gd name="T9" fmla="*/ 148 h 319"/>
                  <a:gd name="T10" fmla="*/ 18 w 203"/>
                  <a:gd name="T11" fmla="*/ 185 h 319"/>
                  <a:gd name="T12" fmla="*/ 46 w 203"/>
                  <a:gd name="T13" fmla="*/ 231 h 319"/>
                  <a:gd name="T14" fmla="*/ 182 w 203"/>
                  <a:gd name="T15" fmla="*/ 319 h 319"/>
                  <a:gd name="T16" fmla="*/ 161 w 203"/>
                  <a:gd name="T1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319">
                    <a:moveTo>
                      <a:pt x="161" y="0"/>
                    </a:moveTo>
                    <a:cubicBezTo>
                      <a:pt x="144" y="48"/>
                      <a:pt x="99" y="80"/>
                      <a:pt x="56" y="108"/>
                    </a:cubicBezTo>
                    <a:cubicBezTo>
                      <a:pt x="40" y="118"/>
                      <a:pt x="26" y="126"/>
                      <a:pt x="10" y="132"/>
                    </a:cubicBezTo>
                    <a:cubicBezTo>
                      <a:pt x="7" y="133"/>
                      <a:pt x="3" y="134"/>
                      <a:pt x="0" y="135"/>
                    </a:cubicBezTo>
                    <a:cubicBezTo>
                      <a:pt x="2" y="139"/>
                      <a:pt x="4" y="145"/>
                      <a:pt x="6" y="148"/>
                    </a:cubicBezTo>
                    <a:cubicBezTo>
                      <a:pt x="12" y="160"/>
                      <a:pt x="12" y="173"/>
                      <a:pt x="18" y="185"/>
                    </a:cubicBezTo>
                    <a:cubicBezTo>
                      <a:pt x="26" y="201"/>
                      <a:pt x="36" y="215"/>
                      <a:pt x="46" y="231"/>
                    </a:cubicBezTo>
                    <a:cubicBezTo>
                      <a:pt x="81" y="280"/>
                      <a:pt x="129" y="308"/>
                      <a:pt x="182" y="319"/>
                    </a:cubicBezTo>
                    <a:cubicBezTo>
                      <a:pt x="200" y="233"/>
                      <a:pt x="203" y="125"/>
                      <a:pt x="161" y="0"/>
                    </a:cubicBezTo>
                    <a:close/>
                  </a:path>
                </a:pathLst>
              </a:custGeom>
              <a:solidFill>
                <a:srgbClr val="CFB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78"/>
              <p:cNvSpPr/>
              <p:nvPr/>
            </p:nvSpPr>
            <p:spPr bwMode="auto">
              <a:xfrm>
                <a:off x="3863" y="1289"/>
                <a:ext cx="397" cy="863"/>
              </a:xfrm>
              <a:custGeom>
                <a:avLst/>
                <a:gdLst>
                  <a:gd name="T0" fmla="*/ 146 w 165"/>
                  <a:gd name="T1" fmla="*/ 54 h 359"/>
                  <a:gd name="T2" fmla="*/ 144 w 165"/>
                  <a:gd name="T3" fmla="*/ 50 h 359"/>
                  <a:gd name="T4" fmla="*/ 132 w 165"/>
                  <a:gd name="T5" fmla="*/ 13 h 359"/>
                  <a:gd name="T6" fmla="*/ 126 w 165"/>
                  <a:gd name="T7" fmla="*/ 0 h 359"/>
                  <a:gd name="T8" fmla="*/ 97 w 165"/>
                  <a:gd name="T9" fmla="*/ 9 h 359"/>
                  <a:gd name="T10" fmla="*/ 81 w 165"/>
                  <a:gd name="T11" fmla="*/ 15 h 359"/>
                  <a:gd name="T12" fmla="*/ 0 w 165"/>
                  <a:gd name="T13" fmla="*/ 19 h 359"/>
                  <a:gd name="T14" fmla="*/ 0 w 165"/>
                  <a:gd name="T15" fmla="*/ 19 h 359"/>
                  <a:gd name="T16" fmla="*/ 68 w 165"/>
                  <a:gd name="T17" fmla="*/ 323 h 359"/>
                  <a:gd name="T18" fmla="*/ 73 w 165"/>
                  <a:gd name="T19" fmla="*/ 359 h 359"/>
                  <a:gd name="T20" fmla="*/ 146 w 165"/>
                  <a:gd name="T21" fmla="*/ 5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5" h="359">
                    <a:moveTo>
                      <a:pt x="146" y="54"/>
                    </a:moveTo>
                    <a:cubicBezTo>
                      <a:pt x="145" y="53"/>
                      <a:pt x="145" y="51"/>
                      <a:pt x="144" y="50"/>
                    </a:cubicBezTo>
                    <a:cubicBezTo>
                      <a:pt x="138" y="38"/>
                      <a:pt x="138" y="25"/>
                      <a:pt x="132" y="13"/>
                    </a:cubicBezTo>
                    <a:cubicBezTo>
                      <a:pt x="130" y="10"/>
                      <a:pt x="128" y="4"/>
                      <a:pt x="126" y="0"/>
                    </a:cubicBezTo>
                    <a:cubicBezTo>
                      <a:pt x="116" y="3"/>
                      <a:pt x="106" y="6"/>
                      <a:pt x="97" y="9"/>
                    </a:cubicBezTo>
                    <a:cubicBezTo>
                      <a:pt x="93" y="11"/>
                      <a:pt x="85" y="15"/>
                      <a:pt x="81" y="15"/>
                    </a:cubicBezTo>
                    <a:cubicBezTo>
                      <a:pt x="54" y="20"/>
                      <a:pt x="27" y="21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0" y="143"/>
                      <a:pt x="70" y="313"/>
                      <a:pt x="68" y="323"/>
                    </a:cubicBezTo>
                    <a:cubicBezTo>
                      <a:pt x="66" y="334"/>
                      <a:pt x="69" y="347"/>
                      <a:pt x="73" y="359"/>
                    </a:cubicBezTo>
                    <a:cubicBezTo>
                      <a:pt x="136" y="271"/>
                      <a:pt x="165" y="161"/>
                      <a:pt x="146" y="54"/>
                    </a:cubicBezTo>
                    <a:close/>
                  </a:path>
                </a:pathLst>
              </a:custGeom>
              <a:solidFill>
                <a:srgbClr val="586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79"/>
              <p:cNvSpPr/>
              <p:nvPr/>
            </p:nvSpPr>
            <p:spPr bwMode="auto">
              <a:xfrm>
                <a:off x="4120" y="1418"/>
                <a:ext cx="484" cy="599"/>
              </a:xfrm>
              <a:custGeom>
                <a:avLst/>
                <a:gdLst>
                  <a:gd name="T0" fmla="*/ 199 w 201"/>
                  <a:gd name="T1" fmla="*/ 138 h 249"/>
                  <a:gd name="T2" fmla="*/ 201 w 201"/>
                  <a:gd name="T3" fmla="*/ 130 h 249"/>
                  <a:gd name="T4" fmla="*/ 65 w 201"/>
                  <a:gd name="T5" fmla="*/ 42 h 249"/>
                  <a:gd name="T6" fmla="*/ 39 w 201"/>
                  <a:gd name="T7" fmla="*/ 0 h 249"/>
                  <a:gd name="T8" fmla="*/ 0 w 201"/>
                  <a:gd name="T9" fmla="*/ 249 h 249"/>
                  <a:gd name="T10" fmla="*/ 199 w 201"/>
                  <a:gd name="T11" fmla="*/ 13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1" h="249">
                    <a:moveTo>
                      <a:pt x="199" y="138"/>
                    </a:moveTo>
                    <a:cubicBezTo>
                      <a:pt x="200" y="135"/>
                      <a:pt x="200" y="133"/>
                      <a:pt x="201" y="130"/>
                    </a:cubicBezTo>
                    <a:cubicBezTo>
                      <a:pt x="148" y="119"/>
                      <a:pt x="100" y="91"/>
                      <a:pt x="65" y="42"/>
                    </a:cubicBezTo>
                    <a:cubicBezTo>
                      <a:pt x="56" y="28"/>
                      <a:pt x="47" y="15"/>
                      <a:pt x="39" y="0"/>
                    </a:cubicBezTo>
                    <a:cubicBezTo>
                      <a:pt x="54" y="85"/>
                      <a:pt x="39" y="172"/>
                      <a:pt x="0" y="249"/>
                    </a:cubicBezTo>
                    <a:cubicBezTo>
                      <a:pt x="78" y="248"/>
                      <a:pt x="155" y="203"/>
                      <a:pt x="199" y="138"/>
                    </a:cubicBezTo>
                    <a:close/>
                  </a:path>
                </a:pathLst>
              </a:custGeom>
              <a:solidFill>
                <a:srgbClr val="FF4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80"/>
              <p:cNvSpPr/>
              <p:nvPr/>
            </p:nvSpPr>
            <p:spPr bwMode="auto">
              <a:xfrm>
                <a:off x="4120" y="2015"/>
                <a:ext cx="263" cy="372"/>
              </a:xfrm>
              <a:custGeom>
                <a:avLst/>
                <a:gdLst>
                  <a:gd name="T0" fmla="*/ 96 w 109"/>
                  <a:gd name="T1" fmla="*/ 129 h 155"/>
                  <a:gd name="T2" fmla="*/ 17 w 109"/>
                  <a:gd name="T3" fmla="*/ 15 h 155"/>
                  <a:gd name="T4" fmla="*/ 14 w 109"/>
                  <a:gd name="T5" fmla="*/ 0 h 155"/>
                  <a:gd name="T6" fmla="*/ 0 w 109"/>
                  <a:gd name="T7" fmla="*/ 1 h 155"/>
                  <a:gd name="T8" fmla="*/ 102 w 109"/>
                  <a:gd name="T9" fmla="*/ 155 h 155"/>
                  <a:gd name="T10" fmla="*/ 109 w 109"/>
                  <a:gd name="T11" fmla="*/ 137 h 155"/>
                  <a:gd name="T12" fmla="*/ 106 w 109"/>
                  <a:gd name="T13" fmla="*/ 131 h 155"/>
                  <a:gd name="T14" fmla="*/ 96 w 109"/>
                  <a:gd name="T15" fmla="*/ 1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55">
                    <a:moveTo>
                      <a:pt x="96" y="129"/>
                    </a:moveTo>
                    <a:cubicBezTo>
                      <a:pt x="59" y="98"/>
                      <a:pt x="45" y="56"/>
                      <a:pt x="17" y="15"/>
                    </a:cubicBezTo>
                    <a:cubicBezTo>
                      <a:pt x="14" y="11"/>
                      <a:pt x="14" y="6"/>
                      <a:pt x="14" y="0"/>
                    </a:cubicBezTo>
                    <a:cubicBezTo>
                      <a:pt x="9" y="1"/>
                      <a:pt x="5" y="1"/>
                      <a:pt x="0" y="1"/>
                    </a:cubicBezTo>
                    <a:cubicBezTo>
                      <a:pt x="0" y="70"/>
                      <a:pt x="43" y="122"/>
                      <a:pt x="102" y="155"/>
                    </a:cubicBezTo>
                    <a:cubicBezTo>
                      <a:pt x="104" y="149"/>
                      <a:pt x="106" y="143"/>
                      <a:pt x="109" y="137"/>
                    </a:cubicBezTo>
                    <a:cubicBezTo>
                      <a:pt x="107" y="135"/>
                      <a:pt x="106" y="133"/>
                      <a:pt x="106" y="131"/>
                    </a:cubicBezTo>
                    <a:cubicBezTo>
                      <a:pt x="102" y="133"/>
                      <a:pt x="98" y="129"/>
                      <a:pt x="96" y="129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81"/>
              <p:cNvSpPr/>
              <p:nvPr/>
            </p:nvSpPr>
            <p:spPr bwMode="auto">
              <a:xfrm>
                <a:off x="4154" y="2010"/>
                <a:ext cx="260" cy="334"/>
              </a:xfrm>
              <a:custGeom>
                <a:avLst/>
                <a:gdLst>
                  <a:gd name="T0" fmla="*/ 19 w 108"/>
                  <a:gd name="T1" fmla="*/ 0 h 139"/>
                  <a:gd name="T2" fmla="*/ 0 w 108"/>
                  <a:gd name="T3" fmla="*/ 2 h 139"/>
                  <a:gd name="T4" fmla="*/ 3 w 108"/>
                  <a:gd name="T5" fmla="*/ 17 h 139"/>
                  <a:gd name="T6" fmla="*/ 82 w 108"/>
                  <a:gd name="T7" fmla="*/ 131 h 139"/>
                  <a:gd name="T8" fmla="*/ 92 w 108"/>
                  <a:gd name="T9" fmla="*/ 133 h 139"/>
                  <a:gd name="T10" fmla="*/ 95 w 108"/>
                  <a:gd name="T11" fmla="*/ 139 h 139"/>
                  <a:gd name="T12" fmla="*/ 108 w 108"/>
                  <a:gd name="T13" fmla="*/ 104 h 139"/>
                  <a:gd name="T14" fmla="*/ 19 w 108"/>
                  <a:gd name="T1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39">
                    <a:moveTo>
                      <a:pt x="19" y="0"/>
                    </a:moveTo>
                    <a:cubicBezTo>
                      <a:pt x="13" y="1"/>
                      <a:pt x="6" y="2"/>
                      <a:pt x="0" y="2"/>
                    </a:cubicBezTo>
                    <a:cubicBezTo>
                      <a:pt x="0" y="8"/>
                      <a:pt x="0" y="13"/>
                      <a:pt x="3" y="17"/>
                    </a:cubicBezTo>
                    <a:cubicBezTo>
                      <a:pt x="31" y="58"/>
                      <a:pt x="45" y="100"/>
                      <a:pt x="82" y="131"/>
                    </a:cubicBezTo>
                    <a:cubicBezTo>
                      <a:pt x="84" y="131"/>
                      <a:pt x="88" y="135"/>
                      <a:pt x="92" y="133"/>
                    </a:cubicBezTo>
                    <a:cubicBezTo>
                      <a:pt x="92" y="135"/>
                      <a:pt x="93" y="137"/>
                      <a:pt x="95" y="139"/>
                    </a:cubicBezTo>
                    <a:cubicBezTo>
                      <a:pt x="99" y="128"/>
                      <a:pt x="104" y="116"/>
                      <a:pt x="108" y="104"/>
                    </a:cubicBezTo>
                    <a:cubicBezTo>
                      <a:pt x="67" y="83"/>
                      <a:pt x="41" y="40"/>
                      <a:pt x="19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82"/>
              <p:cNvSpPr/>
              <p:nvPr/>
            </p:nvSpPr>
            <p:spPr bwMode="auto">
              <a:xfrm>
                <a:off x="4255" y="1981"/>
                <a:ext cx="200" cy="219"/>
              </a:xfrm>
              <a:custGeom>
                <a:avLst/>
                <a:gdLst>
                  <a:gd name="T0" fmla="*/ 21 w 83"/>
                  <a:gd name="T1" fmla="*/ 0 h 91"/>
                  <a:gd name="T2" fmla="*/ 0 w 83"/>
                  <a:gd name="T3" fmla="*/ 7 h 91"/>
                  <a:gd name="T4" fmla="*/ 76 w 83"/>
                  <a:gd name="T5" fmla="*/ 91 h 91"/>
                  <a:gd name="T6" fmla="*/ 83 w 83"/>
                  <a:gd name="T7" fmla="*/ 75 h 91"/>
                  <a:gd name="T8" fmla="*/ 21 w 83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1">
                    <a:moveTo>
                      <a:pt x="21" y="0"/>
                    </a:moveTo>
                    <a:cubicBezTo>
                      <a:pt x="14" y="2"/>
                      <a:pt x="7" y="5"/>
                      <a:pt x="0" y="7"/>
                    </a:cubicBezTo>
                    <a:cubicBezTo>
                      <a:pt x="20" y="40"/>
                      <a:pt x="43" y="73"/>
                      <a:pt x="76" y="91"/>
                    </a:cubicBezTo>
                    <a:cubicBezTo>
                      <a:pt x="78" y="86"/>
                      <a:pt x="80" y="81"/>
                      <a:pt x="83" y="75"/>
                    </a:cubicBezTo>
                    <a:cubicBezTo>
                      <a:pt x="58" y="55"/>
                      <a:pt x="40" y="26"/>
                      <a:pt x="21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83"/>
              <p:cNvSpPr/>
              <p:nvPr/>
            </p:nvSpPr>
            <p:spPr bwMode="auto">
              <a:xfrm>
                <a:off x="4306" y="1964"/>
                <a:ext cx="171" cy="197"/>
              </a:xfrm>
              <a:custGeom>
                <a:avLst/>
                <a:gdLst>
                  <a:gd name="T0" fmla="*/ 16 w 71"/>
                  <a:gd name="T1" fmla="*/ 0 h 82"/>
                  <a:gd name="T2" fmla="*/ 0 w 71"/>
                  <a:gd name="T3" fmla="*/ 7 h 82"/>
                  <a:gd name="T4" fmla="*/ 62 w 71"/>
                  <a:gd name="T5" fmla="*/ 82 h 82"/>
                  <a:gd name="T6" fmla="*/ 71 w 71"/>
                  <a:gd name="T7" fmla="*/ 62 h 82"/>
                  <a:gd name="T8" fmla="*/ 16 w 7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2">
                    <a:moveTo>
                      <a:pt x="16" y="0"/>
                    </a:moveTo>
                    <a:cubicBezTo>
                      <a:pt x="11" y="3"/>
                      <a:pt x="6" y="5"/>
                      <a:pt x="0" y="7"/>
                    </a:cubicBezTo>
                    <a:cubicBezTo>
                      <a:pt x="19" y="33"/>
                      <a:pt x="37" y="62"/>
                      <a:pt x="62" y="82"/>
                    </a:cubicBezTo>
                    <a:cubicBezTo>
                      <a:pt x="64" y="76"/>
                      <a:pt x="67" y="69"/>
                      <a:pt x="71" y="62"/>
                    </a:cubicBezTo>
                    <a:cubicBezTo>
                      <a:pt x="49" y="45"/>
                      <a:pt x="30" y="24"/>
                      <a:pt x="16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84"/>
              <p:cNvSpPr/>
              <p:nvPr/>
            </p:nvSpPr>
            <p:spPr bwMode="auto">
              <a:xfrm>
                <a:off x="4344" y="1945"/>
                <a:ext cx="149" cy="168"/>
              </a:xfrm>
              <a:custGeom>
                <a:avLst/>
                <a:gdLst>
                  <a:gd name="T0" fmla="*/ 17 w 62"/>
                  <a:gd name="T1" fmla="*/ 0 h 70"/>
                  <a:gd name="T2" fmla="*/ 0 w 62"/>
                  <a:gd name="T3" fmla="*/ 8 h 70"/>
                  <a:gd name="T4" fmla="*/ 55 w 62"/>
                  <a:gd name="T5" fmla="*/ 70 h 70"/>
                  <a:gd name="T6" fmla="*/ 62 w 62"/>
                  <a:gd name="T7" fmla="*/ 52 h 70"/>
                  <a:gd name="T8" fmla="*/ 17 w 62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0">
                    <a:moveTo>
                      <a:pt x="17" y="0"/>
                    </a:moveTo>
                    <a:cubicBezTo>
                      <a:pt x="11" y="3"/>
                      <a:pt x="5" y="6"/>
                      <a:pt x="0" y="8"/>
                    </a:cubicBezTo>
                    <a:cubicBezTo>
                      <a:pt x="14" y="32"/>
                      <a:pt x="33" y="53"/>
                      <a:pt x="55" y="70"/>
                    </a:cubicBezTo>
                    <a:cubicBezTo>
                      <a:pt x="57" y="64"/>
                      <a:pt x="60" y="58"/>
                      <a:pt x="62" y="52"/>
                    </a:cubicBezTo>
                    <a:cubicBezTo>
                      <a:pt x="44" y="39"/>
                      <a:pt x="31" y="18"/>
                      <a:pt x="17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85"/>
              <p:cNvSpPr/>
              <p:nvPr/>
            </p:nvSpPr>
            <p:spPr bwMode="auto">
              <a:xfrm>
                <a:off x="4385" y="1916"/>
                <a:ext cx="128" cy="154"/>
              </a:xfrm>
              <a:custGeom>
                <a:avLst/>
                <a:gdLst>
                  <a:gd name="T0" fmla="*/ 19 w 53"/>
                  <a:gd name="T1" fmla="*/ 0 h 64"/>
                  <a:gd name="T2" fmla="*/ 0 w 53"/>
                  <a:gd name="T3" fmla="*/ 12 h 64"/>
                  <a:gd name="T4" fmla="*/ 45 w 53"/>
                  <a:gd name="T5" fmla="*/ 64 h 64"/>
                  <a:gd name="T6" fmla="*/ 53 w 53"/>
                  <a:gd name="T7" fmla="*/ 44 h 64"/>
                  <a:gd name="T8" fmla="*/ 19 w 5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4">
                    <a:moveTo>
                      <a:pt x="19" y="0"/>
                    </a:moveTo>
                    <a:cubicBezTo>
                      <a:pt x="12" y="4"/>
                      <a:pt x="6" y="8"/>
                      <a:pt x="0" y="12"/>
                    </a:cubicBezTo>
                    <a:cubicBezTo>
                      <a:pt x="14" y="30"/>
                      <a:pt x="27" y="51"/>
                      <a:pt x="45" y="64"/>
                    </a:cubicBezTo>
                    <a:cubicBezTo>
                      <a:pt x="48" y="58"/>
                      <a:pt x="51" y="51"/>
                      <a:pt x="53" y="44"/>
                    </a:cubicBezTo>
                    <a:cubicBezTo>
                      <a:pt x="39" y="32"/>
                      <a:pt x="32" y="13"/>
                      <a:pt x="1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86"/>
              <p:cNvSpPr/>
              <p:nvPr/>
            </p:nvSpPr>
            <p:spPr bwMode="auto">
              <a:xfrm>
                <a:off x="4431" y="1890"/>
                <a:ext cx="103" cy="132"/>
              </a:xfrm>
              <a:custGeom>
                <a:avLst/>
                <a:gdLst>
                  <a:gd name="T0" fmla="*/ 15 w 43"/>
                  <a:gd name="T1" fmla="*/ 0 h 55"/>
                  <a:gd name="T2" fmla="*/ 0 w 43"/>
                  <a:gd name="T3" fmla="*/ 11 h 55"/>
                  <a:gd name="T4" fmla="*/ 34 w 43"/>
                  <a:gd name="T5" fmla="*/ 55 h 55"/>
                  <a:gd name="T6" fmla="*/ 43 w 43"/>
                  <a:gd name="T7" fmla="*/ 33 h 55"/>
                  <a:gd name="T8" fmla="*/ 15 w 43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5">
                    <a:moveTo>
                      <a:pt x="15" y="0"/>
                    </a:moveTo>
                    <a:cubicBezTo>
                      <a:pt x="10" y="4"/>
                      <a:pt x="5" y="8"/>
                      <a:pt x="0" y="11"/>
                    </a:cubicBezTo>
                    <a:cubicBezTo>
                      <a:pt x="13" y="24"/>
                      <a:pt x="20" y="43"/>
                      <a:pt x="34" y="55"/>
                    </a:cubicBezTo>
                    <a:cubicBezTo>
                      <a:pt x="37" y="48"/>
                      <a:pt x="40" y="41"/>
                      <a:pt x="43" y="33"/>
                    </a:cubicBezTo>
                    <a:cubicBezTo>
                      <a:pt x="32" y="24"/>
                      <a:pt x="22" y="13"/>
                      <a:pt x="15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87"/>
              <p:cNvSpPr/>
              <p:nvPr/>
            </p:nvSpPr>
            <p:spPr bwMode="auto">
              <a:xfrm>
                <a:off x="4539" y="1750"/>
                <a:ext cx="60" cy="116"/>
              </a:xfrm>
              <a:custGeom>
                <a:avLst/>
                <a:gdLst>
                  <a:gd name="T0" fmla="*/ 0 w 25"/>
                  <a:gd name="T1" fmla="*/ 31 h 48"/>
                  <a:gd name="T2" fmla="*/ 13 w 25"/>
                  <a:gd name="T3" fmla="*/ 48 h 48"/>
                  <a:gd name="T4" fmla="*/ 25 w 25"/>
                  <a:gd name="T5" fmla="*/ 0 h 48"/>
                  <a:gd name="T6" fmla="*/ 0 w 25"/>
                  <a:gd name="T7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8">
                    <a:moveTo>
                      <a:pt x="0" y="31"/>
                    </a:moveTo>
                    <a:cubicBezTo>
                      <a:pt x="4" y="37"/>
                      <a:pt x="8" y="42"/>
                      <a:pt x="13" y="48"/>
                    </a:cubicBezTo>
                    <a:cubicBezTo>
                      <a:pt x="17" y="33"/>
                      <a:pt x="21" y="17"/>
                      <a:pt x="25" y="0"/>
                    </a:cubicBezTo>
                    <a:cubicBezTo>
                      <a:pt x="18" y="11"/>
                      <a:pt x="9" y="21"/>
                      <a:pt x="0" y="3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88"/>
              <p:cNvSpPr/>
              <p:nvPr/>
            </p:nvSpPr>
            <p:spPr bwMode="auto">
              <a:xfrm>
                <a:off x="4501" y="1825"/>
                <a:ext cx="69" cy="96"/>
              </a:xfrm>
              <a:custGeom>
                <a:avLst/>
                <a:gdLst>
                  <a:gd name="T0" fmla="*/ 0 w 29"/>
                  <a:gd name="T1" fmla="*/ 16 h 40"/>
                  <a:gd name="T2" fmla="*/ 21 w 29"/>
                  <a:gd name="T3" fmla="*/ 40 h 40"/>
                  <a:gd name="T4" fmla="*/ 29 w 29"/>
                  <a:gd name="T5" fmla="*/ 17 h 40"/>
                  <a:gd name="T6" fmla="*/ 16 w 29"/>
                  <a:gd name="T7" fmla="*/ 0 h 40"/>
                  <a:gd name="T8" fmla="*/ 0 w 29"/>
                  <a:gd name="T9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0">
                    <a:moveTo>
                      <a:pt x="0" y="16"/>
                    </a:moveTo>
                    <a:cubicBezTo>
                      <a:pt x="6" y="25"/>
                      <a:pt x="13" y="33"/>
                      <a:pt x="21" y="40"/>
                    </a:cubicBezTo>
                    <a:cubicBezTo>
                      <a:pt x="24" y="33"/>
                      <a:pt x="26" y="25"/>
                      <a:pt x="29" y="17"/>
                    </a:cubicBezTo>
                    <a:cubicBezTo>
                      <a:pt x="24" y="11"/>
                      <a:pt x="20" y="6"/>
                      <a:pt x="16" y="0"/>
                    </a:cubicBezTo>
                    <a:cubicBezTo>
                      <a:pt x="11" y="5"/>
                      <a:pt x="6" y="11"/>
                      <a:pt x="0" y="16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89"/>
              <p:cNvSpPr/>
              <p:nvPr/>
            </p:nvSpPr>
            <p:spPr bwMode="auto">
              <a:xfrm>
                <a:off x="4467" y="1863"/>
                <a:ext cx="84" cy="106"/>
              </a:xfrm>
              <a:custGeom>
                <a:avLst/>
                <a:gdLst>
                  <a:gd name="T0" fmla="*/ 14 w 35"/>
                  <a:gd name="T1" fmla="*/ 0 h 44"/>
                  <a:gd name="T2" fmla="*/ 0 w 35"/>
                  <a:gd name="T3" fmla="*/ 11 h 44"/>
                  <a:gd name="T4" fmla="*/ 28 w 35"/>
                  <a:gd name="T5" fmla="*/ 44 h 44"/>
                  <a:gd name="T6" fmla="*/ 35 w 35"/>
                  <a:gd name="T7" fmla="*/ 24 h 44"/>
                  <a:gd name="T8" fmla="*/ 14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4" y="0"/>
                    </a:moveTo>
                    <a:cubicBezTo>
                      <a:pt x="9" y="4"/>
                      <a:pt x="5" y="7"/>
                      <a:pt x="0" y="11"/>
                    </a:cubicBezTo>
                    <a:cubicBezTo>
                      <a:pt x="7" y="24"/>
                      <a:pt x="17" y="35"/>
                      <a:pt x="28" y="44"/>
                    </a:cubicBezTo>
                    <a:cubicBezTo>
                      <a:pt x="30" y="38"/>
                      <a:pt x="33" y="31"/>
                      <a:pt x="35" y="24"/>
                    </a:cubicBezTo>
                    <a:cubicBezTo>
                      <a:pt x="27" y="17"/>
                      <a:pt x="20" y="9"/>
                      <a:pt x="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90"/>
              <p:cNvSpPr/>
              <p:nvPr/>
            </p:nvSpPr>
            <p:spPr bwMode="auto">
              <a:xfrm>
                <a:off x="4200" y="1998"/>
                <a:ext cx="238" cy="262"/>
              </a:xfrm>
              <a:custGeom>
                <a:avLst/>
                <a:gdLst>
                  <a:gd name="T0" fmla="*/ 23 w 99"/>
                  <a:gd name="T1" fmla="*/ 0 h 109"/>
                  <a:gd name="T2" fmla="*/ 0 w 99"/>
                  <a:gd name="T3" fmla="*/ 5 h 109"/>
                  <a:gd name="T4" fmla="*/ 89 w 99"/>
                  <a:gd name="T5" fmla="*/ 109 h 109"/>
                  <a:gd name="T6" fmla="*/ 96 w 99"/>
                  <a:gd name="T7" fmla="*/ 91 h 109"/>
                  <a:gd name="T8" fmla="*/ 99 w 99"/>
                  <a:gd name="T9" fmla="*/ 84 h 109"/>
                  <a:gd name="T10" fmla="*/ 23 w 99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09">
                    <a:moveTo>
                      <a:pt x="23" y="0"/>
                    </a:moveTo>
                    <a:cubicBezTo>
                      <a:pt x="16" y="2"/>
                      <a:pt x="8" y="4"/>
                      <a:pt x="0" y="5"/>
                    </a:cubicBezTo>
                    <a:cubicBezTo>
                      <a:pt x="22" y="45"/>
                      <a:pt x="48" y="88"/>
                      <a:pt x="89" y="109"/>
                    </a:cubicBezTo>
                    <a:cubicBezTo>
                      <a:pt x="92" y="104"/>
                      <a:pt x="94" y="98"/>
                      <a:pt x="96" y="91"/>
                    </a:cubicBezTo>
                    <a:cubicBezTo>
                      <a:pt x="97" y="89"/>
                      <a:pt x="98" y="87"/>
                      <a:pt x="99" y="84"/>
                    </a:cubicBezTo>
                    <a:cubicBezTo>
                      <a:pt x="66" y="66"/>
                      <a:pt x="43" y="33"/>
                      <a:pt x="23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91"/>
              <p:cNvSpPr/>
              <p:nvPr/>
            </p:nvSpPr>
            <p:spPr bwMode="auto">
              <a:xfrm>
                <a:off x="4039" y="2017"/>
                <a:ext cx="320" cy="575"/>
              </a:xfrm>
              <a:custGeom>
                <a:avLst/>
                <a:gdLst>
                  <a:gd name="T0" fmla="*/ 133 w 133"/>
                  <a:gd name="T1" fmla="*/ 152 h 239"/>
                  <a:gd name="T2" fmla="*/ 34 w 133"/>
                  <a:gd name="T3" fmla="*/ 0 h 239"/>
                  <a:gd name="T4" fmla="*/ 34 w 133"/>
                  <a:gd name="T5" fmla="*/ 0 h 239"/>
                  <a:gd name="T6" fmla="*/ 0 w 133"/>
                  <a:gd name="T7" fmla="*/ 56 h 239"/>
                  <a:gd name="T8" fmla="*/ 18 w 133"/>
                  <a:gd name="T9" fmla="*/ 117 h 239"/>
                  <a:gd name="T10" fmla="*/ 32 w 133"/>
                  <a:gd name="T11" fmla="*/ 239 h 239"/>
                  <a:gd name="T12" fmla="*/ 53 w 133"/>
                  <a:gd name="T13" fmla="*/ 229 h 239"/>
                  <a:gd name="T14" fmla="*/ 133 w 133"/>
                  <a:gd name="T15" fmla="*/ 15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239">
                    <a:moveTo>
                      <a:pt x="133" y="152"/>
                    </a:moveTo>
                    <a:cubicBezTo>
                      <a:pt x="76" y="119"/>
                      <a:pt x="34" y="68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20"/>
                      <a:pt x="13" y="38"/>
                      <a:pt x="0" y="56"/>
                    </a:cubicBezTo>
                    <a:cubicBezTo>
                      <a:pt x="6" y="77"/>
                      <a:pt x="17" y="98"/>
                      <a:pt x="18" y="117"/>
                    </a:cubicBezTo>
                    <a:cubicBezTo>
                      <a:pt x="20" y="159"/>
                      <a:pt x="22" y="198"/>
                      <a:pt x="32" y="239"/>
                    </a:cubicBezTo>
                    <a:cubicBezTo>
                      <a:pt x="39" y="236"/>
                      <a:pt x="46" y="233"/>
                      <a:pt x="53" y="229"/>
                    </a:cubicBezTo>
                    <a:cubicBezTo>
                      <a:pt x="86" y="213"/>
                      <a:pt x="118" y="187"/>
                      <a:pt x="133" y="152"/>
                    </a:cubicBezTo>
                    <a:close/>
                  </a:path>
                </a:pathLst>
              </a:custGeom>
              <a:solidFill>
                <a:srgbClr val="A7B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92"/>
              <p:cNvSpPr/>
              <p:nvPr/>
            </p:nvSpPr>
            <p:spPr bwMode="auto">
              <a:xfrm>
                <a:off x="4116" y="2382"/>
                <a:ext cx="250" cy="238"/>
              </a:xfrm>
              <a:custGeom>
                <a:avLst/>
                <a:gdLst>
                  <a:gd name="T0" fmla="*/ 98 w 104"/>
                  <a:gd name="T1" fmla="*/ 24 h 99"/>
                  <a:gd name="T2" fmla="*/ 104 w 104"/>
                  <a:gd name="T3" fmla="*/ 2 h 99"/>
                  <a:gd name="T4" fmla="*/ 101 w 104"/>
                  <a:gd name="T5" fmla="*/ 0 h 99"/>
                  <a:gd name="T6" fmla="*/ 21 w 104"/>
                  <a:gd name="T7" fmla="*/ 77 h 99"/>
                  <a:gd name="T8" fmla="*/ 0 w 104"/>
                  <a:gd name="T9" fmla="*/ 87 h 99"/>
                  <a:gd name="T10" fmla="*/ 3 w 104"/>
                  <a:gd name="T11" fmla="*/ 99 h 99"/>
                  <a:gd name="T12" fmla="*/ 98 w 104"/>
                  <a:gd name="T13" fmla="*/ 2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98" y="24"/>
                    </a:moveTo>
                    <a:cubicBezTo>
                      <a:pt x="99" y="16"/>
                      <a:pt x="102" y="9"/>
                      <a:pt x="104" y="2"/>
                    </a:cubicBezTo>
                    <a:cubicBezTo>
                      <a:pt x="103" y="1"/>
                      <a:pt x="102" y="1"/>
                      <a:pt x="101" y="0"/>
                    </a:cubicBezTo>
                    <a:cubicBezTo>
                      <a:pt x="86" y="35"/>
                      <a:pt x="54" y="61"/>
                      <a:pt x="21" y="77"/>
                    </a:cubicBezTo>
                    <a:cubicBezTo>
                      <a:pt x="14" y="81"/>
                      <a:pt x="7" y="84"/>
                      <a:pt x="0" y="87"/>
                    </a:cubicBezTo>
                    <a:cubicBezTo>
                      <a:pt x="1" y="91"/>
                      <a:pt x="2" y="95"/>
                      <a:pt x="3" y="99"/>
                    </a:cubicBezTo>
                    <a:cubicBezTo>
                      <a:pt x="40" y="83"/>
                      <a:pt x="72" y="55"/>
                      <a:pt x="98" y="2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93"/>
              <p:cNvSpPr/>
              <p:nvPr/>
            </p:nvSpPr>
            <p:spPr bwMode="auto">
              <a:xfrm>
                <a:off x="4123" y="2440"/>
                <a:ext cx="257" cy="382"/>
              </a:xfrm>
              <a:custGeom>
                <a:avLst/>
                <a:gdLst>
                  <a:gd name="T0" fmla="*/ 95 w 107"/>
                  <a:gd name="T1" fmla="*/ 0 h 159"/>
                  <a:gd name="T2" fmla="*/ 0 w 107"/>
                  <a:gd name="T3" fmla="*/ 75 h 159"/>
                  <a:gd name="T4" fmla="*/ 4 w 107"/>
                  <a:gd name="T5" fmla="*/ 88 h 159"/>
                  <a:gd name="T6" fmla="*/ 52 w 107"/>
                  <a:gd name="T7" fmla="*/ 158 h 159"/>
                  <a:gd name="T8" fmla="*/ 74 w 107"/>
                  <a:gd name="T9" fmla="*/ 156 h 159"/>
                  <a:gd name="T10" fmla="*/ 91 w 107"/>
                  <a:gd name="T11" fmla="*/ 155 h 159"/>
                  <a:gd name="T12" fmla="*/ 97 w 107"/>
                  <a:gd name="T13" fmla="*/ 100 h 159"/>
                  <a:gd name="T14" fmla="*/ 95 w 107"/>
                  <a:gd name="T15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159">
                    <a:moveTo>
                      <a:pt x="95" y="0"/>
                    </a:moveTo>
                    <a:cubicBezTo>
                      <a:pt x="69" y="31"/>
                      <a:pt x="37" y="59"/>
                      <a:pt x="0" y="75"/>
                    </a:cubicBezTo>
                    <a:cubicBezTo>
                      <a:pt x="1" y="79"/>
                      <a:pt x="3" y="84"/>
                      <a:pt x="4" y="88"/>
                    </a:cubicBezTo>
                    <a:cubicBezTo>
                      <a:pt x="13" y="115"/>
                      <a:pt x="21" y="155"/>
                      <a:pt x="52" y="158"/>
                    </a:cubicBezTo>
                    <a:cubicBezTo>
                      <a:pt x="55" y="159"/>
                      <a:pt x="70" y="157"/>
                      <a:pt x="74" y="156"/>
                    </a:cubicBezTo>
                    <a:cubicBezTo>
                      <a:pt x="80" y="156"/>
                      <a:pt x="85" y="158"/>
                      <a:pt x="91" y="155"/>
                    </a:cubicBezTo>
                    <a:cubicBezTo>
                      <a:pt x="107" y="145"/>
                      <a:pt x="101" y="115"/>
                      <a:pt x="97" y="100"/>
                    </a:cubicBezTo>
                    <a:cubicBezTo>
                      <a:pt x="88" y="56"/>
                      <a:pt x="89" y="26"/>
                      <a:pt x="95" y="0"/>
                    </a:cubicBezTo>
                    <a:close/>
                  </a:path>
                </a:pathLst>
              </a:custGeom>
              <a:solidFill>
                <a:srgbClr val="FF6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94"/>
              <p:cNvSpPr/>
              <p:nvPr/>
            </p:nvSpPr>
            <p:spPr bwMode="auto">
              <a:xfrm>
                <a:off x="3877" y="945"/>
                <a:ext cx="677" cy="394"/>
              </a:xfrm>
              <a:custGeom>
                <a:avLst/>
                <a:gdLst>
                  <a:gd name="T0" fmla="*/ 278 w 281"/>
                  <a:gd name="T1" fmla="*/ 0 h 164"/>
                  <a:gd name="T2" fmla="*/ 259 w 281"/>
                  <a:gd name="T3" fmla="*/ 0 h 164"/>
                  <a:gd name="T4" fmla="*/ 174 w 281"/>
                  <a:gd name="T5" fmla="*/ 79 h 164"/>
                  <a:gd name="T6" fmla="*/ 0 w 281"/>
                  <a:gd name="T7" fmla="*/ 163 h 164"/>
                  <a:gd name="T8" fmla="*/ 75 w 281"/>
                  <a:gd name="T9" fmla="*/ 158 h 164"/>
                  <a:gd name="T10" fmla="*/ 91 w 281"/>
                  <a:gd name="T11" fmla="*/ 152 h 164"/>
                  <a:gd name="T12" fmla="*/ 130 w 281"/>
                  <a:gd name="T13" fmla="*/ 140 h 164"/>
                  <a:gd name="T14" fmla="*/ 176 w 281"/>
                  <a:gd name="T15" fmla="*/ 116 h 164"/>
                  <a:gd name="T16" fmla="*/ 281 w 281"/>
                  <a:gd name="T17" fmla="*/ 8 h 164"/>
                  <a:gd name="T18" fmla="*/ 278 w 281"/>
                  <a:gd name="T1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" h="164">
                    <a:moveTo>
                      <a:pt x="278" y="0"/>
                    </a:moveTo>
                    <a:cubicBezTo>
                      <a:pt x="272" y="0"/>
                      <a:pt x="266" y="0"/>
                      <a:pt x="259" y="0"/>
                    </a:cubicBezTo>
                    <a:cubicBezTo>
                      <a:pt x="238" y="32"/>
                      <a:pt x="208" y="58"/>
                      <a:pt x="174" y="79"/>
                    </a:cubicBezTo>
                    <a:cubicBezTo>
                      <a:pt x="119" y="113"/>
                      <a:pt x="62" y="149"/>
                      <a:pt x="0" y="163"/>
                    </a:cubicBezTo>
                    <a:cubicBezTo>
                      <a:pt x="25" y="164"/>
                      <a:pt x="50" y="163"/>
                      <a:pt x="75" y="158"/>
                    </a:cubicBezTo>
                    <a:cubicBezTo>
                      <a:pt x="79" y="158"/>
                      <a:pt x="87" y="154"/>
                      <a:pt x="91" y="152"/>
                    </a:cubicBezTo>
                    <a:cubicBezTo>
                      <a:pt x="103" y="148"/>
                      <a:pt x="118" y="144"/>
                      <a:pt x="130" y="140"/>
                    </a:cubicBezTo>
                    <a:cubicBezTo>
                      <a:pt x="146" y="134"/>
                      <a:pt x="160" y="126"/>
                      <a:pt x="176" y="116"/>
                    </a:cubicBezTo>
                    <a:cubicBezTo>
                      <a:pt x="219" y="88"/>
                      <a:pt x="264" y="56"/>
                      <a:pt x="281" y="8"/>
                    </a:cubicBezTo>
                    <a:cubicBezTo>
                      <a:pt x="280" y="5"/>
                      <a:pt x="279" y="3"/>
                      <a:pt x="278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95"/>
              <p:cNvSpPr/>
              <p:nvPr/>
            </p:nvSpPr>
            <p:spPr bwMode="auto">
              <a:xfrm>
                <a:off x="3935" y="870"/>
                <a:ext cx="349" cy="222"/>
              </a:xfrm>
              <a:custGeom>
                <a:avLst/>
                <a:gdLst>
                  <a:gd name="T0" fmla="*/ 115 w 145"/>
                  <a:gd name="T1" fmla="*/ 0 h 92"/>
                  <a:gd name="T2" fmla="*/ 4 w 145"/>
                  <a:gd name="T3" fmla="*/ 63 h 92"/>
                  <a:gd name="T4" fmla="*/ 0 w 145"/>
                  <a:gd name="T5" fmla="*/ 92 h 92"/>
                  <a:gd name="T6" fmla="*/ 132 w 145"/>
                  <a:gd name="T7" fmla="*/ 25 h 92"/>
                  <a:gd name="T8" fmla="*/ 145 w 145"/>
                  <a:gd name="T9" fmla="*/ 12 h 92"/>
                  <a:gd name="T10" fmla="*/ 115 w 14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92">
                    <a:moveTo>
                      <a:pt x="115" y="0"/>
                    </a:moveTo>
                    <a:cubicBezTo>
                      <a:pt x="86" y="32"/>
                      <a:pt x="46" y="50"/>
                      <a:pt x="4" y="63"/>
                    </a:cubicBezTo>
                    <a:cubicBezTo>
                      <a:pt x="3" y="72"/>
                      <a:pt x="1" y="82"/>
                      <a:pt x="0" y="92"/>
                    </a:cubicBezTo>
                    <a:cubicBezTo>
                      <a:pt x="48" y="80"/>
                      <a:pt x="94" y="61"/>
                      <a:pt x="132" y="25"/>
                    </a:cubicBezTo>
                    <a:cubicBezTo>
                      <a:pt x="136" y="21"/>
                      <a:pt x="140" y="17"/>
                      <a:pt x="145" y="12"/>
                    </a:cubicBezTo>
                    <a:cubicBezTo>
                      <a:pt x="135" y="9"/>
                      <a:pt x="125" y="5"/>
                      <a:pt x="115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96"/>
              <p:cNvSpPr/>
              <p:nvPr/>
            </p:nvSpPr>
            <p:spPr bwMode="auto">
              <a:xfrm>
                <a:off x="3925" y="606"/>
                <a:ext cx="58" cy="123"/>
              </a:xfrm>
              <a:custGeom>
                <a:avLst/>
                <a:gdLst>
                  <a:gd name="T0" fmla="*/ 0 w 24"/>
                  <a:gd name="T1" fmla="*/ 0 h 51"/>
                  <a:gd name="T2" fmla="*/ 7 w 24"/>
                  <a:gd name="T3" fmla="*/ 51 h 51"/>
                  <a:gd name="T4" fmla="*/ 24 w 24"/>
                  <a:gd name="T5" fmla="*/ 39 h 51"/>
                  <a:gd name="T6" fmla="*/ 0 w 2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1">
                    <a:moveTo>
                      <a:pt x="0" y="0"/>
                    </a:moveTo>
                    <a:cubicBezTo>
                      <a:pt x="3" y="17"/>
                      <a:pt x="5" y="34"/>
                      <a:pt x="7" y="51"/>
                    </a:cubicBezTo>
                    <a:cubicBezTo>
                      <a:pt x="13" y="47"/>
                      <a:pt x="19" y="43"/>
                      <a:pt x="24" y="39"/>
                    </a:cubicBezTo>
                    <a:cubicBezTo>
                      <a:pt x="14" y="27"/>
                      <a:pt x="6" y="14"/>
                      <a:pt x="0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97"/>
              <p:cNvSpPr/>
              <p:nvPr/>
            </p:nvSpPr>
            <p:spPr bwMode="auto">
              <a:xfrm>
                <a:off x="3942" y="700"/>
                <a:ext cx="72" cy="74"/>
              </a:xfrm>
              <a:custGeom>
                <a:avLst/>
                <a:gdLst>
                  <a:gd name="T0" fmla="*/ 30 w 30"/>
                  <a:gd name="T1" fmla="*/ 15 h 31"/>
                  <a:gd name="T2" fmla="*/ 17 w 30"/>
                  <a:gd name="T3" fmla="*/ 0 h 31"/>
                  <a:gd name="T4" fmla="*/ 0 w 30"/>
                  <a:gd name="T5" fmla="*/ 12 h 31"/>
                  <a:gd name="T6" fmla="*/ 1 w 30"/>
                  <a:gd name="T7" fmla="*/ 31 h 31"/>
                  <a:gd name="T8" fmla="*/ 30 w 30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30" y="15"/>
                    </a:moveTo>
                    <a:cubicBezTo>
                      <a:pt x="25" y="10"/>
                      <a:pt x="21" y="5"/>
                      <a:pt x="17" y="0"/>
                    </a:cubicBezTo>
                    <a:cubicBezTo>
                      <a:pt x="12" y="4"/>
                      <a:pt x="6" y="8"/>
                      <a:pt x="0" y="12"/>
                    </a:cubicBezTo>
                    <a:cubicBezTo>
                      <a:pt x="0" y="18"/>
                      <a:pt x="1" y="24"/>
                      <a:pt x="1" y="31"/>
                    </a:cubicBezTo>
                    <a:cubicBezTo>
                      <a:pt x="12" y="27"/>
                      <a:pt x="22" y="22"/>
                      <a:pt x="30" y="15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98"/>
              <p:cNvSpPr/>
              <p:nvPr/>
            </p:nvSpPr>
            <p:spPr bwMode="auto">
              <a:xfrm>
                <a:off x="3945" y="736"/>
                <a:ext cx="108" cy="81"/>
              </a:xfrm>
              <a:custGeom>
                <a:avLst/>
                <a:gdLst>
                  <a:gd name="T0" fmla="*/ 29 w 45"/>
                  <a:gd name="T1" fmla="*/ 0 h 34"/>
                  <a:gd name="T2" fmla="*/ 0 w 45"/>
                  <a:gd name="T3" fmla="*/ 16 h 34"/>
                  <a:gd name="T4" fmla="*/ 1 w 45"/>
                  <a:gd name="T5" fmla="*/ 34 h 34"/>
                  <a:gd name="T6" fmla="*/ 45 w 45"/>
                  <a:gd name="T7" fmla="*/ 14 h 34"/>
                  <a:gd name="T8" fmla="*/ 29 w 4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29" y="0"/>
                    </a:moveTo>
                    <a:cubicBezTo>
                      <a:pt x="21" y="7"/>
                      <a:pt x="11" y="12"/>
                      <a:pt x="0" y="16"/>
                    </a:cubicBezTo>
                    <a:cubicBezTo>
                      <a:pt x="1" y="22"/>
                      <a:pt x="1" y="28"/>
                      <a:pt x="1" y="34"/>
                    </a:cubicBezTo>
                    <a:cubicBezTo>
                      <a:pt x="17" y="29"/>
                      <a:pt x="32" y="23"/>
                      <a:pt x="45" y="14"/>
                    </a:cubicBezTo>
                    <a:cubicBezTo>
                      <a:pt x="40" y="9"/>
                      <a:pt x="34" y="5"/>
                      <a:pt x="29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99"/>
              <p:cNvSpPr/>
              <p:nvPr/>
            </p:nvSpPr>
            <p:spPr bwMode="auto">
              <a:xfrm>
                <a:off x="3947" y="769"/>
                <a:ext cx="152" cy="111"/>
              </a:xfrm>
              <a:custGeom>
                <a:avLst/>
                <a:gdLst>
                  <a:gd name="T0" fmla="*/ 60 w 63"/>
                  <a:gd name="T1" fmla="*/ 12 h 46"/>
                  <a:gd name="T2" fmla="*/ 44 w 63"/>
                  <a:gd name="T3" fmla="*/ 0 h 46"/>
                  <a:gd name="T4" fmla="*/ 0 w 63"/>
                  <a:gd name="T5" fmla="*/ 20 h 46"/>
                  <a:gd name="T6" fmla="*/ 1 w 63"/>
                  <a:gd name="T7" fmla="*/ 46 h 46"/>
                  <a:gd name="T8" fmla="*/ 63 w 63"/>
                  <a:gd name="T9" fmla="*/ 15 h 46"/>
                  <a:gd name="T10" fmla="*/ 60 w 63"/>
                  <a:gd name="T11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6">
                    <a:moveTo>
                      <a:pt x="60" y="12"/>
                    </a:moveTo>
                    <a:cubicBezTo>
                      <a:pt x="55" y="8"/>
                      <a:pt x="49" y="4"/>
                      <a:pt x="44" y="0"/>
                    </a:cubicBezTo>
                    <a:cubicBezTo>
                      <a:pt x="31" y="9"/>
                      <a:pt x="16" y="15"/>
                      <a:pt x="0" y="20"/>
                    </a:cubicBezTo>
                    <a:cubicBezTo>
                      <a:pt x="1" y="29"/>
                      <a:pt x="1" y="37"/>
                      <a:pt x="1" y="46"/>
                    </a:cubicBezTo>
                    <a:cubicBezTo>
                      <a:pt x="23" y="37"/>
                      <a:pt x="43" y="26"/>
                      <a:pt x="63" y="15"/>
                    </a:cubicBezTo>
                    <a:cubicBezTo>
                      <a:pt x="62" y="14"/>
                      <a:pt x="61" y="13"/>
                      <a:pt x="60" y="12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00"/>
              <p:cNvSpPr/>
              <p:nvPr/>
            </p:nvSpPr>
            <p:spPr bwMode="auto">
              <a:xfrm>
                <a:off x="3950" y="805"/>
                <a:ext cx="202" cy="118"/>
              </a:xfrm>
              <a:custGeom>
                <a:avLst/>
                <a:gdLst>
                  <a:gd name="T0" fmla="*/ 62 w 84"/>
                  <a:gd name="T1" fmla="*/ 0 h 49"/>
                  <a:gd name="T2" fmla="*/ 0 w 84"/>
                  <a:gd name="T3" fmla="*/ 31 h 49"/>
                  <a:gd name="T4" fmla="*/ 0 w 84"/>
                  <a:gd name="T5" fmla="*/ 49 h 49"/>
                  <a:gd name="T6" fmla="*/ 15 w 84"/>
                  <a:gd name="T7" fmla="*/ 46 h 49"/>
                  <a:gd name="T8" fmla="*/ 84 w 84"/>
                  <a:gd name="T9" fmla="*/ 13 h 49"/>
                  <a:gd name="T10" fmla="*/ 62 w 84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49">
                    <a:moveTo>
                      <a:pt x="62" y="0"/>
                    </a:moveTo>
                    <a:cubicBezTo>
                      <a:pt x="42" y="11"/>
                      <a:pt x="22" y="22"/>
                      <a:pt x="0" y="31"/>
                    </a:cubicBezTo>
                    <a:cubicBezTo>
                      <a:pt x="0" y="37"/>
                      <a:pt x="0" y="43"/>
                      <a:pt x="0" y="49"/>
                    </a:cubicBezTo>
                    <a:cubicBezTo>
                      <a:pt x="5" y="47"/>
                      <a:pt x="10" y="47"/>
                      <a:pt x="15" y="46"/>
                    </a:cubicBezTo>
                    <a:cubicBezTo>
                      <a:pt x="41" y="43"/>
                      <a:pt x="63" y="30"/>
                      <a:pt x="84" y="13"/>
                    </a:cubicBezTo>
                    <a:cubicBezTo>
                      <a:pt x="76" y="9"/>
                      <a:pt x="69" y="4"/>
                      <a:pt x="62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01"/>
              <p:cNvSpPr/>
              <p:nvPr/>
            </p:nvSpPr>
            <p:spPr bwMode="auto">
              <a:xfrm>
                <a:off x="3945" y="837"/>
                <a:ext cx="267" cy="185"/>
              </a:xfrm>
              <a:custGeom>
                <a:avLst/>
                <a:gdLst>
                  <a:gd name="T0" fmla="*/ 86 w 111"/>
                  <a:gd name="T1" fmla="*/ 0 h 77"/>
                  <a:gd name="T2" fmla="*/ 17 w 111"/>
                  <a:gd name="T3" fmla="*/ 33 h 77"/>
                  <a:gd name="T4" fmla="*/ 2 w 111"/>
                  <a:gd name="T5" fmla="*/ 36 h 77"/>
                  <a:gd name="T6" fmla="*/ 0 w 111"/>
                  <a:gd name="T7" fmla="*/ 77 h 77"/>
                  <a:gd name="T8" fmla="*/ 111 w 111"/>
                  <a:gd name="T9" fmla="*/ 14 h 77"/>
                  <a:gd name="T10" fmla="*/ 86 w 111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77">
                    <a:moveTo>
                      <a:pt x="86" y="0"/>
                    </a:moveTo>
                    <a:cubicBezTo>
                      <a:pt x="65" y="17"/>
                      <a:pt x="43" y="30"/>
                      <a:pt x="17" y="33"/>
                    </a:cubicBezTo>
                    <a:cubicBezTo>
                      <a:pt x="12" y="34"/>
                      <a:pt x="7" y="34"/>
                      <a:pt x="2" y="36"/>
                    </a:cubicBezTo>
                    <a:cubicBezTo>
                      <a:pt x="2" y="49"/>
                      <a:pt x="1" y="63"/>
                      <a:pt x="0" y="77"/>
                    </a:cubicBezTo>
                    <a:cubicBezTo>
                      <a:pt x="42" y="64"/>
                      <a:pt x="82" y="46"/>
                      <a:pt x="111" y="14"/>
                    </a:cubicBezTo>
                    <a:cubicBezTo>
                      <a:pt x="103" y="10"/>
                      <a:pt x="94" y="5"/>
                      <a:pt x="86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02"/>
              <p:cNvSpPr/>
              <p:nvPr/>
            </p:nvSpPr>
            <p:spPr bwMode="auto">
              <a:xfrm>
                <a:off x="3916" y="899"/>
                <a:ext cx="433" cy="279"/>
              </a:xfrm>
              <a:custGeom>
                <a:avLst/>
                <a:gdLst>
                  <a:gd name="T0" fmla="*/ 153 w 180"/>
                  <a:gd name="T1" fmla="*/ 0 h 116"/>
                  <a:gd name="T2" fmla="*/ 140 w 180"/>
                  <a:gd name="T3" fmla="*/ 13 h 116"/>
                  <a:gd name="T4" fmla="*/ 8 w 180"/>
                  <a:gd name="T5" fmla="*/ 80 h 116"/>
                  <a:gd name="T6" fmla="*/ 0 w 180"/>
                  <a:gd name="T7" fmla="*/ 116 h 116"/>
                  <a:gd name="T8" fmla="*/ 180 w 180"/>
                  <a:gd name="T9" fmla="*/ 9 h 116"/>
                  <a:gd name="T10" fmla="*/ 153 w 180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16">
                    <a:moveTo>
                      <a:pt x="153" y="0"/>
                    </a:moveTo>
                    <a:cubicBezTo>
                      <a:pt x="148" y="5"/>
                      <a:pt x="144" y="9"/>
                      <a:pt x="140" y="13"/>
                    </a:cubicBezTo>
                    <a:cubicBezTo>
                      <a:pt x="102" y="49"/>
                      <a:pt x="56" y="68"/>
                      <a:pt x="8" y="80"/>
                    </a:cubicBezTo>
                    <a:cubicBezTo>
                      <a:pt x="6" y="92"/>
                      <a:pt x="3" y="104"/>
                      <a:pt x="0" y="116"/>
                    </a:cubicBezTo>
                    <a:cubicBezTo>
                      <a:pt x="69" y="93"/>
                      <a:pt x="138" y="68"/>
                      <a:pt x="180" y="9"/>
                    </a:cubicBezTo>
                    <a:cubicBezTo>
                      <a:pt x="171" y="6"/>
                      <a:pt x="162" y="4"/>
                      <a:pt x="153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03"/>
              <p:cNvSpPr/>
              <p:nvPr/>
            </p:nvSpPr>
            <p:spPr bwMode="auto">
              <a:xfrm>
                <a:off x="3897" y="921"/>
                <a:ext cx="524" cy="329"/>
              </a:xfrm>
              <a:custGeom>
                <a:avLst/>
                <a:gdLst>
                  <a:gd name="T0" fmla="*/ 188 w 218"/>
                  <a:gd name="T1" fmla="*/ 0 h 137"/>
                  <a:gd name="T2" fmla="*/ 8 w 218"/>
                  <a:gd name="T3" fmla="*/ 107 h 137"/>
                  <a:gd name="T4" fmla="*/ 0 w 218"/>
                  <a:gd name="T5" fmla="*/ 137 h 137"/>
                  <a:gd name="T6" fmla="*/ 218 w 218"/>
                  <a:gd name="T7" fmla="*/ 6 h 137"/>
                  <a:gd name="T8" fmla="*/ 188 w 218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137">
                    <a:moveTo>
                      <a:pt x="188" y="0"/>
                    </a:moveTo>
                    <a:cubicBezTo>
                      <a:pt x="146" y="59"/>
                      <a:pt x="77" y="84"/>
                      <a:pt x="8" y="107"/>
                    </a:cubicBezTo>
                    <a:cubicBezTo>
                      <a:pt x="6" y="117"/>
                      <a:pt x="3" y="127"/>
                      <a:pt x="0" y="137"/>
                    </a:cubicBezTo>
                    <a:cubicBezTo>
                      <a:pt x="81" y="108"/>
                      <a:pt x="168" y="75"/>
                      <a:pt x="218" y="6"/>
                    </a:cubicBezTo>
                    <a:cubicBezTo>
                      <a:pt x="208" y="5"/>
                      <a:pt x="198" y="2"/>
                      <a:pt x="188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04"/>
              <p:cNvSpPr/>
              <p:nvPr/>
            </p:nvSpPr>
            <p:spPr bwMode="auto">
              <a:xfrm>
                <a:off x="3863" y="935"/>
                <a:ext cx="638" cy="402"/>
              </a:xfrm>
              <a:custGeom>
                <a:avLst/>
                <a:gdLst>
                  <a:gd name="T0" fmla="*/ 232 w 265"/>
                  <a:gd name="T1" fmla="*/ 0 h 167"/>
                  <a:gd name="T2" fmla="*/ 14 w 265"/>
                  <a:gd name="T3" fmla="*/ 131 h 167"/>
                  <a:gd name="T4" fmla="*/ 12 w 265"/>
                  <a:gd name="T5" fmla="*/ 136 h 167"/>
                  <a:gd name="T6" fmla="*/ 0 w 265"/>
                  <a:gd name="T7" fmla="*/ 166 h 167"/>
                  <a:gd name="T8" fmla="*/ 6 w 265"/>
                  <a:gd name="T9" fmla="*/ 167 h 167"/>
                  <a:gd name="T10" fmla="*/ 180 w 265"/>
                  <a:gd name="T11" fmla="*/ 83 h 167"/>
                  <a:gd name="T12" fmla="*/ 265 w 265"/>
                  <a:gd name="T13" fmla="*/ 4 h 167"/>
                  <a:gd name="T14" fmla="*/ 232 w 265"/>
                  <a:gd name="T1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" h="167">
                    <a:moveTo>
                      <a:pt x="232" y="0"/>
                    </a:moveTo>
                    <a:cubicBezTo>
                      <a:pt x="182" y="69"/>
                      <a:pt x="95" y="102"/>
                      <a:pt x="14" y="131"/>
                    </a:cubicBezTo>
                    <a:cubicBezTo>
                      <a:pt x="13" y="133"/>
                      <a:pt x="13" y="134"/>
                      <a:pt x="12" y="136"/>
                    </a:cubicBezTo>
                    <a:cubicBezTo>
                      <a:pt x="9" y="146"/>
                      <a:pt x="4" y="156"/>
                      <a:pt x="0" y="166"/>
                    </a:cubicBezTo>
                    <a:cubicBezTo>
                      <a:pt x="2" y="166"/>
                      <a:pt x="4" y="166"/>
                      <a:pt x="6" y="167"/>
                    </a:cubicBezTo>
                    <a:cubicBezTo>
                      <a:pt x="68" y="153"/>
                      <a:pt x="125" y="117"/>
                      <a:pt x="180" y="83"/>
                    </a:cubicBezTo>
                    <a:cubicBezTo>
                      <a:pt x="214" y="62"/>
                      <a:pt x="244" y="36"/>
                      <a:pt x="265" y="4"/>
                    </a:cubicBezTo>
                    <a:cubicBezTo>
                      <a:pt x="254" y="3"/>
                      <a:pt x="243" y="2"/>
                      <a:pt x="232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05"/>
              <p:cNvSpPr/>
              <p:nvPr/>
            </p:nvSpPr>
            <p:spPr bwMode="auto">
              <a:xfrm>
                <a:off x="3167" y="130"/>
                <a:ext cx="135" cy="127"/>
              </a:xfrm>
              <a:custGeom>
                <a:avLst/>
                <a:gdLst>
                  <a:gd name="T0" fmla="*/ 41 w 56"/>
                  <a:gd name="T1" fmla="*/ 9 h 53"/>
                  <a:gd name="T2" fmla="*/ 27 w 56"/>
                  <a:gd name="T3" fmla="*/ 0 h 53"/>
                  <a:gd name="T4" fmla="*/ 0 w 56"/>
                  <a:gd name="T5" fmla="*/ 53 h 53"/>
                  <a:gd name="T6" fmla="*/ 56 w 56"/>
                  <a:gd name="T7" fmla="*/ 16 h 53"/>
                  <a:gd name="T8" fmla="*/ 41 w 56"/>
                  <a:gd name="T9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41" y="9"/>
                    </a:moveTo>
                    <a:cubicBezTo>
                      <a:pt x="36" y="6"/>
                      <a:pt x="32" y="3"/>
                      <a:pt x="27" y="0"/>
                    </a:cubicBezTo>
                    <a:cubicBezTo>
                      <a:pt x="16" y="15"/>
                      <a:pt x="7" y="33"/>
                      <a:pt x="0" y="53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1" y="14"/>
                      <a:pt x="46" y="11"/>
                      <a:pt x="41" y="9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06"/>
              <p:cNvSpPr/>
              <p:nvPr/>
            </p:nvSpPr>
            <p:spPr bwMode="auto">
              <a:xfrm>
                <a:off x="3146" y="168"/>
                <a:ext cx="214" cy="169"/>
              </a:xfrm>
              <a:custGeom>
                <a:avLst/>
                <a:gdLst>
                  <a:gd name="T0" fmla="*/ 65 w 89"/>
                  <a:gd name="T1" fmla="*/ 0 h 70"/>
                  <a:gd name="T2" fmla="*/ 9 w 89"/>
                  <a:gd name="T3" fmla="*/ 37 h 70"/>
                  <a:gd name="T4" fmla="*/ 0 w 89"/>
                  <a:gd name="T5" fmla="*/ 70 h 70"/>
                  <a:gd name="T6" fmla="*/ 89 w 89"/>
                  <a:gd name="T7" fmla="*/ 11 h 70"/>
                  <a:gd name="T8" fmla="*/ 65 w 89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0">
                    <a:moveTo>
                      <a:pt x="65" y="0"/>
                    </a:moveTo>
                    <a:cubicBezTo>
                      <a:pt x="9" y="37"/>
                      <a:pt x="9" y="37"/>
                      <a:pt x="9" y="37"/>
                    </a:cubicBezTo>
                    <a:cubicBezTo>
                      <a:pt x="6" y="48"/>
                      <a:pt x="2" y="59"/>
                      <a:pt x="0" y="70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1" y="7"/>
                      <a:pt x="73" y="4"/>
                      <a:pt x="65" y="0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07"/>
              <p:cNvSpPr/>
              <p:nvPr/>
            </p:nvSpPr>
            <p:spPr bwMode="auto">
              <a:xfrm>
                <a:off x="3129" y="195"/>
                <a:ext cx="282" cy="228"/>
              </a:xfrm>
              <a:custGeom>
                <a:avLst/>
                <a:gdLst>
                  <a:gd name="T0" fmla="*/ 117 w 117"/>
                  <a:gd name="T1" fmla="*/ 13 h 95"/>
                  <a:gd name="T2" fmla="*/ 96 w 117"/>
                  <a:gd name="T3" fmla="*/ 0 h 95"/>
                  <a:gd name="T4" fmla="*/ 7 w 117"/>
                  <a:gd name="T5" fmla="*/ 59 h 95"/>
                  <a:gd name="T6" fmla="*/ 0 w 117"/>
                  <a:gd name="T7" fmla="*/ 95 h 95"/>
                  <a:gd name="T8" fmla="*/ 117 w 117"/>
                  <a:gd name="T9" fmla="*/ 13 h 95"/>
                  <a:gd name="T10" fmla="*/ 117 w 117"/>
                  <a:gd name="T11" fmla="*/ 1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95">
                    <a:moveTo>
                      <a:pt x="117" y="13"/>
                    </a:moveTo>
                    <a:cubicBezTo>
                      <a:pt x="110" y="8"/>
                      <a:pt x="103" y="4"/>
                      <a:pt x="96" y="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4" y="71"/>
                      <a:pt x="2" y="83"/>
                      <a:pt x="0" y="95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08"/>
              <p:cNvSpPr/>
              <p:nvPr/>
            </p:nvSpPr>
            <p:spPr bwMode="auto">
              <a:xfrm>
                <a:off x="3117" y="226"/>
                <a:ext cx="351" cy="296"/>
              </a:xfrm>
              <a:custGeom>
                <a:avLst/>
                <a:gdLst>
                  <a:gd name="T0" fmla="*/ 122 w 146"/>
                  <a:gd name="T1" fmla="*/ 0 h 123"/>
                  <a:gd name="T2" fmla="*/ 5 w 146"/>
                  <a:gd name="T3" fmla="*/ 82 h 123"/>
                  <a:gd name="T4" fmla="*/ 0 w 146"/>
                  <a:gd name="T5" fmla="*/ 123 h 123"/>
                  <a:gd name="T6" fmla="*/ 146 w 146"/>
                  <a:gd name="T7" fmla="*/ 19 h 123"/>
                  <a:gd name="T8" fmla="*/ 122 w 146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23">
                    <a:moveTo>
                      <a:pt x="122" y="0"/>
                    </a:moveTo>
                    <a:cubicBezTo>
                      <a:pt x="5" y="82"/>
                      <a:pt x="5" y="82"/>
                      <a:pt x="5" y="82"/>
                    </a:cubicBezTo>
                    <a:cubicBezTo>
                      <a:pt x="3" y="96"/>
                      <a:pt x="1" y="110"/>
                      <a:pt x="0" y="123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38" y="12"/>
                      <a:pt x="130" y="6"/>
                      <a:pt x="122" y="0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09"/>
              <p:cNvSpPr/>
              <p:nvPr/>
            </p:nvSpPr>
            <p:spPr bwMode="auto">
              <a:xfrm>
                <a:off x="3110" y="272"/>
                <a:ext cx="404" cy="324"/>
              </a:xfrm>
              <a:custGeom>
                <a:avLst/>
                <a:gdLst>
                  <a:gd name="T0" fmla="*/ 149 w 168"/>
                  <a:gd name="T1" fmla="*/ 0 h 135"/>
                  <a:gd name="T2" fmla="*/ 3 w 168"/>
                  <a:gd name="T3" fmla="*/ 104 h 135"/>
                  <a:gd name="T4" fmla="*/ 0 w 168"/>
                  <a:gd name="T5" fmla="*/ 135 h 135"/>
                  <a:gd name="T6" fmla="*/ 168 w 168"/>
                  <a:gd name="T7" fmla="*/ 16 h 135"/>
                  <a:gd name="T8" fmla="*/ 149 w 168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5">
                    <a:moveTo>
                      <a:pt x="149" y="0"/>
                    </a:moveTo>
                    <a:cubicBezTo>
                      <a:pt x="3" y="104"/>
                      <a:pt x="3" y="104"/>
                      <a:pt x="3" y="104"/>
                    </a:cubicBezTo>
                    <a:cubicBezTo>
                      <a:pt x="2" y="115"/>
                      <a:pt x="1" y="125"/>
                      <a:pt x="0" y="135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62" y="10"/>
                      <a:pt x="155" y="5"/>
                      <a:pt x="149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10"/>
              <p:cNvSpPr/>
              <p:nvPr/>
            </p:nvSpPr>
            <p:spPr bwMode="auto">
              <a:xfrm>
                <a:off x="3105" y="310"/>
                <a:ext cx="464" cy="366"/>
              </a:xfrm>
              <a:custGeom>
                <a:avLst/>
                <a:gdLst>
                  <a:gd name="T0" fmla="*/ 175 w 193"/>
                  <a:gd name="T1" fmla="*/ 5 h 152"/>
                  <a:gd name="T2" fmla="*/ 170 w 193"/>
                  <a:gd name="T3" fmla="*/ 0 h 152"/>
                  <a:gd name="T4" fmla="*/ 2 w 193"/>
                  <a:gd name="T5" fmla="*/ 119 h 152"/>
                  <a:gd name="T6" fmla="*/ 0 w 193"/>
                  <a:gd name="T7" fmla="*/ 152 h 152"/>
                  <a:gd name="T8" fmla="*/ 193 w 193"/>
                  <a:gd name="T9" fmla="*/ 22 h 152"/>
                  <a:gd name="T10" fmla="*/ 175 w 193"/>
                  <a:gd name="T11" fmla="*/ 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152">
                    <a:moveTo>
                      <a:pt x="175" y="5"/>
                    </a:moveTo>
                    <a:cubicBezTo>
                      <a:pt x="174" y="3"/>
                      <a:pt x="172" y="2"/>
                      <a:pt x="170" y="0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30"/>
                      <a:pt x="1" y="141"/>
                      <a:pt x="0" y="152"/>
                    </a:cubicBezTo>
                    <a:cubicBezTo>
                      <a:pt x="193" y="22"/>
                      <a:pt x="193" y="22"/>
                      <a:pt x="193" y="22"/>
                    </a:cubicBezTo>
                    <a:cubicBezTo>
                      <a:pt x="187" y="16"/>
                      <a:pt x="182" y="10"/>
                      <a:pt x="175" y="5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11"/>
              <p:cNvSpPr/>
              <p:nvPr/>
            </p:nvSpPr>
            <p:spPr bwMode="auto">
              <a:xfrm>
                <a:off x="3100" y="363"/>
                <a:ext cx="522" cy="418"/>
              </a:xfrm>
              <a:custGeom>
                <a:avLst/>
                <a:gdLst>
                  <a:gd name="T0" fmla="*/ 195 w 217"/>
                  <a:gd name="T1" fmla="*/ 0 h 174"/>
                  <a:gd name="T2" fmla="*/ 2 w 217"/>
                  <a:gd name="T3" fmla="*/ 130 h 174"/>
                  <a:gd name="T4" fmla="*/ 1 w 217"/>
                  <a:gd name="T5" fmla="*/ 153 h 174"/>
                  <a:gd name="T6" fmla="*/ 0 w 217"/>
                  <a:gd name="T7" fmla="*/ 174 h 174"/>
                  <a:gd name="T8" fmla="*/ 217 w 217"/>
                  <a:gd name="T9" fmla="*/ 23 h 174"/>
                  <a:gd name="T10" fmla="*/ 195 w 217"/>
                  <a:gd name="T1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174">
                    <a:moveTo>
                      <a:pt x="195" y="0"/>
                    </a:moveTo>
                    <a:cubicBezTo>
                      <a:pt x="2" y="130"/>
                      <a:pt x="2" y="130"/>
                      <a:pt x="2" y="130"/>
                    </a:cubicBezTo>
                    <a:cubicBezTo>
                      <a:pt x="2" y="138"/>
                      <a:pt x="1" y="146"/>
                      <a:pt x="1" y="153"/>
                    </a:cubicBezTo>
                    <a:cubicBezTo>
                      <a:pt x="0" y="160"/>
                      <a:pt x="0" y="167"/>
                      <a:pt x="0" y="174"/>
                    </a:cubicBezTo>
                    <a:cubicBezTo>
                      <a:pt x="217" y="23"/>
                      <a:pt x="217" y="23"/>
                      <a:pt x="217" y="23"/>
                    </a:cubicBezTo>
                    <a:cubicBezTo>
                      <a:pt x="210" y="15"/>
                      <a:pt x="203" y="7"/>
                      <a:pt x="195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12"/>
              <p:cNvSpPr/>
              <p:nvPr/>
            </p:nvSpPr>
            <p:spPr bwMode="auto">
              <a:xfrm>
                <a:off x="3100" y="418"/>
                <a:ext cx="568" cy="426"/>
              </a:xfrm>
              <a:custGeom>
                <a:avLst/>
                <a:gdLst>
                  <a:gd name="T0" fmla="*/ 236 w 236"/>
                  <a:gd name="T1" fmla="*/ 21 h 177"/>
                  <a:gd name="T2" fmla="*/ 217 w 236"/>
                  <a:gd name="T3" fmla="*/ 0 h 177"/>
                  <a:gd name="T4" fmla="*/ 0 w 236"/>
                  <a:gd name="T5" fmla="*/ 151 h 177"/>
                  <a:gd name="T6" fmla="*/ 1 w 236"/>
                  <a:gd name="T7" fmla="*/ 177 h 177"/>
                  <a:gd name="T8" fmla="*/ 236 w 236"/>
                  <a:gd name="T9" fmla="*/ 2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77">
                    <a:moveTo>
                      <a:pt x="236" y="21"/>
                    </a:moveTo>
                    <a:cubicBezTo>
                      <a:pt x="230" y="14"/>
                      <a:pt x="224" y="7"/>
                      <a:pt x="217" y="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9"/>
                      <a:pt x="0" y="168"/>
                      <a:pt x="1" y="177"/>
                    </a:cubicBezTo>
                    <a:lnTo>
                      <a:pt x="236" y="21"/>
                    </a:ln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13"/>
              <p:cNvSpPr/>
              <p:nvPr/>
            </p:nvSpPr>
            <p:spPr bwMode="auto">
              <a:xfrm>
                <a:off x="3110" y="519"/>
                <a:ext cx="633" cy="486"/>
              </a:xfrm>
              <a:custGeom>
                <a:avLst/>
                <a:gdLst>
                  <a:gd name="T0" fmla="*/ 0 w 263"/>
                  <a:gd name="T1" fmla="*/ 174 h 202"/>
                  <a:gd name="T2" fmla="*/ 5 w 263"/>
                  <a:gd name="T3" fmla="*/ 202 h 202"/>
                  <a:gd name="T4" fmla="*/ 263 w 263"/>
                  <a:gd name="T5" fmla="*/ 19 h 202"/>
                  <a:gd name="T6" fmla="*/ 249 w 263"/>
                  <a:gd name="T7" fmla="*/ 0 h 202"/>
                  <a:gd name="T8" fmla="*/ 0 w 263"/>
                  <a:gd name="T9" fmla="*/ 17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202">
                    <a:moveTo>
                      <a:pt x="0" y="174"/>
                    </a:moveTo>
                    <a:cubicBezTo>
                      <a:pt x="2" y="183"/>
                      <a:pt x="3" y="193"/>
                      <a:pt x="5" y="202"/>
                    </a:cubicBezTo>
                    <a:cubicBezTo>
                      <a:pt x="263" y="19"/>
                      <a:pt x="263" y="19"/>
                      <a:pt x="263" y="19"/>
                    </a:cubicBezTo>
                    <a:cubicBezTo>
                      <a:pt x="258" y="12"/>
                      <a:pt x="254" y="6"/>
                      <a:pt x="249" y="0"/>
                    </a:cubicBez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14"/>
              <p:cNvSpPr/>
              <p:nvPr/>
            </p:nvSpPr>
            <p:spPr bwMode="auto">
              <a:xfrm>
                <a:off x="3102" y="469"/>
                <a:ext cx="607" cy="469"/>
              </a:xfrm>
              <a:custGeom>
                <a:avLst/>
                <a:gdLst>
                  <a:gd name="T0" fmla="*/ 235 w 252"/>
                  <a:gd name="T1" fmla="*/ 0 h 195"/>
                  <a:gd name="T2" fmla="*/ 0 w 252"/>
                  <a:gd name="T3" fmla="*/ 156 h 195"/>
                  <a:gd name="T4" fmla="*/ 3 w 252"/>
                  <a:gd name="T5" fmla="*/ 195 h 195"/>
                  <a:gd name="T6" fmla="*/ 252 w 252"/>
                  <a:gd name="T7" fmla="*/ 21 h 195"/>
                  <a:gd name="T8" fmla="*/ 235 w 252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95">
                    <a:moveTo>
                      <a:pt x="235" y="0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9"/>
                      <a:pt x="2" y="182"/>
                      <a:pt x="3" y="195"/>
                    </a:cubicBezTo>
                    <a:cubicBezTo>
                      <a:pt x="252" y="21"/>
                      <a:pt x="252" y="21"/>
                      <a:pt x="252" y="21"/>
                    </a:cubicBezTo>
                    <a:cubicBezTo>
                      <a:pt x="246" y="14"/>
                      <a:pt x="241" y="7"/>
                      <a:pt x="235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15"/>
              <p:cNvSpPr/>
              <p:nvPr/>
            </p:nvSpPr>
            <p:spPr bwMode="auto">
              <a:xfrm>
                <a:off x="3297" y="567"/>
                <a:ext cx="804" cy="1037"/>
              </a:xfrm>
              <a:custGeom>
                <a:avLst/>
                <a:gdLst>
                  <a:gd name="T0" fmla="*/ 319 w 334"/>
                  <a:gd name="T1" fmla="*/ 312 h 431"/>
                  <a:gd name="T2" fmla="*/ 195 w 334"/>
                  <a:gd name="T3" fmla="*/ 13 h 431"/>
                  <a:gd name="T4" fmla="*/ 186 w 334"/>
                  <a:gd name="T5" fmla="*/ 0 h 431"/>
                  <a:gd name="T6" fmla="*/ 0 w 334"/>
                  <a:gd name="T7" fmla="*/ 428 h 431"/>
                  <a:gd name="T8" fmla="*/ 2 w 334"/>
                  <a:gd name="T9" fmla="*/ 431 h 431"/>
                  <a:gd name="T10" fmla="*/ 334 w 334"/>
                  <a:gd name="T11" fmla="*/ 407 h 431"/>
                  <a:gd name="T12" fmla="*/ 319 w 334"/>
                  <a:gd name="T13" fmla="*/ 3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431">
                    <a:moveTo>
                      <a:pt x="319" y="312"/>
                    </a:moveTo>
                    <a:cubicBezTo>
                      <a:pt x="295" y="209"/>
                      <a:pt x="255" y="101"/>
                      <a:pt x="195" y="13"/>
                    </a:cubicBezTo>
                    <a:cubicBezTo>
                      <a:pt x="192" y="9"/>
                      <a:pt x="189" y="4"/>
                      <a:pt x="186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1" y="429"/>
                      <a:pt x="1" y="430"/>
                      <a:pt x="2" y="431"/>
                    </a:cubicBezTo>
                    <a:cubicBezTo>
                      <a:pt x="334" y="407"/>
                      <a:pt x="334" y="407"/>
                      <a:pt x="334" y="407"/>
                    </a:cubicBezTo>
                    <a:cubicBezTo>
                      <a:pt x="330" y="375"/>
                      <a:pt x="326" y="343"/>
                      <a:pt x="319" y="312"/>
                    </a:cubicBezTo>
                    <a:close/>
                  </a:path>
                </a:pathLst>
              </a:custGeom>
              <a:solidFill>
                <a:srgbClr val="618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16"/>
              <p:cNvSpPr/>
              <p:nvPr/>
            </p:nvSpPr>
            <p:spPr bwMode="auto">
              <a:xfrm>
                <a:off x="3302" y="1546"/>
                <a:ext cx="804" cy="656"/>
              </a:xfrm>
              <a:custGeom>
                <a:avLst/>
                <a:gdLst>
                  <a:gd name="T0" fmla="*/ 332 w 334"/>
                  <a:gd name="T1" fmla="*/ 0 h 273"/>
                  <a:gd name="T2" fmla="*/ 0 w 334"/>
                  <a:gd name="T3" fmla="*/ 24 h 273"/>
                  <a:gd name="T4" fmla="*/ 100 w 334"/>
                  <a:gd name="T5" fmla="*/ 191 h 273"/>
                  <a:gd name="T6" fmla="*/ 173 w 334"/>
                  <a:gd name="T7" fmla="*/ 273 h 273"/>
                  <a:gd name="T8" fmla="*/ 334 w 334"/>
                  <a:gd name="T9" fmla="*/ 26 h 273"/>
                  <a:gd name="T10" fmla="*/ 332 w 334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273">
                    <a:moveTo>
                      <a:pt x="332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8" y="83"/>
                      <a:pt x="63" y="140"/>
                      <a:pt x="100" y="191"/>
                    </a:cubicBezTo>
                    <a:cubicBezTo>
                      <a:pt x="121" y="221"/>
                      <a:pt x="148" y="247"/>
                      <a:pt x="173" y="273"/>
                    </a:cubicBezTo>
                    <a:cubicBezTo>
                      <a:pt x="334" y="26"/>
                      <a:pt x="334" y="26"/>
                      <a:pt x="334" y="26"/>
                    </a:cubicBezTo>
                    <a:cubicBezTo>
                      <a:pt x="334" y="17"/>
                      <a:pt x="333" y="8"/>
                      <a:pt x="332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17"/>
              <p:cNvSpPr/>
              <p:nvPr/>
            </p:nvSpPr>
            <p:spPr bwMode="auto">
              <a:xfrm>
                <a:off x="3978" y="2604"/>
                <a:ext cx="277" cy="252"/>
              </a:xfrm>
              <a:custGeom>
                <a:avLst/>
                <a:gdLst>
                  <a:gd name="T0" fmla="*/ 0 w 115"/>
                  <a:gd name="T1" fmla="*/ 0 h 105"/>
                  <a:gd name="T2" fmla="*/ 28 w 115"/>
                  <a:gd name="T3" fmla="*/ 105 h 105"/>
                  <a:gd name="T4" fmla="*/ 114 w 115"/>
                  <a:gd name="T5" fmla="*/ 99 h 105"/>
                  <a:gd name="T6" fmla="*/ 115 w 115"/>
                  <a:gd name="T7" fmla="*/ 91 h 105"/>
                  <a:gd name="T8" fmla="*/ 0 w 115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05">
                    <a:moveTo>
                      <a:pt x="0" y="0"/>
                    </a:moveTo>
                    <a:cubicBezTo>
                      <a:pt x="13" y="35"/>
                      <a:pt x="23" y="71"/>
                      <a:pt x="28" y="105"/>
                    </a:cubicBezTo>
                    <a:cubicBezTo>
                      <a:pt x="26" y="96"/>
                      <a:pt x="106" y="100"/>
                      <a:pt x="114" y="99"/>
                    </a:cubicBezTo>
                    <a:cubicBezTo>
                      <a:pt x="115" y="96"/>
                      <a:pt x="115" y="94"/>
                      <a:pt x="115" y="9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18"/>
              <p:cNvSpPr/>
              <p:nvPr/>
            </p:nvSpPr>
            <p:spPr bwMode="auto">
              <a:xfrm>
                <a:off x="3940" y="2272"/>
                <a:ext cx="180" cy="279"/>
              </a:xfrm>
              <a:custGeom>
                <a:avLst/>
                <a:gdLst>
                  <a:gd name="T0" fmla="*/ 72 w 75"/>
                  <a:gd name="T1" fmla="*/ 0 h 116"/>
                  <a:gd name="T2" fmla="*/ 71 w 75"/>
                  <a:gd name="T3" fmla="*/ 0 h 116"/>
                  <a:gd name="T4" fmla="*/ 0 w 75"/>
                  <a:gd name="T5" fmla="*/ 99 h 116"/>
                  <a:gd name="T6" fmla="*/ 7 w 75"/>
                  <a:gd name="T7" fmla="*/ 116 h 116"/>
                  <a:gd name="T8" fmla="*/ 75 w 75"/>
                  <a:gd name="T9" fmla="*/ 26 h 116"/>
                  <a:gd name="T10" fmla="*/ 72 w 75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6">
                    <a:moveTo>
                      <a:pt x="72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2" y="105"/>
                      <a:pt x="5" y="111"/>
                      <a:pt x="7" y="116"/>
                    </a:cubicBezTo>
                    <a:cubicBezTo>
                      <a:pt x="27" y="84"/>
                      <a:pt x="52" y="55"/>
                      <a:pt x="75" y="26"/>
                    </a:cubicBezTo>
                    <a:cubicBezTo>
                      <a:pt x="74" y="17"/>
                      <a:pt x="73" y="9"/>
                      <a:pt x="72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19"/>
              <p:cNvSpPr/>
              <p:nvPr/>
            </p:nvSpPr>
            <p:spPr bwMode="auto">
              <a:xfrm>
                <a:off x="3957" y="2334"/>
                <a:ext cx="173" cy="255"/>
              </a:xfrm>
              <a:custGeom>
                <a:avLst/>
                <a:gdLst>
                  <a:gd name="T0" fmla="*/ 70 w 72"/>
                  <a:gd name="T1" fmla="*/ 11 h 106"/>
                  <a:gd name="T2" fmla="*/ 68 w 72"/>
                  <a:gd name="T3" fmla="*/ 0 h 106"/>
                  <a:gd name="T4" fmla="*/ 0 w 72"/>
                  <a:gd name="T5" fmla="*/ 90 h 106"/>
                  <a:gd name="T6" fmla="*/ 7 w 72"/>
                  <a:gd name="T7" fmla="*/ 106 h 106"/>
                  <a:gd name="T8" fmla="*/ 72 w 72"/>
                  <a:gd name="T9" fmla="*/ 21 h 106"/>
                  <a:gd name="T10" fmla="*/ 70 w 72"/>
                  <a:gd name="T11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06">
                    <a:moveTo>
                      <a:pt x="70" y="11"/>
                    </a:moveTo>
                    <a:cubicBezTo>
                      <a:pt x="69" y="7"/>
                      <a:pt x="69" y="4"/>
                      <a:pt x="68" y="0"/>
                    </a:cubicBezTo>
                    <a:cubicBezTo>
                      <a:pt x="45" y="29"/>
                      <a:pt x="20" y="58"/>
                      <a:pt x="0" y="90"/>
                    </a:cubicBezTo>
                    <a:cubicBezTo>
                      <a:pt x="3" y="95"/>
                      <a:pt x="5" y="101"/>
                      <a:pt x="7" y="106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18"/>
                      <a:pt x="70" y="14"/>
                      <a:pt x="70" y="11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20"/>
              <p:cNvSpPr/>
              <p:nvPr/>
            </p:nvSpPr>
            <p:spPr bwMode="auto">
              <a:xfrm>
                <a:off x="3974" y="2385"/>
                <a:ext cx="166" cy="235"/>
              </a:xfrm>
              <a:custGeom>
                <a:avLst/>
                <a:gdLst>
                  <a:gd name="T0" fmla="*/ 65 w 69"/>
                  <a:gd name="T1" fmla="*/ 0 h 98"/>
                  <a:gd name="T2" fmla="*/ 0 w 69"/>
                  <a:gd name="T3" fmla="*/ 85 h 98"/>
                  <a:gd name="T4" fmla="*/ 2 w 69"/>
                  <a:gd name="T5" fmla="*/ 91 h 98"/>
                  <a:gd name="T6" fmla="*/ 11 w 69"/>
                  <a:gd name="T7" fmla="*/ 98 h 98"/>
                  <a:gd name="T8" fmla="*/ 69 w 69"/>
                  <a:gd name="T9" fmla="*/ 20 h 98"/>
                  <a:gd name="T10" fmla="*/ 65 w 69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98">
                    <a:moveTo>
                      <a:pt x="65" y="0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1" y="87"/>
                      <a:pt x="1" y="89"/>
                      <a:pt x="2" y="91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7" y="14"/>
                      <a:pt x="66" y="7"/>
                      <a:pt x="65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21"/>
              <p:cNvSpPr/>
              <p:nvPr/>
            </p:nvSpPr>
            <p:spPr bwMode="auto">
              <a:xfrm>
                <a:off x="4000" y="2433"/>
                <a:ext cx="154" cy="216"/>
              </a:xfrm>
              <a:custGeom>
                <a:avLst/>
                <a:gdLst>
                  <a:gd name="T0" fmla="*/ 58 w 64"/>
                  <a:gd name="T1" fmla="*/ 0 h 90"/>
                  <a:gd name="T2" fmla="*/ 0 w 64"/>
                  <a:gd name="T3" fmla="*/ 78 h 90"/>
                  <a:gd name="T4" fmla="*/ 15 w 64"/>
                  <a:gd name="T5" fmla="*/ 90 h 90"/>
                  <a:gd name="T6" fmla="*/ 64 w 64"/>
                  <a:gd name="T7" fmla="*/ 22 h 90"/>
                  <a:gd name="T8" fmla="*/ 58 w 64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0">
                    <a:moveTo>
                      <a:pt x="58" y="0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2" y="15"/>
                      <a:pt x="60" y="7"/>
                      <a:pt x="58" y="0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22"/>
              <p:cNvSpPr/>
              <p:nvPr/>
            </p:nvSpPr>
            <p:spPr bwMode="auto">
              <a:xfrm>
                <a:off x="4036" y="2486"/>
                <a:ext cx="130" cy="187"/>
              </a:xfrm>
              <a:custGeom>
                <a:avLst/>
                <a:gdLst>
                  <a:gd name="T0" fmla="*/ 49 w 54"/>
                  <a:gd name="T1" fmla="*/ 0 h 78"/>
                  <a:gd name="T2" fmla="*/ 0 w 54"/>
                  <a:gd name="T3" fmla="*/ 68 h 78"/>
                  <a:gd name="T4" fmla="*/ 12 w 54"/>
                  <a:gd name="T5" fmla="*/ 78 h 78"/>
                  <a:gd name="T6" fmla="*/ 54 w 54"/>
                  <a:gd name="T7" fmla="*/ 18 h 78"/>
                  <a:gd name="T8" fmla="*/ 49 w 54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8">
                    <a:moveTo>
                      <a:pt x="49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2" y="12"/>
                      <a:pt x="51" y="6"/>
                      <a:pt x="49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23"/>
              <p:cNvSpPr/>
              <p:nvPr/>
            </p:nvSpPr>
            <p:spPr bwMode="auto">
              <a:xfrm>
                <a:off x="4065" y="2529"/>
                <a:ext cx="116" cy="166"/>
              </a:xfrm>
              <a:custGeom>
                <a:avLst/>
                <a:gdLst>
                  <a:gd name="T0" fmla="*/ 43 w 48"/>
                  <a:gd name="T1" fmla="*/ 3 h 69"/>
                  <a:gd name="T2" fmla="*/ 42 w 48"/>
                  <a:gd name="T3" fmla="*/ 0 h 69"/>
                  <a:gd name="T4" fmla="*/ 0 w 48"/>
                  <a:gd name="T5" fmla="*/ 60 h 69"/>
                  <a:gd name="T6" fmla="*/ 12 w 48"/>
                  <a:gd name="T7" fmla="*/ 69 h 69"/>
                  <a:gd name="T8" fmla="*/ 48 w 48"/>
                  <a:gd name="T9" fmla="*/ 18 h 69"/>
                  <a:gd name="T10" fmla="*/ 43 w 48"/>
                  <a:gd name="T11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9">
                    <a:moveTo>
                      <a:pt x="43" y="3"/>
                    </a:moveTo>
                    <a:cubicBezTo>
                      <a:pt x="43" y="2"/>
                      <a:pt x="43" y="1"/>
                      <a:pt x="42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6" y="13"/>
                      <a:pt x="45" y="8"/>
                      <a:pt x="43" y="3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24"/>
              <p:cNvSpPr/>
              <p:nvPr/>
            </p:nvSpPr>
            <p:spPr bwMode="auto">
              <a:xfrm>
                <a:off x="4094" y="2572"/>
                <a:ext cx="99" cy="147"/>
              </a:xfrm>
              <a:custGeom>
                <a:avLst/>
                <a:gdLst>
                  <a:gd name="T0" fmla="*/ 41 w 41"/>
                  <a:gd name="T1" fmla="*/ 19 h 61"/>
                  <a:gd name="T2" fmla="*/ 36 w 41"/>
                  <a:gd name="T3" fmla="*/ 0 h 61"/>
                  <a:gd name="T4" fmla="*/ 0 w 41"/>
                  <a:gd name="T5" fmla="*/ 51 h 61"/>
                  <a:gd name="T6" fmla="*/ 12 w 41"/>
                  <a:gd name="T7" fmla="*/ 61 h 61"/>
                  <a:gd name="T8" fmla="*/ 41 w 41"/>
                  <a:gd name="T9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41" y="19"/>
                    </a:moveTo>
                    <a:cubicBezTo>
                      <a:pt x="39" y="13"/>
                      <a:pt x="38" y="6"/>
                      <a:pt x="36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2" y="61"/>
                      <a:pt x="12" y="61"/>
                      <a:pt x="12" y="61"/>
                    </a:cubicBez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25"/>
              <p:cNvSpPr/>
              <p:nvPr/>
            </p:nvSpPr>
            <p:spPr bwMode="auto">
              <a:xfrm>
                <a:off x="4123" y="2618"/>
                <a:ext cx="89" cy="127"/>
              </a:xfrm>
              <a:custGeom>
                <a:avLst/>
                <a:gdLst>
                  <a:gd name="T0" fmla="*/ 29 w 37"/>
                  <a:gd name="T1" fmla="*/ 0 h 53"/>
                  <a:gd name="T2" fmla="*/ 0 w 37"/>
                  <a:gd name="T3" fmla="*/ 42 h 53"/>
                  <a:gd name="T4" fmla="*/ 15 w 37"/>
                  <a:gd name="T5" fmla="*/ 53 h 53"/>
                  <a:gd name="T6" fmla="*/ 37 w 37"/>
                  <a:gd name="T7" fmla="*/ 24 h 53"/>
                  <a:gd name="T8" fmla="*/ 29 w 3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3">
                    <a:moveTo>
                      <a:pt x="29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4" y="16"/>
                      <a:pt x="32" y="8"/>
                      <a:pt x="29" y="0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26"/>
              <p:cNvSpPr/>
              <p:nvPr/>
            </p:nvSpPr>
            <p:spPr bwMode="auto">
              <a:xfrm>
                <a:off x="4159" y="2676"/>
                <a:ext cx="99" cy="146"/>
              </a:xfrm>
              <a:custGeom>
                <a:avLst/>
                <a:gdLst>
                  <a:gd name="T0" fmla="*/ 25 w 41"/>
                  <a:gd name="T1" fmla="*/ 9 h 61"/>
                  <a:gd name="T2" fmla="*/ 22 w 41"/>
                  <a:gd name="T3" fmla="*/ 0 h 61"/>
                  <a:gd name="T4" fmla="*/ 0 w 41"/>
                  <a:gd name="T5" fmla="*/ 29 h 61"/>
                  <a:gd name="T6" fmla="*/ 40 w 41"/>
                  <a:gd name="T7" fmla="*/ 61 h 61"/>
                  <a:gd name="T8" fmla="*/ 25 w 41"/>
                  <a:gd name="T9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25" y="9"/>
                    </a:moveTo>
                    <a:cubicBezTo>
                      <a:pt x="24" y="6"/>
                      <a:pt x="23" y="3"/>
                      <a:pt x="22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43"/>
                      <a:pt x="30" y="25"/>
                      <a:pt x="25" y="9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27"/>
              <p:cNvSpPr/>
              <p:nvPr/>
            </p:nvSpPr>
            <p:spPr bwMode="auto">
              <a:xfrm>
                <a:off x="3731" y="2217"/>
                <a:ext cx="380" cy="293"/>
              </a:xfrm>
              <a:custGeom>
                <a:avLst/>
                <a:gdLst>
                  <a:gd name="T0" fmla="*/ 158 w 158"/>
                  <a:gd name="T1" fmla="*/ 23 h 122"/>
                  <a:gd name="T2" fmla="*/ 0 w 158"/>
                  <a:gd name="T3" fmla="*/ 0 h 122"/>
                  <a:gd name="T4" fmla="*/ 25 w 158"/>
                  <a:gd name="T5" fmla="*/ 27 h 122"/>
                  <a:gd name="T6" fmla="*/ 87 w 158"/>
                  <a:gd name="T7" fmla="*/ 122 h 122"/>
                  <a:gd name="T8" fmla="*/ 158 w 158"/>
                  <a:gd name="T9" fmla="*/ 2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22">
                    <a:moveTo>
                      <a:pt x="158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8"/>
                      <a:pt x="17" y="17"/>
                      <a:pt x="25" y="27"/>
                    </a:cubicBezTo>
                    <a:cubicBezTo>
                      <a:pt x="50" y="54"/>
                      <a:pt x="70" y="87"/>
                      <a:pt x="87" y="122"/>
                    </a:cubicBezTo>
                    <a:lnTo>
                      <a:pt x="158" y="23"/>
                    </a:lnTo>
                    <a:close/>
                  </a:path>
                </a:pathLst>
              </a:custGeom>
              <a:solidFill>
                <a:srgbClr val="DC6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28"/>
              <p:cNvSpPr/>
              <p:nvPr/>
            </p:nvSpPr>
            <p:spPr bwMode="auto">
              <a:xfrm>
                <a:off x="3719" y="1608"/>
                <a:ext cx="404" cy="664"/>
              </a:xfrm>
              <a:custGeom>
                <a:avLst/>
                <a:gdLst>
                  <a:gd name="T0" fmla="*/ 160 w 168"/>
                  <a:gd name="T1" fmla="*/ 182 h 276"/>
                  <a:gd name="T2" fmla="*/ 164 w 168"/>
                  <a:gd name="T3" fmla="*/ 30 h 276"/>
                  <a:gd name="T4" fmla="*/ 161 w 168"/>
                  <a:gd name="T5" fmla="*/ 0 h 276"/>
                  <a:gd name="T6" fmla="*/ 0 w 168"/>
                  <a:gd name="T7" fmla="*/ 247 h 276"/>
                  <a:gd name="T8" fmla="*/ 5 w 168"/>
                  <a:gd name="T9" fmla="*/ 253 h 276"/>
                  <a:gd name="T10" fmla="*/ 163 w 168"/>
                  <a:gd name="T11" fmla="*/ 276 h 276"/>
                  <a:gd name="T12" fmla="*/ 164 w 168"/>
                  <a:gd name="T13" fmla="*/ 274 h 276"/>
                  <a:gd name="T14" fmla="*/ 160 w 168"/>
                  <a:gd name="T15" fmla="*/ 18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8" h="276">
                    <a:moveTo>
                      <a:pt x="160" y="182"/>
                    </a:moveTo>
                    <a:cubicBezTo>
                      <a:pt x="163" y="132"/>
                      <a:pt x="168" y="81"/>
                      <a:pt x="164" y="30"/>
                    </a:cubicBezTo>
                    <a:cubicBezTo>
                      <a:pt x="163" y="20"/>
                      <a:pt x="162" y="10"/>
                      <a:pt x="161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2" y="249"/>
                      <a:pt x="4" y="251"/>
                      <a:pt x="5" y="253"/>
                    </a:cubicBezTo>
                    <a:cubicBezTo>
                      <a:pt x="163" y="276"/>
                      <a:pt x="163" y="276"/>
                      <a:pt x="163" y="276"/>
                    </a:cubicBezTo>
                    <a:cubicBezTo>
                      <a:pt x="164" y="274"/>
                      <a:pt x="164" y="274"/>
                      <a:pt x="164" y="274"/>
                    </a:cubicBezTo>
                    <a:cubicBezTo>
                      <a:pt x="160" y="244"/>
                      <a:pt x="158" y="215"/>
                      <a:pt x="160" y="182"/>
                    </a:cubicBezTo>
                    <a:close/>
                  </a:path>
                </a:pathLst>
              </a:custGeom>
              <a:solidFill>
                <a:srgbClr val="B89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29"/>
              <p:cNvSpPr/>
              <p:nvPr/>
            </p:nvSpPr>
            <p:spPr bwMode="auto">
              <a:xfrm>
                <a:off x="4111" y="2267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69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30"/>
              <p:cNvSpPr/>
              <p:nvPr/>
            </p:nvSpPr>
            <p:spPr bwMode="auto">
              <a:xfrm>
                <a:off x="3122" y="565"/>
                <a:ext cx="623" cy="1031"/>
              </a:xfrm>
              <a:custGeom>
                <a:avLst/>
                <a:gdLst>
                  <a:gd name="T0" fmla="*/ 258 w 259"/>
                  <a:gd name="T1" fmla="*/ 0 h 429"/>
                  <a:gd name="T2" fmla="*/ 0 w 259"/>
                  <a:gd name="T3" fmla="*/ 183 h 429"/>
                  <a:gd name="T4" fmla="*/ 15 w 259"/>
                  <a:gd name="T5" fmla="*/ 260 h 429"/>
                  <a:gd name="T6" fmla="*/ 73 w 259"/>
                  <a:gd name="T7" fmla="*/ 429 h 429"/>
                  <a:gd name="T8" fmla="*/ 259 w 259"/>
                  <a:gd name="T9" fmla="*/ 1 h 429"/>
                  <a:gd name="T10" fmla="*/ 258 w 259"/>
                  <a:gd name="T11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9" h="429">
                    <a:moveTo>
                      <a:pt x="258" y="0"/>
                    </a:moveTo>
                    <a:cubicBezTo>
                      <a:pt x="0" y="183"/>
                      <a:pt x="0" y="183"/>
                      <a:pt x="0" y="183"/>
                    </a:cubicBezTo>
                    <a:cubicBezTo>
                      <a:pt x="4" y="209"/>
                      <a:pt x="9" y="234"/>
                      <a:pt x="15" y="260"/>
                    </a:cubicBezTo>
                    <a:cubicBezTo>
                      <a:pt x="26" y="316"/>
                      <a:pt x="47" y="374"/>
                      <a:pt x="73" y="429"/>
                    </a:cubicBezTo>
                    <a:cubicBezTo>
                      <a:pt x="259" y="1"/>
                      <a:pt x="259" y="1"/>
                      <a:pt x="259" y="1"/>
                    </a:cubicBezTo>
                    <a:cubicBezTo>
                      <a:pt x="258" y="1"/>
                      <a:pt x="258" y="0"/>
                      <a:pt x="258" y="0"/>
                    </a:cubicBezTo>
                    <a:close/>
                  </a:path>
                </a:pathLst>
              </a:custGeom>
              <a:solidFill>
                <a:srgbClr val="866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31"/>
              <p:cNvSpPr/>
              <p:nvPr/>
            </p:nvSpPr>
            <p:spPr bwMode="auto">
              <a:xfrm>
                <a:off x="3204" y="760"/>
                <a:ext cx="387" cy="627"/>
              </a:xfrm>
              <a:custGeom>
                <a:avLst/>
                <a:gdLst>
                  <a:gd name="T0" fmla="*/ 0 w 387"/>
                  <a:gd name="T1" fmla="*/ 300 h 627"/>
                  <a:gd name="T2" fmla="*/ 387 w 387"/>
                  <a:gd name="T3" fmla="*/ 0 h 627"/>
                  <a:gd name="T4" fmla="*/ 93 w 387"/>
                  <a:gd name="T5" fmla="*/ 627 h 627"/>
                  <a:gd name="T6" fmla="*/ 0 w 387"/>
                  <a:gd name="T7" fmla="*/ 30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627">
                    <a:moveTo>
                      <a:pt x="0" y="300"/>
                    </a:moveTo>
                    <a:lnTo>
                      <a:pt x="387" y="0"/>
                    </a:lnTo>
                    <a:lnTo>
                      <a:pt x="93" y="627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B6B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32"/>
              <p:cNvSpPr/>
              <p:nvPr/>
            </p:nvSpPr>
            <p:spPr bwMode="auto">
              <a:xfrm>
                <a:off x="3283" y="935"/>
                <a:ext cx="168" cy="286"/>
              </a:xfrm>
              <a:custGeom>
                <a:avLst/>
                <a:gdLst>
                  <a:gd name="T0" fmla="*/ 0 w 168"/>
                  <a:gd name="T1" fmla="*/ 132 h 286"/>
                  <a:gd name="T2" fmla="*/ 36 w 168"/>
                  <a:gd name="T3" fmla="*/ 286 h 286"/>
                  <a:gd name="T4" fmla="*/ 168 w 168"/>
                  <a:gd name="T5" fmla="*/ 0 h 286"/>
                  <a:gd name="T6" fmla="*/ 0 w 168"/>
                  <a:gd name="T7" fmla="*/ 13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286">
                    <a:moveTo>
                      <a:pt x="0" y="132"/>
                    </a:moveTo>
                    <a:lnTo>
                      <a:pt x="36" y="286"/>
                    </a:lnTo>
                    <a:lnTo>
                      <a:pt x="168" y="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6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Oval 133"/>
              <p:cNvSpPr>
                <a:spLocks noChangeArrowheads="1"/>
              </p:cNvSpPr>
              <p:nvPr/>
            </p:nvSpPr>
            <p:spPr bwMode="auto">
              <a:xfrm>
                <a:off x="3516" y="1681"/>
                <a:ext cx="46" cy="43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Oval 134"/>
              <p:cNvSpPr>
                <a:spLocks noChangeArrowheads="1"/>
              </p:cNvSpPr>
              <p:nvPr/>
            </p:nvSpPr>
            <p:spPr bwMode="auto">
              <a:xfrm>
                <a:off x="3759" y="1608"/>
                <a:ext cx="44" cy="44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Oval 135"/>
              <p:cNvSpPr>
                <a:spLocks noChangeArrowheads="1"/>
              </p:cNvSpPr>
              <p:nvPr/>
            </p:nvSpPr>
            <p:spPr bwMode="auto">
              <a:xfrm>
                <a:off x="3656" y="1755"/>
                <a:ext cx="43" cy="43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Oval 136"/>
              <p:cNvSpPr>
                <a:spLocks noChangeArrowheads="1"/>
              </p:cNvSpPr>
              <p:nvPr/>
            </p:nvSpPr>
            <p:spPr bwMode="auto">
              <a:xfrm>
                <a:off x="3531" y="1914"/>
                <a:ext cx="46" cy="45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Oval 137"/>
              <p:cNvSpPr>
                <a:spLocks noChangeArrowheads="1"/>
              </p:cNvSpPr>
              <p:nvPr/>
            </p:nvSpPr>
            <p:spPr bwMode="auto">
              <a:xfrm>
                <a:off x="3692" y="2031"/>
                <a:ext cx="46" cy="44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Oval 138"/>
              <p:cNvSpPr>
                <a:spLocks noChangeArrowheads="1"/>
              </p:cNvSpPr>
              <p:nvPr/>
            </p:nvSpPr>
            <p:spPr bwMode="auto">
              <a:xfrm>
                <a:off x="3899" y="1709"/>
                <a:ext cx="43" cy="46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Oval 139"/>
              <p:cNvSpPr>
                <a:spLocks noChangeArrowheads="1"/>
              </p:cNvSpPr>
              <p:nvPr/>
            </p:nvSpPr>
            <p:spPr bwMode="auto">
              <a:xfrm>
                <a:off x="3788" y="1914"/>
                <a:ext cx="44" cy="45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Oval 140"/>
              <p:cNvSpPr>
                <a:spLocks noChangeArrowheads="1"/>
              </p:cNvSpPr>
              <p:nvPr/>
            </p:nvSpPr>
            <p:spPr bwMode="auto">
              <a:xfrm>
                <a:off x="4043" y="1580"/>
                <a:ext cx="46" cy="43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Oval 141"/>
              <p:cNvSpPr>
                <a:spLocks noChangeArrowheads="1"/>
              </p:cNvSpPr>
              <p:nvPr/>
            </p:nvSpPr>
            <p:spPr bwMode="auto">
              <a:xfrm>
                <a:off x="3341" y="1644"/>
                <a:ext cx="45" cy="44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Oval 142"/>
              <p:cNvSpPr>
                <a:spLocks noChangeArrowheads="1"/>
              </p:cNvSpPr>
              <p:nvPr/>
            </p:nvSpPr>
            <p:spPr bwMode="auto">
              <a:xfrm>
                <a:off x="2758" y="1221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Oval 143"/>
              <p:cNvSpPr>
                <a:spLocks noChangeArrowheads="1"/>
              </p:cNvSpPr>
              <p:nvPr/>
            </p:nvSpPr>
            <p:spPr bwMode="auto">
              <a:xfrm>
                <a:off x="3095" y="1229"/>
                <a:ext cx="39" cy="40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Oval 144"/>
              <p:cNvSpPr>
                <a:spLocks noChangeArrowheads="1"/>
              </p:cNvSpPr>
              <p:nvPr/>
            </p:nvSpPr>
            <p:spPr bwMode="auto">
              <a:xfrm>
                <a:off x="3131" y="1354"/>
                <a:ext cx="41" cy="40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Oval 145"/>
              <p:cNvSpPr>
                <a:spLocks noChangeArrowheads="1"/>
              </p:cNvSpPr>
              <p:nvPr/>
            </p:nvSpPr>
            <p:spPr bwMode="auto">
              <a:xfrm>
                <a:off x="3175" y="1471"/>
                <a:ext cx="41" cy="39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Oval 146"/>
              <p:cNvSpPr>
                <a:spLocks noChangeArrowheads="1"/>
              </p:cNvSpPr>
              <p:nvPr/>
            </p:nvSpPr>
            <p:spPr bwMode="auto">
              <a:xfrm>
                <a:off x="3235" y="1587"/>
                <a:ext cx="38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Oval 147"/>
              <p:cNvSpPr>
                <a:spLocks noChangeArrowheads="1"/>
              </p:cNvSpPr>
              <p:nvPr/>
            </p:nvSpPr>
            <p:spPr bwMode="auto">
              <a:xfrm>
                <a:off x="3300" y="1712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Oval 148"/>
              <p:cNvSpPr>
                <a:spLocks noChangeArrowheads="1"/>
              </p:cNvSpPr>
              <p:nvPr/>
            </p:nvSpPr>
            <p:spPr bwMode="auto">
              <a:xfrm>
                <a:off x="2583" y="1221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Oval 149"/>
              <p:cNvSpPr>
                <a:spLocks noChangeArrowheads="1"/>
              </p:cNvSpPr>
              <p:nvPr/>
            </p:nvSpPr>
            <p:spPr bwMode="auto">
              <a:xfrm>
                <a:off x="2597" y="1382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Oval 150"/>
              <p:cNvSpPr>
                <a:spLocks noChangeArrowheads="1"/>
              </p:cNvSpPr>
              <p:nvPr/>
            </p:nvSpPr>
            <p:spPr bwMode="auto">
              <a:xfrm>
                <a:off x="2640" y="1529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Oval 151"/>
              <p:cNvSpPr>
                <a:spLocks noChangeArrowheads="1"/>
              </p:cNvSpPr>
              <p:nvPr/>
            </p:nvSpPr>
            <p:spPr bwMode="auto">
              <a:xfrm>
                <a:off x="2701" y="1661"/>
                <a:ext cx="38" cy="39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Oval 152"/>
              <p:cNvSpPr>
                <a:spLocks noChangeArrowheads="1"/>
              </p:cNvSpPr>
              <p:nvPr/>
            </p:nvSpPr>
            <p:spPr bwMode="auto">
              <a:xfrm>
                <a:off x="2766" y="1784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Oval 153"/>
              <p:cNvSpPr>
                <a:spLocks noChangeArrowheads="1"/>
              </p:cNvSpPr>
              <p:nvPr/>
            </p:nvSpPr>
            <p:spPr bwMode="auto">
              <a:xfrm>
                <a:off x="2838" y="1916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Oval 154"/>
              <p:cNvSpPr>
                <a:spLocks noChangeArrowheads="1"/>
              </p:cNvSpPr>
              <p:nvPr/>
            </p:nvSpPr>
            <p:spPr bwMode="auto">
              <a:xfrm>
                <a:off x="2941" y="1250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Oval 155"/>
              <p:cNvSpPr>
                <a:spLocks noChangeArrowheads="1"/>
              </p:cNvSpPr>
              <p:nvPr/>
            </p:nvSpPr>
            <p:spPr bwMode="auto">
              <a:xfrm>
                <a:off x="2977" y="1375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Oval 156"/>
              <p:cNvSpPr>
                <a:spLocks noChangeArrowheads="1"/>
              </p:cNvSpPr>
              <p:nvPr/>
            </p:nvSpPr>
            <p:spPr bwMode="auto">
              <a:xfrm>
                <a:off x="3028" y="1515"/>
                <a:ext cx="41" cy="40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Oval 157"/>
              <p:cNvSpPr>
                <a:spLocks noChangeArrowheads="1"/>
              </p:cNvSpPr>
              <p:nvPr/>
            </p:nvSpPr>
            <p:spPr bwMode="auto">
              <a:xfrm>
                <a:off x="3088" y="1647"/>
                <a:ext cx="39" cy="38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Oval 158"/>
              <p:cNvSpPr>
                <a:spLocks noChangeArrowheads="1"/>
              </p:cNvSpPr>
              <p:nvPr/>
            </p:nvSpPr>
            <p:spPr bwMode="auto">
              <a:xfrm>
                <a:off x="3167" y="1769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Oval 159"/>
              <p:cNvSpPr>
                <a:spLocks noChangeArrowheads="1"/>
              </p:cNvSpPr>
              <p:nvPr/>
            </p:nvSpPr>
            <p:spPr bwMode="auto">
              <a:xfrm>
                <a:off x="2787" y="1354"/>
                <a:ext cx="41" cy="40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Oval 160"/>
              <p:cNvSpPr>
                <a:spLocks noChangeArrowheads="1"/>
              </p:cNvSpPr>
              <p:nvPr/>
            </p:nvSpPr>
            <p:spPr bwMode="auto">
              <a:xfrm>
                <a:off x="2823" y="1471"/>
                <a:ext cx="41" cy="39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Oval 161"/>
              <p:cNvSpPr>
                <a:spLocks noChangeArrowheads="1"/>
              </p:cNvSpPr>
              <p:nvPr/>
            </p:nvSpPr>
            <p:spPr bwMode="auto">
              <a:xfrm>
                <a:off x="2876" y="1594"/>
                <a:ext cx="39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Oval 162"/>
              <p:cNvSpPr>
                <a:spLocks noChangeArrowheads="1"/>
              </p:cNvSpPr>
              <p:nvPr/>
            </p:nvSpPr>
            <p:spPr bwMode="auto">
              <a:xfrm>
                <a:off x="2948" y="1719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Oval 163"/>
              <p:cNvSpPr>
                <a:spLocks noChangeArrowheads="1"/>
              </p:cNvSpPr>
              <p:nvPr/>
            </p:nvSpPr>
            <p:spPr bwMode="auto">
              <a:xfrm>
                <a:off x="3028" y="1844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64"/>
              <p:cNvSpPr/>
              <p:nvPr/>
            </p:nvSpPr>
            <p:spPr bwMode="auto">
              <a:xfrm>
                <a:off x="3516" y="1983"/>
                <a:ext cx="104" cy="121"/>
              </a:xfrm>
              <a:custGeom>
                <a:avLst/>
                <a:gdLst>
                  <a:gd name="T0" fmla="*/ 8 w 43"/>
                  <a:gd name="T1" fmla="*/ 0 h 50"/>
                  <a:gd name="T2" fmla="*/ 0 w 43"/>
                  <a:gd name="T3" fmla="*/ 20 h 50"/>
                  <a:gd name="T4" fmla="*/ 31 w 43"/>
                  <a:gd name="T5" fmla="*/ 50 h 50"/>
                  <a:gd name="T6" fmla="*/ 43 w 43"/>
                  <a:gd name="T7" fmla="*/ 48 h 50"/>
                  <a:gd name="T8" fmla="*/ 8 w 4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0">
                    <a:moveTo>
                      <a:pt x="8" y="0"/>
                    </a:moveTo>
                    <a:cubicBezTo>
                      <a:pt x="3" y="5"/>
                      <a:pt x="0" y="12"/>
                      <a:pt x="0" y="20"/>
                    </a:cubicBezTo>
                    <a:cubicBezTo>
                      <a:pt x="0" y="37"/>
                      <a:pt x="14" y="50"/>
                      <a:pt x="31" y="50"/>
                    </a:cubicBezTo>
                    <a:cubicBezTo>
                      <a:pt x="35" y="50"/>
                      <a:pt x="39" y="50"/>
                      <a:pt x="43" y="48"/>
                    </a:cubicBezTo>
                    <a:cubicBezTo>
                      <a:pt x="27" y="34"/>
                      <a:pt x="14" y="19"/>
                      <a:pt x="8" y="0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65"/>
              <p:cNvSpPr/>
              <p:nvPr/>
            </p:nvSpPr>
            <p:spPr bwMode="auto">
              <a:xfrm>
                <a:off x="3175" y="2152"/>
                <a:ext cx="130" cy="113"/>
              </a:xfrm>
              <a:custGeom>
                <a:avLst/>
                <a:gdLst>
                  <a:gd name="T0" fmla="*/ 0 w 54"/>
                  <a:gd name="T1" fmla="*/ 36 h 47"/>
                  <a:gd name="T2" fmla="*/ 24 w 54"/>
                  <a:gd name="T3" fmla="*/ 47 h 47"/>
                  <a:gd name="T4" fmla="*/ 54 w 54"/>
                  <a:gd name="T5" fmla="*/ 17 h 47"/>
                  <a:gd name="T6" fmla="*/ 49 w 54"/>
                  <a:gd name="T7" fmla="*/ 0 h 47"/>
                  <a:gd name="T8" fmla="*/ 0 w 54"/>
                  <a:gd name="T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">
                    <a:moveTo>
                      <a:pt x="0" y="36"/>
                    </a:moveTo>
                    <a:cubicBezTo>
                      <a:pt x="5" y="43"/>
                      <a:pt x="14" y="47"/>
                      <a:pt x="24" y="47"/>
                    </a:cubicBezTo>
                    <a:cubicBezTo>
                      <a:pt x="41" y="47"/>
                      <a:pt x="54" y="34"/>
                      <a:pt x="54" y="17"/>
                    </a:cubicBezTo>
                    <a:cubicBezTo>
                      <a:pt x="54" y="11"/>
                      <a:pt x="52" y="5"/>
                      <a:pt x="49" y="0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Oval 166"/>
              <p:cNvSpPr>
                <a:spLocks noChangeArrowheads="1"/>
              </p:cNvSpPr>
              <p:nvPr/>
            </p:nvSpPr>
            <p:spPr bwMode="auto">
              <a:xfrm>
                <a:off x="3408" y="2135"/>
                <a:ext cx="147" cy="144"/>
              </a:xfrm>
              <a:prstGeom prst="ellipse">
                <a:avLst/>
              </a:pr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67"/>
              <p:cNvSpPr/>
              <p:nvPr/>
            </p:nvSpPr>
            <p:spPr bwMode="auto">
              <a:xfrm>
                <a:off x="3360" y="2318"/>
                <a:ext cx="142" cy="108"/>
              </a:xfrm>
              <a:custGeom>
                <a:avLst/>
                <a:gdLst>
                  <a:gd name="T0" fmla="*/ 29 w 59"/>
                  <a:gd name="T1" fmla="*/ 0 h 45"/>
                  <a:gd name="T2" fmla="*/ 0 w 59"/>
                  <a:gd name="T3" fmla="*/ 22 h 45"/>
                  <a:gd name="T4" fmla="*/ 55 w 59"/>
                  <a:gd name="T5" fmla="*/ 45 h 45"/>
                  <a:gd name="T6" fmla="*/ 59 w 59"/>
                  <a:gd name="T7" fmla="*/ 30 h 45"/>
                  <a:gd name="T8" fmla="*/ 29 w 5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5">
                    <a:moveTo>
                      <a:pt x="29" y="0"/>
                    </a:moveTo>
                    <a:cubicBezTo>
                      <a:pt x="15" y="0"/>
                      <a:pt x="3" y="9"/>
                      <a:pt x="0" y="22"/>
                    </a:cubicBezTo>
                    <a:cubicBezTo>
                      <a:pt x="19" y="28"/>
                      <a:pt x="38" y="35"/>
                      <a:pt x="55" y="45"/>
                    </a:cubicBezTo>
                    <a:cubicBezTo>
                      <a:pt x="58" y="41"/>
                      <a:pt x="59" y="36"/>
                      <a:pt x="59" y="30"/>
                    </a:cubicBezTo>
                    <a:cubicBezTo>
                      <a:pt x="59" y="13"/>
                      <a:pt x="46" y="0"/>
                      <a:pt x="29" y="0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68"/>
              <p:cNvSpPr/>
              <p:nvPr/>
            </p:nvSpPr>
            <p:spPr bwMode="auto">
              <a:xfrm>
                <a:off x="3685" y="2178"/>
                <a:ext cx="111" cy="125"/>
              </a:xfrm>
              <a:custGeom>
                <a:avLst/>
                <a:gdLst>
                  <a:gd name="T0" fmla="*/ 23 w 46"/>
                  <a:gd name="T1" fmla="*/ 16 h 52"/>
                  <a:gd name="T2" fmla="*/ 9 w 46"/>
                  <a:gd name="T3" fmla="*/ 0 h 52"/>
                  <a:gd name="T4" fmla="*/ 0 w 46"/>
                  <a:gd name="T5" fmla="*/ 21 h 52"/>
                  <a:gd name="T6" fmla="*/ 31 w 46"/>
                  <a:gd name="T7" fmla="*/ 52 h 52"/>
                  <a:gd name="T8" fmla="*/ 46 w 46"/>
                  <a:gd name="T9" fmla="*/ 48 h 52"/>
                  <a:gd name="T10" fmla="*/ 23 w 46"/>
                  <a:gd name="T11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2">
                    <a:moveTo>
                      <a:pt x="23" y="16"/>
                    </a:moveTo>
                    <a:cubicBezTo>
                      <a:pt x="19" y="10"/>
                      <a:pt x="14" y="5"/>
                      <a:pt x="9" y="0"/>
                    </a:cubicBezTo>
                    <a:cubicBezTo>
                      <a:pt x="4" y="5"/>
                      <a:pt x="0" y="13"/>
                      <a:pt x="0" y="21"/>
                    </a:cubicBezTo>
                    <a:cubicBezTo>
                      <a:pt x="0" y="38"/>
                      <a:pt x="14" y="52"/>
                      <a:pt x="31" y="52"/>
                    </a:cubicBezTo>
                    <a:cubicBezTo>
                      <a:pt x="36" y="52"/>
                      <a:pt x="41" y="50"/>
                      <a:pt x="46" y="48"/>
                    </a:cubicBezTo>
                    <a:cubicBezTo>
                      <a:pt x="39" y="37"/>
                      <a:pt x="31" y="27"/>
                      <a:pt x="23" y="16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69"/>
              <p:cNvSpPr/>
              <p:nvPr/>
            </p:nvSpPr>
            <p:spPr bwMode="auto">
              <a:xfrm>
                <a:off x="2648" y="731"/>
                <a:ext cx="454" cy="262"/>
              </a:xfrm>
              <a:custGeom>
                <a:avLst/>
                <a:gdLst>
                  <a:gd name="T0" fmla="*/ 0 w 454"/>
                  <a:gd name="T1" fmla="*/ 50 h 262"/>
                  <a:gd name="T2" fmla="*/ 137 w 454"/>
                  <a:gd name="T3" fmla="*/ 262 h 262"/>
                  <a:gd name="T4" fmla="*/ 219 w 454"/>
                  <a:gd name="T5" fmla="*/ 22 h 262"/>
                  <a:gd name="T6" fmla="*/ 365 w 454"/>
                  <a:gd name="T7" fmla="*/ 262 h 262"/>
                  <a:gd name="T8" fmla="*/ 454 w 454"/>
                  <a:gd name="T9" fmla="*/ 0 h 262"/>
                  <a:gd name="T10" fmla="*/ 7 w 454"/>
                  <a:gd name="T11" fmla="*/ 22 h 262"/>
                  <a:gd name="T12" fmla="*/ 0 w 454"/>
                  <a:gd name="T13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" h="262">
                    <a:moveTo>
                      <a:pt x="0" y="50"/>
                    </a:moveTo>
                    <a:lnTo>
                      <a:pt x="137" y="262"/>
                    </a:lnTo>
                    <a:lnTo>
                      <a:pt x="219" y="22"/>
                    </a:lnTo>
                    <a:lnTo>
                      <a:pt x="365" y="262"/>
                    </a:lnTo>
                    <a:lnTo>
                      <a:pt x="454" y="0"/>
                    </a:lnTo>
                    <a:lnTo>
                      <a:pt x="7" y="2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9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70"/>
              <p:cNvSpPr/>
              <p:nvPr/>
            </p:nvSpPr>
            <p:spPr bwMode="auto">
              <a:xfrm>
                <a:off x="2547" y="957"/>
                <a:ext cx="618" cy="248"/>
              </a:xfrm>
              <a:custGeom>
                <a:avLst/>
                <a:gdLst>
                  <a:gd name="T0" fmla="*/ 17 w 257"/>
                  <a:gd name="T1" fmla="*/ 0 h 103"/>
                  <a:gd name="T2" fmla="*/ 93 w 257"/>
                  <a:gd name="T3" fmla="*/ 79 h 103"/>
                  <a:gd name="T4" fmla="*/ 124 w 257"/>
                  <a:gd name="T5" fmla="*/ 85 h 103"/>
                  <a:gd name="T6" fmla="*/ 142 w 257"/>
                  <a:gd name="T7" fmla="*/ 9 h 103"/>
                  <a:gd name="T8" fmla="*/ 197 w 257"/>
                  <a:gd name="T9" fmla="*/ 94 h 103"/>
                  <a:gd name="T10" fmla="*/ 257 w 257"/>
                  <a:gd name="T11" fmla="*/ 103 h 103"/>
                  <a:gd name="T12" fmla="*/ 0 w 257"/>
                  <a:gd name="T13" fmla="*/ 63 h 103"/>
                  <a:gd name="T14" fmla="*/ 17 w 257"/>
                  <a:gd name="T1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103">
                    <a:moveTo>
                      <a:pt x="17" y="0"/>
                    </a:moveTo>
                    <a:cubicBezTo>
                      <a:pt x="93" y="79"/>
                      <a:pt x="93" y="79"/>
                      <a:pt x="93" y="79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97" y="94"/>
                      <a:pt x="197" y="94"/>
                      <a:pt x="197" y="94"/>
                    </a:cubicBezTo>
                    <a:cubicBezTo>
                      <a:pt x="257" y="103"/>
                      <a:pt x="257" y="103"/>
                      <a:pt x="257" y="10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8" y="3"/>
                      <a:pt x="17" y="0"/>
                    </a:cubicBezTo>
                    <a:close/>
                  </a:path>
                </a:pathLst>
              </a:custGeom>
              <a:solidFill>
                <a:srgbClr val="8D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71"/>
              <p:cNvSpPr/>
              <p:nvPr/>
            </p:nvSpPr>
            <p:spPr bwMode="auto">
              <a:xfrm>
                <a:off x="3673" y="688"/>
                <a:ext cx="293" cy="341"/>
              </a:xfrm>
              <a:custGeom>
                <a:avLst/>
                <a:gdLst>
                  <a:gd name="T0" fmla="*/ 0 w 122"/>
                  <a:gd name="T1" fmla="*/ 71 h 142"/>
                  <a:gd name="T2" fmla="*/ 71 w 122"/>
                  <a:gd name="T3" fmla="*/ 142 h 142"/>
                  <a:gd name="T4" fmla="*/ 122 w 122"/>
                  <a:gd name="T5" fmla="*/ 120 h 142"/>
                  <a:gd name="T6" fmla="*/ 61 w 122"/>
                  <a:gd name="T7" fmla="*/ 0 h 142"/>
                  <a:gd name="T8" fmla="*/ 0 w 122"/>
                  <a:gd name="T9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42">
                    <a:moveTo>
                      <a:pt x="0" y="71"/>
                    </a:moveTo>
                    <a:cubicBezTo>
                      <a:pt x="0" y="110"/>
                      <a:pt x="32" y="142"/>
                      <a:pt x="71" y="142"/>
                    </a:cubicBezTo>
                    <a:cubicBezTo>
                      <a:pt x="91" y="142"/>
                      <a:pt x="109" y="133"/>
                      <a:pt x="122" y="120"/>
                    </a:cubicBezTo>
                    <a:cubicBezTo>
                      <a:pt x="105" y="79"/>
                      <a:pt x="85" y="38"/>
                      <a:pt x="61" y="0"/>
                    </a:cubicBezTo>
                    <a:cubicBezTo>
                      <a:pt x="27" y="5"/>
                      <a:pt x="0" y="35"/>
                      <a:pt x="0" y="71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72"/>
              <p:cNvSpPr/>
              <p:nvPr/>
            </p:nvSpPr>
            <p:spPr bwMode="auto">
              <a:xfrm>
                <a:off x="3728" y="738"/>
                <a:ext cx="217" cy="238"/>
              </a:xfrm>
              <a:custGeom>
                <a:avLst/>
                <a:gdLst>
                  <a:gd name="T0" fmla="*/ 49 w 90"/>
                  <a:gd name="T1" fmla="*/ 0 h 99"/>
                  <a:gd name="T2" fmla="*/ 0 w 90"/>
                  <a:gd name="T3" fmla="*/ 50 h 99"/>
                  <a:gd name="T4" fmla="*/ 49 w 90"/>
                  <a:gd name="T5" fmla="*/ 99 h 99"/>
                  <a:gd name="T6" fmla="*/ 90 w 90"/>
                  <a:gd name="T7" fmla="*/ 77 h 99"/>
                  <a:gd name="T8" fmla="*/ 51 w 90"/>
                  <a:gd name="T9" fmla="*/ 0 h 99"/>
                  <a:gd name="T10" fmla="*/ 49 w 90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99">
                    <a:moveTo>
                      <a:pt x="49" y="0"/>
                    </a:moveTo>
                    <a:cubicBezTo>
                      <a:pt x="22" y="0"/>
                      <a:pt x="0" y="22"/>
                      <a:pt x="0" y="50"/>
                    </a:cubicBezTo>
                    <a:cubicBezTo>
                      <a:pt x="0" y="77"/>
                      <a:pt x="22" y="99"/>
                      <a:pt x="49" y="99"/>
                    </a:cubicBezTo>
                    <a:cubicBezTo>
                      <a:pt x="66" y="99"/>
                      <a:pt x="81" y="90"/>
                      <a:pt x="90" y="77"/>
                    </a:cubicBezTo>
                    <a:cubicBezTo>
                      <a:pt x="78" y="51"/>
                      <a:pt x="65" y="25"/>
                      <a:pt x="51" y="0"/>
                    </a:cubicBezTo>
                    <a:cubicBezTo>
                      <a:pt x="50" y="0"/>
                      <a:pt x="50" y="0"/>
                      <a:pt x="49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73"/>
              <p:cNvSpPr/>
              <p:nvPr/>
            </p:nvSpPr>
            <p:spPr bwMode="auto">
              <a:xfrm>
                <a:off x="3759" y="774"/>
                <a:ext cx="169" cy="173"/>
              </a:xfrm>
              <a:custGeom>
                <a:avLst/>
                <a:gdLst>
                  <a:gd name="T0" fmla="*/ 34 w 70"/>
                  <a:gd name="T1" fmla="*/ 0 h 72"/>
                  <a:gd name="T2" fmla="*/ 1 w 70"/>
                  <a:gd name="T3" fmla="*/ 38 h 72"/>
                  <a:gd name="T4" fmla="*/ 39 w 70"/>
                  <a:gd name="T5" fmla="*/ 71 h 72"/>
                  <a:gd name="T6" fmla="*/ 70 w 70"/>
                  <a:gd name="T7" fmla="*/ 47 h 72"/>
                  <a:gd name="T8" fmla="*/ 47 w 70"/>
                  <a:gd name="T9" fmla="*/ 2 h 72"/>
                  <a:gd name="T10" fmla="*/ 34 w 70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72">
                    <a:moveTo>
                      <a:pt x="34" y="0"/>
                    </a:moveTo>
                    <a:cubicBezTo>
                      <a:pt x="15" y="1"/>
                      <a:pt x="0" y="18"/>
                      <a:pt x="1" y="38"/>
                    </a:cubicBezTo>
                    <a:cubicBezTo>
                      <a:pt x="2" y="57"/>
                      <a:pt x="19" y="72"/>
                      <a:pt x="39" y="71"/>
                    </a:cubicBezTo>
                    <a:cubicBezTo>
                      <a:pt x="53" y="70"/>
                      <a:pt x="65" y="60"/>
                      <a:pt x="70" y="47"/>
                    </a:cubicBezTo>
                    <a:cubicBezTo>
                      <a:pt x="63" y="32"/>
                      <a:pt x="55" y="17"/>
                      <a:pt x="47" y="2"/>
                    </a:cubicBezTo>
                    <a:cubicBezTo>
                      <a:pt x="43" y="1"/>
                      <a:pt x="39" y="0"/>
                      <a:pt x="34" y="0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74"/>
              <p:cNvSpPr/>
              <p:nvPr/>
            </p:nvSpPr>
            <p:spPr bwMode="auto">
              <a:xfrm>
                <a:off x="3800" y="813"/>
                <a:ext cx="94" cy="93"/>
              </a:xfrm>
              <a:custGeom>
                <a:avLst/>
                <a:gdLst>
                  <a:gd name="T0" fmla="*/ 18 w 39"/>
                  <a:gd name="T1" fmla="*/ 1 h 39"/>
                  <a:gd name="T2" fmla="*/ 1 w 39"/>
                  <a:gd name="T3" fmla="*/ 21 h 39"/>
                  <a:gd name="T4" fmla="*/ 21 w 39"/>
                  <a:gd name="T5" fmla="*/ 38 h 39"/>
                  <a:gd name="T6" fmla="*/ 38 w 39"/>
                  <a:gd name="T7" fmla="*/ 18 h 39"/>
                  <a:gd name="T8" fmla="*/ 18 w 39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18" y="1"/>
                    </a:moveTo>
                    <a:cubicBezTo>
                      <a:pt x="8" y="2"/>
                      <a:pt x="0" y="10"/>
                      <a:pt x="1" y="21"/>
                    </a:cubicBezTo>
                    <a:cubicBezTo>
                      <a:pt x="2" y="31"/>
                      <a:pt x="10" y="39"/>
                      <a:pt x="21" y="38"/>
                    </a:cubicBezTo>
                    <a:cubicBezTo>
                      <a:pt x="31" y="37"/>
                      <a:pt x="39" y="29"/>
                      <a:pt x="38" y="18"/>
                    </a:cubicBezTo>
                    <a:cubicBezTo>
                      <a:pt x="37" y="8"/>
                      <a:pt x="29" y="0"/>
                      <a:pt x="18" y="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75"/>
              <p:cNvSpPr/>
              <p:nvPr/>
            </p:nvSpPr>
            <p:spPr bwMode="auto">
              <a:xfrm>
                <a:off x="3447" y="933"/>
                <a:ext cx="187" cy="300"/>
              </a:xfrm>
              <a:custGeom>
                <a:avLst/>
                <a:gdLst>
                  <a:gd name="T0" fmla="*/ 54 w 78"/>
                  <a:gd name="T1" fmla="*/ 0 h 125"/>
                  <a:gd name="T2" fmla="*/ 0 w 78"/>
                  <a:gd name="T3" fmla="*/ 124 h 125"/>
                  <a:gd name="T4" fmla="*/ 7 w 78"/>
                  <a:gd name="T5" fmla="*/ 125 h 125"/>
                  <a:gd name="T6" fmla="*/ 78 w 78"/>
                  <a:gd name="T7" fmla="*/ 54 h 125"/>
                  <a:gd name="T8" fmla="*/ 54 w 78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25">
                    <a:moveTo>
                      <a:pt x="54" y="0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5" y="125"/>
                      <a:pt x="7" y="125"/>
                    </a:cubicBezTo>
                    <a:cubicBezTo>
                      <a:pt x="46" y="125"/>
                      <a:pt x="78" y="93"/>
                      <a:pt x="78" y="54"/>
                    </a:cubicBezTo>
                    <a:cubicBezTo>
                      <a:pt x="78" y="32"/>
                      <a:pt x="68" y="13"/>
                      <a:pt x="54" y="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76"/>
              <p:cNvSpPr/>
              <p:nvPr/>
            </p:nvSpPr>
            <p:spPr bwMode="auto">
              <a:xfrm>
                <a:off x="3468" y="983"/>
                <a:ext cx="116" cy="197"/>
              </a:xfrm>
              <a:custGeom>
                <a:avLst/>
                <a:gdLst>
                  <a:gd name="T0" fmla="*/ 0 w 48"/>
                  <a:gd name="T1" fmla="*/ 82 h 82"/>
                  <a:gd name="T2" fmla="*/ 48 w 48"/>
                  <a:gd name="T3" fmla="*/ 33 h 82"/>
                  <a:gd name="T4" fmla="*/ 36 w 48"/>
                  <a:gd name="T5" fmla="*/ 0 h 82"/>
                  <a:gd name="T6" fmla="*/ 0 w 48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82">
                    <a:moveTo>
                      <a:pt x="0" y="82"/>
                    </a:moveTo>
                    <a:cubicBezTo>
                      <a:pt x="27" y="81"/>
                      <a:pt x="48" y="59"/>
                      <a:pt x="48" y="33"/>
                    </a:cubicBezTo>
                    <a:cubicBezTo>
                      <a:pt x="48" y="20"/>
                      <a:pt x="43" y="9"/>
                      <a:pt x="36" y="0"/>
                    </a:cubicBez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77"/>
              <p:cNvSpPr/>
              <p:nvPr/>
            </p:nvSpPr>
            <p:spPr bwMode="auto">
              <a:xfrm>
                <a:off x="3483" y="1019"/>
                <a:ext cx="72" cy="128"/>
              </a:xfrm>
              <a:custGeom>
                <a:avLst/>
                <a:gdLst>
                  <a:gd name="T0" fmla="*/ 23 w 30"/>
                  <a:gd name="T1" fmla="*/ 0 h 53"/>
                  <a:gd name="T2" fmla="*/ 0 w 30"/>
                  <a:gd name="T3" fmla="*/ 53 h 53"/>
                  <a:gd name="T4" fmla="*/ 29 w 30"/>
                  <a:gd name="T5" fmla="*/ 17 h 53"/>
                  <a:gd name="T6" fmla="*/ 23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23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7" y="50"/>
                      <a:pt x="30" y="35"/>
                      <a:pt x="29" y="17"/>
                    </a:cubicBezTo>
                    <a:cubicBezTo>
                      <a:pt x="28" y="10"/>
                      <a:pt x="26" y="5"/>
                      <a:pt x="23" y="0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Oval 178"/>
              <p:cNvSpPr>
                <a:spLocks noChangeArrowheads="1"/>
              </p:cNvSpPr>
              <p:nvPr/>
            </p:nvSpPr>
            <p:spPr bwMode="auto">
              <a:xfrm>
                <a:off x="3666" y="1089"/>
                <a:ext cx="341" cy="341"/>
              </a:xfrm>
              <a:prstGeom prst="ellipse">
                <a:avLst/>
              </a:pr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Oval 179"/>
              <p:cNvSpPr>
                <a:spLocks noChangeArrowheads="1"/>
              </p:cNvSpPr>
              <p:nvPr/>
            </p:nvSpPr>
            <p:spPr bwMode="auto">
              <a:xfrm>
                <a:off x="3721" y="1142"/>
                <a:ext cx="236" cy="236"/>
              </a:xfrm>
              <a:prstGeom prst="ellipse">
                <a:avLst/>
              </a:pr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80"/>
              <p:cNvSpPr/>
              <p:nvPr/>
            </p:nvSpPr>
            <p:spPr bwMode="auto">
              <a:xfrm>
                <a:off x="3752" y="1173"/>
                <a:ext cx="176" cy="176"/>
              </a:xfrm>
              <a:custGeom>
                <a:avLst/>
                <a:gdLst>
                  <a:gd name="T0" fmla="*/ 72 w 73"/>
                  <a:gd name="T1" fmla="*/ 35 h 73"/>
                  <a:gd name="T2" fmla="*/ 39 w 73"/>
                  <a:gd name="T3" fmla="*/ 72 h 73"/>
                  <a:gd name="T4" fmla="*/ 1 w 73"/>
                  <a:gd name="T5" fmla="*/ 39 h 73"/>
                  <a:gd name="T6" fmla="*/ 34 w 73"/>
                  <a:gd name="T7" fmla="*/ 1 h 73"/>
                  <a:gd name="T8" fmla="*/ 72 w 73"/>
                  <a:gd name="T9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72" y="35"/>
                    </a:moveTo>
                    <a:cubicBezTo>
                      <a:pt x="73" y="54"/>
                      <a:pt x="58" y="71"/>
                      <a:pt x="39" y="72"/>
                    </a:cubicBezTo>
                    <a:cubicBezTo>
                      <a:pt x="19" y="73"/>
                      <a:pt x="2" y="58"/>
                      <a:pt x="1" y="39"/>
                    </a:cubicBezTo>
                    <a:cubicBezTo>
                      <a:pt x="0" y="19"/>
                      <a:pt x="15" y="3"/>
                      <a:pt x="34" y="1"/>
                    </a:cubicBezTo>
                    <a:cubicBezTo>
                      <a:pt x="54" y="0"/>
                      <a:pt x="71" y="15"/>
                      <a:pt x="72" y="35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81"/>
              <p:cNvSpPr/>
              <p:nvPr/>
            </p:nvSpPr>
            <p:spPr bwMode="auto">
              <a:xfrm>
                <a:off x="3793" y="1217"/>
                <a:ext cx="94" cy="91"/>
              </a:xfrm>
              <a:custGeom>
                <a:avLst/>
                <a:gdLst>
                  <a:gd name="T0" fmla="*/ 38 w 39"/>
                  <a:gd name="T1" fmla="*/ 18 h 38"/>
                  <a:gd name="T2" fmla="*/ 21 w 39"/>
                  <a:gd name="T3" fmla="*/ 37 h 38"/>
                  <a:gd name="T4" fmla="*/ 1 w 39"/>
                  <a:gd name="T5" fmla="*/ 20 h 38"/>
                  <a:gd name="T6" fmla="*/ 18 w 39"/>
                  <a:gd name="T7" fmla="*/ 0 h 38"/>
                  <a:gd name="T8" fmla="*/ 38 w 39"/>
                  <a:gd name="T9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38" y="18"/>
                    </a:moveTo>
                    <a:cubicBezTo>
                      <a:pt x="39" y="28"/>
                      <a:pt x="31" y="37"/>
                      <a:pt x="21" y="37"/>
                    </a:cubicBezTo>
                    <a:cubicBezTo>
                      <a:pt x="10" y="38"/>
                      <a:pt x="2" y="30"/>
                      <a:pt x="1" y="20"/>
                    </a:cubicBezTo>
                    <a:cubicBezTo>
                      <a:pt x="0" y="10"/>
                      <a:pt x="8" y="1"/>
                      <a:pt x="18" y="0"/>
                    </a:cubicBezTo>
                    <a:cubicBezTo>
                      <a:pt x="29" y="0"/>
                      <a:pt x="37" y="7"/>
                      <a:pt x="38" y="18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82"/>
              <p:cNvSpPr/>
              <p:nvPr/>
            </p:nvSpPr>
            <p:spPr bwMode="auto">
              <a:xfrm>
                <a:off x="3358" y="1382"/>
                <a:ext cx="341" cy="214"/>
              </a:xfrm>
              <a:custGeom>
                <a:avLst/>
                <a:gdLst>
                  <a:gd name="T0" fmla="*/ 142 w 142"/>
                  <a:gd name="T1" fmla="*/ 70 h 89"/>
                  <a:gd name="T2" fmla="*/ 71 w 142"/>
                  <a:gd name="T3" fmla="*/ 0 h 89"/>
                  <a:gd name="T4" fmla="*/ 0 w 142"/>
                  <a:gd name="T5" fmla="*/ 70 h 89"/>
                  <a:gd name="T6" fmla="*/ 3 w 142"/>
                  <a:gd name="T7" fmla="*/ 89 h 89"/>
                  <a:gd name="T8" fmla="*/ 142 w 142"/>
                  <a:gd name="T9" fmla="*/ 80 h 89"/>
                  <a:gd name="T10" fmla="*/ 142 w 142"/>
                  <a:gd name="T11" fmla="*/ 7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89">
                    <a:moveTo>
                      <a:pt x="142" y="70"/>
                    </a:moveTo>
                    <a:cubicBezTo>
                      <a:pt x="142" y="31"/>
                      <a:pt x="110" y="0"/>
                      <a:pt x="71" y="0"/>
                    </a:cubicBezTo>
                    <a:cubicBezTo>
                      <a:pt x="32" y="0"/>
                      <a:pt x="0" y="31"/>
                      <a:pt x="0" y="70"/>
                    </a:cubicBezTo>
                    <a:cubicBezTo>
                      <a:pt x="0" y="77"/>
                      <a:pt x="1" y="83"/>
                      <a:pt x="3" y="89"/>
                    </a:cubicBezTo>
                    <a:cubicBezTo>
                      <a:pt x="142" y="80"/>
                      <a:pt x="142" y="80"/>
                      <a:pt x="142" y="80"/>
                    </a:cubicBezTo>
                    <a:cubicBezTo>
                      <a:pt x="142" y="77"/>
                      <a:pt x="142" y="74"/>
                      <a:pt x="142" y="7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83"/>
              <p:cNvSpPr/>
              <p:nvPr/>
            </p:nvSpPr>
            <p:spPr bwMode="auto">
              <a:xfrm>
                <a:off x="3413" y="1433"/>
                <a:ext cx="238" cy="159"/>
              </a:xfrm>
              <a:custGeom>
                <a:avLst/>
                <a:gdLst>
                  <a:gd name="T0" fmla="*/ 99 w 99"/>
                  <a:gd name="T1" fmla="*/ 49 h 66"/>
                  <a:gd name="T2" fmla="*/ 49 w 99"/>
                  <a:gd name="T3" fmla="*/ 0 h 66"/>
                  <a:gd name="T4" fmla="*/ 0 w 99"/>
                  <a:gd name="T5" fmla="*/ 49 h 66"/>
                  <a:gd name="T6" fmla="*/ 3 w 99"/>
                  <a:gd name="T7" fmla="*/ 66 h 66"/>
                  <a:gd name="T8" fmla="*/ 97 w 99"/>
                  <a:gd name="T9" fmla="*/ 60 h 66"/>
                  <a:gd name="T10" fmla="*/ 99 w 99"/>
                  <a:gd name="T11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66">
                    <a:moveTo>
                      <a:pt x="99" y="49"/>
                    </a:moveTo>
                    <a:cubicBezTo>
                      <a:pt x="99" y="22"/>
                      <a:pt x="76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55"/>
                      <a:pt x="1" y="61"/>
                      <a:pt x="3" y="66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8" y="57"/>
                      <a:pt x="99" y="53"/>
                      <a:pt x="99" y="49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84"/>
              <p:cNvSpPr/>
              <p:nvPr/>
            </p:nvSpPr>
            <p:spPr bwMode="auto">
              <a:xfrm>
                <a:off x="3444" y="1467"/>
                <a:ext cx="173" cy="122"/>
              </a:xfrm>
              <a:custGeom>
                <a:avLst/>
                <a:gdLst>
                  <a:gd name="T0" fmla="*/ 72 w 72"/>
                  <a:gd name="T1" fmla="*/ 34 h 51"/>
                  <a:gd name="T2" fmla="*/ 35 w 72"/>
                  <a:gd name="T3" fmla="*/ 1 h 51"/>
                  <a:gd name="T4" fmla="*/ 1 w 72"/>
                  <a:gd name="T5" fmla="*/ 39 h 51"/>
                  <a:gd name="T6" fmla="*/ 5 w 72"/>
                  <a:gd name="T7" fmla="*/ 51 h 51"/>
                  <a:gd name="T8" fmla="*/ 71 w 72"/>
                  <a:gd name="T9" fmla="*/ 47 h 51"/>
                  <a:gd name="T10" fmla="*/ 72 w 72"/>
                  <a:gd name="T11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1">
                    <a:moveTo>
                      <a:pt x="72" y="34"/>
                    </a:moveTo>
                    <a:cubicBezTo>
                      <a:pt x="71" y="15"/>
                      <a:pt x="54" y="0"/>
                      <a:pt x="35" y="1"/>
                    </a:cubicBezTo>
                    <a:cubicBezTo>
                      <a:pt x="15" y="2"/>
                      <a:pt x="0" y="19"/>
                      <a:pt x="1" y="39"/>
                    </a:cubicBezTo>
                    <a:cubicBezTo>
                      <a:pt x="2" y="43"/>
                      <a:pt x="3" y="47"/>
                      <a:pt x="5" y="51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2" y="43"/>
                      <a:pt x="72" y="39"/>
                      <a:pt x="72" y="34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185"/>
              <p:cNvSpPr/>
              <p:nvPr/>
            </p:nvSpPr>
            <p:spPr bwMode="auto">
              <a:xfrm>
                <a:off x="3488" y="1507"/>
                <a:ext cx="91" cy="80"/>
              </a:xfrm>
              <a:custGeom>
                <a:avLst/>
                <a:gdLst>
                  <a:gd name="T0" fmla="*/ 37 w 38"/>
                  <a:gd name="T1" fmla="*/ 18 h 33"/>
                  <a:gd name="T2" fmla="*/ 18 w 38"/>
                  <a:gd name="T3" fmla="*/ 1 h 33"/>
                  <a:gd name="T4" fmla="*/ 0 w 38"/>
                  <a:gd name="T5" fmla="*/ 21 h 33"/>
                  <a:gd name="T6" fmla="*/ 6 w 38"/>
                  <a:gd name="T7" fmla="*/ 33 h 33"/>
                  <a:gd name="T8" fmla="*/ 33 w 38"/>
                  <a:gd name="T9" fmla="*/ 31 h 33"/>
                  <a:gd name="T10" fmla="*/ 37 w 38"/>
                  <a:gd name="T1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3">
                    <a:moveTo>
                      <a:pt x="37" y="18"/>
                    </a:moveTo>
                    <a:cubicBezTo>
                      <a:pt x="37" y="8"/>
                      <a:pt x="28" y="0"/>
                      <a:pt x="18" y="1"/>
                    </a:cubicBezTo>
                    <a:cubicBezTo>
                      <a:pt x="7" y="2"/>
                      <a:pt x="0" y="10"/>
                      <a:pt x="0" y="21"/>
                    </a:cubicBezTo>
                    <a:cubicBezTo>
                      <a:pt x="1" y="25"/>
                      <a:pt x="3" y="30"/>
                      <a:pt x="6" y="33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6" y="28"/>
                      <a:pt x="38" y="23"/>
                      <a:pt x="37" y="18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186"/>
              <p:cNvSpPr/>
              <p:nvPr/>
            </p:nvSpPr>
            <p:spPr bwMode="auto">
              <a:xfrm>
                <a:off x="3930" y="1368"/>
                <a:ext cx="171" cy="190"/>
              </a:xfrm>
              <a:custGeom>
                <a:avLst/>
                <a:gdLst>
                  <a:gd name="T0" fmla="*/ 0 w 71"/>
                  <a:gd name="T1" fmla="*/ 70 h 79"/>
                  <a:gd name="T2" fmla="*/ 0 w 71"/>
                  <a:gd name="T3" fmla="*/ 79 h 79"/>
                  <a:gd name="T4" fmla="*/ 71 w 71"/>
                  <a:gd name="T5" fmla="*/ 75 h 79"/>
                  <a:gd name="T6" fmla="*/ 60 w 71"/>
                  <a:gd name="T7" fmla="*/ 0 h 79"/>
                  <a:gd name="T8" fmla="*/ 0 w 71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9">
                    <a:moveTo>
                      <a:pt x="0" y="70"/>
                    </a:moveTo>
                    <a:cubicBezTo>
                      <a:pt x="0" y="73"/>
                      <a:pt x="0" y="76"/>
                      <a:pt x="0" y="79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68" y="50"/>
                      <a:pt x="65" y="25"/>
                      <a:pt x="60" y="0"/>
                    </a:cubicBezTo>
                    <a:cubicBezTo>
                      <a:pt x="26" y="5"/>
                      <a:pt x="0" y="35"/>
                      <a:pt x="0" y="7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187"/>
              <p:cNvSpPr/>
              <p:nvPr/>
            </p:nvSpPr>
            <p:spPr bwMode="auto">
              <a:xfrm>
                <a:off x="3983" y="1421"/>
                <a:ext cx="118" cy="134"/>
              </a:xfrm>
              <a:custGeom>
                <a:avLst/>
                <a:gdLst>
                  <a:gd name="T0" fmla="*/ 0 w 49"/>
                  <a:gd name="T1" fmla="*/ 48 h 56"/>
                  <a:gd name="T2" fmla="*/ 1 w 49"/>
                  <a:gd name="T3" fmla="*/ 56 h 56"/>
                  <a:gd name="T4" fmla="*/ 49 w 49"/>
                  <a:gd name="T5" fmla="*/ 53 h 56"/>
                  <a:gd name="T6" fmla="*/ 42 w 49"/>
                  <a:gd name="T7" fmla="*/ 0 h 56"/>
                  <a:gd name="T8" fmla="*/ 0 w 49"/>
                  <a:gd name="T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0" y="48"/>
                    </a:moveTo>
                    <a:cubicBezTo>
                      <a:pt x="0" y="51"/>
                      <a:pt x="0" y="53"/>
                      <a:pt x="1" y="56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7" y="35"/>
                      <a:pt x="45" y="17"/>
                      <a:pt x="42" y="0"/>
                    </a:cubicBezTo>
                    <a:cubicBezTo>
                      <a:pt x="18" y="3"/>
                      <a:pt x="0" y="24"/>
                      <a:pt x="0" y="48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188"/>
              <p:cNvSpPr/>
              <p:nvPr/>
            </p:nvSpPr>
            <p:spPr bwMode="auto">
              <a:xfrm>
                <a:off x="4014" y="1455"/>
                <a:ext cx="87" cy="98"/>
              </a:xfrm>
              <a:custGeom>
                <a:avLst/>
                <a:gdLst>
                  <a:gd name="T0" fmla="*/ 2 w 36"/>
                  <a:gd name="T1" fmla="*/ 37 h 41"/>
                  <a:gd name="T2" fmla="*/ 2 w 36"/>
                  <a:gd name="T3" fmla="*/ 41 h 41"/>
                  <a:gd name="T4" fmla="*/ 36 w 36"/>
                  <a:gd name="T5" fmla="*/ 39 h 41"/>
                  <a:gd name="T6" fmla="*/ 31 w 36"/>
                  <a:gd name="T7" fmla="*/ 0 h 41"/>
                  <a:gd name="T8" fmla="*/ 2 w 36"/>
                  <a:gd name="T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1">
                    <a:moveTo>
                      <a:pt x="2" y="37"/>
                    </a:moveTo>
                    <a:cubicBezTo>
                      <a:pt x="2" y="39"/>
                      <a:pt x="2" y="40"/>
                      <a:pt x="2" y="41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5" y="26"/>
                      <a:pt x="33" y="13"/>
                      <a:pt x="31" y="0"/>
                    </a:cubicBezTo>
                    <a:cubicBezTo>
                      <a:pt x="13" y="3"/>
                      <a:pt x="0" y="19"/>
                      <a:pt x="2" y="37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189"/>
              <p:cNvSpPr/>
              <p:nvPr/>
            </p:nvSpPr>
            <p:spPr bwMode="auto">
              <a:xfrm>
                <a:off x="4058" y="1495"/>
                <a:ext cx="43" cy="56"/>
              </a:xfrm>
              <a:custGeom>
                <a:avLst/>
                <a:gdLst>
                  <a:gd name="T0" fmla="*/ 0 w 18"/>
                  <a:gd name="T1" fmla="*/ 19 h 23"/>
                  <a:gd name="T2" fmla="*/ 1 w 18"/>
                  <a:gd name="T3" fmla="*/ 23 h 23"/>
                  <a:gd name="T4" fmla="*/ 18 w 18"/>
                  <a:gd name="T5" fmla="*/ 22 h 23"/>
                  <a:gd name="T6" fmla="*/ 15 w 18"/>
                  <a:gd name="T7" fmla="*/ 0 h 23"/>
                  <a:gd name="T8" fmla="*/ 0 w 18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0" y="19"/>
                    </a:moveTo>
                    <a:cubicBezTo>
                      <a:pt x="1" y="21"/>
                      <a:pt x="1" y="22"/>
                      <a:pt x="1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14"/>
                      <a:pt x="16" y="7"/>
                      <a:pt x="15" y="0"/>
                    </a:cubicBezTo>
                    <a:cubicBezTo>
                      <a:pt x="6" y="2"/>
                      <a:pt x="0" y="10"/>
                      <a:pt x="0" y="19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190"/>
              <p:cNvSpPr/>
              <p:nvPr/>
            </p:nvSpPr>
            <p:spPr bwMode="auto">
              <a:xfrm>
                <a:off x="3868" y="1762"/>
                <a:ext cx="250" cy="474"/>
              </a:xfrm>
              <a:custGeom>
                <a:avLst/>
                <a:gdLst>
                  <a:gd name="T0" fmla="*/ 104 w 104"/>
                  <a:gd name="T1" fmla="*/ 0 h 197"/>
                  <a:gd name="T2" fmla="*/ 0 w 104"/>
                  <a:gd name="T3" fmla="*/ 155 h 197"/>
                  <a:gd name="T4" fmla="*/ 98 w 104"/>
                  <a:gd name="T5" fmla="*/ 197 h 197"/>
                  <a:gd name="T6" fmla="*/ 98 w 104"/>
                  <a:gd name="T7" fmla="*/ 109 h 197"/>
                  <a:gd name="T8" fmla="*/ 104 w 104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97">
                    <a:moveTo>
                      <a:pt x="104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98" y="197"/>
                      <a:pt x="98" y="197"/>
                      <a:pt x="98" y="197"/>
                    </a:cubicBezTo>
                    <a:cubicBezTo>
                      <a:pt x="98" y="197"/>
                      <a:pt x="95" y="133"/>
                      <a:pt x="98" y="109"/>
                    </a:cubicBezTo>
                    <a:cubicBezTo>
                      <a:pt x="101" y="85"/>
                      <a:pt x="104" y="6"/>
                      <a:pt x="104" y="0"/>
                    </a:cubicBezTo>
                    <a:close/>
                  </a:path>
                </a:pathLst>
              </a:custGeom>
              <a:solidFill>
                <a:srgbClr val="626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191"/>
              <p:cNvSpPr/>
              <p:nvPr/>
            </p:nvSpPr>
            <p:spPr bwMode="auto">
              <a:xfrm>
                <a:off x="3993" y="1885"/>
                <a:ext cx="118" cy="257"/>
              </a:xfrm>
              <a:custGeom>
                <a:avLst/>
                <a:gdLst>
                  <a:gd name="T0" fmla="*/ 49 w 49"/>
                  <a:gd name="T1" fmla="*/ 0 h 107"/>
                  <a:gd name="T2" fmla="*/ 0 w 49"/>
                  <a:gd name="T3" fmla="*/ 79 h 107"/>
                  <a:gd name="T4" fmla="*/ 43 w 49"/>
                  <a:gd name="T5" fmla="*/ 107 h 107"/>
                  <a:gd name="T6" fmla="*/ 49 w 49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07">
                    <a:moveTo>
                      <a:pt x="49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6" y="15"/>
                      <a:pt x="49" y="0"/>
                    </a:cubicBezTo>
                    <a:close/>
                  </a:path>
                </a:pathLst>
              </a:cu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Oval 192"/>
              <p:cNvSpPr>
                <a:spLocks noChangeArrowheads="1"/>
              </p:cNvSpPr>
              <p:nvPr/>
            </p:nvSpPr>
            <p:spPr bwMode="auto">
              <a:xfrm>
                <a:off x="4233" y="1315"/>
                <a:ext cx="46" cy="43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Oval 193"/>
              <p:cNvSpPr>
                <a:spLocks noChangeArrowheads="1"/>
              </p:cNvSpPr>
              <p:nvPr/>
            </p:nvSpPr>
            <p:spPr bwMode="auto">
              <a:xfrm>
                <a:off x="4409" y="1190"/>
                <a:ext cx="46" cy="4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Oval 194"/>
              <p:cNvSpPr>
                <a:spLocks noChangeArrowheads="1"/>
              </p:cNvSpPr>
              <p:nvPr/>
            </p:nvSpPr>
            <p:spPr bwMode="auto">
              <a:xfrm>
                <a:off x="4359" y="1337"/>
                <a:ext cx="43" cy="43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Oval 195"/>
              <p:cNvSpPr>
                <a:spLocks noChangeArrowheads="1"/>
              </p:cNvSpPr>
              <p:nvPr/>
            </p:nvSpPr>
            <p:spPr bwMode="auto">
              <a:xfrm>
                <a:off x="4498" y="1387"/>
                <a:ext cx="43" cy="4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Oval 196"/>
              <p:cNvSpPr>
                <a:spLocks noChangeArrowheads="1"/>
              </p:cNvSpPr>
              <p:nvPr/>
            </p:nvSpPr>
            <p:spPr bwMode="auto">
              <a:xfrm>
                <a:off x="4505" y="1512"/>
                <a:ext cx="44" cy="43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Oval 197"/>
              <p:cNvSpPr>
                <a:spLocks noChangeArrowheads="1"/>
              </p:cNvSpPr>
              <p:nvPr/>
            </p:nvSpPr>
            <p:spPr bwMode="auto">
              <a:xfrm>
                <a:off x="4351" y="1519"/>
                <a:ext cx="44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Oval 198"/>
              <p:cNvSpPr>
                <a:spLocks noChangeArrowheads="1"/>
              </p:cNvSpPr>
              <p:nvPr/>
            </p:nvSpPr>
            <p:spPr bwMode="auto">
              <a:xfrm>
                <a:off x="4541" y="1644"/>
                <a:ext cx="44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Oval 199"/>
              <p:cNvSpPr>
                <a:spLocks noChangeArrowheads="1"/>
              </p:cNvSpPr>
              <p:nvPr/>
            </p:nvSpPr>
            <p:spPr bwMode="auto">
              <a:xfrm>
                <a:off x="4534" y="1067"/>
                <a:ext cx="44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Oval 200"/>
              <p:cNvSpPr>
                <a:spLocks noChangeArrowheads="1"/>
              </p:cNvSpPr>
              <p:nvPr/>
            </p:nvSpPr>
            <p:spPr bwMode="auto">
              <a:xfrm>
                <a:off x="4563" y="1257"/>
                <a:ext cx="43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201"/>
              <p:cNvSpPr/>
              <p:nvPr/>
            </p:nvSpPr>
            <p:spPr bwMode="auto">
              <a:xfrm>
                <a:off x="4258" y="1637"/>
                <a:ext cx="233" cy="269"/>
              </a:xfrm>
              <a:custGeom>
                <a:avLst/>
                <a:gdLst>
                  <a:gd name="T0" fmla="*/ 18 w 97"/>
                  <a:gd name="T1" fmla="*/ 0 h 112"/>
                  <a:gd name="T2" fmla="*/ 0 w 97"/>
                  <a:gd name="T3" fmla="*/ 112 h 112"/>
                  <a:gd name="T4" fmla="*/ 97 w 97"/>
                  <a:gd name="T5" fmla="*/ 55 h 112"/>
                  <a:gd name="T6" fmla="*/ 18 w 97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12">
                    <a:moveTo>
                      <a:pt x="18" y="0"/>
                    </a:moveTo>
                    <a:cubicBezTo>
                      <a:pt x="18" y="0"/>
                      <a:pt x="21" y="67"/>
                      <a:pt x="0" y="112"/>
                    </a:cubicBezTo>
                    <a:cubicBezTo>
                      <a:pt x="0" y="112"/>
                      <a:pt x="63" y="106"/>
                      <a:pt x="97" y="55"/>
                    </a:cubicBezTo>
                    <a:cubicBezTo>
                      <a:pt x="97" y="55"/>
                      <a:pt x="33" y="49"/>
                      <a:pt x="18" y="0"/>
                    </a:cubicBezTo>
                    <a:close/>
                  </a:path>
                </a:pathLst>
              </a:custGeom>
              <a:solidFill>
                <a:srgbClr val="83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Oval 202"/>
              <p:cNvSpPr>
                <a:spLocks noChangeArrowheads="1"/>
              </p:cNvSpPr>
              <p:nvPr/>
            </p:nvSpPr>
            <p:spPr bwMode="auto">
              <a:xfrm>
                <a:off x="2754" y="649"/>
                <a:ext cx="33" cy="31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Oval 203"/>
              <p:cNvSpPr>
                <a:spLocks noChangeArrowheads="1"/>
              </p:cNvSpPr>
              <p:nvPr/>
            </p:nvSpPr>
            <p:spPr bwMode="auto">
              <a:xfrm>
                <a:off x="2879" y="656"/>
                <a:ext cx="33" cy="32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Oval 204"/>
              <p:cNvSpPr>
                <a:spLocks noChangeArrowheads="1"/>
              </p:cNvSpPr>
              <p:nvPr/>
            </p:nvSpPr>
            <p:spPr bwMode="auto">
              <a:xfrm>
                <a:off x="3004" y="656"/>
                <a:ext cx="31" cy="32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" name="Oval 206"/>
            <p:cNvSpPr>
              <a:spLocks noChangeArrowheads="1"/>
            </p:cNvSpPr>
            <p:nvPr/>
          </p:nvSpPr>
          <p:spPr bwMode="auto">
            <a:xfrm>
              <a:off x="5861051" y="682625"/>
              <a:ext cx="73025" cy="69850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207"/>
            <p:cNvSpPr>
              <a:spLocks noChangeArrowheads="1"/>
            </p:cNvSpPr>
            <p:nvPr/>
          </p:nvSpPr>
          <p:spPr bwMode="auto">
            <a:xfrm>
              <a:off x="6037263" y="812800"/>
              <a:ext cx="68263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208"/>
            <p:cNvSpPr>
              <a:spLocks noChangeArrowheads="1"/>
            </p:cNvSpPr>
            <p:nvPr/>
          </p:nvSpPr>
          <p:spPr bwMode="auto">
            <a:xfrm>
              <a:off x="6127751" y="996950"/>
              <a:ext cx="73025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209"/>
            <p:cNvSpPr>
              <a:spLocks noChangeArrowheads="1"/>
            </p:cNvSpPr>
            <p:nvPr/>
          </p:nvSpPr>
          <p:spPr bwMode="auto">
            <a:xfrm>
              <a:off x="6094413" y="614363"/>
              <a:ext cx="68263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210"/>
            <p:cNvSpPr>
              <a:spLocks noChangeArrowheads="1"/>
            </p:cNvSpPr>
            <p:nvPr/>
          </p:nvSpPr>
          <p:spPr bwMode="auto">
            <a:xfrm>
              <a:off x="6048376" y="382588"/>
              <a:ext cx="68263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11"/>
            <p:cNvSpPr/>
            <p:nvPr/>
          </p:nvSpPr>
          <p:spPr bwMode="auto">
            <a:xfrm>
              <a:off x="6089651" y="342900"/>
              <a:ext cx="1127125" cy="1160463"/>
            </a:xfrm>
            <a:custGeom>
              <a:avLst/>
              <a:gdLst>
                <a:gd name="T0" fmla="*/ 33 w 295"/>
                <a:gd name="T1" fmla="*/ 153 h 304"/>
                <a:gd name="T2" fmla="*/ 106 w 295"/>
                <a:gd name="T3" fmla="*/ 242 h 304"/>
                <a:gd name="T4" fmla="*/ 295 w 295"/>
                <a:gd name="T5" fmla="*/ 303 h 304"/>
                <a:gd name="T6" fmla="*/ 267 w 295"/>
                <a:gd name="T7" fmla="*/ 235 h 304"/>
                <a:gd name="T8" fmla="*/ 15 w 295"/>
                <a:gd name="T9" fmla="*/ 0 h 304"/>
                <a:gd name="T10" fmla="*/ 33 w 295"/>
                <a:gd name="T11" fmla="*/ 15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304">
                  <a:moveTo>
                    <a:pt x="33" y="153"/>
                  </a:moveTo>
                  <a:cubicBezTo>
                    <a:pt x="47" y="190"/>
                    <a:pt x="72" y="218"/>
                    <a:pt x="106" y="242"/>
                  </a:cubicBezTo>
                  <a:cubicBezTo>
                    <a:pt x="161" y="282"/>
                    <a:pt x="229" y="304"/>
                    <a:pt x="295" y="303"/>
                  </a:cubicBezTo>
                  <a:cubicBezTo>
                    <a:pt x="287" y="281"/>
                    <a:pt x="278" y="258"/>
                    <a:pt x="267" y="235"/>
                  </a:cubicBezTo>
                  <a:cubicBezTo>
                    <a:pt x="216" y="126"/>
                    <a:pt x="126" y="43"/>
                    <a:pt x="15" y="0"/>
                  </a:cubicBezTo>
                  <a:cubicBezTo>
                    <a:pt x="0" y="47"/>
                    <a:pt x="16" y="106"/>
                    <a:pt x="33" y="153"/>
                  </a:cubicBezTo>
                  <a:close/>
                </a:path>
              </a:pathLst>
            </a:custGeom>
            <a:solidFill>
              <a:srgbClr val="A4C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2"/>
            <p:cNvSpPr/>
            <p:nvPr/>
          </p:nvSpPr>
          <p:spPr bwMode="auto">
            <a:xfrm>
              <a:off x="6292851" y="450850"/>
              <a:ext cx="858838" cy="869950"/>
            </a:xfrm>
            <a:custGeom>
              <a:avLst/>
              <a:gdLst>
                <a:gd name="T0" fmla="*/ 6 w 225"/>
                <a:gd name="T1" fmla="*/ 0 h 228"/>
                <a:gd name="T2" fmla="*/ 52 w 225"/>
                <a:gd name="T3" fmla="*/ 131 h 228"/>
                <a:gd name="T4" fmla="*/ 225 w 225"/>
                <a:gd name="T5" fmla="*/ 228 h 228"/>
                <a:gd name="T6" fmla="*/ 6 w 225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228">
                  <a:moveTo>
                    <a:pt x="6" y="0"/>
                  </a:moveTo>
                  <a:cubicBezTo>
                    <a:pt x="6" y="0"/>
                    <a:pt x="0" y="52"/>
                    <a:pt x="52" y="131"/>
                  </a:cubicBezTo>
                  <a:cubicBezTo>
                    <a:pt x="103" y="210"/>
                    <a:pt x="225" y="228"/>
                    <a:pt x="225" y="228"/>
                  </a:cubicBezTo>
                  <a:cubicBezTo>
                    <a:pt x="225" y="228"/>
                    <a:pt x="137" y="46"/>
                    <a:pt x="6" y="0"/>
                  </a:cubicBezTo>
                  <a:close/>
                </a:path>
              </a:pathLst>
            </a:custGeom>
            <a:solidFill>
              <a:srgbClr val="F0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3"/>
            <p:cNvSpPr/>
            <p:nvPr/>
          </p:nvSpPr>
          <p:spPr bwMode="auto">
            <a:xfrm>
              <a:off x="6502401" y="557213"/>
              <a:ext cx="592138" cy="649288"/>
            </a:xfrm>
            <a:custGeom>
              <a:avLst/>
              <a:gdLst>
                <a:gd name="T0" fmla="*/ 3 w 155"/>
                <a:gd name="T1" fmla="*/ 0 h 170"/>
                <a:gd name="T2" fmla="*/ 57 w 155"/>
                <a:gd name="T3" fmla="*/ 109 h 170"/>
                <a:gd name="T4" fmla="*/ 155 w 155"/>
                <a:gd name="T5" fmla="*/ 170 h 170"/>
                <a:gd name="T6" fmla="*/ 3 w 155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70">
                  <a:moveTo>
                    <a:pt x="3" y="0"/>
                  </a:moveTo>
                  <a:cubicBezTo>
                    <a:pt x="3" y="0"/>
                    <a:pt x="0" y="54"/>
                    <a:pt x="57" y="109"/>
                  </a:cubicBezTo>
                  <a:cubicBezTo>
                    <a:pt x="115" y="164"/>
                    <a:pt x="155" y="170"/>
                    <a:pt x="155" y="170"/>
                  </a:cubicBezTo>
                  <a:cubicBezTo>
                    <a:pt x="155" y="170"/>
                    <a:pt x="100" y="36"/>
                    <a:pt x="3" y="0"/>
                  </a:cubicBezTo>
                  <a:close/>
                </a:path>
              </a:pathLst>
            </a:custGeom>
            <a:solidFill>
              <a:srgbClr val="F29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4"/>
            <p:cNvSpPr/>
            <p:nvPr/>
          </p:nvSpPr>
          <p:spPr bwMode="auto">
            <a:xfrm>
              <a:off x="5491163" y="301625"/>
              <a:ext cx="431800" cy="290513"/>
            </a:xfrm>
            <a:custGeom>
              <a:avLst/>
              <a:gdLst>
                <a:gd name="T0" fmla="*/ 0 w 113"/>
                <a:gd name="T1" fmla="*/ 0 h 76"/>
                <a:gd name="T2" fmla="*/ 113 w 113"/>
                <a:gd name="T3" fmla="*/ 27 h 76"/>
                <a:gd name="T4" fmla="*/ 73 w 113"/>
                <a:gd name="T5" fmla="*/ 76 h 76"/>
                <a:gd name="T6" fmla="*/ 0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cubicBezTo>
                    <a:pt x="0" y="0"/>
                    <a:pt x="100" y="15"/>
                    <a:pt x="113" y="2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49" y="36"/>
                    <a:pt x="0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5"/>
            <p:cNvSpPr/>
            <p:nvPr/>
          </p:nvSpPr>
          <p:spPr bwMode="auto">
            <a:xfrm>
              <a:off x="6662738" y="3606800"/>
              <a:ext cx="127000" cy="122238"/>
            </a:xfrm>
            <a:custGeom>
              <a:avLst/>
              <a:gdLst>
                <a:gd name="T0" fmla="*/ 8 w 33"/>
                <a:gd name="T1" fmla="*/ 0 h 32"/>
                <a:gd name="T2" fmla="*/ 0 w 33"/>
                <a:gd name="T3" fmla="*/ 15 h 32"/>
                <a:gd name="T4" fmla="*/ 18 w 33"/>
                <a:gd name="T5" fmla="*/ 32 h 32"/>
                <a:gd name="T6" fmla="*/ 33 w 33"/>
                <a:gd name="T7" fmla="*/ 23 h 32"/>
                <a:gd name="T8" fmla="*/ 8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8" y="0"/>
                  </a:moveTo>
                  <a:cubicBezTo>
                    <a:pt x="3" y="3"/>
                    <a:pt x="0" y="8"/>
                    <a:pt x="0" y="15"/>
                  </a:cubicBezTo>
                  <a:cubicBezTo>
                    <a:pt x="0" y="24"/>
                    <a:pt x="8" y="32"/>
                    <a:pt x="18" y="32"/>
                  </a:cubicBezTo>
                  <a:cubicBezTo>
                    <a:pt x="24" y="32"/>
                    <a:pt x="30" y="29"/>
                    <a:pt x="33" y="23"/>
                  </a:cubicBezTo>
                  <a:cubicBezTo>
                    <a:pt x="24" y="16"/>
                    <a:pt x="16" y="8"/>
                    <a:pt x="8" y="0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6"/>
            <p:cNvSpPr/>
            <p:nvPr/>
          </p:nvSpPr>
          <p:spPr bwMode="auto">
            <a:xfrm>
              <a:off x="6540501" y="3435350"/>
              <a:ext cx="50800" cy="125413"/>
            </a:xfrm>
            <a:custGeom>
              <a:avLst/>
              <a:gdLst>
                <a:gd name="T0" fmla="*/ 1 w 13"/>
                <a:gd name="T1" fmla="*/ 33 h 33"/>
                <a:gd name="T2" fmla="*/ 13 w 13"/>
                <a:gd name="T3" fmla="*/ 16 h 33"/>
                <a:gd name="T4" fmla="*/ 0 w 13"/>
                <a:gd name="T5" fmla="*/ 0 h 33"/>
                <a:gd name="T6" fmla="*/ 1 w 13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3">
                  <a:moveTo>
                    <a:pt x="1" y="33"/>
                  </a:moveTo>
                  <a:cubicBezTo>
                    <a:pt x="8" y="31"/>
                    <a:pt x="13" y="24"/>
                    <a:pt x="13" y="16"/>
                  </a:cubicBezTo>
                  <a:cubicBezTo>
                    <a:pt x="13" y="8"/>
                    <a:pt x="8" y="2"/>
                    <a:pt x="0" y="0"/>
                  </a:cubicBezTo>
                  <a:cubicBezTo>
                    <a:pt x="0" y="11"/>
                    <a:pt x="0" y="22"/>
                    <a:pt x="1" y="33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7"/>
            <p:cNvSpPr/>
            <p:nvPr/>
          </p:nvSpPr>
          <p:spPr bwMode="auto">
            <a:xfrm>
              <a:off x="6545263" y="3751263"/>
              <a:ext cx="106363" cy="133350"/>
            </a:xfrm>
            <a:custGeom>
              <a:avLst/>
              <a:gdLst>
                <a:gd name="T0" fmla="*/ 28 w 28"/>
                <a:gd name="T1" fmla="*/ 17 h 35"/>
                <a:gd name="T2" fmla="*/ 11 w 28"/>
                <a:gd name="T3" fmla="*/ 0 h 35"/>
                <a:gd name="T4" fmla="*/ 1 w 28"/>
                <a:gd name="T5" fmla="*/ 3 h 35"/>
                <a:gd name="T6" fmla="*/ 5 w 28"/>
                <a:gd name="T7" fmla="*/ 34 h 35"/>
                <a:gd name="T8" fmla="*/ 11 w 28"/>
                <a:gd name="T9" fmla="*/ 35 h 35"/>
                <a:gd name="T10" fmla="*/ 28 w 28"/>
                <a:gd name="T11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5">
                  <a:moveTo>
                    <a:pt x="28" y="17"/>
                  </a:moveTo>
                  <a:cubicBezTo>
                    <a:pt x="28" y="8"/>
                    <a:pt x="21" y="0"/>
                    <a:pt x="11" y="0"/>
                  </a:cubicBezTo>
                  <a:cubicBezTo>
                    <a:pt x="7" y="0"/>
                    <a:pt x="4" y="1"/>
                    <a:pt x="1" y="3"/>
                  </a:cubicBezTo>
                  <a:cubicBezTo>
                    <a:pt x="0" y="13"/>
                    <a:pt x="2" y="24"/>
                    <a:pt x="5" y="34"/>
                  </a:cubicBezTo>
                  <a:cubicBezTo>
                    <a:pt x="7" y="34"/>
                    <a:pt x="9" y="35"/>
                    <a:pt x="11" y="35"/>
                  </a:cubicBezTo>
                  <a:cubicBezTo>
                    <a:pt x="21" y="35"/>
                    <a:pt x="28" y="27"/>
                    <a:pt x="28" y="17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8"/>
            <p:cNvSpPr/>
            <p:nvPr/>
          </p:nvSpPr>
          <p:spPr bwMode="auto">
            <a:xfrm>
              <a:off x="6735763" y="3827463"/>
              <a:ext cx="130175" cy="133350"/>
            </a:xfrm>
            <a:custGeom>
              <a:avLst/>
              <a:gdLst>
                <a:gd name="T0" fmla="*/ 34 w 34"/>
                <a:gd name="T1" fmla="*/ 13 h 35"/>
                <a:gd name="T2" fmla="*/ 18 w 34"/>
                <a:gd name="T3" fmla="*/ 0 h 35"/>
                <a:gd name="T4" fmla="*/ 0 w 34"/>
                <a:gd name="T5" fmla="*/ 17 h 35"/>
                <a:gd name="T6" fmla="*/ 14 w 34"/>
                <a:gd name="T7" fmla="*/ 35 h 35"/>
                <a:gd name="T8" fmla="*/ 34 w 34"/>
                <a:gd name="T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4" y="13"/>
                  </a:moveTo>
                  <a:cubicBezTo>
                    <a:pt x="32" y="5"/>
                    <a:pt x="26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6" y="33"/>
                    <a:pt x="14" y="35"/>
                  </a:cubicBezTo>
                  <a:cubicBezTo>
                    <a:pt x="21" y="28"/>
                    <a:pt x="28" y="21"/>
                    <a:pt x="34" y="13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9"/>
            <p:cNvSpPr/>
            <p:nvPr/>
          </p:nvSpPr>
          <p:spPr bwMode="auto">
            <a:xfrm>
              <a:off x="5111751" y="190500"/>
              <a:ext cx="1616075" cy="4095750"/>
            </a:xfrm>
            <a:custGeom>
              <a:avLst/>
              <a:gdLst>
                <a:gd name="T0" fmla="*/ 1 w 423"/>
                <a:gd name="T1" fmla="*/ 2 h 1073"/>
                <a:gd name="T2" fmla="*/ 3 w 423"/>
                <a:gd name="T3" fmla="*/ 8 h 1073"/>
                <a:gd name="T4" fmla="*/ 113 w 423"/>
                <a:gd name="T5" fmla="*/ 82 h 1073"/>
                <a:gd name="T6" fmla="*/ 290 w 423"/>
                <a:gd name="T7" fmla="*/ 321 h 1073"/>
                <a:gd name="T8" fmla="*/ 366 w 423"/>
                <a:gd name="T9" fmla="*/ 752 h 1073"/>
                <a:gd name="T10" fmla="*/ 366 w 423"/>
                <a:gd name="T11" fmla="*/ 771 h 1073"/>
                <a:gd name="T12" fmla="*/ 415 w 423"/>
                <a:gd name="T13" fmla="*/ 1071 h 1073"/>
                <a:gd name="T14" fmla="*/ 421 w 423"/>
                <a:gd name="T15" fmla="*/ 1072 h 1073"/>
                <a:gd name="T16" fmla="*/ 422 w 423"/>
                <a:gd name="T17" fmla="*/ 1067 h 1073"/>
                <a:gd name="T18" fmla="*/ 374 w 423"/>
                <a:gd name="T19" fmla="*/ 771 h 1073"/>
                <a:gd name="T20" fmla="*/ 374 w 423"/>
                <a:gd name="T21" fmla="*/ 753 h 1073"/>
                <a:gd name="T22" fmla="*/ 298 w 423"/>
                <a:gd name="T23" fmla="*/ 318 h 1073"/>
                <a:gd name="T24" fmla="*/ 118 w 423"/>
                <a:gd name="T25" fmla="*/ 76 h 1073"/>
                <a:gd name="T26" fmla="*/ 7 w 423"/>
                <a:gd name="T27" fmla="*/ 1 h 1073"/>
                <a:gd name="T28" fmla="*/ 1 w 423"/>
                <a:gd name="T29" fmla="*/ 2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3" h="1073">
                  <a:moveTo>
                    <a:pt x="1" y="2"/>
                  </a:moveTo>
                  <a:cubicBezTo>
                    <a:pt x="0" y="4"/>
                    <a:pt x="1" y="7"/>
                    <a:pt x="3" y="8"/>
                  </a:cubicBezTo>
                  <a:cubicBezTo>
                    <a:pt x="4" y="8"/>
                    <a:pt x="53" y="32"/>
                    <a:pt x="113" y="82"/>
                  </a:cubicBezTo>
                  <a:cubicBezTo>
                    <a:pt x="168" y="129"/>
                    <a:pt x="244" y="208"/>
                    <a:pt x="290" y="321"/>
                  </a:cubicBezTo>
                  <a:cubicBezTo>
                    <a:pt x="375" y="526"/>
                    <a:pt x="370" y="662"/>
                    <a:pt x="366" y="752"/>
                  </a:cubicBezTo>
                  <a:cubicBezTo>
                    <a:pt x="366" y="771"/>
                    <a:pt x="366" y="771"/>
                    <a:pt x="366" y="771"/>
                  </a:cubicBezTo>
                  <a:cubicBezTo>
                    <a:pt x="362" y="870"/>
                    <a:pt x="373" y="1008"/>
                    <a:pt x="415" y="1071"/>
                  </a:cubicBezTo>
                  <a:cubicBezTo>
                    <a:pt x="416" y="1073"/>
                    <a:pt x="419" y="1073"/>
                    <a:pt x="421" y="1072"/>
                  </a:cubicBezTo>
                  <a:cubicBezTo>
                    <a:pt x="422" y="1071"/>
                    <a:pt x="423" y="1068"/>
                    <a:pt x="422" y="1067"/>
                  </a:cubicBezTo>
                  <a:cubicBezTo>
                    <a:pt x="381" y="1006"/>
                    <a:pt x="370" y="869"/>
                    <a:pt x="374" y="771"/>
                  </a:cubicBezTo>
                  <a:cubicBezTo>
                    <a:pt x="374" y="753"/>
                    <a:pt x="374" y="753"/>
                    <a:pt x="374" y="753"/>
                  </a:cubicBezTo>
                  <a:cubicBezTo>
                    <a:pt x="378" y="662"/>
                    <a:pt x="383" y="525"/>
                    <a:pt x="298" y="318"/>
                  </a:cubicBezTo>
                  <a:cubicBezTo>
                    <a:pt x="251" y="203"/>
                    <a:pt x="174" y="123"/>
                    <a:pt x="118" y="76"/>
                  </a:cubicBezTo>
                  <a:cubicBezTo>
                    <a:pt x="58" y="25"/>
                    <a:pt x="7" y="1"/>
                    <a:pt x="7" y="1"/>
                  </a:cubicBezTo>
                  <a:cubicBezTo>
                    <a:pt x="5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20"/>
            <p:cNvSpPr>
              <a:spLocks noChangeArrowheads="1"/>
            </p:cNvSpPr>
            <p:nvPr/>
          </p:nvSpPr>
          <p:spPr bwMode="auto">
            <a:xfrm>
              <a:off x="5964238" y="4044950"/>
              <a:ext cx="41275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21"/>
            <p:cNvSpPr>
              <a:spLocks noChangeArrowheads="1"/>
            </p:cNvSpPr>
            <p:nvPr/>
          </p:nvSpPr>
          <p:spPr bwMode="auto">
            <a:xfrm>
              <a:off x="6094413" y="3941763"/>
              <a:ext cx="41275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22"/>
            <p:cNvSpPr>
              <a:spLocks noChangeArrowheads="1"/>
            </p:cNvSpPr>
            <p:nvPr/>
          </p:nvSpPr>
          <p:spPr bwMode="auto">
            <a:xfrm>
              <a:off x="6089651" y="4083050"/>
              <a:ext cx="38100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23"/>
            <p:cNvSpPr>
              <a:spLocks noChangeArrowheads="1"/>
            </p:cNvSpPr>
            <p:nvPr/>
          </p:nvSpPr>
          <p:spPr bwMode="auto">
            <a:xfrm>
              <a:off x="6243638" y="4079875"/>
              <a:ext cx="41275" cy="38100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24"/>
            <p:cNvSpPr>
              <a:spLocks noChangeArrowheads="1"/>
            </p:cNvSpPr>
            <p:nvPr/>
          </p:nvSpPr>
          <p:spPr bwMode="auto">
            <a:xfrm>
              <a:off x="6181726" y="4197350"/>
              <a:ext cx="42863" cy="39688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25"/>
            <p:cNvSpPr>
              <a:spLocks noChangeArrowheads="1"/>
            </p:cNvSpPr>
            <p:nvPr/>
          </p:nvSpPr>
          <p:spPr bwMode="auto">
            <a:xfrm>
              <a:off x="6067426" y="4262438"/>
              <a:ext cx="41275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26"/>
            <p:cNvSpPr>
              <a:spLocks noChangeArrowheads="1"/>
            </p:cNvSpPr>
            <p:nvPr/>
          </p:nvSpPr>
          <p:spPr bwMode="auto">
            <a:xfrm>
              <a:off x="6273801" y="4275138"/>
              <a:ext cx="41275" cy="41275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7"/>
            <p:cNvSpPr/>
            <p:nvPr/>
          </p:nvSpPr>
          <p:spPr bwMode="auto">
            <a:xfrm>
              <a:off x="6056313" y="3644900"/>
              <a:ext cx="290513" cy="233363"/>
            </a:xfrm>
            <a:custGeom>
              <a:avLst/>
              <a:gdLst>
                <a:gd name="T0" fmla="*/ 0 w 76"/>
                <a:gd name="T1" fmla="*/ 0 h 61"/>
                <a:gd name="T2" fmla="*/ 76 w 76"/>
                <a:gd name="T3" fmla="*/ 9 h 61"/>
                <a:gd name="T4" fmla="*/ 37 w 76"/>
                <a:gd name="T5" fmla="*/ 61 h 61"/>
                <a:gd name="T6" fmla="*/ 0 w 76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1">
                  <a:moveTo>
                    <a:pt x="0" y="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6" y="18"/>
                    <a:pt x="0" y="0"/>
                  </a:cubicBezTo>
                  <a:close/>
                </a:path>
              </a:pathLst>
            </a:custGeom>
            <a:solidFill>
              <a:srgbClr val="6A9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8"/>
            <p:cNvSpPr/>
            <p:nvPr/>
          </p:nvSpPr>
          <p:spPr bwMode="auto">
            <a:xfrm>
              <a:off x="6086476" y="3705225"/>
              <a:ext cx="168275" cy="134938"/>
            </a:xfrm>
            <a:custGeom>
              <a:avLst/>
              <a:gdLst>
                <a:gd name="T0" fmla="*/ 0 w 44"/>
                <a:gd name="T1" fmla="*/ 0 h 35"/>
                <a:gd name="T2" fmla="*/ 44 w 44"/>
                <a:gd name="T3" fmla="*/ 5 h 35"/>
                <a:gd name="T4" fmla="*/ 21 w 44"/>
                <a:gd name="T5" fmla="*/ 35 h 35"/>
                <a:gd name="T6" fmla="*/ 0 w 4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5">
                  <a:moveTo>
                    <a:pt x="0" y="0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4" y="10"/>
                    <a:pt x="0" y="0"/>
                  </a:cubicBezTo>
                  <a:close/>
                </a:path>
              </a:pathLst>
            </a:custGeom>
            <a:solidFill>
              <a:srgbClr val="FF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9"/>
            <p:cNvSpPr/>
            <p:nvPr/>
          </p:nvSpPr>
          <p:spPr bwMode="auto">
            <a:xfrm>
              <a:off x="4905376" y="225425"/>
              <a:ext cx="1471613" cy="4186238"/>
            </a:xfrm>
            <a:custGeom>
              <a:avLst/>
              <a:gdLst>
                <a:gd name="T0" fmla="*/ 48 w 385"/>
                <a:gd name="T1" fmla="*/ 1 h 1097"/>
                <a:gd name="T2" fmla="*/ 3 w 385"/>
                <a:gd name="T3" fmla="*/ 239 h 1097"/>
                <a:gd name="T4" fmla="*/ 272 w 385"/>
                <a:gd name="T5" fmla="*/ 874 h 1097"/>
                <a:gd name="T6" fmla="*/ 377 w 385"/>
                <a:gd name="T7" fmla="*/ 1094 h 1097"/>
                <a:gd name="T8" fmla="*/ 381 w 385"/>
                <a:gd name="T9" fmla="*/ 1097 h 1097"/>
                <a:gd name="T10" fmla="*/ 385 w 385"/>
                <a:gd name="T11" fmla="*/ 1093 h 1097"/>
                <a:gd name="T12" fmla="*/ 278 w 385"/>
                <a:gd name="T13" fmla="*/ 868 h 1097"/>
                <a:gd name="T14" fmla="*/ 11 w 385"/>
                <a:gd name="T15" fmla="*/ 239 h 1097"/>
                <a:gd name="T16" fmla="*/ 51 w 385"/>
                <a:gd name="T17" fmla="*/ 8 h 1097"/>
                <a:gd name="T18" fmla="*/ 53 w 385"/>
                <a:gd name="T19" fmla="*/ 3 h 1097"/>
                <a:gd name="T20" fmla="*/ 48 w 385"/>
                <a:gd name="T21" fmla="*/ 1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1097">
                  <a:moveTo>
                    <a:pt x="48" y="1"/>
                  </a:moveTo>
                  <a:cubicBezTo>
                    <a:pt x="44" y="2"/>
                    <a:pt x="6" y="23"/>
                    <a:pt x="3" y="239"/>
                  </a:cubicBezTo>
                  <a:cubicBezTo>
                    <a:pt x="0" y="469"/>
                    <a:pt x="93" y="689"/>
                    <a:pt x="272" y="874"/>
                  </a:cubicBezTo>
                  <a:cubicBezTo>
                    <a:pt x="273" y="875"/>
                    <a:pt x="368" y="981"/>
                    <a:pt x="377" y="1094"/>
                  </a:cubicBezTo>
                  <a:cubicBezTo>
                    <a:pt x="377" y="1096"/>
                    <a:pt x="379" y="1097"/>
                    <a:pt x="381" y="1097"/>
                  </a:cubicBezTo>
                  <a:cubicBezTo>
                    <a:pt x="384" y="1097"/>
                    <a:pt x="385" y="1095"/>
                    <a:pt x="385" y="1093"/>
                  </a:cubicBezTo>
                  <a:cubicBezTo>
                    <a:pt x="376" y="977"/>
                    <a:pt x="279" y="870"/>
                    <a:pt x="278" y="868"/>
                  </a:cubicBezTo>
                  <a:cubicBezTo>
                    <a:pt x="100" y="685"/>
                    <a:pt x="8" y="467"/>
                    <a:pt x="11" y="239"/>
                  </a:cubicBezTo>
                  <a:cubicBezTo>
                    <a:pt x="14" y="29"/>
                    <a:pt x="51" y="8"/>
                    <a:pt x="51" y="8"/>
                  </a:cubicBezTo>
                  <a:cubicBezTo>
                    <a:pt x="53" y="7"/>
                    <a:pt x="54" y="5"/>
                    <a:pt x="53" y="3"/>
                  </a:cubicBezTo>
                  <a:cubicBezTo>
                    <a:pt x="52" y="1"/>
                    <a:pt x="50" y="0"/>
                    <a:pt x="48" y="1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0"/>
            <p:cNvSpPr/>
            <p:nvPr/>
          </p:nvSpPr>
          <p:spPr bwMode="auto">
            <a:xfrm>
              <a:off x="5895976" y="0"/>
              <a:ext cx="231775" cy="206375"/>
            </a:xfrm>
            <a:custGeom>
              <a:avLst/>
              <a:gdLst>
                <a:gd name="T0" fmla="*/ 12 w 61"/>
                <a:gd name="T1" fmla="*/ 0 h 54"/>
                <a:gd name="T2" fmla="*/ 0 w 61"/>
                <a:gd name="T3" fmla="*/ 24 h 54"/>
                <a:gd name="T4" fmla="*/ 31 w 61"/>
                <a:gd name="T5" fmla="*/ 54 h 54"/>
                <a:gd name="T6" fmla="*/ 61 w 61"/>
                <a:gd name="T7" fmla="*/ 24 h 54"/>
                <a:gd name="T8" fmla="*/ 50 w 61"/>
                <a:gd name="T9" fmla="*/ 1 h 54"/>
                <a:gd name="T10" fmla="*/ 12 w 61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4">
                  <a:moveTo>
                    <a:pt x="12" y="0"/>
                  </a:moveTo>
                  <a:cubicBezTo>
                    <a:pt x="5" y="6"/>
                    <a:pt x="0" y="14"/>
                    <a:pt x="0" y="24"/>
                  </a:cubicBezTo>
                  <a:cubicBezTo>
                    <a:pt x="0" y="41"/>
                    <a:pt x="14" y="54"/>
                    <a:pt x="31" y="54"/>
                  </a:cubicBezTo>
                  <a:cubicBezTo>
                    <a:pt x="48" y="54"/>
                    <a:pt x="61" y="41"/>
                    <a:pt x="61" y="24"/>
                  </a:cubicBezTo>
                  <a:cubicBezTo>
                    <a:pt x="61" y="15"/>
                    <a:pt x="57" y="6"/>
                    <a:pt x="50" y="1"/>
                  </a:cubicBezTo>
                  <a:cubicBezTo>
                    <a:pt x="38" y="0"/>
                    <a:pt x="25" y="0"/>
                    <a:pt x="12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1"/>
            <p:cNvSpPr/>
            <p:nvPr/>
          </p:nvSpPr>
          <p:spPr bwMode="auto">
            <a:xfrm>
              <a:off x="6127751" y="255588"/>
              <a:ext cx="222250" cy="157163"/>
            </a:xfrm>
            <a:custGeom>
              <a:avLst/>
              <a:gdLst>
                <a:gd name="T0" fmla="*/ 28 w 58"/>
                <a:gd name="T1" fmla="*/ 0 h 41"/>
                <a:gd name="T2" fmla="*/ 0 w 58"/>
                <a:gd name="T3" fmla="*/ 18 h 41"/>
                <a:gd name="T4" fmla="*/ 56 w 58"/>
                <a:gd name="T5" fmla="*/ 41 h 41"/>
                <a:gd name="T6" fmla="*/ 58 w 58"/>
                <a:gd name="T7" fmla="*/ 30 h 41"/>
                <a:gd name="T8" fmla="*/ 28 w 5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1">
                  <a:moveTo>
                    <a:pt x="28" y="0"/>
                  </a:moveTo>
                  <a:cubicBezTo>
                    <a:pt x="15" y="0"/>
                    <a:pt x="4" y="7"/>
                    <a:pt x="0" y="18"/>
                  </a:cubicBezTo>
                  <a:cubicBezTo>
                    <a:pt x="19" y="24"/>
                    <a:pt x="38" y="32"/>
                    <a:pt x="56" y="41"/>
                  </a:cubicBezTo>
                  <a:cubicBezTo>
                    <a:pt x="57" y="38"/>
                    <a:pt x="58" y="34"/>
                    <a:pt x="58" y="30"/>
                  </a:cubicBezTo>
                  <a:cubicBezTo>
                    <a:pt x="58" y="13"/>
                    <a:pt x="44" y="0"/>
                    <a:pt x="28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2"/>
            <p:cNvSpPr/>
            <p:nvPr/>
          </p:nvSpPr>
          <p:spPr bwMode="auto">
            <a:xfrm>
              <a:off x="6491288" y="57150"/>
              <a:ext cx="222250" cy="138113"/>
            </a:xfrm>
            <a:custGeom>
              <a:avLst/>
              <a:gdLst>
                <a:gd name="T0" fmla="*/ 0 w 58"/>
                <a:gd name="T1" fmla="*/ 6 h 36"/>
                <a:gd name="T2" fmla="*/ 30 w 58"/>
                <a:gd name="T3" fmla="*/ 36 h 36"/>
                <a:gd name="T4" fmla="*/ 58 w 58"/>
                <a:gd name="T5" fmla="*/ 18 h 36"/>
                <a:gd name="T6" fmla="*/ 0 w 58"/>
                <a:gd name="T7" fmla="*/ 0 h 36"/>
                <a:gd name="T8" fmla="*/ 0 w 58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6">
                  <a:moveTo>
                    <a:pt x="0" y="6"/>
                  </a:moveTo>
                  <a:cubicBezTo>
                    <a:pt x="0" y="23"/>
                    <a:pt x="13" y="36"/>
                    <a:pt x="30" y="36"/>
                  </a:cubicBezTo>
                  <a:cubicBezTo>
                    <a:pt x="43" y="36"/>
                    <a:pt x="54" y="29"/>
                    <a:pt x="58" y="18"/>
                  </a:cubicBezTo>
                  <a:cubicBezTo>
                    <a:pt x="39" y="11"/>
                    <a:pt x="20" y="5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3"/>
            <p:cNvSpPr/>
            <p:nvPr/>
          </p:nvSpPr>
          <p:spPr bwMode="auto">
            <a:xfrm>
              <a:off x="6537326" y="290513"/>
              <a:ext cx="217488" cy="160338"/>
            </a:xfrm>
            <a:custGeom>
              <a:avLst/>
              <a:gdLst>
                <a:gd name="T0" fmla="*/ 30 w 57"/>
                <a:gd name="T1" fmla="*/ 0 h 42"/>
                <a:gd name="T2" fmla="*/ 0 w 57"/>
                <a:gd name="T3" fmla="*/ 30 h 42"/>
                <a:gd name="T4" fmla="*/ 2 w 57"/>
                <a:gd name="T5" fmla="*/ 42 h 42"/>
                <a:gd name="T6" fmla="*/ 57 w 57"/>
                <a:gd name="T7" fmla="*/ 15 h 42"/>
                <a:gd name="T8" fmla="*/ 30 w 5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2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34"/>
                    <a:pt x="1" y="38"/>
                    <a:pt x="2" y="42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2" y="6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4"/>
            <p:cNvSpPr/>
            <p:nvPr/>
          </p:nvSpPr>
          <p:spPr bwMode="auto">
            <a:xfrm>
              <a:off x="5486401" y="38100"/>
              <a:ext cx="225425" cy="111125"/>
            </a:xfrm>
            <a:custGeom>
              <a:avLst/>
              <a:gdLst>
                <a:gd name="T0" fmla="*/ 0 w 59"/>
                <a:gd name="T1" fmla="*/ 10 h 29"/>
                <a:gd name="T2" fmla="*/ 28 w 59"/>
                <a:gd name="T3" fmla="*/ 29 h 29"/>
                <a:gd name="T4" fmla="*/ 59 w 59"/>
                <a:gd name="T5" fmla="*/ 0 h 29"/>
                <a:gd name="T6" fmla="*/ 43 w 59"/>
                <a:gd name="T7" fmla="*/ 2 h 29"/>
                <a:gd name="T8" fmla="*/ 0 w 59"/>
                <a:gd name="T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">
                  <a:moveTo>
                    <a:pt x="0" y="10"/>
                  </a:moveTo>
                  <a:cubicBezTo>
                    <a:pt x="4" y="21"/>
                    <a:pt x="15" y="29"/>
                    <a:pt x="28" y="29"/>
                  </a:cubicBezTo>
                  <a:cubicBezTo>
                    <a:pt x="45" y="29"/>
                    <a:pt x="58" y="16"/>
                    <a:pt x="59" y="0"/>
                  </a:cubicBezTo>
                  <a:cubicBezTo>
                    <a:pt x="54" y="1"/>
                    <a:pt x="48" y="1"/>
                    <a:pt x="43" y="2"/>
                  </a:cubicBezTo>
                  <a:cubicBezTo>
                    <a:pt x="29" y="4"/>
                    <a:pt x="14" y="6"/>
                    <a:pt x="0" y="1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5"/>
            <p:cNvSpPr/>
            <p:nvPr/>
          </p:nvSpPr>
          <p:spPr bwMode="auto">
            <a:xfrm>
              <a:off x="5173663" y="125413"/>
              <a:ext cx="2303463" cy="4149725"/>
            </a:xfrm>
            <a:custGeom>
              <a:avLst/>
              <a:gdLst>
                <a:gd name="T0" fmla="*/ 3 w 603"/>
                <a:gd name="T1" fmla="*/ 17 h 1087"/>
                <a:gd name="T2" fmla="*/ 0 w 603"/>
                <a:gd name="T3" fmla="*/ 22 h 1087"/>
                <a:gd name="T4" fmla="*/ 5 w 603"/>
                <a:gd name="T5" fmla="*/ 25 h 1087"/>
                <a:gd name="T6" fmla="*/ 352 w 603"/>
                <a:gd name="T7" fmla="*/ 113 h 1087"/>
                <a:gd name="T8" fmla="*/ 557 w 603"/>
                <a:gd name="T9" fmla="*/ 680 h 1087"/>
                <a:gd name="T10" fmla="*/ 499 w 603"/>
                <a:gd name="T11" fmla="*/ 845 h 1087"/>
                <a:gd name="T12" fmla="*/ 453 w 603"/>
                <a:gd name="T13" fmla="*/ 1083 h 1087"/>
                <a:gd name="T14" fmla="*/ 457 w 603"/>
                <a:gd name="T15" fmla="*/ 1086 h 1087"/>
                <a:gd name="T16" fmla="*/ 460 w 603"/>
                <a:gd name="T17" fmla="*/ 1081 h 1087"/>
                <a:gd name="T18" fmla="*/ 507 w 603"/>
                <a:gd name="T19" fmla="*/ 848 h 1087"/>
                <a:gd name="T20" fmla="*/ 564 w 603"/>
                <a:gd name="T21" fmla="*/ 682 h 1087"/>
                <a:gd name="T22" fmla="*/ 545 w 603"/>
                <a:gd name="T23" fmla="*/ 373 h 1087"/>
                <a:gd name="T24" fmla="*/ 356 w 603"/>
                <a:gd name="T25" fmla="*/ 106 h 1087"/>
                <a:gd name="T26" fmla="*/ 112 w 603"/>
                <a:gd name="T27" fmla="*/ 18 h 1087"/>
                <a:gd name="T28" fmla="*/ 3 w 603"/>
                <a:gd name="T29" fmla="*/ 1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3" h="1087">
                  <a:moveTo>
                    <a:pt x="3" y="17"/>
                  </a:move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2" y="26"/>
                    <a:pt x="5" y="25"/>
                  </a:cubicBezTo>
                  <a:cubicBezTo>
                    <a:pt x="6" y="25"/>
                    <a:pt x="176" y="0"/>
                    <a:pt x="352" y="113"/>
                  </a:cubicBezTo>
                  <a:cubicBezTo>
                    <a:pt x="525" y="225"/>
                    <a:pt x="603" y="505"/>
                    <a:pt x="557" y="680"/>
                  </a:cubicBezTo>
                  <a:cubicBezTo>
                    <a:pt x="540" y="742"/>
                    <a:pt x="519" y="796"/>
                    <a:pt x="499" y="845"/>
                  </a:cubicBezTo>
                  <a:cubicBezTo>
                    <a:pt x="464" y="932"/>
                    <a:pt x="434" y="1008"/>
                    <a:pt x="453" y="1083"/>
                  </a:cubicBezTo>
                  <a:cubicBezTo>
                    <a:pt x="453" y="1086"/>
                    <a:pt x="455" y="1087"/>
                    <a:pt x="457" y="1086"/>
                  </a:cubicBezTo>
                  <a:cubicBezTo>
                    <a:pt x="460" y="1086"/>
                    <a:pt x="461" y="1084"/>
                    <a:pt x="460" y="1081"/>
                  </a:cubicBezTo>
                  <a:cubicBezTo>
                    <a:pt x="443" y="1008"/>
                    <a:pt x="471" y="938"/>
                    <a:pt x="507" y="848"/>
                  </a:cubicBezTo>
                  <a:cubicBezTo>
                    <a:pt x="526" y="799"/>
                    <a:pt x="548" y="744"/>
                    <a:pt x="564" y="682"/>
                  </a:cubicBezTo>
                  <a:cubicBezTo>
                    <a:pt x="587" y="596"/>
                    <a:pt x="580" y="480"/>
                    <a:pt x="545" y="373"/>
                  </a:cubicBezTo>
                  <a:cubicBezTo>
                    <a:pt x="507" y="255"/>
                    <a:pt x="439" y="160"/>
                    <a:pt x="356" y="106"/>
                  </a:cubicBezTo>
                  <a:cubicBezTo>
                    <a:pt x="263" y="46"/>
                    <a:pt x="172" y="25"/>
                    <a:pt x="112" y="18"/>
                  </a:cubicBezTo>
                  <a:cubicBezTo>
                    <a:pt x="47" y="11"/>
                    <a:pt x="5" y="17"/>
                    <a:pt x="3" y="17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6"/>
            <p:cNvSpPr/>
            <p:nvPr/>
          </p:nvSpPr>
          <p:spPr bwMode="auto">
            <a:xfrm>
              <a:off x="6135688" y="4343400"/>
              <a:ext cx="993775" cy="331788"/>
            </a:xfrm>
            <a:custGeom>
              <a:avLst/>
              <a:gdLst>
                <a:gd name="T0" fmla="*/ 0 w 260"/>
                <a:gd name="T1" fmla="*/ 63 h 87"/>
                <a:gd name="T2" fmla="*/ 20 w 260"/>
                <a:gd name="T3" fmla="*/ 80 h 87"/>
                <a:gd name="T4" fmla="*/ 120 w 260"/>
                <a:gd name="T5" fmla="*/ 79 h 87"/>
                <a:gd name="T6" fmla="*/ 216 w 260"/>
                <a:gd name="T7" fmla="*/ 50 h 87"/>
                <a:gd name="T8" fmla="*/ 256 w 260"/>
                <a:gd name="T9" fmla="*/ 1 h 87"/>
                <a:gd name="T10" fmla="*/ 255 w 260"/>
                <a:gd name="T11" fmla="*/ 0 h 87"/>
                <a:gd name="T12" fmla="*/ 0 w 260"/>
                <a:gd name="T13" fmla="*/ 6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87">
                  <a:moveTo>
                    <a:pt x="0" y="63"/>
                  </a:moveTo>
                  <a:cubicBezTo>
                    <a:pt x="5" y="71"/>
                    <a:pt x="12" y="77"/>
                    <a:pt x="20" y="80"/>
                  </a:cubicBezTo>
                  <a:cubicBezTo>
                    <a:pt x="52" y="87"/>
                    <a:pt x="88" y="83"/>
                    <a:pt x="120" y="79"/>
                  </a:cubicBezTo>
                  <a:cubicBezTo>
                    <a:pt x="152" y="74"/>
                    <a:pt x="185" y="64"/>
                    <a:pt x="216" y="50"/>
                  </a:cubicBezTo>
                  <a:cubicBezTo>
                    <a:pt x="235" y="41"/>
                    <a:pt x="260" y="28"/>
                    <a:pt x="256" y="1"/>
                  </a:cubicBezTo>
                  <a:cubicBezTo>
                    <a:pt x="256" y="1"/>
                    <a:pt x="255" y="0"/>
                    <a:pt x="255" y="0"/>
                  </a:cubicBezTo>
                  <a:cubicBezTo>
                    <a:pt x="191" y="58"/>
                    <a:pt x="86" y="69"/>
                    <a:pt x="0" y="63"/>
                  </a:cubicBezTo>
                  <a:close/>
                </a:path>
              </a:pathLst>
            </a:custGeom>
            <a:solidFill>
              <a:srgbClr val="44B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7"/>
            <p:cNvSpPr/>
            <p:nvPr/>
          </p:nvSpPr>
          <p:spPr bwMode="auto">
            <a:xfrm>
              <a:off x="6078538" y="4191000"/>
              <a:ext cx="1031875" cy="415925"/>
            </a:xfrm>
            <a:custGeom>
              <a:avLst/>
              <a:gdLst>
                <a:gd name="T0" fmla="*/ 204 w 270"/>
                <a:gd name="T1" fmla="*/ 25 h 109"/>
                <a:gd name="T2" fmla="*/ 190 w 270"/>
                <a:gd name="T3" fmla="*/ 31 h 109"/>
                <a:gd name="T4" fmla="*/ 0 w 270"/>
                <a:gd name="T5" fmla="*/ 54 h 109"/>
                <a:gd name="T6" fmla="*/ 15 w 270"/>
                <a:gd name="T7" fmla="*/ 103 h 109"/>
                <a:gd name="T8" fmla="*/ 270 w 270"/>
                <a:gd name="T9" fmla="*/ 40 h 109"/>
                <a:gd name="T10" fmla="*/ 262 w 270"/>
                <a:gd name="T11" fmla="*/ 0 h 109"/>
                <a:gd name="T12" fmla="*/ 204 w 270"/>
                <a:gd name="T13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109">
                  <a:moveTo>
                    <a:pt x="204" y="25"/>
                  </a:moveTo>
                  <a:cubicBezTo>
                    <a:pt x="202" y="27"/>
                    <a:pt x="192" y="29"/>
                    <a:pt x="190" y="31"/>
                  </a:cubicBezTo>
                  <a:cubicBezTo>
                    <a:pt x="130" y="55"/>
                    <a:pt x="64" y="60"/>
                    <a:pt x="0" y="54"/>
                  </a:cubicBezTo>
                  <a:cubicBezTo>
                    <a:pt x="3" y="68"/>
                    <a:pt x="7" y="89"/>
                    <a:pt x="15" y="103"/>
                  </a:cubicBezTo>
                  <a:cubicBezTo>
                    <a:pt x="101" y="109"/>
                    <a:pt x="206" y="98"/>
                    <a:pt x="270" y="40"/>
                  </a:cubicBezTo>
                  <a:cubicBezTo>
                    <a:pt x="268" y="29"/>
                    <a:pt x="264" y="11"/>
                    <a:pt x="262" y="0"/>
                  </a:cubicBezTo>
                  <a:cubicBezTo>
                    <a:pt x="244" y="11"/>
                    <a:pt x="225" y="20"/>
                    <a:pt x="204" y="25"/>
                  </a:cubicBezTo>
                  <a:close/>
                </a:path>
              </a:pathLst>
            </a:custGeom>
            <a:solidFill>
              <a:srgbClr val="FF4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8"/>
            <p:cNvSpPr/>
            <p:nvPr/>
          </p:nvSpPr>
          <p:spPr bwMode="auto">
            <a:xfrm>
              <a:off x="6064251" y="4083050"/>
              <a:ext cx="1016000" cy="336550"/>
            </a:xfrm>
            <a:custGeom>
              <a:avLst/>
              <a:gdLst>
                <a:gd name="T0" fmla="*/ 262 w 266"/>
                <a:gd name="T1" fmla="*/ 0 h 88"/>
                <a:gd name="T2" fmla="*/ 0 w 266"/>
                <a:gd name="T3" fmla="*/ 66 h 88"/>
                <a:gd name="T4" fmla="*/ 4 w 266"/>
                <a:gd name="T5" fmla="*/ 82 h 88"/>
                <a:gd name="T6" fmla="*/ 194 w 266"/>
                <a:gd name="T7" fmla="*/ 59 h 88"/>
                <a:gd name="T8" fmla="*/ 208 w 266"/>
                <a:gd name="T9" fmla="*/ 53 h 88"/>
                <a:gd name="T10" fmla="*/ 266 w 266"/>
                <a:gd name="T11" fmla="*/ 28 h 88"/>
                <a:gd name="T12" fmla="*/ 262 w 266"/>
                <a:gd name="T13" fmla="*/ 2 h 88"/>
                <a:gd name="T14" fmla="*/ 262 w 266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88">
                  <a:moveTo>
                    <a:pt x="262" y="0"/>
                  </a:moveTo>
                  <a:cubicBezTo>
                    <a:pt x="192" y="54"/>
                    <a:pt x="87" y="70"/>
                    <a:pt x="0" y="66"/>
                  </a:cubicBezTo>
                  <a:cubicBezTo>
                    <a:pt x="2" y="71"/>
                    <a:pt x="3" y="77"/>
                    <a:pt x="4" y="82"/>
                  </a:cubicBezTo>
                  <a:cubicBezTo>
                    <a:pt x="68" y="88"/>
                    <a:pt x="134" y="83"/>
                    <a:pt x="194" y="59"/>
                  </a:cubicBezTo>
                  <a:cubicBezTo>
                    <a:pt x="196" y="57"/>
                    <a:pt x="206" y="55"/>
                    <a:pt x="208" y="53"/>
                  </a:cubicBezTo>
                  <a:cubicBezTo>
                    <a:pt x="229" y="48"/>
                    <a:pt x="248" y="39"/>
                    <a:pt x="266" y="28"/>
                  </a:cubicBezTo>
                  <a:cubicBezTo>
                    <a:pt x="263" y="20"/>
                    <a:pt x="262" y="11"/>
                    <a:pt x="262" y="2"/>
                  </a:cubicBezTo>
                  <a:cubicBezTo>
                    <a:pt x="262" y="2"/>
                    <a:pt x="262" y="1"/>
                    <a:pt x="262" y="0"/>
                  </a:cubicBezTo>
                  <a:close/>
                </a:path>
              </a:pathLst>
            </a:custGeom>
            <a:solidFill>
              <a:srgbClr val="44B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239"/>
            <p:cNvSpPr>
              <a:spLocks noChangeArrowheads="1"/>
            </p:cNvSpPr>
            <p:nvPr/>
          </p:nvSpPr>
          <p:spPr bwMode="auto">
            <a:xfrm>
              <a:off x="6167438" y="4357688"/>
              <a:ext cx="30163" cy="3175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240"/>
            <p:cNvSpPr>
              <a:spLocks noChangeArrowheads="1"/>
            </p:cNvSpPr>
            <p:nvPr/>
          </p:nvSpPr>
          <p:spPr bwMode="auto">
            <a:xfrm>
              <a:off x="6265863" y="4606925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241"/>
            <p:cNvSpPr>
              <a:spLocks noChangeArrowheads="1"/>
            </p:cNvSpPr>
            <p:nvPr/>
          </p:nvSpPr>
          <p:spPr bwMode="auto">
            <a:xfrm>
              <a:off x="6445251" y="4606925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242"/>
            <p:cNvSpPr>
              <a:spLocks noChangeArrowheads="1"/>
            </p:cNvSpPr>
            <p:nvPr/>
          </p:nvSpPr>
          <p:spPr bwMode="auto">
            <a:xfrm>
              <a:off x="6605588" y="4587875"/>
              <a:ext cx="31750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243"/>
            <p:cNvSpPr>
              <a:spLocks noChangeArrowheads="1"/>
            </p:cNvSpPr>
            <p:nvPr/>
          </p:nvSpPr>
          <p:spPr bwMode="auto">
            <a:xfrm>
              <a:off x="6765926" y="4549775"/>
              <a:ext cx="31750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244"/>
            <p:cNvSpPr>
              <a:spLocks noChangeArrowheads="1"/>
            </p:cNvSpPr>
            <p:nvPr/>
          </p:nvSpPr>
          <p:spPr bwMode="auto">
            <a:xfrm>
              <a:off x="6911976" y="4484688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245"/>
            <p:cNvSpPr>
              <a:spLocks noChangeArrowheads="1"/>
            </p:cNvSpPr>
            <p:nvPr/>
          </p:nvSpPr>
          <p:spPr bwMode="auto">
            <a:xfrm>
              <a:off x="7045326" y="4416425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246"/>
            <p:cNvSpPr>
              <a:spLocks noChangeArrowheads="1"/>
            </p:cNvSpPr>
            <p:nvPr/>
          </p:nvSpPr>
          <p:spPr bwMode="auto">
            <a:xfrm>
              <a:off x="6319838" y="4354513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247"/>
            <p:cNvSpPr>
              <a:spLocks noChangeArrowheads="1"/>
            </p:cNvSpPr>
            <p:nvPr/>
          </p:nvSpPr>
          <p:spPr bwMode="auto">
            <a:xfrm>
              <a:off x="6475413" y="4332288"/>
              <a:ext cx="34925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248"/>
            <p:cNvSpPr>
              <a:spLocks noChangeArrowheads="1"/>
            </p:cNvSpPr>
            <p:nvPr/>
          </p:nvSpPr>
          <p:spPr bwMode="auto">
            <a:xfrm>
              <a:off x="6643688" y="4297363"/>
              <a:ext cx="31750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249"/>
            <p:cNvSpPr>
              <a:spLocks noChangeArrowheads="1"/>
            </p:cNvSpPr>
            <p:nvPr/>
          </p:nvSpPr>
          <p:spPr bwMode="auto">
            <a:xfrm>
              <a:off x="6804026" y="4243388"/>
              <a:ext cx="31750" cy="34925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250"/>
            <p:cNvSpPr>
              <a:spLocks noChangeArrowheads="1"/>
            </p:cNvSpPr>
            <p:nvPr/>
          </p:nvSpPr>
          <p:spPr bwMode="auto">
            <a:xfrm>
              <a:off x="6958013" y="4191000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51"/>
            <p:cNvSpPr/>
            <p:nvPr/>
          </p:nvSpPr>
          <p:spPr bwMode="auto">
            <a:xfrm>
              <a:off x="6453188" y="236538"/>
              <a:ext cx="595313" cy="423863"/>
            </a:xfrm>
            <a:custGeom>
              <a:avLst/>
              <a:gdLst>
                <a:gd name="T0" fmla="*/ 168 w 375"/>
                <a:gd name="T1" fmla="*/ 267 h 267"/>
                <a:gd name="T2" fmla="*/ 168 w 375"/>
                <a:gd name="T3" fmla="*/ 84 h 267"/>
                <a:gd name="T4" fmla="*/ 375 w 375"/>
                <a:gd name="T5" fmla="*/ 156 h 267"/>
                <a:gd name="T6" fmla="*/ 325 w 375"/>
                <a:gd name="T7" fmla="*/ 0 h 267"/>
                <a:gd name="T8" fmla="*/ 0 w 375"/>
                <a:gd name="T9" fmla="*/ 156 h 267"/>
                <a:gd name="T10" fmla="*/ 168 w 375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67">
                  <a:moveTo>
                    <a:pt x="168" y="267"/>
                  </a:moveTo>
                  <a:lnTo>
                    <a:pt x="168" y="84"/>
                  </a:lnTo>
                  <a:lnTo>
                    <a:pt x="375" y="156"/>
                  </a:lnTo>
                  <a:lnTo>
                    <a:pt x="325" y="0"/>
                  </a:lnTo>
                  <a:lnTo>
                    <a:pt x="0" y="156"/>
                  </a:lnTo>
                  <a:lnTo>
                    <a:pt x="168" y="267"/>
                  </a:lnTo>
                  <a:close/>
                </a:path>
              </a:pathLst>
            </a:custGeom>
            <a:solidFill>
              <a:srgbClr val="B3B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2"/>
            <p:cNvSpPr/>
            <p:nvPr/>
          </p:nvSpPr>
          <p:spPr bwMode="auto">
            <a:xfrm>
              <a:off x="6453188" y="236538"/>
              <a:ext cx="595313" cy="423863"/>
            </a:xfrm>
            <a:custGeom>
              <a:avLst/>
              <a:gdLst>
                <a:gd name="T0" fmla="*/ 168 w 375"/>
                <a:gd name="T1" fmla="*/ 267 h 267"/>
                <a:gd name="T2" fmla="*/ 168 w 375"/>
                <a:gd name="T3" fmla="*/ 84 h 267"/>
                <a:gd name="T4" fmla="*/ 375 w 375"/>
                <a:gd name="T5" fmla="*/ 156 h 267"/>
                <a:gd name="T6" fmla="*/ 325 w 375"/>
                <a:gd name="T7" fmla="*/ 0 h 267"/>
                <a:gd name="T8" fmla="*/ 0 w 375"/>
                <a:gd name="T9" fmla="*/ 15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67">
                  <a:moveTo>
                    <a:pt x="168" y="267"/>
                  </a:moveTo>
                  <a:lnTo>
                    <a:pt x="168" y="84"/>
                  </a:lnTo>
                  <a:lnTo>
                    <a:pt x="375" y="156"/>
                  </a:lnTo>
                  <a:lnTo>
                    <a:pt x="325" y="0"/>
                  </a:lnTo>
                  <a:lnTo>
                    <a:pt x="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3"/>
            <p:cNvSpPr/>
            <p:nvPr/>
          </p:nvSpPr>
          <p:spPr bwMode="auto">
            <a:xfrm>
              <a:off x="6884988" y="404813"/>
              <a:ext cx="557213" cy="801688"/>
            </a:xfrm>
            <a:custGeom>
              <a:avLst/>
              <a:gdLst>
                <a:gd name="T0" fmla="*/ 9 w 146"/>
                <a:gd name="T1" fmla="*/ 119 h 210"/>
                <a:gd name="T2" fmla="*/ 0 w 146"/>
                <a:gd name="T3" fmla="*/ 52 h 210"/>
                <a:gd name="T4" fmla="*/ 94 w 146"/>
                <a:gd name="T5" fmla="*/ 79 h 210"/>
                <a:gd name="T6" fmla="*/ 91 w 146"/>
                <a:gd name="T7" fmla="*/ 0 h 210"/>
                <a:gd name="T8" fmla="*/ 137 w 146"/>
                <a:gd name="T9" fmla="*/ 46 h 210"/>
                <a:gd name="T10" fmla="*/ 146 w 146"/>
                <a:gd name="T11" fmla="*/ 137 h 210"/>
                <a:gd name="T12" fmla="*/ 55 w 146"/>
                <a:gd name="T13" fmla="*/ 107 h 210"/>
                <a:gd name="T14" fmla="*/ 61 w 146"/>
                <a:gd name="T15" fmla="*/ 210 h 210"/>
                <a:gd name="T16" fmla="*/ 9 w 146"/>
                <a:gd name="T17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210">
                  <a:moveTo>
                    <a:pt x="9" y="11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1" y="210"/>
                    <a:pt x="18" y="152"/>
                    <a:pt x="9" y="119"/>
                  </a:cubicBezTo>
                  <a:close/>
                </a:path>
              </a:pathLst>
            </a:custGeom>
            <a:solidFill>
              <a:srgbClr val="FF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4"/>
            <p:cNvSpPr/>
            <p:nvPr/>
          </p:nvSpPr>
          <p:spPr bwMode="auto">
            <a:xfrm>
              <a:off x="7254876" y="984250"/>
              <a:ext cx="257175" cy="165100"/>
            </a:xfrm>
            <a:custGeom>
              <a:avLst/>
              <a:gdLst>
                <a:gd name="T0" fmla="*/ 0 w 162"/>
                <a:gd name="T1" fmla="*/ 0 h 104"/>
                <a:gd name="T2" fmla="*/ 15 w 162"/>
                <a:gd name="T3" fmla="*/ 104 h 104"/>
                <a:gd name="T4" fmla="*/ 162 w 162"/>
                <a:gd name="T5" fmla="*/ 48 h 104"/>
                <a:gd name="T6" fmla="*/ 0 w 162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04">
                  <a:moveTo>
                    <a:pt x="0" y="0"/>
                  </a:moveTo>
                  <a:lnTo>
                    <a:pt x="15" y="104"/>
                  </a:lnTo>
                  <a:lnTo>
                    <a:pt x="162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5"/>
            <p:cNvSpPr/>
            <p:nvPr/>
          </p:nvSpPr>
          <p:spPr bwMode="auto">
            <a:xfrm>
              <a:off x="7602538" y="790575"/>
              <a:ext cx="173038" cy="231775"/>
            </a:xfrm>
            <a:custGeom>
              <a:avLst/>
              <a:gdLst>
                <a:gd name="T0" fmla="*/ 0 w 109"/>
                <a:gd name="T1" fmla="*/ 0 h 146"/>
                <a:gd name="T2" fmla="*/ 8 w 109"/>
                <a:gd name="T3" fmla="*/ 146 h 146"/>
                <a:gd name="T4" fmla="*/ 109 w 109"/>
                <a:gd name="T5" fmla="*/ 106 h 146"/>
                <a:gd name="T6" fmla="*/ 0 w 109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46">
                  <a:moveTo>
                    <a:pt x="0" y="0"/>
                  </a:moveTo>
                  <a:lnTo>
                    <a:pt x="8" y="146"/>
                  </a:lnTo>
                  <a:lnTo>
                    <a:pt x="109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256"/>
            <p:cNvSpPr>
              <a:spLocks noChangeArrowheads="1"/>
            </p:cNvSpPr>
            <p:nvPr/>
          </p:nvSpPr>
          <p:spPr bwMode="auto">
            <a:xfrm>
              <a:off x="7408863" y="1912938"/>
              <a:ext cx="44450" cy="49213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257"/>
            <p:cNvSpPr>
              <a:spLocks noChangeArrowheads="1"/>
            </p:cNvSpPr>
            <p:nvPr/>
          </p:nvSpPr>
          <p:spPr bwMode="auto">
            <a:xfrm>
              <a:off x="7697788" y="1797050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258"/>
            <p:cNvSpPr>
              <a:spLocks noChangeArrowheads="1"/>
            </p:cNvSpPr>
            <p:nvPr/>
          </p:nvSpPr>
          <p:spPr bwMode="auto">
            <a:xfrm>
              <a:off x="7629526" y="1962150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259"/>
            <p:cNvSpPr>
              <a:spLocks noChangeArrowheads="1"/>
            </p:cNvSpPr>
            <p:nvPr/>
          </p:nvSpPr>
          <p:spPr bwMode="auto">
            <a:xfrm>
              <a:off x="7466013" y="2076450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260"/>
            <p:cNvSpPr>
              <a:spLocks noChangeArrowheads="1"/>
            </p:cNvSpPr>
            <p:nvPr/>
          </p:nvSpPr>
          <p:spPr bwMode="auto">
            <a:xfrm>
              <a:off x="7897813" y="1995488"/>
              <a:ext cx="44450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261"/>
            <p:cNvSpPr>
              <a:spLocks noChangeArrowheads="1"/>
            </p:cNvSpPr>
            <p:nvPr/>
          </p:nvSpPr>
          <p:spPr bwMode="auto">
            <a:xfrm>
              <a:off x="7920038" y="1728788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2"/>
            <p:cNvSpPr/>
            <p:nvPr/>
          </p:nvSpPr>
          <p:spPr bwMode="auto">
            <a:xfrm>
              <a:off x="7392988" y="2454275"/>
              <a:ext cx="488950" cy="331788"/>
            </a:xfrm>
            <a:custGeom>
              <a:avLst/>
              <a:gdLst>
                <a:gd name="T0" fmla="*/ 19 w 128"/>
                <a:gd name="T1" fmla="*/ 2 h 87"/>
                <a:gd name="T2" fmla="*/ 0 w 128"/>
                <a:gd name="T3" fmla="*/ 87 h 87"/>
                <a:gd name="T4" fmla="*/ 116 w 128"/>
                <a:gd name="T5" fmla="*/ 54 h 87"/>
                <a:gd name="T6" fmla="*/ 128 w 128"/>
                <a:gd name="T7" fmla="*/ 0 h 87"/>
                <a:gd name="T8" fmla="*/ 19 w 128"/>
                <a:gd name="T9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87">
                  <a:moveTo>
                    <a:pt x="19" y="2"/>
                  </a:moveTo>
                  <a:cubicBezTo>
                    <a:pt x="19" y="2"/>
                    <a:pt x="8" y="69"/>
                    <a:pt x="0" y="87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rgbClr val="FF7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63"/>
            <p:cNvSpPr/>
            <p:nvPr/>
          </p:nvSpPr>
          <p:spPr bwMode="auto">
            <a:xfrm>
              <a:off x="7534276" y="2530475"/>
              <a:ext cx="241300" cy="130175"/>
            </a:xfrm>
            <a:custGeom>
              <a:avLst/>
              <a:gdLst>
                <a:gd name="T0" fmla="*/ 10 w 152"/>
                <a:gd name="T1" fmla="*/ 5 h 82"/>
                <a:gd name="T2" fmla="*/ 0 w 152"/>
                <a:gd name="T3" fmla="*/ 82 h 82"/>
                <a:gd name="T4" fmla="*/ 137 w 152"/>
                <a:gd name="T5" fmla="*/ 53 h 82"/>
                <a:gd name="T6" fmla="*/ 152 w 152"/>
                <a:gd name="T7" fmla="*/ 0 h 82"/>
                <a:gd name="T8" fmla="*/ 10 w 152"/>
                <a:gd name="T9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2">
                  <a:moveTo>
                    <a:pt x="10" y="5"/>
                  </a:moveTo>
                  <a:lnTo>
                    <a:pt x="0" y="82"/>
                  </a:lnTo>
                  <a:lnTo>
                    <a:pt x="137" y="53"/>
                  </a:lnTo>
                  <a:lnTo>
                    <a:pt x="152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4"/>
            <p:cNvSpPr/>
            <p:nvPr/>
          </p:nvSpPr>
          <p:spPr bwMode="auto">
            <a:xfrm>
              <a:off x="7083426" y="2892425"/>
              <a:ext cx="382588" cy="504825"/>
            </a:xfrm>
            <a:custGeom>
              <a:avLst/>
              <a:gdLst>
                <a:gd name="T0" fmla="*/ 55 w 100"/>
                <a:gd name="T1" fmla="*/ 0 h 132"/>
                <a:gd name="T2" fmla="*/ 100 w 100"/>
                <a:gd name="T3" fmla="*/ 39 h 132"/>
                <a:gd name="T4" fmla="*/ 29 w 100"/>
                <a:gd name="T5" fmla="*/ 67 h 132"/>
                <a:gd name="T6" fmla="*/ 81 w 100"/>
                <a:gd name="T7" fmla="*/ 100 h 132"/>
                <a:gd name="T8" fmla="*/ 0 w 100"/>
                <a:gd name="T9" fmla="*/ 132 h 132"/>
                <a:gd name="T10" fmla="*/ 55 w 100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32">
                  <a:moveTo>
                    <a:pt x="55" y="0"/>
                  </a:moveTo>
                  <a:cubicBezTo>
                    <a:pt x="100" y="39"/>
                    <a:pt x="100" y="39"/>
                    <a:pt x="100" y="39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47" y="2"/>
                    <a:pt x="55" y="0"/>
                  </a:cubicBezTo>
                  <a:close/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5"/>
            <p:cNvSpPr/>
            <p:nvPr/>
          </p:nvSpPr>
          <p:spPr bwMode="auto">
            <a:xfrm>
              <a:off x="7469188" y="2744788"/>
              <a:ext cx="404813" cy="538163"/>
            </a:xfrm>
            <a:custGeom>
              <a:avLst/>
              <a:gdLst>
                <a:gd name="T0" fmla="*/ 0 w 106"/>
                <a:gd name="T1" fmla="*/ 27 h 141"/>
                <a:gd name="T2" fmla="*/ 58 w 106"/>
                <a:gd name="T3" fmla="*/ 83 h 141"/>
                <a:gd name="T4" fmla="*/ 0 w 106"/>
                <a:gd name="T5" fmla="*/ 114 h 141"/>
                <a:gd name="T6" fmla="*/ 27 w 106"/>
                <a:gd name="T7" fmla="*/ 141 h 141"/>
                <a:gd name="T8" fmla="*/ 28 w 106"/>
                <a:gd name="T9" fmla="*/ 141 h 141"/>
                <a:gd name="T10" fmla="*/ 106 w 106"/>
                <a:gd name="T11" fmla="*/ 0 h 141"/>
                <a:gd name="T12" fmla="*/ 0 w 106"/>
                <a:gd name="T13" fmla="*/ 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41">
                  <a:moveTo>
                    <a:pt x="0" y="27"/>
                  </a:moveTo>
                  <a:cubicBezTo>
                    <a:pt x="58" y="83"/>
                    <a:pt x="58" y="83"/>
                    <a:pt x="58" y="8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4" y="134"/>
                    <a:pt x="80" y="87"/>
                    <a:pt x="106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66"/>
            <p:cNvSpPr/>
            <p:nvPr/>
          </p:nvSpPr>
          <p:spPr bwMode="auto">
            <a:xfrm>
              <a:off x="7675563" y="2813050"/>
              <a:ext cx="171450" cy="144463"/>
            </a:xfrm>
            <a:custGeom>
              <a:avLst/>
              <a:gdLst>
                <a:gd name="T0" fmla="*/ 0 w 45"/>
                <a:gd name="T1" fmla="*/ 12 h 38"/>
                <a:gd name="T2" fmla="*/ 28 w 45"/>
                <a:gd name="T3" fmla="*/ 38 h 38"/>
                <a:gd name="T4" fmla="*/ 45 w 45"/>
                <a:gd name="T5" fmla="*/ 0 h 38"/>
                <a:gd name="T6" fmla="*/ 0 w 45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8">
                  <a:moveTo>
                    <a:pt x="0" y="12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34" y="26"/>
                    <a:pt x="39" y="13"/>
                    <a:pt x="45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816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267"/>
            <p:cNvSpPr>
              <a:spLocks noChangeArrowheads="1"/>
            </p:cNvSpPr>
            <p:nvPr/>
          </p:nvSpPr>
          <p:spPr bwMode="auto">
            <a:xfrm>
              <a:off x="7408863" y="2892425"/>
              <a:ext cx="30163" cy="3175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268"/>
            <p:cNvSpPr>
              <a:spLocks noChangeArrowheads="1"/>
            </p:cNvSpPr>
            <p:nvPr/>
          </p:nvSpPr>
          <p:spPr bwMode="auto">
            <a:xfrm>
              <a:off x="7504113" y="2973388"/>
              <a:ext cx="30163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269"/>
            <p:cNvSpPr>
              <a:spLocks noChangeArrowheads="1"/>
            </p:cNvSpPr>
            <p:nvPr/>
          </p:nvSpPr>
          <p:spPr bwMode="auto">
            <a:xfrm>
              <a:off x="7767638" y="2878138"/>
              <a:ext cx="30163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270"/>
            <p:cNvSpPr>
              <a:spLocks noChangeArrowheads="1"/>
            </p:cNvSpPr>
            <p:nvPr/>
          </p:nvSpPr>
          <p:spPr bwMode="auto">
            <a:xfrm>
              <a:off x="7572376" y="3041650"/>
              <a:ext cx="30163" cy="34925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271"/>
            <p:cNvSpPr>
              <a:spLocks noChangeArrowheads="1"/>
            </p:cNvSpPr>
            <p:nvPr/>
          </p:nvSpPr>
          <p:spPr bwMode="auto">
            <a:xfrm>
              <a:off x="7431088" y="3106738"/>
              <a:ext cx="34925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272"/>
            <p:cNvSpPr>
              <a:spLocks noChangeArrowheads="1"/>
            </p:cNvSpPr>
            <p:nvPr/>
          </p:nvSpPr>
          <p:spPr bwMode="auto">
            <a:xfrm>
              <a:off x="7312026" y="3152775"/>
              <a:ext cx="31750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273"/>
            <p:cNvSpPr>
              <a:spLocks noChangeArrowheads="1"/>
            </p:cNvSpPr>
            <p:nvPr/>
          </p:nvSpPr>
          <p:spPr bwMode="auto">
            <a:xfrm>
              <a:off x="7415213" y="3228975"/>
              <a:ext cx="34925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274"/>
            <p:cNvSpPr>
              <a:spLocks noChangeArrowheads="1"/>
            </p:cNvSpPr>
            <p:nvPr/>
          </p:nvSpPr>
          <p:spPr bwMode="auto">
            <a:xfrm>
              <a:off x="7496176" y="3305175"/>
              <a:ext cx="30163" cy="34925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75"/>
            <p:cNvSpPr>
              <a:spLocks noChangeArrowheads="1"/>
            </p:cNvSpPr>
            <p:nvPr/>
          </p:nvSpPr>
          <p:spPr bwMode="auto">
            <a:xfrm>
              <a:off x="7351713" y="3346450"/>
              <a:ext cx="30163" cy="3175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76"/>
            <p:cNvSpPr>
              <a:spLocks noChangeArrowheads="1"/>
            </p:cNvSpPr>
            <p:nvPr/>
          </p:nvSpPr>
          <p:spPr bwMode="auto">
            <a:xfrm>
              <a:off x="7202488" y="3389313"/>
              <a:ext cx="30163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277"/>
            <p:cNvSpPr>
              <a:spLocks noChangeArrowheads="1"/>
            </p:cNvSpPr>
            <p:nvPr/>
          </p:nvSpPr>
          <p:spPr bwMode="auto">
            <a:xfrm>
              <a:off x="6694488" y="4114800"/>
              <a:ext cx="30163" cy="30163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278"/>
            <p:cNvSpPr>
              <a:spLocks noChangeArrowheads="1"/>
            </p:cNvSpPr>
            <p:nvPr/>
          </p:nvSpPr>
          <p:spPr bwMode="auto">
            <a:xfrm>
              <a:off x="6835776" y="3960813"/>
              <a:ext cx="30163" cy="31750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279"/>
            <p:cNvSpPr>
              <a:spLocks noChangeArrowheads="1"/>
            </p:cNvSpPr>
            <p:nvPr/>
          </p:nvSpPr>
          <p:spPr bwMode="auto">
            <a:xfrm>
              <a:off x="6797676" y="4071938"/>
              <a:ext cx="30163" cy="34925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280"/>
            <p:cNvSpPr>
              <a:spLocks noChangeArrowheads="1"/>
            </p:cNvSpPr>
            <p:nvPr/>
          </p:nvSpPr>
          <p:spPr bwMode="auto">
            <a:xfrm>
              <a:off x="6735763" y="4202113"/>
              <a:ext cx="30163" cy="30163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281"/>
            <p:cNvSpPr>
              <a:spLocks noChangeArrowheads="1"/>
            </p:cNvSpPr>
            <p:nvPr/>
          </p:nvSpPr>
          <p:spPr bwMode="auto">
            <a:xfrm>
              <a:off x="6842126" y="4167188"/>
              <a:ext cx="31750" cy="30163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82"/>
            <p:cNvSpPr/>
            <p:nvPr/>
          </p:nvSpPr>
          <p:spPr bwMode="auto">
            <a:xfrm>
              <a:off x="5445126" y="4984750"/>
              <a:ext cx="985838" cy="682625"/>
            </a:xfrm>
            <a:custGeom>
              <a:avLst/>
              <a:gdLst>
                <a:gd name="T0" fmla="*/ 240 w 258"/>
                <a:gd name="T1" fmla="*/ 152 h 179"/>
                <a:gd name="T2" fmla="*/ 134 w 258"/>
                <a:gd name="T3" fmla="*/ 139 h 179"/>
                <a:gd name="T4" fmla="*/ 76 w 258"/>
                <a:gd name="T5" fmla="*/ 59 h 179"/>
                <a:gd name="T6" fmla="*/ 82 w 258"/>
                <a:gd name="T7" fmla="*/ 46 h 179"/>
                <a:gd name="T8" fmla="*/ 89 w 258"/>
                <a:gd name="T9" fmla="*/ 31 h 179"/>
                <a:gd name="T10" fmla="*/ 65 w 258"/>
                <a:gd name="T11" fmla="*/ 36 h 179"/>
                <a:gd name="T12" fmla="*/ 59 w 258"/>
                <a:gd name="T13" fmla="*/ 18 h 179"/>
                <a:gd name="T14" fmla="*/ 46 w 258"/>
                <a:gd name="T15" fmla="*/ 2 h 179"/>
                <a:gd name="T16" fmla="*/ 46 w 258"/>
                <a:gd name="T17" fmla="*/ 35 h 179"/>
                <a:gd name="T18" fmla="*/ 18 w 258"/>
                <a:gd name="T19" fmla="*/ 21 h 179"/>
                <a:gd name="T20" fmla="*/ 30 w 258"/>
                <a:gd name="T21" fmla="*/ 48 h 179"/>
                <a:gd name="T22" fmla="*/ 2 w 258"/>
                <a:gd name="T23" fmla="*/ 55 h 179"/>
                <a:gd name="T24" fmla="*/ 32 w 258"/>
                <a:gd name="T25" fmla="*/ 63 h 179"/>
                <a:gd name="T26" fmla="*/ 19 w 258"/>
                <a:gd name="T27" fmla="*/ 80 h 179"/>
                <a:gd name="T28" fmla="*/ 48 w 258"/>
                <a:gd name="T29" fmla="*/ 72 h 179"/>
                <a:gd name="T30" fmla="*/ 64 w 258"/>
                <a:gd name="T31" fmla="*/ 98 h 179"/>
                <a:gd name="T32" fmla="*/ 207 w 258"/>
                <a:gd name="T33" fmla="*/ 177 h 179"/>
                <a:gd name="T34" fmla="*/ 258 w 258"/>
                <a:gd name="T35" fmla="*/ 1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179">
                  <a:moveTo>
                    <a:pt x="240" y="152"/>
                  </a:moveTo>
                  <a:cubicBezTo>
                    <a:pt x="202" y="160"/>
                    <a:pt x="167" y="160"/>
                    <a:pt x="134" y="139"/>
                  </a:cubicBezTo>
                  <a:cubicBezTo>
                    <a:pt x="106" y="121"/>
                    <a:pt x="82" y="92"/>
                    <a:pt x="76" y="59"/>
                  </a:cubicBezTo>
                  <a:cubicBezTo>
                    <a:pt x="75" y="52"/>
                    <a:pt x="78" y="51"/>
                    <a:pt x="82" y="46"/>
                  </a:cubicBezTo>
                  <a:cubicBezTo>
                    <a:pt x="86" y="42"/>
                    <a:pt x="91" y="38"/>
                    <a:pt x="89" y="31"/>
                  </a:cubicBezTo>
                  <a:cubicBezTo>
                    <a:pt x="85" y="17"/>
                    <a:pt x="70" y="31"/>
                    <a:pt x="65" y="36"/>
                  </a:cubicBezTo>
                  <a:cubicBezTo>
                    <a:pt x="62" y="32"/>
                    <a:pt x="62" y="24"/>
                    <a:pt x="59" y="18"/>
                  </a:cubicBezTo>
                  <a:cubicBezTo>
                    <a:pt x="56" y="14"/>
                    <a:pt x="52" y="4"/>
                    <a:pt x="46" y="2"/>
                  </a:cubicBezTo>
                  <a:cubicBezTo>
                    <a:pt x="33" y="0"/>
                    <a:pt x="43" y="30"/>
                    <a:pt x="46" y="35"/>
                  </a:cubicBezTo>
                  <a:cubicBezTo>
                    <a:pt x="42" y="30"/>
                    <a:pt x="24" y="9"/>
                    <a:pt x="18" y="21"/>
                  </a:cubicBezTo>
                  <a:cubicBezTo>
                    <a:pt x="14" y="28"/>
                    <a:pt x="25" y="43"/>
                    <a:pt x="30" y="48"/>
                  </a:cubicBezTo>
                  <a:cubicBezTo>
                    <a:pt x="25" y="48"/>
                    <a:pt x="0" y="43"/>
                    <a:pt x="2" y="55"/>
                  </a:cubicBezTo>
                  <a:cubicBezTo>
                    <a:pt x="3" y="64"/>
                    <a:pt x="26" y="61"/>
                    <a:pt x="32" y="63"/>
                  </a:cubicBezTo>
                  <a:cubicBezTo>
                    <a:pt x="29" y="64"/>
                    <a:pt x="11" y="74"/>
                    <a:pt x="19" y="80"/>
                  </a:cubicBezTo>
                  <a:cubicBezTo>
                    <a:pt x="26" y="85"/>
                    <a:pt x="40" y="73"/>
                    <a:pt x="48" y="72"/>
                  </a:cubicBezTo>
                  <a:cubicBezTo>
                    <a:pt x="53" y="81"/>
                    <a:pt x="59" y="89"/>
                    <a:pt x="64" y="98"/>
                  </a:cubicBezTo>
                  <a:cubicBezTo>
                    <a:pt x="92" y="146"/>
                    <a:pt x="150" y="179"/>
                    <a:pt x="207" y="177"/>
                  </a:cubicBezTo>
                  <a:cubicBezTo>
                    <a:pt x="224" y="176"/>
                    <a:pt x="245" y="170"/>
                    <a:pt x="258" y="162"/>
                  </a:cubicBezTo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83"/>
            <p:cNvSpPr/>
            <p:nvPr/>
          </p:nvSpPr>
          <p:spPr bwMode="auto">
            <a:xfrm>
              <a:off x="6108701" y="4411663"/>
              <a:ext cx="909638" cy="1206500"/>
            </a:xfrm>
            <a:custGeom>
              <a:avLst/>
              <a:gdLst>
                <a:gd name="T0" fmla="*/ 89 w 238"/>
                <a:gd name="T1" fmla="*/ 316 h 316"/>
                <a:gd name="T2" fmla="*/ 14 w 238"/>
                <a:gd name="T3" fmla="*/ 238 h 316"/>
                <a:gd name="T4" fmla="*/ 33 w 238"/>
                <a:gd name="T5" fmla="*/ 138 h 316"/>
                <a:gd name="T6" fmla="*/ 116 w 238"/>
                <a:gd name="T7" fmla="*/ 70 h 316"/>
                <a:gd name="T8" fmla="*/ 143 w 238"/>
                <a:gd name="T9" fmla="*/ 34 h 316"/>
                <a:gd name="T10" fmla="*/ 166 w 238"/>
                <a:gd name="T11" fmla="*/ 9 h 316"/>
                <a:gd name="T12" fmla="*/ 233 w 238"/>
                <a:gd name="T13" fmla="*/ 121 h 316"/>
                <a:gd name="T14" fmla="*/ 237 w 238"/>
                <a:gd name="T15" fmla="*/ 174 h 316"/>
                <a:gd name="T16" fmla="*/ 224 w 238"/>
                <a:gd name="T17" fmla="*/ 26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316">
                  <a:moveTo>
                    <a:pt x="89" y="316"/>
                  </a:moveTo>
                  <a:cubicBezTo>
                    <a:pt x="58" y="294"/>
                    <a:pt x="28" y="277"/>
                    <a:pt x="14" y="238"/>
                  </a:cubicBezTo>
                  <a:cubicBezTo>
                    <a:pt x="0" y="201"/>
                    <a:pt x="5" y="167"/>
                    <a:pt x="33" y="138"/>
                  </a:cubicBezTo>
                  <a:cubicBezTo>
                    <a:pt x="58" y="110"/>
                    <a:pt x="88" y="94"/>
                    <a:pt x="116" y="70"/>
                  </a:cubicBezTo>
                  <a:cubicBezTo>
                    <a:pt x="127" y="60"/>
                    <a:pt x="139" y="49"/>
                    <a:pt x="143" y="34"/>
                  </a:cubicBezTo>
                  <a:cubicBezTo>
                    <a:pt x="147" y="17"/>
                    <a:pt x="141" y="0"/>
                    <a:pt x="166" y="9"/>
                  </a:cubicBezTo>
                  <a:cubicBezTo>
                    <a:pt x="201" y="23"/>
                    <a:pt x="226" y="86"/>
                    <a:pt x="233" y="121"/>
                  </a:cubicBezTo>
                  <a:cubicBezTo>
                    <a:pt x="237" y="138"/>
                    <a:pt x="237" y="156"/>
                    <a:pt x="237" y="174"/>
                  </a:cubicBezTo>
                  <a:cubicBezTo>
                    <a:pt x="238" y="204"/>
                    <a:pt x="225" y="233"/>
                    <a:pt x="224" y="262"/>
                  </a:cubicBezTo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84"/>
            <p:cNvSpPr/>
            <p:nvPr/>
          </p:nvSpPr>
          <p:spPr bwMode="auto">
            <a:xfrm>
              <a:off x="6219826" y="4992688"/>
              <a:ext cx="703263" cy="655638"/>
            </a:xfrm>
            <a:custGeom>
              <a:avLst/>
              <a:gdLst>
                <a:gd name="T0" fmla="*/ 45 w 184"/>
                <a:gd name="T1" fmla="*/ 160 h 172"/>
                <a:gd name="T2" fmla="*/ 4 w 184"/>
                <a:gd name="T3" fmla="*/ 84 h 172"/>
                <a:gd name="T4" fmla="*/ 33 w 184"/>
                <a:gd name="T5" fmla="*/ 16 h 172"/>
                <a:gd name="T6" fmla="*/ 66 w 184"/>
                <a:gd name="T7" fmla="*/ 3 h 172"/>
                <a:gd name="T8" fmla="*/ 168 w 184"/>
                <a:gd name="T9" fmla="*/ 66 h 172"/>
                <a:gd name="T10" fmla="*/ 184 w 184"/>
                <a:gd name="T11" fmla="*/ 99 h 172"/>
                <a:gd name="T12" fmla="*/ 45 w 184"/>
                <a:gd name="T13" fmla="*/ 1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72">
                  <a:moveTo>
                    <a:pt x="45" y="160"/>
                  </a:moveTo>
                  <a:cubicBezTo>
                    <a:pt x="27" y="137"/>
                    <a:pt x="9" y="113"/>
                    <a:pt x="4" y="84"/>
                  </a:cubicBezTo>
                  <a:cubicBezTo>
                    <a:pt x="0" y="56"/>
                    <a:pt x="10" y="33"/>
                    <a:pt x="33" y="16"/>
                  </a:cubicBezTo>
                  <a:cubicBezTo>
                    <a:pt x="43" y="9"/>
                    <a:pt x="53" y="4"/>
                    <a:pt x="66" y="3"/>
                  </a:cubicBezTo>
                  <a:cubicBezTo>
                    <a:pt x="107" y="0"/>
                    <a:pt x="147" y="33"/>
                    <a:pt x="168" y="66"/>
                  </a:cubicBezTo>
                  <a:cubicBezTo>
                    <a:pt x="174" y="77"/>
                    <a:pt x="180" y="88"/>
                    <a:pt x="184" y="99"/>
                  </a:cubicBezTo>
                  <a:cubicBezTo>
                    <a:pt x="158" y="144"/>
                    <a:pt x="96" y="172"/>
                    <a:pt x="45" y="160"/>
                  </a:cubicBezTo>
                  <a:close/>
                </a:path>
              </a:pathLst>
            </a:custGeom>
            <a:solidFill>
              <a:srgbClr val="DE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85"/>
            <p:cNvSpPr/>
            <p:nvPr/>
          </p:nvSpPr>
          <p:spPr bwMode="auto">
            <a:xfrm>
              <a:off x="6392863" y="5370513"/>
              <a:ext cx="625475" cy="1003300"/>
            </a:xfrm>
            <a:custGeom>
              <a:avLst/>
              <a:gdLst>
                <a:gd name="T0" fmla="*/ 0 w 164"/>
                <a:gd name="T1" fmla="*/ 61 h 263"/>
                <a:gd name="T2" fmla="*/ 139 w 164"/>
                <a:gd name="T3" fmla="*/ 0 h 263"/>
                <a:gd name="T4" fmla="*/ 154 w 164"/>
                <a:gd name="T5" fmla="*/ 52 h 263"/>
                <a:gd name="T6" fmla="*/ 160 w 164"/>
                <a:gd name="T7" fmla="*/ 138 h 263"/>
                <a:gd name="T8" fmla="*/ 160 w 164"/>
                <a:gd name="T9" fmla="*/ 226 h 263"/>
                <a:gd name="T10" fmla="*/ 152 w 164"/>
                <a:gd name="T11" fmla="*/ 247 h 263"/>
                <a:gd name="T12" fmla="*/ 137 w 164"/>
                <a:gd name="T13" fmla="*/ 219 h 263"/>
                <a:gd name="T14" fmla="*/ 91 w 164"/>
                <a:gd name="T15" fmla="*/ 200 h 263"/>
                <a:gd name="T16" fmla="*/ 77 w 164"/>
                <a:gd name="T17" fmla="*/ 229 h 263"/>
                <a:gd name="T18" fmla="*/ 68 w 164"/>
                <a:gd name="T19" fmla="*/ 256 h 263"/>
                <a:gd name="T20" fmla="*/ 50 w 164"/>
                <a:gd name="T21" fmla="*/ 199 h 263"/>
                <a:gd name="T22" fmla="*/ 38 w 164"/>
                <a:gd name="T23" fmla="*/ 117 h 263"/>
                <a:gd name="T24" fmla="*/ 0 w 164"/>
                <a:gd name="T25" fmla="*/ 6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63">
                  <a:moveTo>
                    <a:pt x="0" y="61"/>
                  </a:moveTo>
                  <a:cubicBezTo>
                    <a:pt x="51" y="73"/>
                    <a:pt x="113" y="45"/>
                    <a:pt x="139" y="0"/>
                  </a:cubicBezTo>
                  <a:cubicBezTo>
                    <a:pt x="146" y="16"/>
                    <a:pt x="150" y="33"/>
                    <a:pt x="154" y="52"/>
                  </a:cubicBezTo>
                  <a:cubicBezTo>
                    <a:pt x="160" y="80"/>
                    <a:pt x="162" y="109"/>
                    <a:pt x="160" y="138"/>
                  </a:cubicBezTo>
                  <a:cubicBezTo>
                    <a:pt x="157" y="168"/>
                    <a:pt x="158" y="195"/>
                    <a:pt x="160" y="226"/>
                  </a:cubicBezTo>
                  <a:cubicBezTo>
                    <a:pt x="161" y="232"/>
                    <a:pt x="164" y="251"/>
                    <a:pt x="152" y="247"/>
                  </a:cubicBezTo>
                  <a:cubicBezTo>
                    <a:pt x="146" y="245"/>
                    <a:pt x="140" y="224"/>
                    <a:pt x="137" y="219"/>
                  </a:cubicBezTo>
                  <a:cubicBezTo>
                    <a:pt x="125" y="199"/>
                    <a:pt x="113" y="194"/>
                    <a:pt x="91" y="200"/>
                  </a:cubicBezTo>
                  <a:cubicBezTo>
                    <a:pt x="76" y="204"/>
                    <a:pt x="75" y="215"/>
                    <a:pt x="77" y="229"/>
                  </a:cubicBezTo>
                  <a:cubicBezTo>
                    <a:pt x="78" y="236"/>
                    <a:pt x="81" y="263"/>
                    <a:pt x="68" y="256"/>
                  </a:cubicBezTo>
                  <a:cubicBezTo>
                    <a:pt x="55" y="249"/>
                    <a:pt x="49" y="211"/>
                    <a:pt x="50" y="199"/>
                  </a:cubicBezTo>
                  <a:cubicBezTo>
                    <a:pt x="52" y="172"/>
                    <a:pt x="49" y="142"/>
                    <a:pt x="38" y="117"/>
                  </a:cubicBezTo>
                  <a:cubicBezTo>
                    <a:pt x="30" y="97"/>
                    <a:pt x="15" y="79"/>
                    <a:pt x="0" y="61"/>
                  </a:cubicBezTo>
                  <a:close/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86"/>
            <p:cNvSpPr/>
            <p:nvPr/>
          </p:nvSpPr>
          <p:spPr bwMode="auto">
            <a:xfrm>
              <a:off x="6526213" y="5178425"/>
              <a:ext cx="33338" cy="34925"/>
            </a:xfrm>
            <a:custGeom>
              <a:avLst/>
              <a:gdLst>
                <a:gd name="T0" fmla="*/ 0 w 9"/>
                <a:gd name="T1" fmla="*/ 5 h 9"/>
                <a:gd name="T2" fmla="*/ 5 w 9"/>
                <a:gd name="T3" fmla="*/ 9 h 9"/>
                <a:gd name="T4" fmla="*/ 9 w 9"/>
                <a:gd name="T5" fmla="*/ 4 h 9"/>
                <a:gd name="T6" fmla="*/ 4 w 9"/>
                <a:gd name="T7" fmla="*/ 0 h 9"/>
                <a:gd name="T8" fmla="*/ 0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1" y="8"/>
                    <a:pt x="3" y="9"/>
                    <a:pt x="5" y="9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87"/>
            <p:cNvSpPr/>
            <p:nvPr/>
          </p:nvSpPr>
          <p:spPr bwMode="auto">
            <a:xfrm>
              <a:off x="6281738" y="5316538"/>
              <a:ext cx="38100" cy="38100"/>
            </a:xfrm>
            <a:custGeom>
              <a:avLst/>
              <a:gdLst>
                <a:gd name="T0" fmla="*/ 0 w 10"/>
                <a:gd name="T1" fmla="*/ 6 h 10"/>
                <a:gd name="T2" fmla="*/ 6 w 10"/>
                <a:gd name="T3" fmla="*/ 9 h 10"/>
                <a:gd name="T4" fmla="*/ 9 w 10"/>
                <a:gd name="T5" fmla="*/ 4 h 10"/>
                <a:gd name="T6" fmla="*/ 4 w 10"/>
                <a:gd name="T7" fmla="*/ 0 h 10"/>
                <a:gd name="T8" fmla="*/ 0 w 10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cubicBezTo>
                    <a:pt x="1" y="8"/>
                    <a:pt x="3" y="10"/>
                    <a:pt x="6" y="9"/>
                  </a:cubicBezTo>
                  <a:cubicBezTo>
                    <a:pt x="8" y="9"/>
                    <a:pt x="10" y="6"/>
                    <a:pt x="9" y="4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88"/>
            <p:cNvSpPr/>
            <p:nvPr/>
          </p:nvSpPr>
          <p:spPr bwMode="auto">
            <a:xfrm>
              <a:off x="6323013" y="5243513"/>
              <a:ext cx="211138" cy="195263"/>
            </a:xfrm>
            <a:custGeom>
              <a:avLst/>
              <a:gdLst>
                <a:gd name="T0" fmla="*/ 41 w 55"/>
                <a:gd name="T1" fmla="*/ 47 h 51"/>
                <a:gd name="T2" fmla="*/ 19 w 55"/>
                <a:gd name="T3" fmla="*/ 3 h 51"/>
                <a:gd name="T4" fmla="*/ 41 w 55"/>
                <a:gd name="T5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1">
                  <a:moveTo>
                    <a:pt x="41" y="47"/>
                  </a:moveTo>
                  <a:cubicBezTo>
                    <a:pt x="29" y="51"/>
                    <a:pt x="0" y="0"/>
                    <a:pt x="19" y="3"/>
                  </a:cubicBezTo>
                  <a:cubicBezTo>
                    <a:pt x="28" y="5"/>
                    <a:pt x="55" y="43"/>
                    <a:pt x="41" y="47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9"/>
            <p:cNvSpPr/>
            <p:nvPr/>
          </p:nvSpPr>
          <p:spPr bwMode="auto">
            <a:xfrm>
              <a:off x="6559551" y="5148263"/>
              <a:ext cx="179388" cy="152400"/>
            </a:xfrm>
            <a:custGeom>
              <a:avLst/>
              <a:gdLst>
                <a:gd name="T0" fmla="*/ 17 w 47"/>
                <a:gd name="T1" fmla="*/ 34 h 40"/>
                <a:gd name="T2" fmla="*/ 43 w 47"/>
                <a:gd name="T3" fmla="*/ 14 h 40"/>
                <a:gd name="T4" fmla="*/ 17 w 47"/>
                <a:gd name="T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0">
                  <a:moveTo>
                    <a:pt x="17" y="34"/>
                  </a:moveTo>
                  <a:cubicBezTo>
                    <a:pt x="26" y="40"/>
                    <a:pt x="47" y="25"/>
                    <a:pt x="43" y="14"/>
                  </a:cubicBezTo>
                  <a:cubicBezTo>
                    <a:pt x="39" y="0"/>
                    <a:pt x="0" y="24"/>
                    <a:pt x="17" y="34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90"/>
            <p:cNvSpPr/>
            <p:nvPr/>
          </p:nvSpPr>
          <p:spPr bwMode="auto">
            <a:xfrm>
              <a:off x="6254751" y="5349875"/>
              <a:ext cx="179388" cy="153988"/>
            </a:xfrm>
            <a:custGeom>
              <a:avLst/>
              <a:gdLst>
                <a:gd name="T0" fmla="*/ 17 w 47"/>
                <a:gd name="T1" fmla="*/ 34 h 40"/>
                <a:gd name="T2" fmla="*/ 43 w 47"/>
                <a:gd name="T3" fmla="*/ 14 h 40"/>
                <a:gd name="T4" fmla="*/ 17 w 47"/>
                <a:gd name="T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0">
                  <a:moveTo>
                    <a:pt x="17" y="34"/>
                  </a:moveTo>
                  <a:cubicBezTo>
                    <a:pt x="26" y="40"/>
                    <a:pt x="47" y="25"/>
                    <a:pt x="43" y="14"/>
                  </a:cubicBezTo>
                  <a:cubicBezTo>
                    <a:pt x="39" y="0"/>
                    <a:pt x="0" y="24"/>
                    <a:pt x="17" y="34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91"/>
            <p:cNvSpPr/>
            <p:nvPr/>
          </p:nvSpPr>
          <p:spPr bwMode="auto">
            <a:xfrm>
              <a:off x="6365876" y="5248275"/>
              <a:ext cx="315913" cy="293688"/>
            </a:xfrm>
            <a:custGeom>
              <a:avLst/>
              <a:gdLst>
                <a:gd name="T0" fmla="*/ 71 w 83"/>
                <a:gd name="T1" fmla="*/ 2 h 77"/>
                <a:gd name="T2" fmla="*/ 77 w 83"/>
                <a:gd name="T3" fmla="*/ 36 h 77"/>
                <a:gd name="T4" fmla="*/ 58 w 83"/>
                <a:gd name="T5" fmla="*/ 59 h 77"/>
                <a:gd name="T6" fmla="*/ 3 w 83"/>
                <a:gd name="T7" fmla="*/ 42 h 77"/>
                <a:gd name="T8" fmla="*/ 0 w 83"/>
                <a:gd name="T9" fmla="*/ 45 h 77"/>
                <a:gd name="T10" fmla="*/ 60 w 83"/>
                <a:gd name="T11" fmla="*/ 63 h 77"/>
                <a:gd name="T12" fmla="*/ 81 w 83"/>
                <a:gd name="T13" fmla="*/ 37 h 77"/>
                <a:gd name="T14" fmla="*/ 74 w 83"/>
                <a:gd name="T15" fmla="*/ 0 h 77"/>
                <a:gd name="T16" fmla="*/ 71 w 83"/>
                <a:gd name="T17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7">
                  <a:moveTo>
                    <a:pt x="71" y="2"/>
                  </a:moveTo>
                  <a:cubicBezTo>
                    <a:pt x="76" y="9"/>
                    <a:pt x="79" y="27"/>
                    <a:pt x="77" y="36"/>
                  </a:cubicBezTo>
                  <a:cubicBezTo>
                    <a:pt x="74" y="49"/>
                    <a:pt x="64" y="56"/>
                    <a:pt x="58" y="59"/>
                  </a:cubicBezTo>
                  <a:cubicBezTo>
                    <a:pt x="34" y="72"/>
                    <a:pt x="17" y="58"/>
                    <a:pt x="3" y="4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4" y="61"/>
                    <a:pt x="33" y="77"/>
                    <a:pt x="60" y="63"/>
                  </a:cubicBezTo>
                  <a:cubicBezTo>
                    <a:pt x="67" y="59"/>
                    <a:pt x="78" y="51"/>
                    <a:pt x="81" y="37"/>
                  </a:cubicBezTo>
                  <a:cubicBezTo>
                    <a:pt x="83" y="27"/>
                    <a:pt x="80" y="8"/>
                    <a:pt x="74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92"/>
            <p:cNvSpPr/>
            <p:nvPr/>
          </p:nvSpPr>
          <p:spPr bwMode="auto">
            <a:xfrm>
              <a:off x="6842126" y="5526088"/>
              <a:ext cx="127000" cy="125413"/>
            </a:xfrm>
            <a:custGeom>
              <a:avLst/>
              <a:gdLst>
                <a:gd name="T0" fmla="*/ 2 w 33"/>
                <a:gd name="T1" fmla="*/ 19 h 33"/>
                <a:gd name="T2" fmla="*/ 20 w 33"/>
                <a:gd name="T3" fmla="*/ 31 h 33"/>
                <a:gd name="T4" fmla="*/ 32 w 33"/>
                <a:gd name="T5" fmla="*/ 13 h 33"/>
                <a:gd name="T6" fmla="*/ 14 w 33"/>
                <a:gd name="T7" fmla="*/ 1 h 33"/>
                <a:gd name="T8" fmla="*/ 2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" y="19"/>
                  </a:moveTo>
                  <a:cubicBezTo>
                    <a:pt x="4" y="28"/>
                    <a:pt x="12" y="33"/>
                    <a:pt x="20" y="31"/>
                  </a:cubicBezTo>
                  <a:cubicBezTo>
                    <a:pt x="28" y="29"/>
                    <a:pt x="33" y="21"/>
                    <a:pt x="32" y="13"/>
                  </a:cubicBezTo>
                  <a:cubicBezTo>
                    <a:pt x="30" y="5"/>
                    <a:pt x="22" y="0"/>
                    <a:pt x="14" y="1"/>
                  </a:cubicBezTo>
                  <a:cubicBezTo>
                    <a:pt x="5" y="3"/>
                    <a:pt x="0" y="11"/>
                    <a:pt x="2" y="19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93"/>
            <p:cNvSpPr/>
            <p:nvPr/>
          </p:nvSpPr>
          <p:spPr bwMode="auto">
            <a:xfrm>
              <a:off x="6526213" y="5594350"/>
              <a:ext cx="114300" cy="84138"/>
            </a:xfrm>
            <a:custGeom>
              <a:avLst/>
              <a:gdLst>
                <a:gd name="T0" fmla="*/ 28 w 30"/>
                <a:gd name="T1" fmla="*/ 0 h 22"/>
                <a:gd name="T2" fmla="*/ 29 w 30"/>
                <a:gd name="T3" fmla="*/ 3 h 22"/>
                <a:gd name="T4" fmla="*/ 18 w 30"/>
                <a:gd name="T5" fmla="*/ 20 h 22"/>
                <a:gd name="T6" fmla="*/ 1 w 30"/>
                <a:gd name="T7" fmla="*/ 9 h 22"/>
                <a:gd name="T8" fmla="*/ 0 w 30"/>
                <a:gd name="T9" fmla="*/ 4 h 22"/>
                <a:gd name="T10" fmla="*/ 28 w 3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">
                  <a:moveTo>
                    <a:pt x="28" y="0"/>
                  </a:moveTo>
                  <a:cubicBezTo>
                    <a:pt x="28" y="1"/>
                    <a:pt x="29" y="2"/>
                    <a:pt x="29" y="3"/>
                  </a:cubicBezTo>
                  <a:cubicBezTo>
                    <a:pt x="30" y="11"/>
                    <a:pt x="25" y="18"/>
                    <a:pt x="18" y="20"/>
                  </a:cubicBezTo>
                  <a:cubicBezTo>
                    <a:pt x="10" y="22"/>
                    <a:pt x="2" y="17"/>
                    <a:pt x="1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10" y="4"/>
                    <a:pt x="19" y="2"/>
                    <a:pt x="28" y="0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94"/>
            <p:cNvSpPr/>
            <p:nvPr/>
          </p:nvSpPr>
          <p:spPr bwMode="auto">
            <a:xfrm>
              <a:off x="6526213" y="5770563"/>
              <a:ext cx="84138" cy="98425"/>
            </a:xfrm>
            <a:custGeom>
              <a:avLst/>
              <a:gdLst>
                <a:gd name="T0" fmla="*/ 7 w 22"/>
                <a:gd name="T1" fmla="*/ 2 h 26"/>
                <a:gd name="T2" fmla="*/ 21 w 22"/>
                <a:gd name="T3" fmla="*/ 11 h 26"/>
                <a:gd name="T4" fmla="*/ 12 w 22"/>
                <a:gd name="T5" fmla="*/ 25 h 26"/>
                <a:gd name="T6" fmla="*/ 9 w 22"/>
                <a:gd name="T7" fmla="*/ 26 h 26"/>
                <a:gd name="T8" fmla="*/ 0 w 22"/>
                <a:gd name="T9" fmla="*/ 5 h 26"/>
                <a:gd name="T10" fmla="*/ 7 w 22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7" y="2"/>
                  </a:moveTo>
                  <a:cubicBezTo>
                    <a:pt x="13" y="0"/>
                    <a:pt x="19" y="4"/>
                    <a:pt x="21" y="11"/>
                  </a:cubicBezTo>
                  <a:cubicBezTo>
                    <a:pt x="22" y="18"/>
                    <a:pt x="18" y="24"/>
                    <a:pt x="12" y="25"/>
                  </a:cubicBezTo>
                  <a:cubicBezTo>
                    <a:pt x="11" y="25"/>
                    <a:pt x="10" y="26"/>
                    <a:pt x="9" y="26"/>
                  </a:cubicBezTo>
                  <a:cubicBezTo>
                    <a:pt x="7" y="18"/>
                    <a:pt x="4" y="12"/>
                    <a:pt x="0" y="5"/>
                  </a:cubicBezTo>
                  <a:cubicBezTo>
                    <a:pt x="2" y="3"/>
                    <a:pt x="4" y="2"/>
                    <a:pt x="7" y="2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95"/>
            <p:cNvSpPr/>
            <p:nvPr/>
          </p:nvSpPr>
          <p:spPr bwMode="auto">
            <a:xfrm>
              <a:off x="6789738" y="5946775"/>
              <a:ext cx="130175" cy="133350"/>
            </a:xfrm>
            <a:custGeom>
              <a:avLst/>
              <a:gdLst>
                <a:gd name="T0" fmla="*/ 2 w 34"/>
                <a:gd name="T1" fmla="*/ 21 h 35"/>
                <a:gd name="T2" fmla="*/ 20 w 34"/>
                <a:gd name="T3" fmla="*/ 33 h 35"/>
                <a:gd name="T4" fmla="*/ 33 w 34"/>
                <a:gd name="T5" fmla="*/ 14 h 35"/>
                <a:gd name="T6" fmla="*/ 14 w 34"/>
                <a:gd name="T7" fmla="*/ 2 h 35"/>
                <a:gd name="T8" fmla="*/ 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" y="21"/>
                  </a:moveTo>
                  <a:cubicBezTo>
                    <a:pt x="3" y="29"/>
                    <a:pt x="12" y="35"/>
                    <a:pt x="20" y="33"/>
                  </a:cubicBezTo>
                  <a:cubicBezTo>
                    <a:pt x="29" y="31"/>
                    <a:pt x="34" y="23"/>
                    <a:pt x="33" y="14"/>
                  </a:cubicBezTo>
                  <a:cubicBezTo>
                    <a:pt x="31" y="6"/>
                    <a:pt x="22" y="0"/>
                    <a:pt x="14" y="2"/>
                  </a:cubicBezTo>
                  <a:cubicBezTo>
                    <a:pt x="5" y="4"/>
                    <a:pt x="0" y="12"/>
                    <a:pt x="2" y="2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96"/>
            <p:cNvSpPr/>
            <p:nvPr/>
          </p:nvSpPr>
          <p:spPr bwMode="auto">
            <a:xfrm>
              <a:off x="6708776" y="5778500"/>
              <a:ext cx="92075" cy="87313"/>
            </a:xfrm>
            <a:custGeom>
              <a:avLst/>
              <a:gdLst>
                <a:gd name="T0" fmla="*/ 2 w 24"/>
                <a:gd name="T1" fmla="*/ 13 h 23"/>
                <a:gd name="T2" fmla="*/ 14 w 24"/>
                <a:gd name="T3" fmla="*/ 22 h 23"/>
                <a:gd name="T4" fmla="*/ 22 w 24"/>
                <a:gd name="T5" fmla="*/ 9 h 23"/>
                <a:gd name="T6" fmla="*/ 10 w 24"/>
                <a:gd name="T7" fmla="*/ 1 h 23"/>
                <a:gd name="T8" fmla="*/ 2 w 24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" y="13"/>
                  </a:moveTo>
                  <a:cubicBezTo>
                    <a:pt x="3" y="19"/>
                    <a:pt x="9" y="23"/>
                    <a:pt x="14" y="22"/>
                  </a:cubicBezTo>
                  <a:cubicBezTo>
                    <a:pt x="20" y="20"/>
                    <a:pt x="24" y="15"/>
                    <a:pt x="22" y="9"/>
                  </a:cubicBezTo>
                  <a:cubicBezTo>
                    <a:pt x="21" y="3"/>
                    <a:pt x="16" y="0"/>
                    <a:pt x="10" y="1"/>
                  </a:cubicBezTo>
                  <a:cubicBezTo>
                    <a:pt x="4" y="2"/>
                    <a:pt x="0" y="8"/>
                    <a:pt x="2" y="13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7"/>
            <p:cNvSpPr/>
            <p:nvPr/>
          </p:nvSpPr>
          <p:spPr bwMode="auto">
            <a:xfrm>
              <a:off x="6583363" y="6132513"/>
              <a:ext cx="38100" cy="69850"/>
            </a:xfrm>
            <a:custGeom>
              <a:avLst/>
              <a:gdLst>
                <a:gd name="T0" fmla="*/ 9 w 10"/>
                <a:gd name="T1" fmla="*/ 7 h 18"/>
                <a:gd name="T2" fmla="*/ 2 w 10"/>
                <a:gd name="T3" fmla="*/ 18 h 18"/>
                <a:gd name="T4" fmla="*/ 1 w 10"/>
                <a:gd name="T5" fmla="*/ 18 h 18"/>
                <a:gd name="T6" fmla="*/ 0 w 10"/>
                <a:gd name="T7" fmla="*/ 0 h 18"/>
                <a:gd name="T8" fmla="*/ 9 w 10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7"/>
                  </a:moveTo>
                  <a:cubicBezTo>
                    <a:pt x="10" y="12"/>
                    <a:pt x="7" y="17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4" y="0"/>
                    <a:pt x="8" y="3"/>
                    <a:pt x="9" y="7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98"/>
            <p:cNvSpPr/>
            <p:nvPr/>
          </p:nvSpPr>
          <p:spPr bwMode="auto">
            <a:xfrm>
              <a:off x="6958013" y="5919788"/>
              <a:ext cx="41275" cy="71438"/>
            </a:xfrm>
            <a:custGeom>
              <a:avLst/>
              <a:gdLst>
                <a:gd name="T0" fmla="*/ 1 w 11"/>
                <a:gd name="T1" fmla="*/ 11 h 19"/>
                <a:gd name="T2" fmla="*/ 8 w 11"/>
                <a:gd name="T3" fmla="*/ 1 h 19"/>
                <a:gd name="T4" fmla="*/ 11 w 11"/>
                <a:gd name="T5" fmla="*/ 0 h 19"/>
                <a:gd name="T6" fmla="*/ 11 w 11"/>
                <a:gd name="T7" fmla="*/ 18 h 19"/>
                <a:gd name="T8" fmla="*/ 1 w 11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1" y="11"/>
                  </a:moveTo>
                  <a:cubicBezTo>
                    <a:pt x="0" y="6"/>
                    <a:pt x="3" y="2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6"/>
                    <a:pt x="11" y="12"/>
                    <a:pt x="11" y="18"/>
                  </a:cubicBezTo>
                  <a:cubicBezTo>
                    <a:pt x="7" y="19"/>
                    <a:pt x="2" y="16"/>
                    <a:pt x="1" y="1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9"/>
            <p:cNvSpPr/>
            <p:nvPr/>
          </p:nvSpPr>
          <p:spPr bwMode="auto">
            <a:xfrm>
              <a:off x="6735763" y="5575300"/>
              <a:ext cx="49213" cy="50800"/>
            </a:xfrm>
            <a:custGeom>
              <a:avLst/>
              <a:gdLst>
                <a:gd name="T0" fmla="*/ 0 w 13"/>
                <a:gd name="T1" fmla="*/ 8 h 13"/>
                <a:gd name="T2" fmla="*/ 7 w 13"/>
                <a:gd name="T3" fmla="*/ 12 h 13"/>
                <a:gd name="T4" fmla="*/ 12 w 13"/>
                <a:gd name="T5" fmla="*/ 5 h 13"/>
                <a:gd name="T6" fmla="*/ 5 w 13"/>
                <a:gd name="T7" fmla="*/ 0 h 13"/>
                <a:gd name="T8" fmla="*/ 0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cubicBezTo>
                    <a:pt x="1" y="11"/>
                    <a:pt x="4" y="13"/>
                    <a:pt x="7" y="12"/>
                  </a:cubicBezTo>
                  <a:cubicBezTo>
                    <a:pt x="11" y="11"/>
                    <a:pt x="13" y="8"/>
                    <a:pt x="12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1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00"/>
            <p:cNvSpPr/>
            <p:nvPr/>
          </p:nvSpPr>
          <p:spPr bwMode="auto">
            <a:xfrm>
              <a:off x="6434138" y="5629275"/>
              <a:ext cx="46038" cy="49213"/>
            </a:xfrm>
            <a:custGeom>
              <a:avLst/>
              <a:gdLst>
                <a:gd name="T0" fmla="*/ 4 w 12"/>
                <a:gd name="T1" fmla="*/ 1 h 13"/>
                <a:gd name="T2" fmla="*/ 11 w 12"/>
                <a:gd name="T3" fmla="*/ 6 h 13"/>
                <a:gd name="T4" fmla="*/ 7 w 12"/>
                <a:gd name="T5" fmla="*/ 13 h 13"/>
                <a:gd name="T6" fmla="*/ 0 w 12"/>
                <a:gd name="T7" fmla="*/ 4 h 13"/>
                <a:gd name="T8" fmla="*/ 4 w 12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8" y="0"/>
                    <a:pt x="11" y="2"/>
                    <a:pt x="11" y="6"/>
                  </a:cubicBezTo>
                  <a:cubicBezTo>
                    <a:pt x="12" y="9"/>
                    <a:pt x="10" y="12"/>
                    <a:pt x="7" y="13"/>
                  </a:cubicBezTo>
                  <a:cubicBezTo>
                    <a:pt x="5" y="10"/>
                    <a:pt x="2" y="7"/>
                    <a:pt x="0" y="4"/>
                  </a:cubicBezTo>
                  <a:cubicBezTo>
                    <a:pt x="1" y="2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01"/>
            <p:cNvSpPr/>
            <p:nvPr/>
          </p:nvSpPr>
          <p:spPr bwMode="auto">
            <a:xfrm>
              <a:off x="6881813" y="5400675"/>
              <a:ext cx="44450" cy="46038"/>
            </a:xfrm>
            <a:custGeom>
              <a:avLst/>
              <a:gdLst>
                <a:gd name="T0" fmla="*/ 6 w 12"/>
                <a:gd name="T1" fmla="*/ 0 h 12"/>
                <a:gd name="T2" fmla="*/ 11 w 12"/>
                <a:gd name="T3" fmla="*/ 4 h 12"/>
                <a:gd name="T4" fmla="*/ 7 w 12"/>
                <a:gd name="T5" fmla="*/ 12 h 12"/>
                <a:gd name="T6" fmla="*/ 0 w 12"/>
                <a:gd name="T7" fmla="*/ 8 h 12"/>
                <a:gd name="T8" fmla="*/ 6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9" y="0"/>
                    <a:pt x="11" y="2"/>
                    <a:pt x="11" y="4"/>
                  </a:cubicBez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02"/>
            <p:cNvSpPr/>
            <p:nvPr/>
          </p:nvSpPr>
          <p:spPr bwMode="auto">
            <a:xfrm>
              <a:off x="6605588" y="5991225"/>
              <a:ext cx="50800" cy="50800"/>
            </a:xfrm>
            <a:custGeom>
              <a:avLst/>
              <a:gdLst>
                <a:gd name="T0" fmla="*/ 1 w 13"/>
                <a:gd name="T1" fmla="*/ 8 h 13"/>
                <a:gd name="T2" fmla="*/ 8 w 13"/>
                <a:gd name="T3" fmla="*/ 12 h 13"/>
                <a:gd name="T4" fmla="*/ 12 w 13"/>
                <a:gd name="T5" fmla="*/ 5 h 13"/>
                <a:gd name="T6" fmla="*/ 5 w 13"/>
                <a:gd name="T7" fmla="*/ 1 h 13"/>
                <a:gd name="T8" fmla="*/ 1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8"/>
                  </a:moveTo>
                  <a:cubicBezTo>
                    <a:pt x="1" y="11"/>
                    <a:pt x="5" y="13"/>
                    <a:pt x="8" y="12"/>
                  </a:cubicBezTo>
                  <a:cubicBezTo>
                    <a:pt x="11" y="12"/>
                    <a:pt x="13" y="8"/>
                    <a:pt x="12" y="5"/>
                  </a:cubicBezTo>
                  <a:cubicBezTo>
                    <a:pt x="12" y="2"/>
                    <a:pt x="9" y="0"/>
                    <a:pt x="5" y="1"/>
                  </a:cubicBezTo>
                  <a:cubicBezTo>
                    <a:pt x="2" y="1"/>
                    <a:pt x="0" y="4"/>
                    <a:pt x="1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03"/>
            <p:cNvSpPr/>
            <p:nvPr/>
          </p:nvSpPr>
          <p:spPr bwMode="auto">
            <a:xfrm>
              <a:off x="6900863" y="5748338"/>
              <a:ext cx="49213" cy="49213"/>
            </a:xfrm>
            <a:custGeom>
              <a:avLst/>
              <a:gdLst>
                <a:gd name="T0" fmla="*/ 1 w 13"/>
                <a:gd name="T1" fmla="*/ 8 h 13"/>
                <a:gd name="T2" fmla="*/ 8 w 13"/>
                <a:gd name="T3" fmla="*/ 13 h 13"/>
                <a:gd name="T4" fmla="*/ 13 w 13"/>
                <a:gd name="T5" fmla="*/ 5 h 13"/>
                <a:gd name="T6" fmla="*/ 6 w 13"/>
                <a:gd name="T7" fmla="*/ 1 h 13"/>
                <a:gd name="T8" fmla="*/ 1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8"/>
                  </a:moveTo>
                  <a:cubicBezTo>
                    <a:pt x="2" y="11"/>
                    <a:pt x="5" y="13"/>
                    <a:pt x="8" y="13"/>
                  </a:cubicBezTo>
                  <a:cubicBezTo>
                    <a:pt x="11" y="12"/>
                    <a:pt x="13" y="9"/>
                    <a:pt x="13" y="5"/>
                  </a:cubicBezTo>
                  <a:cubicBezTo>
                    <a:pt x="12" y="2"/>
                    <a:pt x="9" y="0"/>
                    <a:pt x="6" y="1"/>
                  </a:cubicBezTo>
                  <a:cubicBezTo>
                    <a:pt x="2" y="1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04"/>
            <p:cNvSpPr/>
            <p:nvPr/>
          </p:nvSpPr>
          <p:spPr bwMode="auto">
            <a:xfrm>
              <a:off x="6648451" y="6254750"/>
              <a:ext cx="41275" cy="49213"/>
            </a:xfrm>
            <a:custGeom>
              <a:avLst/>
              <a:gdLst>
                <a:gd name="T0" fmla="*/ 8 w 11"/>
                <a:gd name="T1" fmla="*/ 12 h 13"/>
                <a:gd name="T2" fmla="*/ 1 w 11"/>
                <a:gd name="T3" fmla="*/ 7 h 13"/>
                <a:gd name="T4" fmla="*/ 6 w 11"/>
                <a:gd name="T5" fmla="*/ 0 h 13"/>
                <a:gd name="T6" fmla="*/ 11 w 11"/>
                <a:gd name="T7" fmla="*/ 2 h 13"/>
                <a:gd name="T8" fmla="*/ 10 w 11"/>
                <a:gd name="T9" fmla="*/ 11 h 13"/>
                <a:gd name="T10" fmla="*/ 8 w 11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8" y="12"/>
                  </a:moveTo>
                  <a:cubicBezTo>
                    <a:pt x="5" y="13"/>
                    <a:pt x="2" y="11"/>
                    <a:pt x="1" y="7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8" y="0"/>
                    <a:pt x="9" y="0"/>
                    <a:pt x="11" y="2"/>
                  </a:cubicBezTo>
                  <a:cubicBezTo>
                    <a:pt x="11" y="5"/>
                    <a:pt x="10" y="8"/>
                    <a:pt x="10" y="11"/>
                  </a:cubicBezTo>
                  <a:cubicBezTo>
                    <a:pt x="10" y="12"/>
                    <a:pt x="9" y="12"/>
                    <a:pt x="8" y="12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05"/>
            <p:cNvSpPr/>
            <p:nvPr/>
          </p:nvSpPr>
          <p:spPr bwMode="auto">
            <a:xfrm>
              <a:off x="6896101" y="6121400"/>
              <a:ext cx="53975" cy="49213"/>
            </a:xfrm>
            <a:custGeom>
              <a:avLst/>
              <a:gdLst>
                <a:gd name="T0" fmla="*/ 1 w 14"/>
                <a:gd name="T1" fmla="*/ 8 h 13"/>
                <a:gd name="T2" fmla="*/ 8 w 14"/>
                <a:gd name="T3" fmla="*/ 13 h 13"/>
                <a:gd name="T4" fmla="*/ 13 w 14"/>
                <a:gd name="T5" fmla="*/ 6 h 13"/>
                <a:gd name="T6" fmla="*/ 6 w 14"/>
                <a:gd name="T7" fmla="*/ 1 h 13"/>
                <a:gd name="T8" fmla="*/ 1 w 14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8"/>
                  </a:moveTo>
                  <a:cubicBezTo>
                    <a:pt x="2" y="11"/>
                    <a:pt x="5" y="13"/>
                    <a:pt x="8" y="13"/>
                  </a:cubicBezTo>
                  <a:cubicBezTo>
                    <a:pt x="11" y="12"/>
                    <a:pt x="14" y="9"/>
                    <a:pt x="13" y="6"/>
                  </a:cubicBezTo>
                  <a:cubicBezTo>
                    <a:pt x="12" y="2"/>
                    <a:pt x="9" y="0"/>
                    <a:pt x="6" y="1"/>
                  </a:cubicBezTo>
                  <a:cubicBezTo>
                    <a:pt x="2" y="2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06"/>
            <p:cNvSpPr/>
            <p:nvPr/>
          </p:nvSpPr>
          <p:spPr bwMode="auto">
            <a:xfrm>
              <a:off x="7126288" y="5740400"/>
              <a:ext cx="396875" cy="103188"/>
            </a:xfrm>
            <a:custGeom>
              <a:avLst/>
              <a:gdLst>
                <a:gd name="T0" fmla="*/ 0 w 104"/>
                <a:gd name="T1" fmla="*/ 0 h 27"/>
                <a:gd name="T2" fmla="*/ 3 w 104"/>
                <a:gd name="T3" fmla="*/ 20 h 27"/>
                <a:gd name="T4" fmla="*/ 102 w 104"/>
                <a:gd name="T5" fmla="*/ 23 h 27"/>
                <a:gd name="T6" fmla="*/ 104 w 104"/>
                <a:gd name="T7" fmla="*/ 5 h 27"/>
                <a:gd name="T8" fmla="*/ 0 w 10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7">
                  <a:moveTo>
                    <a:pt x="0" y="0"/>
                  </a:moveTo>
                  <a:cubicBezTo>
                    <a:pt x="1" y="7"/>
                    <a:pt x="2" y="13"/>
                    <a:pt x="3" y="20"/>
                  </a:cubicBezTo>
                  <a:cubicBezTo>
                    <a:pt x="35" y="27"/>
                    <a:pt x="68" y="27"/>
                    <a:pt x="102" y="23"/>
                  </a:cubicBezTo>
                  <a:cubicBezTo>
                    <a:pt x="102" y="17"/>
                    <a:pt x="103" y="11"/>
                    <a:pt x="104" y="5"/>
                  </a:cubicBezTo>
                  <a:cubicBezTo>
                    <a:pt x="69" y="6"/>
                    <a:pt x="34" y="4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07"/>
            <p:cNvSpPr/>
            <p:nvPr/>
          </p:nvSpPr>
          <p:spPr bwMode="auto">
            <a:xfrm>
              <a:off x="7110413" y="5588000"/>
              <a:ext cx="439738" cy="117475"/>
            </a:xfrm>
            <a:custGeom>
              <a:avLst/>
              <a:gdLst>
                <a:gd name="T0" fmla="*/ 0 w 115"/>
                <a:gd name="T1" fmla="*/ 0 h 31"/>
                <a:gd name="T2" fmla="*/ 1 w 115"/>
                <a:gd name="T3" fmla="*/ 18 h 31"/>
                <a:gd name="T4" fmla="*/ 111 w 115"/>
                <a:gd name="T5" fmla="*/ 30 h 31"/>
                <a:gd name="T6" fmla="*/ 115 w 115"/>
                <a:gd name="T7" fmla="*/ 14 h 31"/>
                <a:gd name="T8" fmla="*/ 0 w 11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31">
                  <a:moveTo>
                    <a:pt x="0" y="0"/>
                  </a:moveTo>
                  <a:cubicBezTo>
                    <a:pt x="0" y="6"/>
                    <a:pt x="0" y="12"/>
                    <a:pt x="1" y="18"/>
                  </a:cubicBezTo>
                  <a:cubicBezTo>
                    <a:pt x="37" y="26"/>
                    <a:pt x="74" y="31"/>
                    <a:pt x="111" y="30"/>
                  </a:cubicBezTo>
                  <a:cubicBezTo>
                    <a:pt x="112" y="25"/>
                    <a:pt x="114" y="19"/>
                    <a:pt x="115" y="14"/>
                  </a:cubicBezTo>
                  <a:cubicBezTo>
                    <a:pt x="77" y="14"/>
                    <a:pt x="38" y="8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08"/>
            <p:cNvSpPr/>
            <p:nvPr/>
          </p:nvSpPr>
          <p:spPr bwMode="auto">
            <a:xfrm>
              <a:off x="7102476" y="5365750"/>
              <a:ext cx="542925" cy="141288"/>
            </a:xfrm>
            <a:custGeom>
              <a:avLst/>
              <a:gdLst>
                <a:gd name="T0" fmla="*/ 0 w 142"/>
                <a:gd name="T1" fmla="*/ 15 h 37"/>
                <a:gd name="T2" fmla="*/ 133 w 142"/>
                <a:gd name="T3" fmla="*/ 36 h 37"/>
                <a:gd name="T4" fmla="*/ 139 w 142"/>
                <a:gd name="T5" fmla="*/ 25 h 37"/>
                <a:gd name="T6" fmla="*/ 142 w 142"/>
                <a:gd name="T7" fmla="*/ 20 h 37"/>
                <a:gd name="T8" fmla="*/ 1 w 142"/>
                <a:gd name="T9" fmla="*/ 0 h 37"/>
                <a:gd name="T10" fmla="*/ 0 w 142"/>
                <a:gd name="T11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37">
                  <a:moveTo>
                    <a:pt x="0" y="15"/>
                  </a:moveTo>
                  <a:cubicBezTo>
                    <a:pt x="41" y="32"/>
                    <a:pt x="87" y="37"/>
                    <a:pt x="133" y="36"/>
                  </a:cubicBezTo>
                  <a:cubicBezTo>
                    <a:pt x="135" y="33"/>
                    <a:pt x="137" y="29"/>
                    <a:pt x="139" y="25"/>
                  </a:cubicBezTo>
                  <a:cubicBezTo>
                    <a:pt x="140" y="24"/>
                    <a:pt x="141" y="22"/>
                    <a:pt x="142" y="20"/>
                  </a:cubicBezTo>
                  <a:cubicBezTo>
                    <a:pt x="95" y="16"/>
                    <a:pt x="48" y="8"/>
                    <a:pt x="1" y="0"/>
                  </a:cubicBezTo>
                  <a:cubicBezTo>
                    <a:pt x="1" y="5"/>
                    <a:pt x="0" y="10"/>
                    <a:pt x="0" y="15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09"/>
            <p:cNvSpPr/>
            <p:nvPr/>
          </p:nvSpPr>
          <p:spPr bwMode="auto">
            <a:xfrm>
              <a:off x="7107238" y="5273675"/>
              <a:ext cx="571500" cy="168275"/>
            </a:xfrm>
            <a:custGeom>
              <a:avLst/>
              <a:gdLst>
                <a:gd name="T0" fmla="*/ 0 w 150"/>
                <a:gd name="T1" fmla="*/ 24 h 44"/>
                <a:gd name="T2" fmla="*/ 141 w 150"/>
                <a:gd name="T3" fmla="*/ 44 h 44"/>
                <a:gd name="T4" fmla="*/ 150 w 150"/>
                <a:gd name="T5" fmla="*/ 27 h 44"/>
                <a:gd name="T6" fmla="*/ 3 w 150"/>
                <a:gd name="T7" fmla="*/ 0 h 44"/>
                <a:gd name="T8" fmla="*/ 0 w 150"/>
                <a:gd name="T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4">
                  <a:moveTo>
                    <a:pt x="0" y="24"/>
                  </a:moveTo>
                  <a:cubicBezTo>
                    <a:pt x="47" y="32"/>
                    <a:pt x="94" y="40"/>
                    <a:pt x="141" y="44"/>
                  </a:cubicBezTo>
                  <a:cubicBezTo>
                    <a:pt x="144" y="39"/>
                    <a:pt x="147" y="33"/>
                    <a:pt x="150" y="27"/>
                  </a:cubicBezTo>
                  <a:cubicBezTo>
                    <a:pt x="99" y="25"/>
                    <a:pt x="49" y="20"/>
                    <a:pt x="3" y="0"/>
                  </a:cubicBezTo>
                  <a:cubicBezTo>
                    <a:pt x="2" y="8"/>
                    <a:pt x="1" y="16"/>
                    <a:pt x="0" y="24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10"/>
            <p:cNvSpPr/>
            <p:nvPr/>
          </p:nvSpPr>
          <p:spPr bwMode="auto">
            <a:xfrm>
              <a:off x="7137401" y="5126038"/>
              <a:ext cx="584200" cy="198438"/>
            </a:xfrm>
            <a:custGeom>
              <a:avLst/>
              <a:gdLst>
                <a:gd name="T0" fmla="*/ 3 w 153"/>
                <a:gd name="T1" fmla="*/ 12 h 52"/>
                <a:gd name="T2" fmla="*/ 0 w 153"/>
                <a:gd name="T3" fmla="*/ 20 h 52"/>
                <a:gd name="T4" fmla="*/ 147 w 153"/>
                <a:gd name="T5" fmla="*/ 52 h 52"/>
                <a:gd name="T6" fmla="*/ 152 w 153"/>
                <a:gd name="T7" fmla="*/ 36 h 52"/>
                <a:gd name="T8" fmla="*/ 153 w 153"/>
                <a:gd name="T9" fmla="*/ 34 h 52"/>
                <a:gd name="T10" fmla="*/ 8 w 153"/>
                <a:gd name="T11" fmla="*/ 0 h 52"/>
                <a:gd name="T12" fmla="*/ 3 w 153"/>
                <a:gd name="T1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52">
                  <a:moveTo>
                    <a:pt x="3" y="12"/>
                  </a:moveTo>
                  <a:cubicBezTo>
                    <a:pt x="2" y="14"/>
                    <a:pt x="1" y="17"/>
                    <a:pt x="0" y="20"/>
                  </a:cubicBezTo>
                  <a:cubicBezTo>
                    <a:pt x="46" y="41"/>
                    <a:pt x="96" y="49"/>
                    <a:pt x="147" y="52"/>
                  </a:cubicBezTo>
                  <a:cubicBezTo>
                    <a:pt x="149" y="47"/>
                    <a:pt x="151" y="42"/>
                    <a:pt x="152" y="36"/>
                  </a:cubicBezTo>
                  <a:cubicBezTo>
                    <a:pt x="153" y="35"/>
                    <a:pt x="153" y="34"/>
                    <a:pt x="153" y="34"/>
                  </a:cubicBezTo>
                  <a:cubicBezTo>
                    <a:pt x="102" y="31"/>
                    <a:pt x="52" y="23"/>
                    <a:pt x="8" y="0"/>
                  </a:cubicBezTo>
                  <a:cubicBezTo>
                    <a:pt x="6" y="4"/>
                    <a:pt x="4" y="8"/>
                    <a:pt x="3" y="12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11"/>
            <p:cNvSpPr/>
            <p:nvPr/>
          </p:nvSpPr>
          <p:spPr bwMode="auto">
            <a:xfrm>
              <a:off x="7167563" y="5075238"/>
              <a:ext cx="561975" cy="179388"/>
            </a:xfrm>
            <a:custGeom>
              <a:avLst/>
              <a:gdLst>
                <a:gd name="T0" fmla="*/ 0 w 147"/>
                <a:gd name="T1" fmla="*/ 13 h 47"/>
                <a:gd name="T2" fmla="*/ 145 w 147"/>
                <a:gd name="T3" fmla="*/ 47 h 47"/>
                <a:gd name="T4" fmla="*/ 147 w 147"/>
                <a:gd name="T5" fmla="*/ 36 h 47"/>
                <a:gd name="T6" fmla="*/ 6 w 147"/>
                <a:gd name="T7" fmla="*/ 0 h 47"/>
                <a:gd name="T8" fmla="*/ 0 w 147"/>
                <a:gd name="T9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47">
                  <a:moveTo>
                    <a:pt x="0" y="13"/>
                  </a:moveTo>
                  <a:cubicBezTo>
                    <a:pt x="44" y="36"/>
                    <a:pt x="94" y="44"/>
                    <a:pt x="145" y="47"/>
                  </a:cubicBezTo>
                  <a:cubicBezTo>
                    <a:pt x="146" y="43"/>
                    <a:pt x="146" y="39"/>
                    <a:pt x="147" y="36"/>
                  </a:cubicBezTo>
                  <a:cubicBezTo>
                    <a:pt x="98" y="31"/>
                    <a:pt x="51" y="17"/>
                    <a:pt x="6" y="0"/>
                  </a:cubicBezTo>
                  <a:cubicBezTo>
                    <a:pt x="4" y="4"/>
                    <a:pt x="2" y="8"/>
                    <a:pt x="0" y="13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12"/>
            <p:cNvSpPr/>
            <p:nvPr/>
          </p:nvSpPr>
          <p:spPr bwMode="auto">
            <a:xfrm>
              <a:off x="7292976" y="4911725"/>
              <a:ext cx="431800" cy="176213"/>
            </a:xfrm>
            <a:custGeom>
              <a:avLst/>
              <a:gdLst>
                <a:gd name="T0" fmla="*/ 0 w 113"/>
                <a:gd name="T1" fmla="*/ 12 h 46"/>
                <a:gd name="T2" fmla="*/ 113 w 113"/>
                <a:gd name="T3" fmla="*/ 46 h 46"/>
                <a:gd name="T4" fmla="*/ 106 w 113"/>
                <a:gd name="T5" fmla="*/ 28 h 46"/>
                <a:gd name="T6" fmla="*/ 20 w 113"/>
                <a:gd name="T7" fmla="*/ 0 h 46"/>
                <a:gd name="T8" fmla="*/ 0 w 113"/>
                <a:gd name="T9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12"/>
                  </a:moveTo>
                  <a:cubicBezTo>
                    <a:pt x="36" y="29"/>
                    <a:pt x="74" y="40"/>
                    <a:pt x="113" y="46"/>
                  </a:cubicBezTo>
                  <a:cubicBezTo>
                    <a:pt x="112" y="40"/>
                    <a:pt x="109" y="33"/>
                    <a:pt x="106" y="28"/>
                  </a:cubicBezTo>
                  <a:cubicBezTo>
                    <a:pt x="76" y="22"/>
                    <a:pt x="47" y="13"/>
                    <a:pt x="20" y="0"/>
                  </a:cubicBezTo>
                  <a:cubicBezTo>
                    <a:pt x="13" y="3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13"/>
            <p:cNvSpPr/>
            <p:nvPr/>
          </p:nvSpPr>
          <p:spPr bwMode="auto">
            <a:xfrm>
              <a:off x="7370763" y="4876800"/>
              <a:ext cx="327025" cy="141288"/>
            </a:xfrm>
            <a:custGeom>
              <a:avLst/>
              <a:gdLst>
                <a:gd name="T0" fmla="*/ 55 w 86"/>
                <a:gd name="T1" fmla="*/ 9 h 37"/>
                <a:gd name="T2" fmla="*/ 0 w 86"/>
                <a:gd name="T3" fmla="*/ 9 h 37"/>
                <a:gd name="T4" fmla="*/ 86 w 86"/>
                <a:gd name="T5" fmla="*/ 37 h 37"/>
                <a:gd name="T6" fmla="*/ 55 w 86"/>
                <a:gd name="T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37">
                  <a:moveTo>
                    <a:pt x="55" y="9"/>
                  </a:moveTo>
                  <a:cubicBezTo>
                    <a:pt x="35" y="0"/>
                    <a:pt x="16" y="1"/>
                    <a:pt x="0" y="9"/>
                  </a:cubicBezTo>
                  <a:cubicBezTo>
                    <a:pt x="27" y="22"/>
                    <a:pt x="56" y="31"/>
                    <a:pt x="86" y="37"/>
                  </a:cubicBezTo>
                  <a:cubicBezTo>
                    <a:pt x="80" y="25"/>
                    <a:pt x="70" y="16"/>
                    <a:pt x="55" y="9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14"/>
            <p:cNvSpPr/>
            <p:nvPr/>
          </p:nvSpPr>
          <p:spPr bwMode="auto">
            <a:xfrm>
              <a:off x="7235826" y="4957763"/>
              <a:ext cx="496888" cy="182563"/>
            </a:xfrm>
            <a:custGeom>
              <a:avLst/>
              <a:gdLst>
                <a:gd name="T0" fmla="*/ 15 w 130"/>
                <a:gd name="T1" fmla="*/ 0 h 48"/>
                <a:gd name="T2" fmla="*/ 0 w 130"/>
                <a:gd name="T3" fmla="*/ 15 h 48"/>
                <a:gd name="T4" fmla="*/ 130 w 130"/>
                <a:gd name="T5" fmla="*/ 48 h 48"/>
                <a:gd name="T6" fmla="*/ 128 w 130"/>
                <a:gd name="T7" fmla="*/ 34 h 48"/>
                <a:gd name="T8" fmla="*/ 15 w 13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48">
                  <a:moveTo>
                    <a:pt x="15" y="0"/>
                  </a:moveTo>
                  <a:cubicBezTo>
                    <a:pt x="10" y="4"/>
                    <a:pt x="4" y="9"/>
                    <a:pt x="0" y="15"/>
                  </a:cubicBezTo>
                  <a:cubicBezTo>
                    <a:pt x="39" y="37"/>
                    <a:pt x="84" y="44"/>
                    <a:pt x="130" y="48"/>
                  </a:cubicBezTo>
                  <a:cubicBezTo>
                    <a:pt x="130" y="43"/>
                    <a:pt x="129" y="39"/>
                    <a:pt x="128" y="34"/>
                  </a:cubicBezTo>
                  <a:cubicBezTo>
                    <a:pt x="89" y="28"/>
                    <a:pt x="51" y="17"/>
                    <a:pt x="15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15"/>
            <p:cNvSpPr/>
            <p:nvPr/>
          </p:nvSpPr>
          <p:spPr bwMode="auto">
            <a:xfrm>
              <a:off x="7189788" y="5014913"/>
              <a:ext cx="542925" cy="198438"/>
            </a:xfrm>
            <a:custGeom>
              <a:avLst/>
              <a:gdLst>
                <a:gd name="T0" fmla="*/ 12 w 142"/>
                <a:gd name="T1" fmla="*/ 0 h 52"/>
                <a:gd name="T2" fmla="*/ 0 w 142"/>
                <a:gd name="T3" fmla="*/ 16 h 52"/>
                <a:gd name="T4" fmla="*/ 141 w 142"/>
                <a:gd name="T5" fmla="*/ 52 h 52"/>
                <a:gd name="T6" fmla="*/ 142 w 142"/>
                <a:gd name="T7" fmla="*/ 33 h 52"/>
                <a:gd name="T8" fmla="*/ 12 w 142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2">
                  <a:moveTo>
                    <a:pt x="12" y="0"/>
                  </a:moveTo>
                  <a:cubicBezTo>
                    <a:pt x="8" y="5"/>
                    <a:pt x="4" y="10"/>
                    <a:pt x="0" y="16"/>
                  </a:cubicBezTo>
                  <a:cubicBezTo>
                    <a:pt x="45" y="33"/>
                    <a:pt x="92" y="47"/>
                    <a:pt x="141" y="52"/>
                  </a:cubicBezTo>
                  <a:cubicBezTo>
                    <a:pt x="142" y="45"/>
                    <a:pt x="142" y="39"/>
                    <a:pt x="142" y="33"/>
                  </a:cubicBezTo>
                  <a:cubicBezTo>
                    <a:pt x="96" y="29"/>
                    <a:pt x="51" y="22"/>
                    <a:pt x="12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16"/>
            <p:cNvSpPr/>
            <p:nvPr/>
          </p:nvSpPr>
          <p:spPr bwMode="auto">
            <a:xfrm>
              <a:off x="7118351" y="5202238"/>
              <a:ext cx="579438" cy="174625"/>
            </a:xfrm>
            <a:custGeom>
              <a:avLst/>
              <a:gdLst>
                <a:gd name="T0" fmla="*/ 0 w 152"/>
                <a:gd name="T1" fmla="*/ 19 h 46"/>
                <a:gd name="T2" fmla="*/ 147 w 152"/>
                <a:gd name="T3" fmla="*/ 46 h 46"/>
                <a:gd name="T4" fmla="*/ 150 w 152"/>
                <a:gd name="T5" fmla="*/ 37 h 46"/>
                <a:gd name="T6" fmla="*/ 152 w 152"/>
                <a:gd name="T7" fmla="*/ 32 h 46"/>
                <a:gd name="T8" fmla="*/ 5 w 152"/>
                <a:gd name="T9" fmla="*/ 0 h 46"/>
                <a:gd name="T10" fmla="*/ 0 w 152"/>
                <a:gd name="T1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46">
                  <a:moveTo>
                    <a:pt x="0" y="19"/>
                  </a:moveTo>
                  <a:cubicBezTo>
                    <a:pt x="46" y="39"/>
                    <a:pt x="96" y="44"/>
                    <a:pt x="147" y="46"/>
                  </a:cubicBezTo>
                  <a:cubicBezTo>
                    <a:pt x="148" y="43"/>
                    <a:pt x="149" y="40"/>
                    <a:pt x="150" y="37"/>
                  </a:cubicBezTo>
                  <a:cubicBezTo>
                    <a:pt x="151" y="36"/>
                    <a:pt x="152" y="34"/>
                    <a:pt x="152" y="32"/>
                  </a:cubicBezTo>
                  <a:cubicBezTo>
                    <a:pt x="101" y="29"/>
                    <a:pt x="51" y="21"/>
                    <a:pt x="5" y="0"/>
                  </a:cubicBezTo>
                  <a:cubicBezTo>
                    <a:pt x="3" y="6"/>
                    <a:pt x="2" y="12"/>
                    <a:pt x="0" y="19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7"/>
            <p:cNvSpPr/>
            <p:nvPr/>
          </p:nvSpPr>
          <p:spPr bwMode="auto">
            <a:xfrm>
              <a:off x="7102476" y="5422900"/>
              <a:ext cx="508000" cy="152400"/>
            </a:xfrm>
            <a:custGeom>
              <a:avLst/>
              <a:gdLst>
                <a:gd name="T0" fmla="*/ 0 w 133"/>
                <a:gd name="T1" fmla="*/ 0 h 40"/>
                <a:gd name="T2" fmla="*/ 0 w 133"/>
                <a:gd name="T3" fmla="*/ 3 h 40"/>
                <a:gd name="T4" fmla="*/ 1 w 133"/>
                <a:gd name="T5" fmla="*/ 24 h 40"/>
                <a:gd name="T6" fmla="*/ 1 w 133"/>
                <a:gd name="T7" fmla="*/ 24 h 40"/>
                <a:gd name="T8" fmla="*/ 125 w 133"/>
                <a:gd name="T9" fmla="*/ 37 h 40"/>
                <a:gd name="T10" fmla="*/ 133 w 133"/>
                <a:gd name="T11" fmla="*/ 21 h 40"/>
                <a:gd name="T12" fmla="*/ 0 w 1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0"/>
                    <a:pt x="0" y="17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3" y="36"/>
                    <a:pt x="84" y="40"/>
                    <a:pt x="125" y="37"/>
                  </a:cubicBezTo>
                  <a:cubicBezTo>
                    <a:pt x="127" y="32"/>
                    <a:pt x="130" y="26"/>
                    <a:pt x="133" y="21"/>
                  </a:cubicBezTo>
                  <a:cubicBezTo>
                    <a:pt x="87" y="22"/>
                    <a:pt x="41" y="17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8"/>
            <p:cNvSpPr/>
            <p:nvPr/>
          </p:nvSpPr>
          <p:spPr bwMode="auto">
            <a:xfrm>
              <a:off x="7107238" y="5514975"/>
              <a:ext cx="473075" cy="125413"/>
            </a:xfrm>
            <a:custGeom>
              <a:avLst/>
              <a:gdLst>
                <a:gd name="T0" fmla="*/ 0 w 124"/>
                <a:gd name="T1" fmla="*/ 0 h 33"/>
                <a:gd name="T2" fmla="*/ 0 w 124"/>
                <a:gd name="T3" fmla="*/ 0 h 33"/>
                <a:gd name="T4" fmla="*/ 1 w 124"/>
                <a:gd name="T5" fmla="*/ 19 h 33"/>
                <a:gd name="T6" fmla="*/ 116 w 124"/>
                <a:gd name="T7" fmla="*/ 33 h 33"/>
                <a:gd name="T8" fmla="*/ 124 w 124"/>
                <a:gd name="T9" fmla="*/ 13 h 33"/>
                <a:gd name="T10" fmla="*/ 0 w 12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3"/>
                    <a:pt x="1" y="19"/>
                  </a:cubicBezTo>
                  <a:cubicBezTo>
                    <a:pt x="39" y="27"/>
                    <a:pt x="78" y="33"/>
                    <a:pt x="116" y="33"/>
                  </a:cubicBezTo>
                  <a:cubicBezTo>
                    <a:pt x="119" y="26"/>
                    <a:pt x="121" y="19"/>
                    <a:pt x="124" y="13"/>
                  </a:cubicBezTo>
                  <a:cubicBezTo>
                    <a:pt x="83" y="16"/>
                    <a:pt x="42" y="12"/>
                    <a:pt x="0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9"/>
            <p:cNvSpPr/>
            <p:nvPr/>
          </p:nvSpPr>
          <p:spPr bwMode="auto">
            <a:xfrm>
              <a:off x="7113588" y="5656263"/>
              <a:ext cx="420688" cy="106363"/>
            </a:xfrm>
            <a:custGeom>
              <a:avLst/>
              <a:gdLst>
                <a:gd name="T0" fmla="*/ 0 w 110"/>
                <a:gd name="T1" fmla="*/ 0 h 28"/>
                <a:gd name="T2" fmla="*/ 3 w 110"/>
                <a:gd name="T3" fmla="*/ 22 h 28"/>
                <a:gd name="T4" fmla="*/ 107 w 110"/>
                <a:gd name="T5" fmla="*/ 27 h 28"/>
                <a:gd name="T6" fmla="*/ 110 w 110"/>
                <a:gd name="T7" fmla="*/ 12 h 28"/>
                <a:gd name="T8" fmla="*/ 0 w 1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8">
                  <a:moveTo>
                    <a:pt x="0" y="0"/>
                  </a:moveTo>
                  <a:cubicBezTo>
                    <a:pt x="1" y="8"/>
                    <a:pt x="2" y="15"/>
                    <a:pt x="3" y="22"/>
                  </a:cubicBezTo>
                  <a:cubicBezTo>
                    <a:pt x="37" y="26"/>
                    <a:pt x="72" y="28"/>
                    <a:pt x="107" y="27"/>
                  </a:cubicBezTo>
                  <a:cubicBezTo>
                    <a:pt x="108" y="22"/>
                    <a:pt x="109" y="17"/>
                    <a:pt x="110" y="12"/>
                  </a:cubicBezTo>
                  <a:cubicBezTo>
                    <a:pt x="73" y="13"/>
                    <a:pt x="36" y="8"/>
                    <a:pt x="0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20"/>
            <p:cNvSpPr/>
            <p:nvPr/>
          </p:nvSpPr>
          <p:spPr bwMode="auto">
            <a:xfrm>
              <a:off x="7137401" y="5816600"/>
              <a:ext cx="377825" cy="71438"/>
            </a:xfrm>
            <a:custGeom>
              <a:avLst/>
              <a:gdLst>
                <a:gd name="T0" fmla="*/ 0 w 99"/>
                <a:gd name="T1" fmla="*/ 0 h 19"/>
                <a:gd name="T2" fmla="*/ 3 w 99"/>
                <a:gd name="T3" fmla="*/ 15 h 19"/>
                <a:gd name="T4" fmla="*/ 98 w 99"/>
                <a:gd name="T5" fmla="*/ 12 h 19"/>
                <a:gd name="T6" fmla="*/ 99 w 99"/>
                <a:gd name="T7" fmla="*/ 3 h 19"/>
                <a:gd name="T8" fmla="*/ 0 w 9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9">
                  <a:moveTo>
                    <a:pt x="0" y="0"/>
                  </a:moveTo>
                  <a:cubicBezTo>
                    <a:pt x="1" y="5"/>
                    <a:pt x="2" y="10"/>
                    <a:pt x="3" y="15"/>
                  </a:cubicBezTo>
                  <a:cubicBezTo>
                    <a:pt x="35" y="19"/>
                    <a:pt x="67" y="17"/>
                    <a:pt x="98" y="12"/>
                  </a:cubicBezTo>
                  <a:cubicBezTo>
                    <a:pt x="98" y="9"/>
                    <a:pt x="98" y="6"/>
                    <a:pt x="99" y="3"/>
                  </a:cubicBezTo>
                  <a:cubicBezTo>
                    <a:pt x="65" y="7"/>
                    <a:pt x="32" y="7"/>
                    <a:pt x="0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21"/>
            <p:cNvSpPr/>
            <p:nvPr/>
          </p:nvSpPr>
          <p:spPr bwMode="auto">
            <a:xfrm>
              <a:off x="7148513" y="5862638"/>
              <a:ext cx="366713" cy="263525"/>
            </a:xfrm>
            <a:custGeom>
              <a:avLst/>
              <a:gdLst>
                <a:gd name="T0" fmla="*/ 95 w 96"/>
                <a:gd name="T1" fmla="*/ 0 h 69"/>
                <a:gd name="T2" fmla="*/ 0 w 96"/>
                <a:gd name="T3" fmla="*/ 3 h 69"/>
                <a:gd name="T4" fmla="*/ 1 w 96"/>
                <a:gd name="T5" fmla="*/ 7 h 69"/>
                <a:gd name="T6" fmla="*/ 25 w 96"/>
                <a:gd name="T7" fmla="*/ 65 h 69"/>
                <a:gd name="T8" fmla="*/ 37 w 96"/>
                <a:gd name="T9" fmla="*/ 17 h 69"/>
                <a:gd name="T10" fmla="*/ 69 w 96"/>
                <a:gd name="T11" fmla="*/ 17 h 69"/>
                <a:gd name="T12" fmla="*/ 78 w 96"/>
                <a:gd name="T13" fmla="*/ 44 h 69"/>
                <a:gd name="T14" fmla="*/ 95 w 96"/>
                <a:gd name="T15" fmla="*/ 24 h 69"/>
                <a:gd name="T16" fmla="*/ 95 w 96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9">
                  <a:moveTo>
                    <a:pt x="95" y="0"/>
                  </a:moveTo>
                  <a:cubicBezTo>
                    <a:pt x="64" y="5"/>
                    <a:pt x="32" y="7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4" y="20"/>
                    <a:pt x="7" y="64"/>
                    <a:pt x="25" y="65"/>
                  </a:cubicBezTo>
                  <a:cubicBezTo>
                    <a:pt x="37" y="52"/>
                    <a:pt x="29" y="32"/>
                    <a:pt x="37" y="17"/>
                  </a:cubicBezTo>
                  <a:cubicBezTo>
                    <a:pt x="43" y="7"/>
                    <a:pt x="62" y="6"/>
                    <a:pt x="69" y="17"/>
                  </a:cubicBezTo>
                  <a:cubicBezTo>
                    <a:pt x="74" y="25"/>
                    <a:pt x="73" y="35"/>
                    <a:pt x="78" y="44"/>
                  </a:cubicBezTo>
                  <a:cubicBezTo>
                    <a:pt x="94" y="69"/>
                    <a:pt x="96" y="39"/>
                    <a:pt x="95" y="24"/>
                  </a:cubicBezTo>
                  <a:cubicBezTo>
                    <a:pt x="95" y="16"/>
                    <a:pt x="95" y="8"/>
                    <a:pt x="95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22"/>
            <p:cNvSpPr/>
            <p:nvPr/>
          </p:nvSpPr>
          <p:spPr bwMode="auto">
            <a:xfrm>
              <a:off x="6515101" y="5915025"/>
              <a:ext cx="1176338" cy="973138"/>
            </a:xfrm>
            <a:custGeom>
              <a:avLst/>
              <a:gdLst>
                <a:gd name="T0" fmla="*/ 0 w 308"/>
                <a:gd name="T1" fmla="*/ 58 h 255"/>
                <a:gd name="T2" fmla="*/ 73 w 308"/>
                <a:gd name="T3" fmla="*/ 230 h 255"/>
                <a:gd name="T4" fmla="*/ 206 w 308"/>
                <a:gd name="T5" fmla="*/ 238 h 255"/>
                <a:gd name="T6" fmla="*/ 301 w 308"/>
                <a:gd name="T7" fmla="*/ 181 h 255"/>
                <a:gd name="T8" fmla="*/ 276 w 308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58"/>
                  </a:moveTo>
                  <a:cubicBezTo>
                    <a:pt x="0" y="58"/>
                    <a:pt x="56" y="217"/>
                    <a:pt x="73" y="230"/>
                  </a:cubicBezTo>
                  <a:cubicBezTo>
                    <a:pt x="91" y="242"/>
                    <a:pt x="143" y="255"/>
                    <a:pt x="206" y="238"/>
                  </a:cubicBezTo>
                  <a:cubicBezTo>
                    <a:pt x="270" y="221"/>
                    <a:pt x="294" y="200"/>
                    <a:pt x="301" y="181"/>
                  </a:cubicBezTo>
                  <a:cubicBezTo>
                    <a:pt x="308" y="163"/>
                    <a:pt x="276" y="0"/>
                    <a:pt x="276" y="0"/>
                  </a:cubicBezTo>
                </a:path>
              </a:pathLst>
            </a:custGeom>
            <a:solidFill>
              <a:srgbClr val="B3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3"/>
            <p:cNvSpPr/>
            <p:nvPr/>
          </p:nvSpPr>
          <p:spPr bwMode="auto">
            <a:xfrm>
              <a:off x="6392863" y="5640388"/>
              <a:ext cx="1260475" cy="625475"/>
            </a:xfrm>
            <a:custGeom>
              <a:avLst/>
              <a:gdLst>
                <a:gd name="T0" fmla="*/ 330 w 330"/>
                <a:gd name="T1" fmla="*/ 81 h 164"/>
                <a:gd name="T2" fmla="*/ 321 w 330"/>
                <a:gd name="T3" fmla="*/ 47 h 164"/>
                <a:gd name="T4" fmla="*/ 312 w 330"/>
                <a:gd name="T5" fmla="*/ 21 h 164"/>
                <a:gd name="T6" fmla="*/ 303 w 330"/>
                <a:gd name="T7" fmla="*/ 0 h 164"/>
                <a:gd name="T8" fmla="*/ 256 w 330"/>
                <a:gd name="T9" fmla="*/ 38 h 164"/>
                <a:gd name="T10" fmla="*/ 188 w 330"/>
                <a:gd name="T11" fmla="*/ 59 h 164"/>
                <a:gd name="T12" fmla="*/ 98 w 330"/>
                <a:gd name="T13" fmla="*/ 77 h 164"/>
                <a:gd name="T14" fmla="*/ 47 w 330"/>
                <a:gd name="T15" fmla="*/ 81 h 164"/>
                <a:gd name="T16" fmla="*/ 23 w 330"/>
                <a:gd name="T17" fmla="*/ 81 h 164"/>
                <a:gd name="T18" fmla="*/ 1 w 330"/>
                <a:gd name="T19" fmla="*/ 76 h 164"/>
                <a:gd name="T20" fmla="*/ 0 w 330"/>
                <a:gd name="T21" fmla="*/ 73 h 164"/>
                <a:gd name="T22" fmla="*/ 11 w 330"/>
                <a:gd name="T23" fmla="*/ 120 h 164"/>
                <a:gd name="T24" fmla="*/ 30 w 330"/>
                <a:gd name="T25" fmla="*/ 154 h 164"/>
                <a:gd name="T26" fmla="*/ 182 w 330"/>
                <a:gd name="T27" fmla="*/ 150 h 164"/>
                <a:gd name="T28" fmla="*/ 330 w 330"/>
                <a:gd name="T29" fmla="*/ 8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0" h="164">
                  <a:moveTo>
                    <a:pt x="330" y="81"/>
                  </a:moveTo>
                  <a:cubicBezTo>
                    <a:pt x="327" y="70"/>
                    <a:pt x="324" y="59"/>
                    <a:pt x="321" y="47"/>
                  </a:cubicBezTo>
                  <a:cubicBezTo>
                    <a:pt x="318" y="38"/>
                    <a:pt x="315" y="30"/>
                    <a:pt x="312" y="21"/>
                  </a:cubicBezTo>
                  <a:cubicBezTo>
                    <a:pt x="311" y="18"/>
                    <a:pt x="302" y="2"/>
                    <a:pt x="303" y="0"/>
                  </a:cubicBezTo>
                  <a:cubicBezTo>
                    <a:pt x="294" y="20"/>
                    <a:pt x="275" y="29"/>
                    <a:pt x="256" y="38"/>
                  </a:cubicBezTo>
                  <a:cubicBezTo>
                    <a:pt x="235" y="47"/>
                    <a:pt x="211" y="54"/>
                    <a:pt x="188" y="59"/>
                  </a:cubicBezTo>
                  <a:cubicBezTo>
                    <a:pt x="158" y="66"/>
                    <a:pt x="128" y="72"/>
                    <a:pt x="98" y="77"/>
                  </a:cubicBezTo>
                  <a:cubicBezTo>
                    <a:pt x="82" y="80"/>
                    <a:pt x="64" y="81"/>
                    <a:pt x="47" y="81"/>
                  </a:cubicBezTo>
                  <a:cubicBezTo>
                    <a:pt x="40" y="81"/>
                    <a:pt x="31" y="82"/>
                    <a:pt x="23" y="81"/>
                  </a:cubicBezTo>
                  <a:cubicBezTo>
                    <a:pt x="16" y="80"/>
                    <a:pt x="8" y="77"/>
                    <a:pt x="1" y="76"/>
                  </a:cubicBezTo>
                  <a:cubicBezTo>
                    <a:pt x="1" y="75"/>
                    <a:pt x="0" y="74"/>
                    <a:pt x="0" y="73"/>
                  </a:cubicBezTo>
                  <a:cubicBezTo>
                    <a:pt x="0" y="88"/>
                    <a:pt x="7" y="105"/>
                    <a:pt x="11" y="120"/>
                  </a:cubicBezTo>
                  <a:cubicBezTo>
                    <a:pt x="14" y="129"/>
                    <a:pt x="19" y="150"/>
                    <a:pt x="30" y="154"/>
                  </a:cubicBezTo>
                  <a:cubicBezTo>
                    <a:pt x="46" y="160"/>
                    <a:pt x="113" y="164"/>
                    <a:pt x="182" y="150"/>
                  </a:cubicBezTo>
                  <a:cubicBezTo>
                    <a:pt x="251" y="136"/>
                    <a:pt x="326" y="101"/>
                    <a:pt x="330" y="81"/>
                  </a:cubicBezTo>
                  <a:close/>
                </a:path>
              </a:pathLst>
            </a:custGeom>
            <a:solidFill>
              <a:srgbClr val="CF8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24"/>
            <p:cNvSpPr/>
            <p:nvPr/>
          </p:nvSpPr>
          <p:spPr bwMode="auto">
            <a:xfrm>
              <a:off x="7327901" y="4992688"/>
              <a:ext cx="374650" cy="487363"/>
            </a:xfrm>
            <a:custGeom>
              <a:avLst/>
              <a:gdLst>
                <a:gd name="T0" fmla="*/ 2 w 98"/>
                <a:gd name="T1" fmla="*/ 60 h 128"/>
                <a:gd name="T2" fmla="*/ 10 w 98"/>
                <a:gd name="T3" fmla="*/ 106 h 128"/>
                <a:gd name="T4" fmla="*/ 47 w 98"/>
                <a:gd name="T5" fmla="*/ 126 h 128"/>
                <a:gd name="T6" fmla="*/ 79 w 98"/>
                <a:gd name="T7" fmla="*/ 101 h 128"/>
                <a:gd name="T8" fmla="*/ 95 w 98"/>
                <a:gd name="T9" fmla="*/ 61 h 128"/>
                <a:gd name="T10" fmla="*/ 63 w 98"/>
                <a:gd name="T11" fmla="*/ 7 h 128"/>
                <a:gd name="T12" fmla="*/ 2 w 98"/>
                <a:gd name="T13" fmla="*/ 6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8">
                  <a:moveTo>
                    <a:pt x="2" y="60"/>
                  </a:moveTo>
                  <a:cubicBezTo>
                    <a:pt x="0" y="76"/>
                    <a:pt x="2" y="94"/>
                    <a:pt x="10" y="106"/>
                  </a:cubicBezTo>
                  <a:cubicBezTo>
                    <a:pt x="19" y="118"/>
                    <a:pt x="32" y="128"/>
                    <a:pt x="47" y="126"/>
                  </a:cubicBezTo>
                  <a:cubicBezTo>
                    <a:pt x="61" y="125"/>
                    <a:pt x="72" y="114"/>
                    <a:pt x="79" y="101"/>
                  </a:cubicBezTo>
                  <a:cubicBezTo>
                    <a:pt x="86" y="90"/>
                    <a:pt x="94" y="73"/>
                    <a:pt x="95" y="61"/>
                  </a:cubicBezTo>
                  <a:cubicBezTo>
                    <a:pt x="98" y="37"/>
                    <a:pt x="87" y="12"/>
                    <a:pt x="63" y="7"/>
                  </a:cubicBezTo>
                  <a:cubicBezTo>
                    <a:pt x="31" y="0"/>
                    <a:pt x="8" y="29"/>
                    <a:pt x="2" y="60"/>
                  </a:cubicBezTo>
                  <a:close/>
                </a:path>
              </a:pathLst>
            </a:custGeom>
            <a:solidFill>
              <a:srgbClr val="F5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25"/>
            <p:cNvSpPr/>
            <p:nvPr/>
          </p:nvSpPr>
          <p:spPr bwMode="auto">
            <a:xfrm>
              <a:off x="7439026" y="5140325"/>
              <a:ext cx="38100" cy="46038"/>
            </a:xfrm>
            <a:custGeom>
              <a:avLst/>
              <a:gdLst>
                <a:gd name="T0" fmla="*/ 5 w 10"/>
                <a:gd name="T1" fmla="*/ 11 h 12"/>
                <a:gd name="T2" fmla="*/ 3 w 10"/>
                <a:gd name="T3" fmla="*/ 4 h 12"/>
                <a:gd name="T4" fmla="*/ 5 w 10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5" y="11"/>
                  </a:moveTo>
                  <a:cubicBezTo>
                    <a:pt x="10" y="10"/>
                    <a:pt x="8" y="0"/>
                    <a:pt x="3" y="4"/>
                  </a:cubicBezTo>
                  <a:cubicBezTo>
                    <a:pt x="0" y="6"/>
                    <a:pt x="0" y="12"/>
                    <a:pt x="5" y="11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26"/>
            <p:cNvSpPr/>
            <p:nvPr/>
          </p:nvSpPr>
          <p:spPr bwMode="auto">
            <a:xfrm>
              <a:off x="7653338" y="5232400"/>
              <a:ext cx="38100" cy="49213"/>
            </a:xfrm>
            <a:custGeom>
              <a:avLst/>
              <a:gdLst>
                <a:gd name="T0" fmla="*/ 4 w 10"/>
                <a:gd name="T1" fmla="*/ 12 h 13"/>
                <a:gd name="T2" fmla="*/ 3 w 10"/>
                <a:gd name="T3" fmla="*/ 4 h 13"/>
                <a:gd name="T4" fmla="*/ 4 w 1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cubicBezTo>
                    <a:pt x="10" y="10"/>
                    <a:pt x="8" y="0"/>
                    <a:pt x="3" y="4"/>
                  </a:cubicBezTo>
                  <a:cubicBezTo>
                    <a:pt x="0" y="6"/>
                    <a:pt x="0" y="13"/>
                    <a:pt x="4" y="12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27"/>
            <p:cNvSpPr/>
            <p:nvPr/>
          </p:nvSpPr>
          <p:spPr bwMode="auto">
            <a:xfrm>
              <a:off x="7534276" y="5145088"/>
              <a:ext cx="87313" cy="147638"/>
            </a:xfrm>
            <a:custGeom>
              <a:avLst/>
              <a:gdLst>
                <a:gd name="T0" fmla="*/ 2 w 23"/>
                <a:gd name="T1" fmla="*/ 26 h 39"/>
                <a:gd name="T2" fmla="*/ 13 w 23"/>
                <a:gd name="T3" fmla="*/ 37 h 39"/>
                <a:gd name="T4" fmla="*/ 22 w 23"/>
                <a:gd name="T5" fmla="*/ 13 h 39"/>
                <a:gd name="T6" fmla="*/ 2 w 23"/>
                <a:gd name="T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9">
                  <a:moveTo>
                    <a:pt x="2" y="26"/>
                  </a:moveTo>
                  <a:cubicBezTo>
                    <a:pt x="0" y="31"/>
                    <a:pt x="5" y="39"/>
                    <a:pt x="13" y="37"/>
                  </a:cubicBezTo>
                  <a:cubicBezTo>
                    <a:pt x="19" y="34"/>
                    <a:pt x="23" y="19"/>
                    <a:pt x="22" y="13"/>
                  </a:cubicBezTo>
                  <a:cubicBezTo>
                    <a:pt x="19" y="0"/>
                    <a:pt x="5" y="19"/>
                    <a:pt x="2" y="26"/>
                  </a:cubicBezTo>
                  <a:close/>
                </a:path>
              </a:pathLst>
            </a:custGeom>
            <a:solidFill>
              <a:srgbClr val="658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28"/>
            <p:cNvSpPr/>
            <p:nvPr/>
          </p:nvSpPr>
          <p:spPr bwMode="auto">
            <a:xfrm>
              <a:off x="7427913" y="5229225"/>
              <a:ext cx="190500" cy="147638"/>
            </a:xfrm>
            <a:custGeom>
              <a:avLst/>
              <a:gdLst>
                <a:gd name="T0" fmla="*/ 0 w 50"/>
                <a:gd name="T1" fmla="*/ 0 h 39"/>
                <a:gd name="T2" fmla="*/ 16 w 50"/>
                <a:gd name="T3" fmla="*/ 35 h 39"/>
                <a:gd name="T4" fmla="*/ 41 w 50"/>
                <a:gd name="T5" fmla="*/ 35 h 39"/>
                <a:gd name="T6" fmla="*/ 50 w 50"/>
                <a:gd name="T7" fmla="*/ 23 h 39"/>
                <a:gd name="T8" fmla="*/ 48 w 50"/>
                <a:gd name="T9" fmla="*/ 23 h 39"/>
                <a:gd name="T10" fmla="*/ 40 w 50"/>
                <a:gd name="T11" fmla="*/ 33 h 39"/>
                <a:gd name="T12" fmla="*/ 17 w 50"/>
                <a:gd name="T13" fmla="*/ 33 h 39"/>
                <a:gd name="T14" fmla="*/ 2 w 50"/>
                <a:gd name="T15" fmla="*/ 0 h 39"/>
                <a:gd name="T16" fmla="*/ 0 w 50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9">
                  <a:moveTo>
                    <a:pt x="0" y="0"/>
                  </a:moveTo>
                  <a:cubicBezTo>
                    <a:pt x="0" y="15"/>
                    <a:pt x="2" y="27"/>
                    <a:pt x="16" y="35"/>
                  </a:cubicBezTo>
                  <a:cubicBezTo>
                    <a:pt x="23" y="39"/>
                    <a:pt x="33" y="39"/>
                    <a:pt x="41" y="35"/>
                  </a:cubicBezTo>
                  <a:cubicBezTo>
                    <a:pt x="46" y="33"/>
                    <a:pt x="49" y="28"/>
                    <a:pt x="50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9"/>
                    <a:pt x="43" y="32"/>
                    <a:pt x="40" y="33"/>
                  </a:cubicBezTo>
                  <a:cubicBezTo>
                    <a:pt x="33" y="37"/>
                    <a:pt x="23" y="36"/>
                    <a:pt x="17" y="33"/>
                  </a:cubicBezTo>
                  <a:cubicBezTo>
                    <a:pt x="3" y="26"/>
                    <a:pt x="2" y="15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29"/>
            <p:cNvSpPr/>
            <p:nvPr/>
          </p:nvSpPr>
          <p:spPr bwMode="auto">
            <a:xfrm>
              <a:off x="6407151" y="6224588"/>
              <a:ext cx="603250" cy="519113"/>
            </a:xfrm>
            <a:custGeom>
              <a:avLst/>
              <a:gdLst>
                <a:gd name="T0" fmla="*/ 8 w 158"/>
                <a:gd name="T1" fmla="*/ 101 h 136"/>
                <a:gd name="T2" fmla="*/ 104 w 158"/>
                <a:gd name="T3" fmla="*/ 116 h 136"/>
                <a:gd name="T4" fmla="*/ 71 w 158"/>
                <a:gd name="T5" fmla="*/ 10 h 136"/>
                <a:gd name="T6" fmla="*/ 13 w 158"/>
                <a:gd name="T7" fmla="*/ 25 h 136"/>
                <a:gd name="T8" fmla="*/ 8 w 158"/>
                <a:gd name="T9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36">
                  <a:moveTo>
                    <a:pt x="8" y="101"/>
                  </a:moveTo>
                  <a:cubicBezTo>
                    <a:pt x="22" y="136"/>
                    <a:pt x="77" y="132"/>
                    <a:pt x="104" y="116"/>
                  </a:cubicBezTo>
                  <a:cubicBezTo>
                    <a:pt x="158" y="86"/>
                    <a:pt x="112" y="27"/>
                    <a:pt x="71" y="10"/>
                  </a:cubicBezTo>
                  <a:cubicBezTo>
                    <a:pt x="49" y="1"/>
                    <a:pt x="24" y="0"/>
                    <a:pt x="13" y="25"/>
                  </a:cubicBezTo>
                  <a:cubicBezTo>
                    <a:pt x="3" y="46"/>
                    <a:pt x="0" y="79"/>
                    <a:pt x="8" y="101"/>
                  </a:cubicBezTo>
                  <a:close/>
                </a:path>
              </a:pathLst>
            </a:custGeom>
            <a:solidFill>
              <a:srgbClr val="B3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30"/>
            <p:cNvSpPr/>
            <p:nvPr/>
          </p:nvSpPr>
          <p:spPr bwMode="auto">
            <a:xfrm>
              <a:off x="6235701" y="6110288"/>
              <a:ext cx="301625" cy="236538"/>
            </a:xfrm>
            <a:custGeom>
              <a:avLst/>
              <a:gdLst>
                <a:gd name="T0" fmla="*/ 78 w 79"/>
                <a:gd name="T1" fmla="*/ 41 h 62"/>
                <a:gd name="T2" fmla="*/ 53 w 79"/>
                <a:gd name="T3" fmla="*/ 11 h 62"/>
                <a:gd name="T4" fmla="*/ 0 w 79"/>
                <a:gd name="T5" fmla="*/ 0 h 62"/>
                <a:gd name="T6" fmla="*/ 7 w 79"/>
                <a:gd name="T7" fmla="*/ 22 h 62"/>
                <a:gd name="T8" fmla="*/ 6 w 79"/>
                <a:gd name="T9" fmla="*/ 33 h 62"/>
                <a:gd name="T10" fmla="*/ 5 w 79"/>
                <a:gd name="T11" fmla="*/ 47 h 62"/>
                <a:gd name="T12" fmla="*/ 3 w 79"/>
                <a:gd name="T13" fmla="*/ 62 h 62"/>
                <a:gd name="T14" fmla="*/ 34 w 79"/>
                <a:gd name="T15" fmla="*/ 50 h 62"/>
                <a:gd name="T16" fmla="*/ 66 w 79"/>
                <a:gd name="T17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2">
                  <a:moveTo>
                    <a:pt x="78" y="41"/>
                  </a:moveTo>
                  <a:cubicBezTo>
                    <a:pt x="79" y="33"/>
                    <a:pt x="61" y="16"/>
                    <a:pt x="53" y="11"/>
                  </a:cubicBezTo>
                  <a:cubicBezTo>
                    <a:pt x="38" y="1"/>
                    <a:pt x="17" y="1"/>
                    <a:pt x="0" y="0"/>
                  </a:cubicBezTo>
                  <a:cubicBezTo>
                    <a:pt x="0" y="8"/>
                    <a:pt x="6" y="15"/>
                    <a:pt x="7" y="22"/>
                  </a:cubicBezTo>
                  <a:cubicBezTo>
                    <a:pt x="8" y="26"/>
                    <a:pt x="6" y="29"/>
                    <a:pt x="6" y="33"/>
                  </a:cubicBezTo>
                  <a:cubicBezTo>
                    <a:pt x="5" y="37"/>
                    <a:pt x="6" y="42"/>
                    <a:pt x="5" y="47"/>
                  </a:cubicBezTo>
                  <a:cubicBezTo>
                    <a:pt x="5" y="52"/>
                    <a:pt x="3" y="57"/>
                    <a:pt x="3" y="62"/>
                  </a:cubicBezTo>
                  <a:cubicBezTo>
                    <a:pt x="12" y="57"/>
                    <a:pt x="23" y="53"/>
                    <a:pt x="34" y="50"/>
                  </a:cubicBezTo>
                  <a:cubicBezTo>
                    <a:pt x="45" y="46"/>
                    <a:pt x="53" y="45"/>
                    <a:pt x="66" y="45"/>
                  </a:cubicBezTo>
                </a:path>
              </a:pathLst>
            </a:custGeom>
            <a:solidFill>
              <a:srgbClr val="B3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31"/>
            <p:cNvSpPr/>
            <p:nvPr/>
          </p:nvSpPr>
          <p:spPr bwMode="auto">
            <a:xfrm>
              <a:off x="6186488" y="6105525"/>
              <a:ext cx="98425" cy="238125"/>
            </a:xfrm>
            <a:custGeom>
              <a:avLst/>
              <a:gdLst>
                <a:gd name="T0" fmla="*/ 14 w 26"/>
                <a:gd name="T1" fmla="*/ 2 h 62"/>
                <a:gd name="T2" fmla="*/ 16 w 26"/>
                <a:gd name="T3" fmla="*/ 62 h 62"/>
                <a:gd name="T4" fmla="*/ 16 w 26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62">
                  <a:moveTo>
                    <a:pt x="14" y="2"/>
                  </a:moveTo>
                  <a:cubicBezTo>
                    <a:pt x="26" y="16"/>
                    <a:pt x="25" y="46"/>
                    <a:pt x="16" y="62"/>
                  </a:cubicBezTo>
                  <a:cubicBezTo>
                    <a:pt x="0" y="55"/>
                    <a:pt x="4" y="9"/>
                    <a:pt x="16" y="0"/>
                  </a:cubicBezTo>
                </a:path>
              </a:pathLst>
            </a:custGeom>
            <a:solidFill>
              <a:srgbClr val="A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32"/>
            <p:cNvSpPr/>
            <p:nvPr/>
          </p:nvSpPr>
          <p:spPr bwMode="auto">
            <a:xfrm>
              <a:off x="6418263" y="6197600"/>
              <a:ext cx="157163" cy="141288"/>
            </a:xfrm>
            <a:custGeom>
              <a:avLst/>
              <a:gdLst>
                <a:gd name="T0" fmla="*/ 6 w 41"/>
                <a:gd name="T1" fmla="*/ 24 h 37"/>
                <a:gd name="T2" fmla="*/ 27 w 41"/>
                <a:gd name="T3" fmla="*/ 0 h 37"/>
                <a:gd name="T4" fmla="*/ 36 w 41"/>
                <a:gd name="T5" fmla="*/ 0 h 37"/>
                <a:gd name="T6" fmla="*/ 26 w 41"/>
                <a:gd name="T7" fmla="*/ 28 h 37"/>
                <a:gd name="T8" fmla="*/ 8 w 41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7">
                  <a:moveTo>
                    <a:pt x="6" y="24"/>
                  </a:moveTo>
                  <a:cubicBezTo>
                    <a:pt x="17" y="20"/>
                    <a:pt x="21" y="10"/>
                    <a:pt x="27" y="0"/>
                  </a:cubicBezTo>
                  <a:cubicBezTo>
                    <a:pt x="29" y="0"/>
                    <a:pt x="33" y="0"/>
                    <a:pt x="36" y="0"/>
                  </a:cubicBezTo>
                  <a:cubicBezTo>
                    <a:pt x="41" y="9"/>
                    <a:pt x="34" y="22"/>
                    <a:pt x="26" y="28"/>
                  </a:cubicBezTo>
                  <a:cubicBezTo>
                    <a:pt x="19" y="34"/>
                    <a:pt x="0" y="37"/>
                    <a:pt x="8" y="22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33"/>
            <p:cNvSpPr/>
            <p:nvPr/>
          </p:nvSpPr>
          <p:spPr bwMode="auto">
            <a:xfrm>
              <a:off x="7137401" y="6178550"/>
              <a:ext cx="206375" cy="84138"/>
            </a:xfrm>
            <a:custGeom>
              <a:avLst/>
              <a:gdLst>
                <a:gd name="T0" fmla="*/ 54 w 54"/>
                <a:gd name="T1" fmla="*/ 13 h 22"/>
                <a:gd name="T2" fmla="*/ 23 w 54"/>
                <a:gd name="T3" fmla="*/ 1 h 22"/>
                <a:gd name="T4" fmla="*/ 0 w 54"/>
                <a:gd name="T5" fmla="*/ 10 h 22"/>
                <a:gd name="T6" fmla="*/ 54 w 54"/>
                <a:gd name="T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2">
                  <a:moveTo>
                    <a:pt x="54" y="13"/>
                  </a:moveTo>
                  <a:cubicBezTo>
                    <a:pt x="45" y="5"/>
                    <a:pt x="35" y="0"/>
                    <a:pt x="23" y="1"/>
                  </a:cubicBezTo>
                  <a:cubicBezTo>
                    <a:pt x="14" y="1"/>
                    <a:pt x="7" y="4"/>
                    <a:pt x="0" y="10"/>
                  </a:cubicBezTo>
                  <a:cubicBezTo>
                    <a:pt x="13" y="22"/>
                    <a:pt x="36" y="20"/>
                    <a:pt x="54" y="13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34"/>
            <p:cNvSpPr/>
            <p:nvPr/>
          </p:nvSpPr>
          <p:spPr bwMode="auto">
            <a:xfrm>
              <a:off x="7107238" y="6216650"/>
              <a:ext cx="266700" cy="80963"/>
            </a:xfrm>
            <a:custGeom>
              <a:avLst/>
              <a:gdLst>
                <a:gd name="T0" fmla="*/ 70 w 70"/>
                <a:gd name="T1" fmla="*/ 11 h 21"/>
                <a:gd name="T2" fmla="*/ 62 w 70"/>
                <a:gd name="T3" fmla="*/ 3 h 21"/>
                <a:gd name="T4" fmla="*/ 8 w 70"/>
                <a:gd name="T5" fmla="*/ 0 h 21"/>
                <a:gd name="T6" fmla="*/ 0 w 70"/>
                <a:gd name="T7" fmla="*/ 8 h 21"/>
                <a:gd name="T8" fmla="*/ 70 w 70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1">
                  <a:moveTo>
                    <a:pt x="70" y="11"/>
                  </a:moveTo>
                  <a:cubicBezTo>
                    <a:pt x="67" y="8"/>
                    <a:pt x="65" y="5"/>
                    <a:pt x="62" y="3"/>
                  </a:cubicBezTo>
                  <a:cubicBezTo>
                    <a:pt x="44" y="10"/>
                    <a:pt x="21" y="12"/>
                    <a:pt x="8" y="0"/>
                  </a:cubicBezTo>
                  <a:cubicBezTo>
                    <a:pt x="5" y="2"/>
                    <a:pt x="3" y="5"/>
                    <a:pt x="0" y="8"/>
                  </a:cubicBezTo>
                  <a:cubicBezTo>
                    <a:pt x="20" y="21"/>
                    <a:pt x="46" y="18"/>
                    <a:pt x="70" y="11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35"/>
            <p:cNvSpPr/>
            <p:nvPr/>
          </p:nvSpPr>
          <p:spPr bwMode="auto">
            <a:xfrm>
              <a:off x="7086601" y="6246813"/>
              <a:ext cx="306388" cy="80963"/>
            </a:xfrm>
            <a:custGeom>
              <a:avLst/>
              <a:gdLst>
                <a:gd name="T0" fmla="*/ 80 w 80"/>
                <a:gd name="T1" fmla="*/ 12 h 21"/>
                <a:gd name="T2" fmla="*/ 75 w 80"/>
                <a:gd name="T3" fmla="*/ 3 h 21"/>
                <a:gd name="T4" fmla="*/ 5 w 80"/>
                <a:gd name="T5" fmla="*/ 0 h 21"/>
                <a:gd name="T6" fmla="*/ 0 w 80"/>
                <a:gd name="T7" fmla="*/ 9 h 21"/>
                <a:gd name="T8" fmla="*/ 80 w 80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">
                  <a:moveTo>
                    <a:pt x="80" y="12"/>
                  </a:moveTo>
                  <a:cubicBezTo>
                    <a:pt x="79" y="9"/>
                    <a:pt x="77" y="6"/>
                    <a:pt x="75" y="3"/>
                  </a:cubicBezTo>
                  <a:cubicBezTo>
                    <a:pt x="51" y="10"/>
                    <a:pt x="25" y="13"/>
                    <a:pt x="5" y="0"/>
                  </a:cubicBezTo>
                  <a:cubicBezTo>
                    <a:pt x="3" y="3"/>
                    <a:pt x="1" y="6"/>
                    <a:pt x="0" y="9"/>
                  </a:cubicBezTo>
                  <a:cubicBezTo>
                    <a:pt x="23" y="21"/>
                    <a:pt x="54" y="20"/>
                    <a:pt x="80" y="12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36"/>
            <p:cNvSpPr/>
            <p:nvPr/>
          </p:nvSpPr>
          <p:spPr bwMode="auto">
            <a:xfrm>
              <a:off x="7072313" y="6281738"/>
              <a:ext cx="336550" cy="84138"/>
            </a:xfrm>
            <a:custGeom>
              <a:avLst/>
              <a:gdLst>
                <a:gd name="T0" fmla="*/ 88 w 88"/>
                <a:gd name="T1" fmla="*/ 10 h 22"/>
                <a:gd name="T2" fmla="*/ 84 w 88"/>
                <a:gd name="T3" fmla="*/ 3 h 22"/>
                <a:gd name="T4" fmla="*/ 4 w 88"/>
                <a:gd name="T5" fmla="*/ 0 h 22"/>
                <a:gd name="T6" fmla="*/ 0 w 88"/>
                <a:gd name="T7" fmla="*/ 8 h 22"/>
                <a:gd name="T8" fmla="*/ 88 w 88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">
                  <a:moveTo>
                    <a:pt x="88" y="10"/>
                  </a:moveTo>
                  <a:cubicBezTo>
                    <a:pt x="87" y="8"/>
                    <a:pt x="86" y="5"/>
                    <a:pt x="84" y="3"/>
                  </a:cubicBezTo>
                  <a:cubicBezTo>
                    <a:pt x="58" y="11"/>
                    <a:pt x="27" y="12"/>
                    <a:pt x="4" y="0"/>
                  </a:cubicBezTo>
                  <a:cubicBezTo>
                    <a:pt x="2" y="3"/>
                    <a:pt x="1" y="5"/>
                    <a:pt x="0" y="8"/>
                  </a:cubicBezTo>
                  <a:cubicBezTo>
                    <a:pt x="25" y="22"/>
                    <a:pt x="58" y="18"/>
                    <a:pt x="88" y="10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37"/>
            <p:cNvSpPr/>
            <p:nvPr/>
          </p:nvSpPr>
          <p:spPr bwMode="auto">
            <a:xfrm>
              <a:off x="7061201" y="6311900"/>
              <a:ext cx="354013" cy="80963"/>
            </a:xfrm>
            <a:custGeom>
              <a:avLst/>
              <a:gdLst>
                <a:gd name="T0" fmla="*/ 93 w 93"/>
                <a:gd name="T1" fmla="*/ 8 h 21"/>
                <a:gd name="T2" fmla="*/ 91 w 93"/>
                <a:gd name="T3" fmla="*/ 2 h 21"/>
                <a:gd name="T4" fmla="*/ 3 w 93"/>
                <a:gd name="T5" fmla="*/ 0 h 21"/>
                <a:gd name="T6" fmla="*/ 0 w 93"/>
                <a:gd name="T7" fmla="*/ 10 h 21"/>
                <a:gd name="T8" fmla="*/ 93 w 93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1">
                  <a:moveTo>
                    <a:pt x="93" y="8"/>
                  </a:moveTo>
                  <a:cubicBezTo>
                    <a:pt x="93" y="6"/>
                    <a:pt x="92" y="4"/>
                    <a:pt x="91" y="2"/>
                  </a:cubicBezTo>
                  <a:cubicBezTo>
                    <a:pt x="61" y="10"/>
                    <a:pt x="28" y="14"/>
                    <a:pt x="3" y="0"/>
                  </a:cubicBezTo>
                  <a:cubicBezTo>
                    <a:pt x="2" y="3"/>
                    <a:pt x="1" y="7"/>
                    <a:pt x="0" y="10"/>
                  </a:cubicBezTo>
                  <a:cubicBezTo>
                    <a:pt x="28" y="21"/>
                    <a:pt x="64" y="21"/>
                    <a:pt x="93" y="8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38"/>
            <p:cNvSpPr/>
            <p:nvPr/>
          </p:nvSpPr>
          <p:spPr bwMode="auto">
            <a:xfrm>
              <a:off x="7056438" y="6343650"/>
              <a:ext cx="374650" cy="98425"/>
            </a:xfrm>
            <a:custGeom>
              <a:avLst/>
              <a:gdLst>
                <a:gd name="T0" fmla="*/ 98 w 98"/>
                <a:gd name="T1" fmla="*/ 14 h 26"/>
                <a:gd name="T2" fmla="*/ 94 w 98"/>
                <a:gd name="T3" fmla="*/ 0 h 26"/>
                <a:gd name="T4" fmla="*/ 1 w 98"/>
                <a:gd name="T5" fmla="*/ 2 h 26"/>
                <a:gd name="T6" fmla="*/ 0 w 98"/>
                <a:gd name="T7" fmla="*/ 12 h 26"/>
                <a:gd name="T8" fmla="*/ 98 w 98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6">
                  <a:moveTo>
                    <a:pt x="98" y="14"/>
                  </a:moveTo>
                  <a:cubicBezTo>
                    <a:pt x="97" y="10"/>
                    <a:pt x="96" y="5"/>
                    <a:pt x="94" y="0"/>
                  </a:cubicBezTo>
                  <a:cubicBezTo>
                    <a:pt x="65" y="13"/>
                    <a:pt x="29" y="13"/>
                    <a:pt x="1" y="2"/>
                  </a:cubicBezTo>
                  <a:cubicBezTo>
                    <a:pt x="0" y="5"/>
                    <a:pt x="0" y="8"/>
                    <a:pt x="0" y="12"/>
                  </a:cubicBezTo>
                  <a:cubicBezTo>
                    <a:pt x="28" y="26"/>
                    <a:pt x="65" y="23"/>
                    <a:pt x="98" y="14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39"/>
            <p:cNvSpPr/>
            <p:nvPr/>
          </p:nvSpPr>
          <p:spPr bwMode="auto">
            <a:xfrm>
              <a:off x="7053263" y="6388100"/>
              <a:ext cx="377825" cy="92075"/>
            </a:xfrm>
            <a:custGeom>
              <a:avLst/>
              <a:gdLst>
                <a:gd name="T0" fmla="*/ 99 w 99"/>
                <a:gd name="T1" fmla="*/ 14 h 24"/>
                <a:gd name="T2" fmla="*/ 99 w 99"/>
                <a:gd name="T3" fmla="*/ 2 h 24"/>
                <a:gd name="T4" fmla="*/ 1 w 99"/>
                <a:gd name="T5" fmla="*/ 0 h 24"/>
                <a:gd name="T6" fmla="*/ 1 w 99"/>
                <a:gd name="T7" fmla="*/ 11 h 24"/>
                <a:gd name="T8" fmla="*/ 99 w 99"/>
                <a:gd name="T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4">
                  <a:moveTo>
                    <a:pt x="99" y="14"/>
                  </a:moveTo>
                  <a:cubicBezTo>
                    <a:pt x="99" y="10"/>
                    <a:pt x="99" y="6"/>
                    <a:pt x="99" y="2"/>
                  </a:cubicBezTo>
                  <a:cubicBezTo>
                    <a:pt x="66" y="11"/>
                    <a:pt x="29" y="14"/>
                    <a:pt x="1" y="0"/>
                  </a:cubicBezTo>
                  <a:cubicBezTo>
                    <a:pt x="0" y="3"/>
                    <a:pt x="0" y="7"/>
                    <a:pt x="1" y="11"/>
                  </a:cubicBezTo>
                  <a:cubicBezTo>
                    <a:pt x="32" y="24"/>
                    <a:pt x="68" y="24"/>
                    <a:pt x="99" y="14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40"/>
            <p:cNvSpPr/>
            <p:nvPr/>
          </p:nvSpPr>
          <p:spPr bwMode="auto">
            <a:xfrm>
              <a:off x="7056438" y="6430963"/>
              <a:ext cx="374650" cy="84138"/>
            </a:xfrm>
            <a:custGeom>
              <a:avLst/>
              <a:gdLst>
                <a:gd name="T0" fmla="*/ 97 w 98"/>
                <a:gd name="T1" fmla="*/ 12 h 22"/>
                <a:gd name="T2" fmla="*/ 98 w 98"/>
                <a:gd name="T3" fmla="*/ 3 h 22"/>
                <a:gd name="T4" fmla="*/ 0 w 98"/>
                <a:gd name="T5" fmla="*/ 0 h 22"/>
                <a:gd name="T6" fmla="*/ 1 w 98"/>
                <a:gd name="T7" fmla="*/ 8 h 22"/>
                <a:gd name="T8" fmla="*/ 97 w 98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2">
                  <a:moveTo>
                    <a:pt x="97" y="12"/>
                  </a:moveTo>
                  <a:cubicBezTo>
                    <a:pt x="97" y="9"/>
                    <a:pt x="98" y="6"/>
                    <a:pt x="98" y="3"/>
                  </a:cubicBezTo>
                  <a:cubicBezTo>
                    <a:pt x="67" y="13"/>
                    <a:pt x="31" y="1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30" y="21"/>
                    <a:pt x="65" y="22"/>
                    <a:pt x="97" y="12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41"/>
            <p:cNvSpPr/>
            <p:nvPr/>
          </p:nvSpPr>
          <p:spPr bwMode="auto">
            <a:xfrm>
              <a:off x="7075488" y="6499225"/>
              <a:ext cx="333375" cy="84138"/>
            </a:xfrm>
            <a:custGeom>
              <a:avLst/>
              <a:gdLst>
                <a:gd name="T0" fmla="*/ 0 w 87"/>
                <a:gd name="T1" fmla="*/ 0 h 22"/>
                <a:gd name="T2" fmla="*/ 59 w 87"/>
                <a:gd name="T3" fmla="*/ 20 h 22"/>
                <a:gd name="T4" fmla="*/ 87 w 87"/>
                <a:gd name="T5" fmla="*/ 5 h 22"/>
                <a:gd name="T6" fmla="*/ 0 w 8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22">
                  <a:moveTo>
                    <a:pt x="0" y="0"/>
                  </a:moveTo>
                  <a:cubicBezTo>
                    <a:pt x="12" y="19"/>
                    <a:pt x="37" y="22"/>
                    <a:pt x="59" y="20"/>
                  </a:cubicBezTo>
                  <a:cubicBezTo>
                    <a:pt x="73" y="19"/>
                    <a:pt x="82" y="13"/>
                    <a:pt x="87" y="5"/>
                  </a:cubicBezTo>
                  <a:cubicBezTo>
                    <a:pt x="59" y="13"/>
                    <a:pt x="27" y="11"/>
                    <a:pt x="0" y="0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42"/>
            <p:cNvSpPr/>
            <p:nvPr/>
          </p:nvSpPr>
          <p:spPr bwMode="auto">
            <a:xfrm>
              <a:off x="7061201" y="6461125"/>
              <a:ext cx="366713" cy="87313"/>
            </a:xfrm>
            <a:custGeom>
              <a:avLst/>
              <a:gdLst>
                <a:gd name="T0" fmla="*/ 0 w 96"/>
                <a:gd name="T1" fmla="*/ 0 h 23"/>
                <a:gd name="T2" fmla="*/ 0 w 96"/>
                <a:gd name="T3" fmla="*/ 1 h 23"/>
                <a:gd name="T4" fmla="*/ 4 w 96"/>
                <a:gd name="T5" fmla="*/ 10 h 23"/>
                <a:gd name="T6" fmla="*/ 91 w 96"/>
                <a:gd name="T7" fmla="*/ 15 h 23"/>
                <a:gd name="T8" fmla="*/ 96 w 96"/>
                <a:gd name="T9" fmla="*/ 4 h 23"/>
                <a:gd name="T10" fmla="*/ 0 w 96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3" y="8"/>
                    <a:pt x="4" y="10"/>
                  </a:cubicBezTo>
                  <a:cubicBezTo>
                    <a:pt x="31" y="21"/>
                    <a:pt x="63" y="23"/>
                    <a:pt x="91" y="15"/>
                  </a:cubicBezTo>
                  <a:cubicBezTo>
                    <a:pt x="93" y="11"/>
                    <a:pt x="95" y="8"/>
                    <a:pt x="96" y="4"/>
                  </a:cubicBezTo>
                  <a:cubicBezTo>
                    <a:pt x="64" y="14"/>
                    <a:pt x="29" y="13"/>
                    <a:pt x="0" y="0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43"/>
            <p:cNvSpPr/>
            <p:nvPr/>
          </p:nvSpPr>
          <p:spPr bwMode="auto">
            <a:xfrm>
              <a:off x="7186613" y="6042025"/>
              <a:ext cx="260350" cy="163513"/>
            </a:xfrm>
            <a:custGeom>
              <a:avLst/>
              <a:gdLst>
                <a:gd name="T0" fmla="*/ 6 w 68"/>
                <a:gd name="T1" fmla="*/ 37 h 43"/>
                <a:gd name="T2" fmla="*/ 56 w 68"/>
                <a:gd name="T3" fmla="*/ 3 h 43"/>
                <a:gd name="T4" fmla="*/ 68 w 68"/>
                <a:gd name="T5" fmla="*/ 43 h 43"/>
                <a:gd name="T6" fmla="*/ 8 w 68"/>
                <a:gd name="T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3">
                  <a:moveTo>
                    <a:pt x="6" y="37"/>
                  </a:moveTo>
                  <a:cubicBezTo>
                    <a:pt x="0" y="22"/>
                    <a:pt x="42" y="0"/>
                    <a:pt x="56" y="3"/>
                  </a:cubicBezTo>
                  <a:cubicBezTo>
                    <a:pt x="58" y="17"/>
                    <a:pt x="65" y="30"/>
                    <a:pt x="68" y="43"/>
                  </a:cubicBezTo>
                  <a:cubicBezTo>
                    <a:pt x="51" y="39"/>
                    <a:pt x="25" y="35"/>
                    <a:pt x="8" y="41"/>
                  </a:cubicBezTo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44"/>
            <p:cNvSpPr/>
            <p:nvPr/>
          </p:nvSpPr>
          <p:spPr bwMode="auto">
            <a:xfrm>
              <a:off x="7170738" y="6137275"/>
              <a:ext cx="134938" cy="109538"/>
            </a:xfrm>
            <a:custGeom>
              <a:avLst/>
              <a:gdLst>
                <a:gd name="T0" fmla="*/ 12 w 35"/>
                <a:gd name="T1" fmla="*/ 0 h 29"/>
                <a:gd name="T2" fmla="*/ 34 w 35"/>
                <a:gd name="T3" fmla="*/ 12 h 29"/>
                <a:gd name="T4" fmla="*/ 2 w 35"/>
                <a:gd name="T5" fmla="*/ 16 h 29"/>
                <a:gd name="T6" fmla="*/ 8 w 35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9">
                  <a:moveTo>
                    <a:pt x="12" y="0"/>
                  </a:moveTo>
                  <a:cubicBezTo>
                    <a:pt x="13" y="12"/>
                    <a:pt x="23" y="13"/>
                    <a:pt x="34" y="12"/>
                  </a:cubicBezTo>
                  <a:cubicBezTo>
                    <a:pt x="35" y="29"/>
                    <a:pt x="8" y="22"/>
                    <a:pt x="2" y="16"/>
                  </a:cubicBezTo>
                  <a:cubicBezTo>
                    <a:pt x="0" y="9"/>
                    <a:pt x="1" y="3"/>
                    <a:pt x="8" y="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345"/>
            <p:cNvSpPr>
              <a:spLocks noChangeArrowheads="1"/>
            </p:cNvSpPr>
            <p:nvPr/>
          </p:nvSpPr>
          <p:spPr bwMode="auto">
            <a:xfrm>
              <a:off x="6461126" y="6457950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346"/>
            <p:cNvSpPr>
              <a:spLocks noChangeArrowheads="1"/>
            </p:cNvSpPr>
            <p:nvPr/>
          </p:nvSpPr>
          <p:spPr bwMode="auto">
            <a:xfrm>
              <a:off x="6629401" y="6292850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347"/>
            <p:cNvSpPr>
              <a:spLocks noChangeArrowheads="1"/>
            </p:cNvSpPr>
            <p:nvPr/>
          </p:nvSpPr>
          <p:spPr bwMode="auto">
            <a:xfrm>
              <a:off x="6510338" y="6327775"/>
              <a:ext cx="38100" cy="41275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348"/>
            <p:cNvSpPr>
              <a:spLocks noChangeArrowheads="1"/>
            </p:cNvSpPr>
            <p:nvPr/>
          </p:nvSpPr>
          <p:spPr bwMode="auto">
            <a:xfrm>
              <a:off x="6597651" y="6430963"/>
              <a:ext cx="39688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349"/>
            <p:cNvSpPr>
              <a:spLocks noChangeArrowheads="1"/>
            </p:cNvSpPr>
            <p:nvPr/>
          </p:nvSpPr>
          <p:spPr bwMode="auto">
            <a:xfrm>
              <a:off x="6716713" y="6438900"/>
              <a:ext cx="42863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350"/>
            <p:cNvSpPr>
              <a:spLocks noChangeArrowheads="1"/>
            </p:cNvSpPr>
            <p:nvPr/>
          </p:nvSpPr>
          <p:spPr bwMode="auto">
            <a:xfrm>
              <a:off x="6610351" y="656113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51"/>
            <p:cNvSpPr/>
            <p:nvPr/>
          </p:nvSpPr>
          <p:spPr bwMode="auto">
            <a:xfrm>
              <a:off x="6797676" y="6350000"/>
              <a:ext cx="38100" cy="38100"/>
            </a:xfrm>
            <a:custGeom>
              <a:avLst/>
              <a:gdLst>
                <a:gd name="T0" fmla="*/ 3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10 w 10"/>
                <a:gd name="T7" fmla="*/ 6 h 10"/>
                <a:gd name="T8" fmla="*/ 3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8" y="4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352"/>
            <p:cNvSpPr>
              <a:spLocks noChangeArrowheads="1"/>
            </p:cNvSpPr>
            <p:nvPr/>
          </p:nvSpPr>
          <p:spPr bwMode="auto">
            <a:xfrm>
              <a:off x="6762751" y="656748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353"/>
            <p:cNvSpPr>
              <a:spLocks noChangeArrowheads="1"/>
            </p:cNvSpPr>
            <p:nvPr/>
          </p:nvSpPr>
          <p:spPr bwMode="auto">
            <a:xfrm>
              <a:off x="6483351" y="659923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354"/>
            <p:cNvSpPr>
              <a:spLocks noChangeArrowheads="1"/>
            </p:cNvSpPr>
            <p:nvPr/>
          </p:nvSpPr>
          <p:spPr bwMode="auto">
            <a:xfrm>
              <a:off x="6675438" y="665638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55"/>
            <p:cNvSpPr/>
            <p:nvPr/>
          </p:nvSpPr>
          <p:spPr bwMode="auto">
            <a:xfrm>
              <a:off x="6869113" y="6491288"/>
              <a:ext cx="31750" cy="38100"/>
            </a:xfrm>
            <a:custGeom>
              <a:avLst/>
              <a:gdLst>
                <a:gd name="T0" fmla="*/ 6 w 8"/>
                <a:gd name="T1" fmla="*/ 0 h 10"/>
                <a:gd name="T2" fmla="*/ 6 w 8"/>
                <a:gd name="T3" fmla="*/ 0 h 10"/>
                <a:gd name="T4" fmla="*/ 0 w 8"/>
                <a:gd name="T5" fmla="*/ 5 h 10"/>
                <a:gd name="T6" fmla="*/ 6 w 8"/>
                <a:gd name="T7" fmla="*/ 10 h 10"/>
                <a:gd name="T8" fmla="*/ 7 w 8"/>
                <a:gd name="T9" fmla="*/ 10 h 10"/>
                <a:gd name="T10" fmla="*/ 6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7"/>
                    <a:pt x="8" y="4"/>
                    <a:pt x="6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356"/>
            <p:cNvSpPr>
              <a:spLocks noChangeArrowheads="1"/>
            </p:cNvSpPr>
            <p:nvPr/>
          </p:nvSpPr>
          <p:spPr bwMode="auto">
            <a:xfrm>
              <a:off x="6353176" y="6159500"/>
              <a:ext cx="39688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57"/>
            <p:cNvSpPr/>
            <p:nvPr/>
          </p:nvSpPr>
          <p:spPr bwMode="auto">
            <a:xfrm>
              <a:off x="6357938" y="6270625"/>
              <a:ext cx="38100" cy="30163"/>
            </a:xfrm>
            <a:custGeom>
              <a:avLst/>
              <a:gdLst>
                <a:gd name="T0" fmla="*/ 5 w 10"/>
                <a:gd name="T1" fmla="*/ 0 h 8"/>
                <a:gd name="T2" fmla="*/ 0 w 10"/>
                <a:gd name="T3" fmla="*/ 5 h 8"/>
                <a:gd name="T4" fmla="*/ 1 w 10"/>
                <a:gd name="T5" fmla="*/ 8 h 8"/>
                <a:gd name="T6" fmla="*/ 10 w 10"/>
                <a:gd name="T7" fmla="*/ 5 h 8"/>
                <a:gd name="T8" fmla="*/ 5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4" y="7"/>
                    <a:pt x="7" y="6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58"/>
            <p:cNvSpPr/>
            <p:nvPr/>
          </p:nvSpPr>
          <p:spPr bwMode="auto">
            <a:xfrm>
              <a:off x="6281738" y="6113463"/>
              <a:ext cx="38100" cy="31750"/>
            </a:xfrm>
            <a:custGeom>
              <a:avLst/>
              <a:gdLst>
                <a:gd name="T0" fmla="*/ 1 w 10"/>
                <a:gd name="T1" fmla="*/ 0 h 8"/>
                <a:gd name="T2" fmla="*/ 0 w 10"/>
                <a:gd name="T3" fmla="*/ 3 h 8"/>
                <a:gd name="T4" fmla="*/ 5 w 10"/>
                <a:gd name="T5" fmla="*/ 8 h 8"/>
                <a:gd name="T6" fmla="*/ 10 w 10"/>
                <a:gd name="T7" fmla="*/ 3 h 8"/>
                <a:gd name="T8" fmla="*/ 10 w 10"/>
                <a:gd name="T9" fmla="*/ 1 h 8"/>
                <a:gd name="T10" fmla="*/ 1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8" y="8"/>
                    <a:pt x="10" y="6"/>
                    <a:pt x="10" y="3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359"/>
            <p:cNvSpPr>
              <a:spLocks noChangeArrowheads="1"/>
            </p:cNvSpPr>
            <p:nvPr/>
          </p:nvSpPr>
          <p:spPr bwMode="auto">
            <a:xfrm>
              <a:off x="6276976" y="6232525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360"/>
            <p:cNvSpPr>
              <a:spLocks noChangeArrowheads="1"/>
            </p:cNvSpPr>
            <p:nvPr/>
          </p:nvSpPr>
          <p:spPr bwMode="auto">
            <a:xfrm>
              <a:off x="6442076" y="6189663"/>
              <a:ext cx="41275" cy="42863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61"/>
            <p:cNvSpPr/>
            <p:nvPr/>
          </p:nvSpPr>
          <p:spPr bwMode="auto">
            <a:xfrm>
              <a:off x="6934201" y="4506913"/>
              <a:ext cx="206375" cy="1355725"/>
            </a:xfrm>
            <a:custGeom>
              <a:avLst/>
              <a:gdLst>
                <a:gd name="T0" fmla="*/ 9 w 54"/>
                <a:gd name="T1" fmla="*/ 1 h 355"/>
                <a:gd name="T2" fmla="*/ 12 w 54"/>
                <a:gd name="T3" fmla="*/ 83 h 355"/>
                <a:gd name="T4" fmla="*/ 15 w 54"/>
                <a:gd name="T5" fmla="*/ 100 h 355"/>
                <a:gd name="T6" fmla="*/ 20 w 54"/>
                <a:gd name="T7" fmla="*/ 142 h 355"/>
                <a:gd name="T8" fmla="*/ 29 w 54"/>
                <a:gd name="T9" fmla="*/ 212 h 355"/>
                <a:gd name="T10" fmla="*/ 34 w 54"/>
                <a:gd name="T11" fmla="*/ 259 h 355"/>
                <a:gd name="T12" fmla="*/ 51 w 54"/>
                <a:gd name="T13" fmla="*/ 354 h 355"/>
                <a:gd name="T14" fmla="*/ 53 w 54"/>
                <a:gd name="T15" fmla="*/ 355 h 355"/>
                <a:gd name="T16" fmla="*/ 54 w 54"/>
                <a:gd name="T17" fmla="*/ 353 h 355"/>
                <a:gd name="T18" fmla="*/ 37 w 54"/>
                <a:gd name="T19" fmla="*/ 259 h 355"/>
                <a:gd name="T20" fmla="*/ 32 w 54"/>
                <a:gd name="T21" fmla="*/ 211 h 355"/>
                <a:gd name="T22" fmla="*/ 23 w 54"/>
                <a:gd name="T23" fmla="*/ 142 h 355"/>
                <a:gd name="T24" fmla="*/ 18 w 54"/>
                <a:gd name="T25" fmla="*/ 100 h 355"/>
                <a:gd name="T26" fmla="*/ 15 w 54"/>
                <a:gd name="T27" fmla="*/ 82 h 355"/>
                <a:gd name="T28" fmla="*/ 11 w 54"/>
                <a:gd name="T29" fmla="*/ 2 h 355"/>
                <a:gd name="T30" fmla="*/ 11 w 54"/>
                <a:gd name="T31" fmla="*/ 0 h 355"/>
                <a:gd name="T32" fmla="*/ 9 w 54"/>
                <a:gd name="T33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55">
                  <a:moveTo>
                    <a:pt x="9" y="1"/>
                  </a:moveTo>
                  <a:cubicBezTo>
                    <a:pt x="0" y="11"/>
                    <a:pt x="7" y="54"/>
                    <a:pt x="12" y="83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2" y="165"/>
                    <a:pt x="25" y="188"/>
                    <a:pt x="29" y="212"/>
                  </a:cubicBezTo>
                  <a:cubicBezTo>
                    <a:pt x="31" y="227"/>
                    <a:pt x="32" y="242"/>
                    <a:pt x="34" y="259"/>
                  </a:cubicBezTo>
                  <a:cubicBezTo>
                    <a:pt x="37" y="292"/>
                    <a:pt x="39" y="326"/>
                    <a:pt x="51" y="354"/>
                  </a:cubicBezTo>
                  <a:cubicBezTo>
                    <a:pt x="51" y="355"/>
                    <a:pt x="52" y="355"/>
                    <a:pt x="53" y="355"/>
                  </a:cubicBezTo>
                  <a:cubicBezTo>
                    <a:pt x="54" y="355"/>
                    <a:pt x="54" y="354"/>
                    <a:pt x="54" y="353"/>
                  </a:cubicBezTo>
                  <a:cubicBezTo>
                    <a:pt x="42" y="326"/>
                    <a:pt x="40" y="292"/>
                    <a:pt x="37" y="259"/>
                  </a:cubicBezTo>
                  <a:cubicBezTo>
                    <a:pt x="35" y="242"/>
                    <a:pt x="34" y="226"/>
                    <a:pt x="32" y="211"/>
                  </a:cubicBezTo>
                  <a:cubicBezTo>
                    <a:pt x="28" y="188"/>
                    <a:pt x="25" y="164"/>
                    <a:pt x="23" y="142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1" y="56"/>
                    <a:pt x="3" y="12"/>
                    <a:pt x="11" y="2"/>
                  </a:cubicBezTo>
                  <a:cubicBezTo>
                    <a:pt x="12" y="2"/>
                    <a:pt x="12" y="1"/>
                    <a:pt x="11" y="0"/>
                  </a:cubicBezTo>
                  <a:cubicBezTo>
                    <a:pt x="10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62"/>
            <p:cNvSpPr/>
            <p:nvPr/>
          </p:nvSpPr>
          <p:spPr bwMode="auto">
            <a:xfrm>
              <a:off x="6938963" y="5400675"/>
              <a:ext cx="225425" cy="487363"/>
            </a:xfrm>
            <a:custGeom>
              <a:avLst/>
              <a:gdLst>
                <a:gd name="T0" fmla="*/ 0 w 59"/>
                <a:gd name="T1" fmla="*/ 0 h 128"/>
                <a:gd name="T2" fmla="*/ 36 w 59"/>
                <a:gd name="T3" fmla="*/ 128 h 128"/>
                <a:gd name="T4" fmla="*/ 24 w 59"/>
                <a:gd name="T5" fmla="*/ 120 h 128"/>
                <a:gd name="T6" fmla="*/ 29 w 59"/>
                <a:gd name="T7" fmla="*/ 70 h 128"/>
                <a:gd name="T8" fmla="*/ 4 w 59"/>
                <a:gd name="T9" fmla="*/ 3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8">
                  <a:moveTo>
                    <a:pt x="0" y="0"/>
                  </a:moveTo>
                  <a:cubicBezTo>
                    <a:pt x="59" y="29"/>
                    <a:pt x="55" y="72"/>
                    <a:pt x="36" y="128"/>
                  </a:cubicBezTo>
                  <a:cubicBezTo>
                    <a:pt x="32" y="127"/>
                    <a:pt x="27" y="123"/>
                    <a:pt x="24" y="120"/>
                  </a:cubicBezTo>
                  <a:cubicBezTo>
                    <a:pt x="37" y="105"/>
                    <a:pt x="32" y="88"/>
                    <a:pt x="29" y="70"/>
                  </a:cubicBezTo>
                  <a:cubicBezTo>
                    <a:pt x="27" y="49"/>
                    <a:pt x="19" y="45"/>
                    <a:pt x="4" y="31"/>
                  </a:cubicBezTo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2" name="组合 151"/>
          <p:cNvGrpSpPr/>
          <p:nvPr/>
        </p:nvGrpSpPr>
        <p:grpSpPr>
          <a:xfrm>
            <a:off x="8656" y="4485894"/>
            <a:ext cx="11887200" cy="2398741"/>
            <a:chOff x="3070226" y="2833688"/>
            <a:chExt cx="6051550" cy="1190625"/>
          </a:xfrm>
        </p:grpSpPr>
        <p:sp>
          <p:nvSpPr>
            <p:cNvPr id="363" name="Freeform 5"/>
            <p:cNvSpPr/>
            <p:nvPr/>
          </p:nvSpPr>
          <p:spPr bwMode="auto">
            <a:xfrm>
              <a:off x="4495801" y="3502025"/>
              <a:ext cx="134938" cy="492125"/>
            </a:xfrm>
            <a:custGeom>
              <a:avLst/>
              <a:gdLst>
                <a:gd name="T0" fmla="*/ 11 w 32"/>
                <a:gd name="T1" fmla="*/ 111 h 115"/>
                <a:gd name="T2" fmla="*/ 4 w 32"/>
                <a:gd name="T3" fmla="*/ 48 h 115"/>
                <a:gd name="T4" fmla="*/ 8 w 32"/>
                <a:gd name="T5" fmla="*/ 0 h 115"/>
                <a:gd name="T6" fmla="*/ 9 w 32"/>
                <a:gd name="T7" fmla="*/ 31 h 115"/>
                <a:gd name="T8" fmla="*/ 14 w 32"/>
                <a:gd name="T9" fmla="*/ 60 h 115"/>
                <a:gd name="T10" fmla="*/ 32 w 3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6"/>
            <p:cNvSpPr/>
            <p:nvPr/>
          </p:nvSpPr>
          <p:spPr bwMode="auto">
            <a:xfrm>
              <a:off x="4356101" y="3514725"/>
              <a:ext cx="185738" cy="295275"/>
            </a:xfrm>
            <a:custGeom>
              <a:avLst/>
              <a:gdLst>
                <a:gd name="T0" fmla="*/ 37 w 44"/>
                <a:gd name="T1" fmla="*/ 47 h 69"/>
                <a:gd name="T2" fmla="*/ 19 w 44"/>
                <a:gd name="T3" fmla="*/ 28 h 69"/>
                <a:gd name="T4" fmla="*/ 3 w 44"/>
                <a:gd name="T5" fmla="*/ 0 h 69"/>
                <a:gd name="T6" fmla="*/ 44 w 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7"/>
            <p:cNvSpPr/>
            <p:nvPr/>
          </p:nvSpPr>
          <p:spPr bwMode="auto">
            <a:xfrm>
              <a:off x="4445001" y="3214688"/>
              <a:ext cx="271463" cy="385763"/>
            </a:xfrm>
            <a:custGeom>
              <a:avLst/>
              <a:gdLst>
                <a:gd name="T0" fmla="*/ 62 w 64"/>
                <a:gd name="T1" fmla="*/ 46 h 90"/>
                <a:gd name="T2" fmla="*/ 22 w 64"/>
                <a:gd name="T3" fmla="*/ 89 h 90"/>
                <a:gd name="T4" fmla="*/ 0 w 64"/>
                <a:gd name="T5" fmla="*/ 49 h 90"/>
                <a:gd name="T6" fmla="*/ 38 w 64"/>
                <a:gd name="T7" fmla="*/ 0 h 90"/>
                <a:gd name="T8" fmla="*/ 62 w 64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8"/>
            <p:cNvSpPr/>
            <p:nvPr/>
          </p:nvSpPr>
          <p:spPr bwMode="auto">
            <a:xfrm>
              <a:off x="4254501" y="3378200"/>
              <a:ext cx="185738" cy="273050"/>
            </a:xfrm>
            <a:custGeom>
              <a:avLst/>
              <a:gdLst>
                <a:gd name="T0" fmla="*/ 37 w 44"/>
                <a:gd name="T1" fmla="*/ 19 h 64"/>
                <a:gd name="T2" fmla="*/ 9 w 44"/>
                <a:gd name="T3" fmla="*/ 40 h 64"/>
                <a:gd name="T4" fmla="*/ 40 w 44"/>
                <a:gd name="T5" fmla="*/ 47 h 64"/>
                <a:gd name="T6" fmla="*/ 37 w 44"/>
                <a:gd name="T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9"/>
            <p:cNvSpPr/>
            <p:nvPr/>
          </p:nvSpPr>
          <p:spPr bwMode="auto">
            <a:xfrm>
              <a:off x="4762501" y="3646488"/>
              <a:ext cx="233363" cy="244475"/>
            </a:xfrm>
            <a:custGeom>
              <a:avLst/>
              <a:gdLst>
                <a:gd name="T0" fmla="*/ 0 w 55"/>
                <a:gd name="T1" fmla="*/ 30 h 57"/>
                <a:gd name="T2" fmla="*/ 36 w 55"/>
                <a:gd name="T3" fmla="*/ 57 h 57"/>
                <a:gd name="T4" fmla="*/ 55 w 55"/>
                <a:gd name="T5" fmla="*/ 32 h 57"/>
                <a:gd name="T6" fmla="*/ 22 w 55"/>
                <a:gd name="T7" fmla="*/ 0 h 57"/>
                <a:gd name="T8" fmla="*/ 0 w 55"/>
                <a:gd name="T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0"/>
            <p:cNvSpPr/>
            <p:nvPr/>
          </p:nvSpPr>
          <p:spPr bwMode="auto">
            <a:xfrm>
              <a:off x="4975226" y="3446463"/>
              <a:ext cx="206375" cy="260350"/>
            </a:xfrm>
            <a:custGeom>
              <a:avLst/>
              <a:gdLst>
                <a:gd name="T0" fmla="*/ 0 w 49"/>
                <a:gd name="T1" fmla="*/ 21 h 61"/>
                <a:gd name="T2" fmla="*/ 23 w 49"/>
                <a:gd name="T3" fmla="*/ 61 h 61"/>
                <a:gd name="T4" fmla="*/ 49 w 49"/>
                <a:gd name="T5" fmla="*/ 43 h 61"/>
                <a:gd name="T6" fmla="*/ 35 w 49"/>
                <a:gd name="T7" fmla="*/ 0 h 61"/>
                <a:gd name="T8" fmla="*/ 0 w 49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1"/>
            <p:cNvSpPr/>
            <p:nvPr/>
          </p:nvSpPr>
          <p:spPr bwMode="auto">
            <a:xfrm>
              <a:off x="5122863" y="3416300"/>
              <a:ext cx="169863" cy="214313"/>
            </a:xfrm>
            <a:custGeom>
              <a:avLst/>
              <a:gdLst>
                <a:gd name="T0" fmla="*/ 0 w 40"/>
                <a:gd name="T1" fmla="*/ 7 h 50"/>
                <a:gd name="T2" fmla="*/ 14 w 40"/>
                <a:gd name="T3" fmla="*/ 50 h 50"/>
                <a:gd name="T4" fmla="*/ 40 w 40"/>
                <a:gd name="T5" fmla="*/ 44 h 50"/>
                <a:gd name="T6" fmla="*/ 38 w 40"/>
                <a:gd name="T7" fmla="*/ 1 h 50"/>
                <a:gd name="T8" fmla="*/ 0 w 40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2"/>
            <p:cNvSpPr/>
            <p:nvPr/>
          </p:nvSpPr>
          <p:spPr bwMode="auto">
            <a:xfrm>
              <a:off x="5284788" y="3421063"/>
              <a:ext cx="180975" cy="212725"/>
            </a:xfrm>
            <a:custGeom>
              <a:avLst/>
              <a:gdLst>
                <a:gd name="T0" fmla="*/ 43 w 43"/>
                <a:gd name="T1" fmla="*/ 12 h 50"/>
                <a:gd name="T2" fmla="*/ 10 w 43"/>
                <a:gd name="T3" fmla="*/ 1 h 50"/>
                <a:gd name="T4" fmla="*/ 0 w 43"/>
                <a:gd name="T5" fmla="*/ 0 h 50"/>
                <a:gd name="T6" fmla="*/ 2 w 43"/>
                <a:gd name="T7" fmla="*/ 43 h 50"/>
                <a:gd name="T8" fmla="*/ 29 w 43"/>
                <a:gd name="T9" fmla="*/ 50 h 50"/>
                <a:gd name="T10" fmla="*/ 43 w 43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3"/>
            <p:cNvSpPr/>
            <p:nvPr/>
          </p:nvSpPr>
          <p:spPr bwMode="auto">
            <a:xfrm>
              <a:off x="5407026" y="3471863"/>
              <a:ext cx="212725" cy="239713"/>
            </a:xfrm>
            <a:custGeom>
              <a:avLst/>
              <a:gdLst>
                <a:gd name="T0" fmla="*/ 50 w 50"/>
                <a:gd name="T1" fmla="*/ 28 h 56"/>
                <a:gd name="T2" fmla="*/ 14 w 50"/>
                <a:gd name="T3" fmla="*/ 0 h 56"/>
                <a:gd name="T4" fmla="*/ 0 w 50"/>
                <a:gd name="T5" fmla="*/ 38 h 56"/>
                <a:gd name="T6" fmla="*/ 14 w 50"/>
                <a:gd name="T7" fmla="*/ 47 h 56"/>
                <a:gd name="T8" fmla="*/ 23 w 50"/>
                <a:gd name="T9" fmla="*/ 56 h 56"/>
                <a:gd name="T10" fmla="*/ 50 w 50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4"/>
            <p:cNvSpPr/>
            <p:nvPr/>
          </p:nvSpPr>
          <p:spPr bwMode="auto">
            <a:xfrm>
              <a:off x="5503863" y="3590925"/>
              <a:ext cx="207963" cy="219075"/>
            </a:xfrm>
            <a:custGeom>
              <a:avLst/>
              <a:gdLst>
                <a:gd name="T0" fmla="*/ 27 w 49"/>
                <a:gd name="T1" fmla="*/ 0 h 51"/>
                <a:gd name="T2" fmla="*/ 0 w 49"/>
                <a:gd name="T3" fmla="*/ 28 h 51"/>
                <a:gd name="T4" fmla="*/ 18 w 49"/>
                <a:gd name="T5" fmla="*/ 51 h 51"/>
                <a:gd name="T6" fmla="*/ 49 w 49"/>
                <a:gd name="T7" fmla="*/ 30 h 51"/>
                <a:gd name="T8" fmla="*/ 27 w 4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5"/>
            <p:cNvSpPr/>
            <p:nvPr/>
          </p:nvSpPr>
          <p:spPr bwMode="auto">
            <a:xfrm>
              <a:off x="5581651" y="3719513"/>
              <a:ext cx="193675" cy="214313"/>
            </a:xfrm>
            <a:custGeom>
              <a:avLst/>
              <a:gdLst>
                <a:gd name="T0" fmla="*/ 31 w 46"/>
                <a:gd name="T1" fmla="*/ 0 h 50"/>
                <a:gd name="T2" fmla="*/ 0 w 46"/>
                <a:gd name="T3" fmla="*/ 21 h 50"/>
                <a:gd name="T4" fmla="*/ 14 w 46"/>
                <a:gd name="T5" fmla="*/ 50 h 50"/>
                <a:gd name="T6" fmla="*/ 46 w 46"/>
                <a:gd name="T7" fmla="*/ 35 h 50"/>
                <a:gd name="T8" fmla="*/ 31 w 4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6"/>
            <p:cNvSpPr/>
            <p:nvPr/>
          </p:nvSpPr>
          <p:spPr bwMode="auto">
            <a:xfrm>
              <a:off x="5640388" y="3870325"/>
              <a:ext cx="177800" cy="141288"/>
            </a:xfrm>
            <a:custGeom>
              <a:avLst/>
              <a:gdLst>
                <a:gd name="T0" fmla="*/ 0 w 42"/>
                <a:gd name="T1" fmla="*/ 15 h 33"/>
                <a:gd name="T2" fmla="*/ 6 w 42"/>
                <a:gd name="T3" fmla="*/ 33 h 33"/>
                <a:gd name="T4" fmla="*/ 42 w 42"/>
                <a:gd name="T5" fmla="*/ 32 h 33"/>
                <a:gd name="T6" fmla="*/ 32 w 42"/>
                <a:gd name="T7" fmla="*/ 0 h 33"/>
                <a:gd name="T8" fmla="*/ 0 w 4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7"/>
            <p:cNvSpPr/>
            <p:nvPr/>
          </p:nvSpPr>
          <p:spPr bwMode="auto">
            <a:xfrm>
              <a:off x="4856163" y="3535363"/>
              <a:ext cx="215900" cy="249238"/>
            </a:xfrm>
            <a:custGeom>
              <a:avLst/>
              <a:gdLst>
                <a:gd name="T0" fmla="*/ 0 w 51"/>
                <a:gd name="T1" fmla="*/ 26 h 58"/>
                <a:gd name="T2" fmla="*/ 33 w 51"/>
                <a:gd name="T3" fmla="*/ 58 h 58"/>
                <a:gd name="T4" fmla="*/ 51 w 51"/>
                <a:gd name="T5" fmla="*/ 40 h 58"/>
                <a:gd name="T6" fmla="*/ 28 w 51"/>
                <a:gd name="T7" fmla="*/ 0 h 58"/>
                <a:gd name="T8" fmla="*/ 0 w 51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8"/>
            <p:cNvSpPr/>
            <p:nvPr/>
          </p:nvSpPr>
          <p:spPr bwMode="auto">
            <a:xfrm>
              <a:off x="4665663" y="3775075"/>
              <a:ext cx="249238" cy="231775"/>
            </a:xfrm>
            <a:custGeom>
              <a:avLst/>
              <a:gdLst>
                <a:gd name="T0" fmla="*/ 0 w 59"/>
                <a:gd name="T1" fmla="*/ 36 h 54"/>
                <a:gd name="T2" fmla="*/ 41 w 59"/>
                <a:gd name="T3" fmla="*/ 54 h 54"/>
                <a:gd name="T4" fmla="*/ 59 w 59"/>
                <a:gd name="T5" fmla="*/ 27 h 54"/>
                <a:gd name="T6" fmla="*/ 23 w 59"/>
                <a:gd name="T7" fmla="*/ 0 h 54"/>
                <a:gd name="T8" fmla="*/ 0 w 59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9"/>
            <p:cNvSpPr/>
            <p:nvPr/>
          </p:nvSpPr>
          <p:spPr bwMode="auto">
            <a:xfrm>
              <a:off x="4622801" y="3929063"/>
              <a:ext cx="215900" cy="85725"/>
            </a:xfrm>
            <a:custGeom>
              <a:avLst/>
              <a:gdLst>
                <a:gd name="T0" fmla="*/ 0 w 51"/>
                <a:gd name="T1" fmla="*/ 20 h 20"/>
                <a:gd name="T2" fmla="*/ 50 w 51"/>
                <a:gd name="T3" fmla="*/ 20 h 20"/>
                <a:gd name="T4" fmla="*/ 51 w 51"/>
                <a:gd name="T5" fmla="*/ 18 h 20"/>
                <a:gd name="T6" fmla="*/ 10 w 51"/>
                <a:gd name="T7" fmla="*/ 0 h 20"/>
                <a:gd name="T8" fmla="*/ 0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20"/>
            <p:cNvSpPr/>
            <p:nvPr/>
          </p:nvSpPr>
          <p:spPr bwMode="auto">
            <a:xfrm>
              <a:off x="4767263" y="3497263"/>
              <a:ext cx="931863" cy="517525"/>
            </a:xfrm>
            <a:custGeom>
              <a:avLst/>
              <a:gdLst>
                <a:gd name="T0" fmla="*/ 220 w 220"/>
                <a:gd name="T1" fmla="*/ 119 h 121"/>
                <a:gd name="T2" fmla="*/ 130 w 220"/>
                <a:gd name="T3" fmla="*/ 13 h 121"/>
                <a:gd name="T4" fmla="*/ 0 w 220"/>
                <a:gd name="T5" fmla="*/ 121 h 121"/>
                <a:gd name="T6" fmla="*/ 220 w 220"/>
                <a:gd name="T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21"/>
            <p:cNvSpPr/>
            <p:nvPr/>
          </p:nvSpPr>
          <p:spPr bwMode="auto">
            <a:xfrm>
              <a:off x="5703888" y="3827463"/>
              <a:ext cx="415925" cy="184150"/>
            </a:xfrm>
            <a:custGeom>
              <a:avLst/>
              <a:gdLst>
                <a:gd name="T0" fmla="*/ 0 w 98"/>
                <a:gd name="T1" fmla="*/ 43 h 43"/>
                <a:gd name="T2" fmla="*/ 95 w 98"/>
                <a:gd name="T3" fmla="*/ 43 h 43"/>
                <a:gd name="T4" fmla="*/ 98 w 98"/>
                <a:gd name="T5" fmla="*/ 38 h 43"/>
                <a:gd name="T6" fmla="*/ 19 w 98"/>
                <a:gd name="T7" fmla="*/ 0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22"/>
            <p:cNvSpPr/>
            <p:nvPr/>
          </p:nvSpPr>
          <p:spPr bwMode="auto">
            <a:xfrm>
              <a:off x="5784851" y="3575050"/>
              <a:ext cx="439738" cy="414338"/>
            </a:xfrm>
            <a:custGeom>
              <a:avLst/>
              <a:gdLst>
                <a:gd name="T0" fmla="*/ 0 w 104"/>
                <a:gd name="T1" fmla="*/ 59 h 97"/>
                <a:gd name="T2" fmla="*/ 79 w 104"/>
                <a:gd name="T3" fmla="*/ 97 h 97"/>
                <a:gd name="T4" fmla="*/ 104 w 104"/>
                <a:gd name="T5" fmla="*/ 55 h 97"/>
                <a:gd name="T6" fmla="*/ 42 w 104"/>
                <a:gd name="T7" fmla="*/ 0 h 97"/>
                <a:gd name="T8" fmla="*/ 0 w 104"/>
                <a:gd name="T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23"/>
            <p:cNvSpPr/>
            <p:nvPr/>
          </p:nvSpPr>
          <p:spPr bwMode="auto">
            <a:xfrm>
              <a:off x="6170613" y="3240088"/>
              <a:ext cx="355600" cy="390525"/>
            </a:xfrm>
            <a:custGeom>
              <a:avLst/>
              <a:gdLst>
                <a:gd name="T0" fmla="*/ 0 w 84"/>
                <a:gd name="T1" fmla="*/ 32 h 91"/>
                <a:gd name="T2" fmla="*/ 48 w 84"/>
                <a:gd name="T3" fmla="*/ 91 h 91"/>
                <a:gd name="T4" fmla="*/ 84 w 84"/>
                <a:gd name="T5" fmla="*/ 62 h 91"/>
                <a:gd name="T6" fmla="*/ 49 w 84"/>
                <a:gd name="T7" fmla="*/ 0 h 91"/>
                <a:gd name="T8" fmla="*/ 0 w 8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24"/>
            <p:cNvSpPr/>
            <p:nvPr/>
          </p:nvSpPr>
          <p:spPr bwMode="auto">
            <a:xfrm>
              <a:off x="6378576" y="3151188"/>
              <a:ext cx="317500" cy="355600"/>
            </a:xfrm>
            <a:custGeom>
              <a:avLst/>
              <a:gdLst>
                <a:gd name="T0" fmla="*/ 0 w 75"/>
                <a:gd name="T1" fmla="*/ 21 h 83"/>
                <a:gd name="T2" fmla="*/ 35 w 75"/>
                <a:gd name="T3" fmla="*/ 83 h 83"/>
                <a:gd name="T4" fmla="*/ 43 w 75"/>
                <a:gd name="T5" fmla="*/ 79 h 83"/>
                <a:gd name="T6" fmla="*/ 75 w 75"/>
                <a:gd name="T7" fmla="*/ 65 h 83"/>
                <a:gd name="T8" fmla="*/ 48 w 75"/>
                <a:gd name="T9" fmla="*/ 0 h 83"/>
                <a:gd name="T10" fmla="*/ 0 w 75"/>
                <a:gd name="T11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25"/>
            <p:cNvSpPr/>
            <p:nvPr/>
          </p:nvSpPr>
          <p:spPr bwMode="auto">
            <a:xfrm>
              <a:off x="6581776" y="3090863"/>
              <a:ext cx="317500" cy="338138"/>
            </a:xfrm>
            <a:custGeom>
              <a:avLst/>
              <a:gdLst>
                <a:gd name="T0" fmla="*/ 0 w 75"/>
                <a:gd name="T1" fmla="*/ 14 h 79"/>
                <a:gd name="T2" fmla="*/ 27 w 75"/>
                <a:gd name="T3" fmla="*/ 79 h 79"/>
                <a:gd name="T4" fmla="*/ 75 w 75"/>
                <a:gd name="T5" fmla="*/ 73 h 79"/>
                <a:gd name="T6" fmla="*/ 66 w 75"/>
                <a:gd name="T7" fmla="*/ 0 h 79"/>
                <a:gd name="T8" fmla="*/ 0 w 75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26"/>
            <p:cNvSpPr/>
            <p:nvPr/>
          </p:nvSpPr>
          <p:spPr bwMode="auto">
            <a:xfrm>
              <a:off x="6861176" y="3082925"/>
              <a:ext cx="304800" cy="371475"/>
            </a:xfrm>
            <a:custGeom>
              <a:avLst/>
              <a:gdLst>
                <a:gd name="T0" fmla="*/ 9 w 72"/>
                <a:gd name="T1" fmla="*/ 1 h 87"/>
                <a:gd name="T2" fmla="*/ 0 w 72"/>
                <a:gd name="T3" fmla="*/ 2 h 87"/>
                <a:gd name="T4" fmla="*/ 9 w 72"/>
                <a:gd name="T5" fmla="*/ 75 h 87"/>
                <a:gd name="T6" fmla="*/ 57 w 72"/>
                <a:gd name="T7" fmla="*/ 87 h 87"/>
                <a:gd name="T8" fmla="*/ 72 w 72"/>
                <a:gd name="T9" fmla="*/ 9 h 87"/>
                <a:gd name="T10" fmla="*/ 9 w 72"/>
                <a:gd name="T1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27"/>
            <p:cNvSpPr/>
            <p:nvPr/>
          </p:nvSpPr>
          <p:spPr bwMode="auto">
            <a:xfrm>
              <a:off x="7102476" y="3121025"/>
              <a:ext cx="352425" cy="419100"/>
            </a:xfrm>
            <a:custGeom>
              <a:avLst/>
              <a:gdLst>
                <a:gd name="T0" fmla="*/ 15 w 83"/>
                <a:gd name="T1" fmla="*/ 0 h 98"/>
                <a:gd name="T2" fmla="*/ 0 w 83"/>
                <a:gd name="T3" fmla="*/ 78 h 98"/>
                <a:gd name="T4" fmla="*/ 18 w 83"/>
                <a:gd name="T5" fmla="*/ 90 h 98"/>
                <a:gd name="T6" fmla="*/ 28 w 83"/>
                <a:gd name="T7" fmla="*/ 98 h 98"/>
                <a:gd name="T8" fmla="*/ 83 w 83"/>
                <a:gd name="T9" fmla="*/ 37 h 98"/>
                <a:gd name="T10" fmla="*/ 15 w 8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28"/>
            <p:cNvSpPr/>
            <p:nvPr/>
          </p:nvSpPr>
          <p:spPr bwMode="auto">
            <a:xfrm>
              <a:off x="7221538" y="3279775"/>
              <a:ext cx="415925" cy="406400"/>
            </a:xfrm>
            <a:custGeom>
              <a:avLst/>
              <a:gdLst>
                <a:gd name="T0" fmla="*/ 55 w 98"/>
                <a:gd name="T1" fmla="*/ 0 h 95"/>
                <a:gd name="T2" fmla="*/ 0 w 98"/>
                <a:gd name="T3" fmla="*/ 61 h 95"/>
                <a:gd name="T4" fmla="*/ 31 w 98"/>
                <a:gd name="T5" fmla="*/ 95 h 95"/>
                <a:gd name="T6" fmla="*/ 98 w 98"/>
                <a:gd name="T7" fmla="*/ 42 h 95"/>
                <a:gd name="T8" fmla="*/ 55 w 9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29"/>
            <p:cNvSpPr/>
            <p:nvPr/>
          </p:nvSpPr>
          <p:spPr bwMode="auto">
            <a:xfrm>
              <a:off x="7353301" y="3459163"/>
              <a:ext cx="614363" cy="552450"/>
            </a:xfrm>
            <a:custGeom>
              <a:avLst/>
              <a:gdLst>
                <a:gd name="T0" fmla="*/ 145 w 145"/>
                <a:gd name="T1" fmla="*/ 129 h 129"/>
                <a:gd name="T2" fmla="*/ 67 w 145"/>
                <a:gd name="T3" fmla="*/ 0 h 129"/>
                <a:gd name="T4" fmla="*/ 0 w 145"/>
                <a:gd name="T5" fmla="*/ 53 h 129"/>
                <a:gd name="T6" fmla="*/ 41 w 145"/>
                <a:gd name="T7" fmla="*/ 129 h 129"/>
                <a:gd name="T8" fmla="*/ 145 w 14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0"/>
            <p:cNvSpPr/>
            <p:nvPr/>
          </p:nvSpPr>
          <p:spPr bwMode="auto">
            <a:xfrm>
              <a:off x="5962651" y="3378200"/>
              <a:ext cx="411163" cy="431800"/>
            </a:xfrm>
            <a:custGeom>
              <a:avLst/>
              <a:gdLst>
                <a:gd name="T0" fmla="*/ 0 w 97"/>
                <a:gd name="T1" fmla="*/ 46 h 101"/>
                <a:gd name="T2" fmla="*/ 62 w 97"/>
                <a:gd name="T3" fmla="*/ 101 h 101"/>
                <a:gd name="T4" fmla="*/ 97 w 97"/>
                <a:gd name="T5" fmla="*/ 59 h 101"/>
                <a:gd name="T6" fmla="*/ 49 w 97"/>
                <a:gd name="T7" fmla="*/ 0 h 101"/>
                <a:gd name="T8" fmla="*/ 0 w 97"/>
                <a:gd name="T9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31"/>
            <p:cNvSpPr/>
            <p:nvPr/>
          </p:nvSpPr>
          <p:spPr bwMode="auto">
            <a:xfrm>
              <a:off x="5945188" y="3262313"/>
              <a:ext cx="1738313" cy="749300"/>
            </a:xfrm>
            <a:custGeom>
              <a:avLst/>
              <a:gdLst>
                <a:gd name="T0" fmla="*/ 410 w 410"/>
                <a:gd name="T1" fmla="*/ 175 h 175"/>
                <a:gd name="T2" fmla="*/ 213 w 410"/>
                <a:gd name="T3" fmla="*/ 11 h 175"/>
                <a:gd name="T4" fmla="*/ 0 w 410"/>
                <a:gd name="T5" fmla="*/ 175 h 175"/>
                <a:gd name="T6" fmla="*/ 410 w 410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2"/>
            <p:cNvSpPr/>
            <p:nvPr/>
          </p:nvSpPr>
          <p:spPr bwMode="auto">
            <a:xfrm>
              <a:off x="7323138" y="3227388"/>
              <a:ext cx="1793875" cy="757238"/>
            </a:xfrm>
            <a:custGeom>
              <a:avLst/>
              <a:gdLst>
                <a:gd name="T0" fmla="*/ 422 w 423"/>
                <a:gd name="T1" fmla="*/ 48 h 177"/>
                <a:gd name="T2" fmla="*/ 0 w 423"/>
                <a:gd name="T3" fmla="*/ 177 h 177"/>
                <a:gd name="T4" fmla="*/ 423 w 423"/>
                <a:gd name="T5" fmla="*/ 177 h 177"/>
                <a:gd name="T6" fmla="*/ 422 w 423"/>
                <a:gd name="T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3"/>
            <p:cNvSpPr/>
            <p:nvPr/>
          </p:nvSpPr>
          <p:spPr bwMode="auto">
            <a:xfrm>
              <a:off x="7620001" y="3506788"/>
              <a:ext cx="1501775" cy="492125"/>
            </a:xfrm>
            <a:custGeom>
              <a:avLst/>
              <a:gdLst>
                <a:gd name="T0" fmla="*/ 354 w 354"/>
                <a:gd name="T1" fmla="*/ 31 h 115"/>
                <a:gd name="T2" fmla="*/ 0 w 354"/>
                <a:gd name="T3" fmla="*/ 115 h 115"/>
                <a:gd name="T4" fmla="*/ 353 w 354"/>
                <a:gd name="T5" fmla="*/ 115 h 115"/>
                <a:gd name="T6" fmla="*/ 354 w 354"/>
                <a:gd name="T7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34"/>
            <p:cNvSpPr/>
            <p:nvPr/>
          </p:nvSpPr>
          <p:spPr bwMode="auto">
            <a:xfrm>
              <a:off x="7951788" y="3736975"/>
              <a:ext cx="1165225" cy="282575"/>
            </a:xfrm>
            <a:custGeom>
              <a:avLst/>
              <a:gdLst>
                <a:gd name="T0" fmla="*/ 275 w 275"/>
                <a:gd name="T1" fmla="*/ 18 h 66"/>
                <a:gd name="T2" fmla="*/ 0 w 275"/>
                <a:gd name="T3" fmla="*/ 66 h 66"/>
                <a:gd name="T4" fmla="*/ 274 w 275"/>
                <a:gd name="T5" fmla="*/ 66 h 66"/>
                <a:gd name="T6" fmla="*/ 275 w 275"/>
                <a:gd name="T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35"/>
            <p:cNvSpPr/>
            <p:nvPr/>
          </p:nvSpPr>
          <p:spPr bwMode="auto">
            <a:xfrm>
              <a:off x="7475538" y="3411538"/>
              <a:ext cx="1646238" cy="582613"/>
            </a:xfrm>
            <a:custGeom>
              <a:avLst/>
              <a:gdLst>
                <a:gd name="T0" fmla="*/ 386 w 388"/>
                <a:gd name="T1" fmla="*/ 5 h 136"/>
                <a:gd name="T2" fmla="*/ 343 w 388"/>
                <a:gd name="T3" fmla="*/ 50 h 136"/>
                <a:gd name="T4" fmla="*/ 319 w 388"/>
                <a:gd name="T5" fmla="*/ 2 h 136"/>
                <a:gd name="T6" fmla="*/ 297 w 388"/>
                <a:gd name="T7" fmla="*/ 47 h 136"/>
                <a:gd name="T8" fmla="*/ 266 w 388"/>
                <a:gd name="T9" fmla="*/ 0 h 136"/>
                <a:gd name="T10" fmla="*/ 245 w 388"/>
                <a:gd name="T11" fmla="*/ 54 h 136"/>
                <a:gd name="T12" fmla="*/ 212 w 388"/>
                <a:gd name="T13" fmla="*/ 7 h 136"/>
                <a:gd name="T14" fmla="*/ 193 w 388"/>
                <a:gd name="T15" fmla="*/ 67 h 136"/>
                <a:gd name="T16" fmla="*/ 147 w 388"/>
                <a:gd name="T17" fmla="*/ 23 h 136"/>
                <a:gd name="T18" fmla="*/ 141 w 388"/>
                <a:gd name="T19" fmla="*/ 81 h 136"/>
                <a:gd name="T20" fmla="*/ 93 w 388"/>
                <a:gd name="T21" fmla="*/ 45 h 136"/>
                <a:gd name="T22" fmla="*/ 100 w 388"/>
                <a:gd name="T23" fmla="*/ 98 h 136"/>
                <a:gd name="T24" fmla="*/ 47 w 388"/>
                <a:gd name="T25" fmla="*/ 65 h 136"/>
                <a:gd name="T26" fmla="*/ 52 w 388"/>
                <a:gd name="T27" fmla="*/ 120 h 136"/>
                <a:gd name="T28" fmla="*/ 0 w 388"/>
                <a:gd name="T29" fmla="*/ 100 h 136"/>
                <a:gd name="T30" fmla="*/ 3 w 388"/>
                <a:gd name="T31" fmla="*/ 136 h 136"/>
                <a:gd name="T32" fmla="*/ 34 w 388"/>
                <a:gd name="T33" fmla="*/ 136 h 136"/>
                <a:gd name="T34" fmla="*/ 388 w 388"/>
                <a:gd name="T35" fmla="*/ 53 h 136"/>
                <a:gd name="T36" fmla="*/ 386 w 388"/>
                <a:gd name="T3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Oval 36"/>
            <p:cNvSpPr>
              <a:spLocks noChangeArrowheads="1"/>
            </p:cNvSpPr>
            <p:nvPr/>
          </p:nvSpPr>
          <p:spPr bwMode="auto"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Oval 37"/>
            <p:cNvSpPr>
              <a:spLocks noChangeArrowheads="1"/>
            </p:cNvSpPr>
            <p:nvPr/>
          </p:nvSpPr>
          <p:spPr bwMode="auto"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Oval 38"/>
            <p:cNvSpPr>
              <a:spLocks noChangeArrowheads="1"/>
            </p:cNvSpPr>
            <p:nvPr/>
          </p:nvSpPr>
          <p:spPr bwMode="auto"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Oval 39"/>
            <p:cNvSpPr>
              <a:spLocks noChangeArrowheads="1"/>
            </p:cNvSpPr>
            <p:nvPr/>
          </p:nvSpPr>
          <p:spPr bwMode="auto"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Oval 40"/>
            <p:cNvSpPr>
              <a:spLocks noChangeArrowheads="1"/>
            </p:cNvSpPr>
            <p:nvPr/>
          </p:nvSpPr>
          <p:spPr bwMode="auto"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Oval 41"/>
            <p:cNvSpPr>
              <a:spLocks noChangeArrowheads="1"/>
            </p:cNvSpPr>
            <p:nvPr/>
          </p:nvSpPr>
          <p:spPr bwMode="auto"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Oval 42"/>
            <p:cNvSpPr>
              <a:spLocks noChangeArrowheads="1"/>
            </p:cNvSpPr>
            <p:nvPr/>
          </p:nvSpPr>
          <p:spPr bwMode="auto"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Oval 43"/>
            <p:cNvSpPr>
              <a:spLocks noChangeArrowheads="1"/>
            </p:cNvSpPr>
            <p:nvPr/>
          </p:nvSpPr>
          <p:spPr bwMode="auto"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Oval 44"/>
            <p:cNvSpPr>
              <a:spLocks noChangeArrowheads="1"/>
            </p:cNvSpPr>
            <p:nvPr/>
          </p:nvSpPr>
          <p:spPr bwMode="auto"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Oval 45"/>
            <p:cNvSpPr>
              <a:spLocks noChangeArrowheads="1"/>
            </p:cNvSpPr>
            <p:nvPr/>
          </p:nvSpPr>
          <p:spPr bwMode="auto"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Oval 46"/>
            <p:cNvSpPr>
              <a:spLocks noChangeArrowheads="1"/>
            </p:cNvSpPr>
            <p:nvPr/>
          </p:nvSpPr>
          <p:spPr bwMode="auto"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Oval 47"/>
            <p:cNvSpPr>
              <a:spLocks noChangeArrowheads="1"/>
            </p:cNvSpPr>
            <p:nvPr/>
          </p:nvSpPr>
          <p:spPr bwMode="auto"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Oval 48"/>
            <p:cNvSpPr>
              <a:spLocks noChangeArrowheads="1"/>
            </p:cNvSpPr>
            <p:nvPr/>
          </p:nvSpPr>
          <p:spPr bwMode="auto"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49"/>
            <p:cNvSpPr/>
            <p:nvPr/>
          </p:nvSpPr>
          <p:spPr bwMode="auto">
            <a:xfrm>
              <a:off x="7756526" y="3330575"/>
              <a:ext cx="130175" cy="342900"/>
            </a:xfrm>
            <a:custGeom>
              <a:avLst/>
              <a:gdLst>
                <a:gd name="T0" fmla="*/ 19 w 31"/>
                <a:gd name="T1" fmla="*/ 66 h 80"/>
                <a:gd name="T2" fmla="*/ 30 w 31"/>
                <a:gd name="T3" fmla="*/ 0 h 80"/>
                <a:gd name="T4" fmla="*/ 26 w 31"/>
                <a:gd name="T5" fmla="*/ 0 h 80"/>
                <a:gd name="T6" fmla="*/ 0 w 3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50"/>
            <p:cNvSpPr/>
            <p:nvPr/>
          </p:nvSpPr>
          <p:spPr bwMode="auto">
            <a:xfrm>
              <a:off x="7751763" y="3360738"/>
              <a:ext cx="84138" cy="153988"/>
            </a:xfrm>
            <a:custGeom>
              <a:avLst/>
              <a:gdLst>
                <a:gd name="T0" fmla="*/ 20 w 20"/>
                <a:gd name="T1" fmla="*/ 25 h 36"/>
                <a:gd name="T2" fmla="*/ 4 w 20"/>
                <a:gd name="T3" fmla="*/ 0 h 36"/>
                <a:gd name="T4" fmla="*/ 20 w 2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51"/>
            <p:cNvSpPr/>
            <p:nvPr/>
          </p:nvSpPr>
          <p:spPr bwMode="auto">
            <a:xfrm>
              <a:off x="7785101" y="3027363"/>
              <a:ext cx="276225" cy="388938"/>
            </a:xfrm>
            <a:custGeom>
              <a:avLst/>
              <a:gdLst>
                <a:gd name="T0" fmla="*/ 14 w 65"/>
                <a:gd name="T1" fmla="*/ 22 h 91"/>
                <a:gd name="T2" fmla="*/ 41 w 65"/>
                <a:gd name="T3" fmla="*/ 77 h 91"/>
                <a:gd name="T4" fmla="*/ 2 w 65"/>
                <a:gd name="T5" fmla="*/ 59 h 91"/>
                <a:gd name="T6" fmla="*/ 14 w 65"/>
                <a:gd name="T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52"/>
            <p:cNvSpPr/>
            <p:nvPr/>
          </p:nvSpPr>
          <p:spPr bwMode="auto">
            <a:xfrm>
              <a:off x="7620001" y="3267075"/>
              <a:ext cx="169863" cy="179388"/>
            </a:xfrm>
            <a:custGeom>
              <a:avLst/>
              <a:gdLst>
                <a:gd name="T0" fmla="*/ 16 w 40"/>
                <a:gd name="T1" fmla="*/ 11 h 42"/>
                <a:gd name="T2" fmla="*/ 39 w 40"/>
                <a:gd name="T3" fmla="*/ 22 h 42"/>
                <a:gd name="T4" fmla="*/ 16 w 40"/>
                <a:gd name="T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Oval 53"/>
            <p:cNvSpPr>
              <a:spLocks noChangeArrowheads="1"/>
            </p:cNvSpPr>
            <p:nvPr/>
          </p:nvSpPr>
          <p:spPr bwMode="auto"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Oval 54"/>
            <p:cNvSpPr>
              <a:spLocks noChangeArrowheads="1"/>
            </p:cNvSpPr>
            <p:nvPr/>
          </p:nvSpPr>
          <p:spPr bwMode="auto"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Oval 55"/>
            <p:cNvSpPr>
              <a:spLocks noChangeArrowheads="1"/>
            </p:cNvSpPr>
            <p:nvPr/>
          </p:nvSpPr>
          <p:spPr bwMode="auto"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Oval 56"/>
            <p:cNvSpPr>
              <a:spLocks noChangeArrowheads="1"/>
            </p:cNvSpPr>
            <p:nvPr/>
          </p:nvSpPr>
          <p:spPr bwMode="auto"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Oval 58"/>
            <p:cNvSpPr>
              <a:spLocks noChangeArrowheads="1"/>
            </p:cNvSpPr>
            <p:nvPr/>
          </p:nvSpPr>
          <p:spPr bwMode="auto"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Oval 59"/>
            <p:cNvSpPr>
              <a:spLocks noChangeArrowheads="1"/>
            </p:cNvSpPr>
            <p:nvPr/>
          </p:nvSpPr>
          <p:spPr bwMode="auto"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Oval 60"/>
            <p:cNvSpPr>
              <a:spLocks noChangeArrowheads="1"/>
            </p:cNvSpPr>
            <p:nvPr/>
          </p:nvSpPr>
          <p:spPr bwMode="auto"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61"/>
            <p:cNvSpPr/>
            <p:nvPr/>
          </p:nvSpPr>
          <p:spPr bwMode="auto">
            <a:xfrm>
              <a:off x="8099426" y="3163888"/>
              <a:ext cx="444500" cy="273050"/>
            </a:xfrm>
            <a:custGeom>
              <a:avLst/>
              <a:gdLst>
                <a:gd name="T0" fmla="*/ 18 w 105"/>
                <a:gd name="T1" fmla="*/ 13 h 64"/>
                <a:gd name="T2" fmla="*/ 17 w 105"/>
                <a:gd name="T3" fmla="*/ 40 h 64"/>
                <a:gd name="T4" fmla="*/ 8 w 105"/>
                <a:gd name="T5" fmla="*/ 43 h 64"/>
                <a:gd name="T6" fmla="*/ 0 w 105"/>
                <a:gd name="T7" fmla="*/ 46 h 64"/>
                <a:gd name="T8" fmla="*/ 1 w 105"/>
                <a:gd name="T9" fmla="*/ 64 h 64"/>
                <a:gd name="T10" fmla="*/ 11 w 105"/>
                <a:gd name="T11" fmla="*/ 62 h 64"/>
                <a:gd name="T12" fmla="*/ 42 w 105"/>
                <a:gd name="T13" fmla="*/ 58 h 64"/>
                <a:gd name="T14" fmla="*/ 77 w 105"/>
                <a:gd name="T15" fmla="*/ 51 h 64"/>
                <a:gd name="T16" fmla="*/ 104 w 105"/>
                <a:gd name="T17" fmla="*/ 46 h 64"/>
                <a:gd name="T18" fmla="*/ 104 w 105"/>
                <a:gd name="T19" fmla="*/ 37 h 64"/>
                <a:gd name="T20" fmla="*/ 101 w 105"/>
                <a:gd name="T21" fmla="*/ 31 h 64"/>
                <a:gd name="T22" fmla="*/ 91 w 105"/>
                <a:gd name="T23" fmla="*/ 31 h 64"/>
                <a:gd name="T24" fmla="*/ 84 w 105"/>
                <a:gd name="T25" fmla="*/ 30 h 64"/>
                <a:gd name="T26" fmla="*/ 81 w 105"/>
                <a:gd name="T27" fmla="*/ 5 h 64"/>
                <a:gd name="T28" fmla="*/ 73 w 105"/>
                <a:gd name="T29" fmla="*/ 1 h 64"/>
                <a:gd name="T30" fmla="*/ 38 w 105"/>
                <a:gd name="T31" fmla="*/ 7 h 64"/>
                <a:gd name="T32" fmla="*/ 27 w 105"/>
                <a:gd name="T33" fmla="*/ 9 h 64"/>
                <a:gd name="T34" fmla="*/ 18 w 105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62"/>
            <p:cNvSpPr/>
            <p:nvPr/>
          </p:nvSpPr>
          <p:spPr bwMode="auto">
            <a:xfrm>
              <a:off x="8337551" y="3313113"/>
              <a:ext cx="117475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6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63"/>
            <p:cNvSpPr/>
            <p:nvPr/>
          </p:nvSpPr>
          <p:spPr bwMode="auto">
            <a:xfrm>
              <a:off x="8375651" y="3355975"/>
              <a:ext cx="46038" cy="52388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64"/>
            <p:cNvSpPr/>
            <p:nvPr/>
          </p:nvSpPr>
          <p:spPr bwMode="auto">
            <a:xfrm>
              <a:off x="8150226" y="3355975"/>
              <a:ext cx="114300" cy="133350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2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65"/>
            <p:cNvSpPr/>
            <p:nvPr/>
          </p:nvSpPr>
          <p:spPr bwMode="auto">
            <a:xfrm>
              <a:off x="8188326" y="3398838"/>
              <a:ext cx="42863" cy="50800"/>
            </a:xfrm>
            <a:custGeom>
              <a:avLst/>
              <a:gdLst>
                <a:gd name="T0" fmla="*/ 3 w 10"/>
                <a:gd name="T1" fmla="*/ 10 h 12"/>
                <a:gd name="T2" fmla="*/ 1 w 10"/>
                <a:gd name="T3" fmla="*/ 7 h 12"/>
                <a:gd name="T4" fmla="*/ 9 w 10"/>
                <a:gd name="T5" fmla="*/ 3 h 12"/>
                <a:gd name="T6" fmla="*/ 10 w 10"/>
                <a:gd name="T7" fmla="*/ 8 h 12"/>
                <a:gd name="T8" fmla="*/ 3 w 1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66"/>
            <p:cNvSpPr/>
            <p:nvPr/>
          </p:nvSpPr>
          <p:spPr bwMode="auto">
            <a:xfrm>
              <a:off x="8332788" y="3201988"/>
              <a:ext cx="93663" cy="90488"/>
            </a:xfrm>
            <a:custGeom>
              <a:avLst/>
              <a:gdLst>
                <a:gd name="T0" fmla="*/ 18 w 22"/>
                <a:gd name="T1" fmla="*/ 2 h 21"/>
                <a:gd name="T2" fmla="*/ 21 w 22"/>
                <a:gd name="T3" fmla="*/ 17 h 21"/>
                <a:gd name="T4" fmla="*/ 12 w 22"/>
                <a:gd name="T5" fmla="*/ 19 h 21"/>
                <a:gd name="T6" fmla="*/ 4 w 22"/>
                <a:gd name="T7" fmla="*/ 20 h 21"/>
                <a:gd name="T8" fmla="*/ 1 w 22"/>
                <a:gd name="T9" fmla="*/ 11 h 21"/>
                <a:gd name="T10" fmla="*/ 0 w 22"/>
                <a:gd name="T11" fmla="*/ 2 h 21"/>
                <a:gd name="T12" fmla="*/ 18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67"/>
            <p:cNvSpPr/>
            <p:nvPr/>
          </p:nvSpPr>
          <p:spPr bwMode="auto">
            <a:xfrm>
              <a:off x="8180388" y="3201988"/>
              <a:ext cx="139700" cy="120650"/>
            </a:xfrm>
            <a:custGeom>
              <a:avLst/>
              <a:gdLst>
                <a:gd name="T0" fmla="*/ 31 w 33"/>
                <a:gd name="T1" fmla="*/ 4 h 28"/>
                <a:gd name="T2" fmla="*/ 32 w 33"/>
                <a:gd name="T3" fmla="*/ 22 h 28"/>
                <a:gd name="T4" fmla="*/ 2 w 33"/>
                <a:gd name="T5" fmla="*/ 28 h 28"/>
                <a:gd name="T6" fmla="*/ 0 w 33"/>
                <a:gd name="T7" fmla="*/ 17 h 28"/>
                <a:gd name="T8" fmla="*/ 6 w 33"/>
                <a:gd name="T9" fmla="*/ 7 h 28"/>
                <a:gd name="T10" fmla="*/ 30 w 33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68"/>
            <p:cNvSpPr/>
            <p:nvPr/>
          </p:nvSpPr>
          <p:spPr bwMode="auto">
            <a:xfrm>
              <a:off x="6429376" y="2833688"/>
              <a:ext cx="533400" cy="239713"/>
            </a:xfrm>
            <a:custGeom>
              <a:avLst/>
              <a:gdLst>
                <a:gd name="T0" fmla="*/ 1 w 126"/>
                <a:gd name="T1" fmla="*/ 31 h 56"/>
                <a:gd name="T2" fmla="*/ 2 w 126"/>
                <a:gd name="T3" fmla="*/ 22 h 56"/>
                <a:gd name="T4" fmla="*/ 2 w 126"/>
                <a:gd name="T5" fmla="*/ 17 h 56"/>
                <a:gd name="T6" fmla="*/ 16 w 126"/>
                <a:gd name="T7" fmla="*/ 10 h 56"/>
                <a:gd name="T8" fmla="*/ 29 w 126"/>
                <a:gd name="T9" fmla="*/ 7 h 56"/>
                <a:gd name="T10" fmla="*/ 73 w 126"/>
                <a:gd name="T11" fmla="*/ 2 h 56"/>
                <a:gd name="T12" fmla="*/ 104 w 126"/>
                <a:gd name="T13" fmla="*/ 1 h 56"/>
                <a:gd name="T14" fmla="*/ 124 w 126"/>
                <a:gd name="T15" fmla="*/ 6 h 56"/>
                <a:gd name="T16" fmla="*/ 126 w 126"/>
                <a:gd name="T17" fmla="*/ 11 h 56"/>
                <a:gd name="T18" fmla="*/ 126 w 126"/>
                <a:gd name="T19" fmla="*/ 21 h 56"/>
                <a:gd name="T20" fmla="*/ 125 w 126"/>
                <a:gd name="T21" fmla="*/ 42 h 56"/>
                <a:gd name="T22" fmla="*/ 113 w 126"/>
                <a:gd name="T23" fmla="*/ 44 h 56"/>
                <a:gd name="T24" fmla="*/ 101 w 126"/>
                <a:gd name="T25" fmla="*/ 45 h 56"/>
                <a:gd name="T26" fmla="*/ 77 w 126"/>
                <a:gd name="T27" fmla="*/ 48 h 56"/>
                <a:gd name="T28" fmla="*/ 31 w 126"/>
                <a:gd name="T29" fmla="*/ 52 h 56"/>
                <a:gd name="T30" fmla="*/ 9 w 126"/>
                <a:gd name="T31" fmla="*/ 55 h 56"/>
                <a:gd name="T32" fmla="*/ 2 w 126"/>
                <a:gd name="T33" fmla="*/ 55 h 56"/>
                <a:gd name="T34" fmla="*/ 1 w 126"/>
                <a:gd name="T35" fmla="*/ 46 h 56"/>
                <a:gd name="T36" fmla="*/ 1 w 126"/>
                <a:gd name="T37" fmla="*/ 34 h 56"/>
                <a:gd name="T38" fmla="*/ 1 w 126"/>
                <a:gd name="T3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69"/>
            <p:cNvSpPr/>
            <p:nvPr/>
          </p:nvSpPr>
          <p:spPr bwMode="auto">
            <a:xfrm>
              <a:off x="6399213" y="3014663"/>
              <a:ext cx="593725" cy="111125"/>
            </a:xfrm>
            <a:custGeom>
              <a:avLst/>
              <a:gdLst>
                <a:gd name="T0" fmla="*/ 7 w 140"/>
                <a:gd name="T1" fmla="*/ 13 h 26"/>
                <a:gd name="T2" fmla="*/ 10 w 140"/>
                <a:gd name="T3" fmla="*/ 13 h 26"/>
                <a:gd name="T4" fmla="*/ 18 w 140"/>
                <a:gd name="T5" fmla="*/ 12 h 26"/>
                <a:gd name="T6" fmla="*/ 30 w 140"/>
                <a:gd name="T7" fmla="*/ 11 h 26"/>
                <a:gd name="T8" fmla="*/ 53 w 140"/>
                <a:gd name="T9" fmla="*/ 9 h 26"/>
                <a:gd name="T10" fmla="*/ 99 w 140"/>
                <a:gd name="T11" fmla="*/ 4 h 26"/>
                <a:gd name="T12" fmla="*/ 117 w 140"/>
                <a:gd name="T13" fmla="*/ 2 h 26"/>
                <a:gd name="T14" fmla="*/ 135 w 140"/>
                <a:gd name="T15" fmla="*/ 0 h 26"/>
                <a:gd name="T16" fmla="*/ 138 w 140"/>
                <a:gd name="T17" fmla="*/ 1 h 26"/>
                <a:gd name="T18" fmla="*/ 138 w 140"/>
                <a:gd name="T19" fmla="*/ 10 h 26"/>
                <a:gd name="T20" fmla="*/ 129 w 140"/>
                <a:gd name="T21" fmla="*/ 11 h 26"/>
                <a:gd name="T22" fmla="*/ 106 w 140"/>
                <a:gd name="T23" fmla="*/ 14 h 26"/>
                <a:gd name="T24" fmla="*/ 71 w 140"/>
                <a:gd name="T25" fmla="*/ 19 h 26"/>
                <a:gd name="T26" fmla="*/ 44 w 140"/>
                <a:gd name="T27" fmla="*/ 22 h 26"/>
                <a:gd name="T28" fmla="*/ 20 w 140"/>
                <a:gd name="T29" fmla="*/ 24 h 26"/>
                <a:gd name="T30" fmla="*/ 8 w 140"/>
                <a:gd name="T31" fmla="*/ 24 h 26"/>
                <a:gd name="T32" fmla="*/ 1 w 140"/>
                <a:gd name="T33" fmla="*/ 25 h 26"/>
                <a:gd name="T34" fmla="*/ 0 w 140"/>
                <a:gd name="T35" fmla="*/ 19 h 26"/>
                <a:gd name="T36" fmla="*/ 2 w 140"/>
                <a:gd name="T37" fmla="*/ 14 h 26"/>
                <a:gd name="T38" fmla="*/ 7 w 140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70"/>
            <p:cNvSpPr/>
            <p:nvPr/>
          </p:nvSpPr>
          <p:spPr bwMode="auto">
            <a:xfrm>
              <a:off x="6950076" y="3017838"/>
              <a:ext cx="9525" cy="9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71"/>
            <p:cNvSpPr/>
            <p:nvPr/>
          </p:nvSpPr>
          <p:spPr bwMode="auto">
            <a:xfrm>
              <a:off x="6815138" y="3014663"/>
              <a:ext cx="114300" cy="131763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1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72"/>
            <p:cNvSpPr/>
            <p:nvPr/>
          </p:nvSpPr>
          <p:spPr bwMode="auto">
            <a:xfrm>
              <a:off x="6853238" y="3052763"/>
              <a:ext cx="41275" cy="50800"/>
            </a:xfrm>
            <a:custGeom>
              <a:avLst/>
              <a:gdLst>
                <a:gd name="T0" fmla="*/ 2 w 10"/>
                <a:gd name="T1" fmla="*/ 11 h 12"/>
                <a:gd name="T2" fmla="*/ 1 w 10"/>
                <a:gd name="T3" fmla="*/ 8 h 12"/>
                <a:gd name="T4" fmla="*/ 9 w 10"/>
                <a:gd name="T5" fmla="*/ 4 h 12"/>
                <a:gd name="T6" fmla="*/ 10 w 10"/>
                <a:gd name="T7" fmla="*/ 9 h 12"/>
                <a:gd name="T8" fmla="*/ 2 w 1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73"/>
            <p:cNvSpPr/>
            <p:nvPr/>
          </p:nvSpPr>
          <p:spPr bwMode="auto">
            <a:xfrm>
              <a:off x="6483351" y="3060700"/>
              <a:ext cx="119063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7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74"/>
            <p:cNvSpPr/>
            <p:nvPr/>
          </p:nvSpPr>
          <p:spPr bwMode="auto">
            <a:xfrm>
              <a:off x="6521451" y="3103563"/>
              <a:ext cx="47625" cy="50800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75"/>
            <p:cNvSpPr/>
            <p:nvPr/>
          </p:nvSpPr>
          <p:spPr bwMode="auto">
            <a:xfrm>
              <a:off x="4851401" y="3590925"/>
              <a:ext cx="758825" cy="423863"/>
            </a:xfrm>
            <a:custGeom>
              <a:avLst/>
              <a:gdLst>
                <a:gd name="T0" fmla="*/ 179 w 179"/>
                <a:gd name="T1" fmla="*/ 98 h 99"/>
                <a:gd name="T2" fmla="*/ 105 w 179"/>
                <a:gd name="T3" fmla="*/ 11 h 99"/>
                <a:gd name="T4" fmla="*/ 0 w 179"/>
                <a:gd name="T5" fmla="*/ 99 h 99"/>
                <a:gd name="T6" fmla="*/ 179 w 179"/>
                <a:gd name="T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76"/>
            <p:cNvSpPr/>
            <p:nvPr/>
          </p:nvSpPr>
          <p:spPr bwMode="auto">
            <a:xfrm>
              <a:off x="5153026" y="3759200"/>
              <a:ext cx="195263" cy="38100"/>
            </a:xfrm>
            <a:custGeom>
              <a:avLst/>
              <a:gdLst>
                <a:gd name="T0" fmla="*/ 30 w 46"/>
                <a:gd name="T1" fmla="*/ 2 h 9"/>
                <a:gd name="T2" fmla="*/ 46 w 46"/>
                <a:gd name="T3" fmla="*/ 8 h 9"/>
                <a:gd name="T4" fmla="*/ 0 w 46"/>
                <a:gd name="T5" fmla="*/ 9 h 9"/>
                <a:gd name="T6" fmla="*/ 30 w 4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77"/>
            <p:cNvSpPr/>
            <p:nvPr/>
          </p:nvSpPr>
          <p:spPr bwMode="auto">
            <a:xfrm>
              <a:off x="5114926" y="3792538"/>
              <a:ext cx="274638" cy="34925"/>
            </a:xfrm>
            <a:custGeom>
              <a:avLst/>
              <a:gdLst>
                <a:gd name="T0" fmla="*/ 55 w 65"/>
                <a:gd name="T1" fmla="*/ 0 h 8"/>
                <a:gd name="T2" fmla="*/ 65 w 65"/>
                <a:gd name="T3" fmla="*/ 8 h 8"/>
                <a:gd name="T4" fmla="*/ 0 w 65"/>
                <a:gd name="T5" fmla="*/ 8 h 8"/>
                <a:gd name="T6" fmla="*/ 9 w 65"/>
                <a:gd name="T7" fmla="*/ 1 h 8"/>
                <a:gd name="T8" fmla="*/ 55 w 6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78"/>
            <p:cNvSpPr/>
            <p:nvPr/>
          </p:nvSpPr>
          <p:spPr bwMode="auto">
            <a:xfrm>
              <a:off x="5076826" y="3827463"/>
              <a:ext cx="347663" cy="42863"/>
            </a:xfrm>
            <a:custGeom>
              <a:avLst/>
              <a:gdLst>
                <a:gd name="T0" fmla="*/ 9 w 82"/>
                <a:gd name="T1" fmla="*/ 0 h 10"/>
                <a:gd name="T2" fmla="*/ 74 w 82"/>
                <a:gd name="T3" fmla="*/ 0 h 10"/>
                <a:gd name="T4" fmla="*/ 82 w 82"/>
                <a:gd name="T5" fmla="*/ 9 h 10"/>
                <a:gd name="T6" fmla="*/ 0 w 82"/>
                <a:gd name="T7" fmla="*/ 10 h 10"/>
                <a:gd name="T8" fmla="*/ 9 w 8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79"/>
            <p:cNvSpPr/>
            <p:nvPr/>
          </p:nvSpPr>
          <p:spPr bwMode="auto">
            <a:xfrm>
              <a:off x="5046663" y="3865563"/>
              <a:ext cx="403225" cy="47625"/>
            </a:xfrm>
            <a:custGeom>
              <a:avLst/>
              <a:gdLst>
                <a:gd name="T0" fmla="*/ 7 w 95"/>
                <a:gd name="T1" fmla="*/ 1 h 11"/>
                <a:gd name="T2" fmla="*/ 89 w 95"/>
                <a:gd name="T3" fmla="*/ 0 h 11"/>
                <a:gd name="T4" fmla="*/ 95 w 95"/>
                <a:gd name="T5" fmla="*/ 10 h 11"/>
                <a:gd name="T6" fmla="*/ 0 w 95"/>
                <a:gd name="T7" fmla="*/ 11 h 11"/>
                <a:gd name="T8" fmla="*/ 7 w 9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80"/>
            <p:cNvSpPr/>
            <p:nvPr/>
          </p:nvSpPr>
          <p:spPr bwMode="auto">
            <a:xfrm>
              <a:off x="5016501" y="3908425"/>
              <a:ext cx="446088" cy="50800"/>
            </a:xfrm>
            <a:custGeom>
              <a:avLst/>
              <a:gdLst>
                <a:gd name="T0" fmla="*/ 7 w 105"/>
                <a:gd name="T1" fmla="*/ 1 h 12"/>
                <a:gd name="T2" fmla="*/ 102 w 105"/>
                <a:gd name="T3" fmla="*/ 0 h 12"/>
                <a:gd name="T4" fmla="*/ 105 w 105"/>
                <a:gd name="T5" fmla="*/ 9 h 12"/>
                <a:gd name="T6" fmla="*/ 0 w 105"/>
                <a:gd name="T7" fmla="*/ 12 h 12"/>
                <a:gd name="T8" fmla="*/ 7 w 10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81"/>
            <p:cNvSpPr/>
            <p:nvPr/>
          </p:nvSpPr>
          <p:spPr bwMode="auto">
            <a:xfrm>
              <a:off x="5000626" y="3946525"/>
              <a:ext cx="474663" cy="42863"/>
            </a:xfrm>
            <a:custGeom>
              <a:avLst/>
              <a:gdLst>
                <a:gd name="T0" fmla="*/ 4 w 112"/>
                <a:gd name="T1" fmla="*/ 3 h 10"/>
                <a:gd name="T2" fmla="*/ 109 w 112"/>
                <a:gd name="T3" fmla="*/ 0 h 10"/>
                <a:gd name="T4" fmla="*/ 112 w 112"/>
                <a:gd name="T5" fmla="*/ 9 h 10"/>
                <a:gd name="T6" fmla="*/ 0 w 112"/>
                <a:gd name="T7" fmla="*/ 10 h 10"/>
                <a:gd name="T8" fmla="*/ 4 w 1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82"/>
            <p:cNvSpPr/>
            <p:nvPr/>
          </p:nvSpPr>
          <p:spPr bwMode="auto">
            <a:xfrm>
              <a:off x="4987926" y="3984625"/>
              <a:ext cx="495300" cy="30163"/>
            </a:xfrm>
            <a:custGeom>
              <a:avLst/>
              <a:gdLst>
                <a:gd name="T0" fmla="*/ 115 w 117"/>
                <a:gd name="T1" fmla="*/ 0 h 7"/>
                <a:gd name="T2" fmla="*/ 117 w 117"/>
                <a:gd name="T3" fmla="*/ 6 h 7"/>
                <a:gd name="T4" fmla="*/ 0 w 117"/>
                <a:gd name="T5" fmla="*/ 7 h 7"/>
                <a:gd name="T6" fmla="*/ 3 w 117"/>
                <a:gd name="T7" fmla="*/ 1 h 7"/>
                <a:gd name="T8" fmla="*/ 115 w 1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Oval 83"/>
            <p:cNvSpPr>
              <a:spLocks noChangeArrowheads="1"/>
            </p:cNvSpPr>
            <p:nvPr/>
          </p:nvSpPr>
          <p:spPr bwMode="auto"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Oval 84"/>
            <p:cNvSpPr>
              <a:spLocks noChangeArrowheads="1"/>
            </p:cNvSpPr>
            <p:nvPr/>
          </p:nvSpPr>
          <p:spPr bwMode="auto"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Oval 85"/>
            <p:cNvSpPr>
              <a:spLocks noChangeArrowheads="1"/>
            </p:cNvSpPr>
            <p:nvPr/>
          </p:nvSpPr>
          <p:spPr bwMode="auto"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Oval 86"/>
            <p:cNvSpPr>
              <a:spLocks noChangeArrowheads="1"/>
            </p:cNvSpPr>
            <p:nvPr/>
          </p:nvSpPr>
          <p:spPr bwMode="auto"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Oval 87"/>
            <p:cNvSpPr>
              <a:spLocks noChangeArrowheads="1"/>
            </p:cNvSpPr>
            <p:nvPr/>
          </p:nvSpPr>
          <p:spPr bwMode="auto"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Oval 88"/>
            <p:cNvSpPr>
              <a:spLocks noChangeArrowheads="1"/>
            </p:cNvSpPr>
            <p:nvPr/>
          </p:nvSpPr>
          <p:spPr bwMode="auto"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Oval 89"/>
            <p:cNvSpPr>
              <a:spLocks noChangeArrowheads="1"/>
            </p:cNvSpPr>
            <p:nvPr/>
          </p:nvSpPr>
          <p:spPr bwMode="auto"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90"/>
            <p:cNvSpPr/>
            <p:nvPr/>
          </p:nvSpPr>
          <p:spPr bwMode="auto">
            <a:xfrm>
              <a:off x="6886576" y="2859088"/>
              <a:ext cx="55563" cy="98425"/>
            </a:xfrm>
            <a:custGeom>
              <a:avLst/>
              <a:gdLst>
                <a:gd name="T0" fmla="*/ 0 w 13"/>
                <a:gd name="T1" fmla="*/ 0 h 23"/>
                <a:gd name="T2" fmla="*/ 12 w 13"/>
                <a:gd name="T3" fmla="*/ 4 h 23"/>
                <a:gd name="T4" fmla="*/ 13 w 13"/>
                <a:gd name="T5" fmla="*/ 21 h 23"/>
                <a:gd name="T6" fmla="*/ 0 w 13"/>
                <a:gd name="T7" fmla="*/ 23 h 23"/>
                <a:gd name="T8" fmla="*/ 0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91"/>
            <p:cNvSpPr/>
            <p:nvPr/>
          </p:nvSpPr>
          <p:spPr bwMode="auto">
            <a:xfrm>
              <a:off x="6797676" y="2863850"/>
              <a:ext cx="68263" cy="98425"/>
            </a:xfrm>
            <a:custGeom>
              <a:avLst/>
              <a:gdLst>
                <a:gd name="T0" fmla="*/ 16 w 16"/>
                <a:gd name="T1" fmla="*/ 0 h 23"/>
                <a:gd name="T2" fmla="*/ 16 w 16"/>
                <a:gd name="T3" fmla="*/ 22 h 23"/>
                <a:gd name="T4" fmla="*/ 0 w 16"/>
                <a:gd name="T5" fmla="*/ 23 h 23"/>
                <a:gd name="T6" fmla="*/ 0 w 16"/>
                <a:gd name="T7" fmla="*/ 1 h 23"/>
                <a:gd name="T8" fmla="*/ 16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92"/>
            <p:cNvSpPr/>
            <p:nvPr/>
          </p:nvSpPr>
          <p:spPr bwMode="auto">
            <a:xfrm>
              <a:off x="6700838" y="2868613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93"/>
            <p:cNvSpPr/>
            <p:nvPr/>
          </p:nvSpPr>
          <p:spPr bwMode="auto">
            <a:xfrm>
              <a:off x="6599238" y="2876550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94"/>
            <p:cNvSpPr/>
            <p:nvPr/>
          </p:nvSpPr>
          <p:spPr bwMode="auto">
            <a:xfrm>
              <a:off x="6450013" y="2889250"/>
              <a:ext cx="122238" cy="98425"/>
            </a:xfrm>
            <a:custGeom>
              <a:avLst/>
              <a:gdLst>
                <a:gd name="T0" fmla="*/ 28 w 29"/>
                <a:gd name="T1" fmla="*/ 1 h 23"/>
                <a:gd name="T2" fmla="*/ 29 w 29"/>
                <a:gd name="T3" fmla="*/ 20 h 23"/>
                <a:gd name="T4" fmla="*/ 1 w 29"/>
                <a:gd name="T5" fmla="*/ 23 h 23"/>
                <a:gd name="T6" fmla="*/ 2 w 29"/>
                <a:gd name="T7" fmla="*/ 6 h 23"/>
                <a:gd name="T8" fmla="*/ 28 w 29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95"/>
            <p:cNvSpPr/>
            <p:nvPr/>
          </p:nvSpPr>
          <p:spPr bwMode="auto">
            <a:xfrm>
              <a:off x="6437313" y="2979738"/>
              <a:ext cx="522288" cy="63500"/>
            </a:xfrm>
            <a:custGeom>
              <a:avLst/>
              <a:gdLst>
                <a:gd name="T0" fmla="*/ 323 w 329"/>
                <a:gd name="T1" fmla="*/ 0 h 40"/>
                <a:gd name="T2" fmla="*/ 0 w 329"/>
                <a:gd name="T3" fmla="*/ 24 h 40"/>
                <a:gd name="T4" fmla="*/ 0 w 329"/>
                <a:gd name="T5" fmla="*/ 40 h 40"/>
                <a:gd name="T6" fmla="*/ 329 w 329"/>
                <a:gd name="T7" fmla="*/ 11 h 40"/>
                <a:gd name="T8" fmla="*/ 323 w 3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96"/>
            <p:cNvSpPr/>
            <p:nvPr/>
          </p:nvSpPr>
          <p:spPr bwMode="auto">
            <a:xfrm>
              <a:off x="3070226" y="3014663"/>
              <a:ext cx="1570038" cy="996950"/>
            </a:xfrm>
            <a:custGeom>
              <a:avLst/>
              <a:gdLst>
                <a:gd name="T0" fmla="*/ 0 w 370"/>
                <a:gd name="T1" fmla="*/ 233 h 233"/>
                <a:gd name="T2" fmla="*/ 370 w 370"/>
                <a:gd name="T3" fmla="*/ 233 h 233"/>
                <a:gd name="T4" fmla="*/ 0 w 370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97"/>
            <p:cNvSpPr/>
            <p:nvPr/>
          </p:nvSpPr>
          <p:spPr bwMode="auto">
            <a:xfrm>
              <a:off x="3290888" y="3895725"/>
              <a:ext cx="228600" cy="111125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25 w 54"/>
                <a:gd name="T5" fmla="*/ 0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98"/>
            <p:cNvSpPr/>
            <p:nvPr/>
          </p:nvSpPr>
          <p:spPr bwMode="auto">
            <a:xfrm>
              <a:off x="3397251" y="3805238"/>
              <a:ext cx="276225" cy="201613"/>
            </a:xfrm>
            <a:custGeom>
              <a:avLst/>
              <a:gdLst>
                <a:gd name="T0" fmla="*/ 0 w 65"/>
                <a:gd name="T1" fmla="*/ 21 h 47"/>
                <a:gd name="T2" fmla="*/ 29 w 65"/>
                <a:gd name="T3" fmla="*/ 47 h 47"/>
                <a:gd name="T4" fmla="*/ 65 w 65"/>
                <a:gd name="T5" fmla="*/ 47 h 47"/>
                <a:gd name="T6" fmla="*/ 28 w 65"/>
                <a:gd name="T7" fmla="*/ 0 h 47"/>
                <a:gd name="T8" fmla="*/ 0 w 65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99"/>
            <p:cNvSpPr/>
            <p:nvPr/>
          </p:nvSpPr>
          <p:spPr bwMode="auto">
            <a:xfrm>
              <a:off x="3871913" y="3681413"/>
              <a:ext cx="195263" cy="325438"/>
            </a:xfrm>
            <a:custGeom>
              <a:avLst/>
              <a:gdLst>
                <a:gd name="T0" fmla="*/ 0 w 46"/>
                <a:gd name="T1" fmla="*/ 1 h 76"/>
                <a:gd name="T2" fmla="*/ 0 w 46"/>
                <a:gd name="T3" fmla="*/ 76 h 76"/>
                <a:gd name="T4" fmla="*/ 31 w 46"/>
                <a:gd name="T5" fmla="*/ 76 h 76"/>
                <a:gd name="T6" fmla="*/ 46 w 46"/>
                <a:gd name="T7" fmla="*/ 9 h 76"/>
                <a:gd name="T8" fmla="*/ 0 w 46"/>
                <a:gd name="T9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100"/>
            <p:cNvSpPr/>
            <p:nvPr/>
          </p:nvSpPr>
          <p:spPr bwMode="auto">
            <a:xfrm>
              <a:off x="4003676" y="3719513"/>
              <a:ext cx="228600" cy="287338"/>
            </a:xfrm>
            <a:custGeom>
              <a:avLst/>
              <a:gdLst>
                <a:gd name="T0" fmla="*/ 54 w 54"/>
                <a:gd name="T1" fmla="*/ 21 h 67"/>
                <a:gd name="T2" fmla="*/ 15 w 54"/>
                <a:gd name="T3" fmla="*/ 0 h 67"/>
                <a:gd name="T4" fmla="*/ 0 w 54"/>
                <a:gd name="T5" fmla="*/ 67 h 67"/>
                <a:gd name="T6" fmla="*/ 34 w 54"/>
                <a:gd name="T7" fmla="*/ 67 h 67"/>
                <a:gd name="T8" fmla="*/ 54 w 54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101"/>
            <p:cNvSpPr/>
            <p:nvPr/>
          </p:nvSpPr>
          <p:spPr bwMode="auto">
            <a:xfrm>
              <a:off x="4292601" y="3938588"/>
              <a:ext cx="139700" cy="68263"/>
            </a:xfrm>
            <a:custGeom>
              <a:avLst/>
              <a:gdLst>
                <a:gd name="T0" fmla="*/ 19 w 33"/>
                <a:gd name="T1" fmla="*/ 0 h 16"/>
                <a:gd name="T2" fmla="*/ 0 w 33"/>
                <a:gd name="T3" fmla="*/ 16 h 16"/>
                <a:gd name="T4" fmla="*/ 33 w 33"/>
                <a:gd name="T5" fmla="*/ 16 h 16"/>
                <a:gd name="T6" fmla="*/ 19 w 3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102"/>
            <p:cNvSpPr/>
            <p:nvPr/>
          </p:nvSpPr>
          <p:spPr bwMode="auto">
            <a:xfrm>
              <a:off x="4148138" y="3810000"/>
              <a:ext cx="223838" cy="196850"/>
            </a:xfrm>
            <a:custGeom>
              <a:avLst/>
              <a:gdLst>
                <a:gd name="T0" fmla="*/ 20 w 53"/>
                <a:gd name="T1" fmla="*/ 0 h 46"/>
                <a:gd name="T2" fmla="*/ 0 w 53"/>
                <a:gd name="T3" fmla="*/ 46 h 46"/>
                <a:gd name="T4" fmla="*/ 34 w 53"/>
                <a:gd name="T5" fmla="*/ 46 h 46"/>
                <a:gd name="T6" fmla="*/ 53 w 53"/>
                <a:gd name="T7" fmla="*/ 30 h 46"/>
                <a:gd name="T8" fmla="*/ 20 w 5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103"/>
            <p:cNvSpPr/>
            <p:nvPr/>
          </p:nvSpPr>
          <p:spPr bwMode="auto">
            <a:xfrm>
              <a:off x="3689351" y="3686175"/>
              <a:ext cx="182563" cy="320675"/>
            </a:xfrm>
            <a:custGeom>
              <a:avLst/>
              <a:gdLst>
                <a:gd name="T0" fmla="*/ 0 w 43"/>
                <a:gd name="T1" fmla="*/ 7 h 75"/>
                <a:gd name="T2" fmla="*/ 14 w 43"/>
                <a:gd name="T3" fmla="*/ 75 h 75"/>
                <a:gd name="T4" fmla="*/ 43 w 43"/>
                <a:gd name="T5" fmla="*/ 75 h 75"/>
                <a:gd name="T6" fmla="*/ 43 w 43"/>
                <a:gd name="T7" fmla="*/ 0 h 75"/>
                <a:gd name="T8" fmla="*/ 0 w 43"/>
                <a:gd name="T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104"/>
            <p:cNvSpPr/>
            <p:nvPr/>
          </p:nvSpPr>
          <p:spPr bwMode="auto">
            <a:xfrm>
              <a:off x="3516313" y="3716338"/>
              <a:ext cx="233363" cy="290513"/>
            </a:xfrm>
            <a:custGeom>
              <a:avLst/>
              <a:gdLst>
                <a:gd name="T0" fmla="*/ 0 w 55"/>
                <a:gd name="T1" fmla="*/ 21 h 68"/>
                <a:gd name="T2" fmla="*/ 37 w 55"/>
                <a:gd name="T3" fmla="*/ 68 h 68"/>
                <a:gd name="T4" fmla="*/ 55 w 55"/>
                <a:gd name="T5" fmla="*/ 68 h 68"/>
                <a:gd name="T6" fmla="*/ 41 w 55"/>
                <a:gd name="T7" fmla="*/ 0 h 68"/>
                <a:gd name="T8" fmla="*/ 0 w 55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105"/>
            <p:cNvSpPr/>
            <p:nvPr/>
          </p:nvSpPr>
          <p:spPr bwMode="auto">
            <a:xfrm>
              <a:off x="3546476" y="3565525"/>
              <a:ext cx="695325" cy="446088"/>
            </a:xfrm>
            <a:custGeom>
              <a:avLst/>
              <a:gdLst>
                <a:gd name="T0" fmla="*/ 0 w 164"/>
                <a:gd name="T1" fmla="*/ 104 h 104"/>
                <a:gd name="T2" fmla="*/ 164 w 164"/>
                <a:gd name="T3" fmla="*/ 104 h 104"/>
                <a:gd name="T4" fmla="*/ 0 w 16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106"/>
            <p:cNvSpPr/>
            <p:nvPr/>
          </p:nvSpPr>
          <p:spPr bwMode="auto">
            <a:xfrm>
              <a:off x="3681413" y="3744913"/>
              <a:ext cx="431800" cy="279400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65 h 65"/>
                <a:gd name="T4" fmla="*/ 0 w 102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107"/>
            <p:cNvSpPr/>
            <p:nvPr/>
          </p:nvSpPr>
          <p:spPr bwMode="auto">
            <a:xfrm>
              <a:off x="5983288" y="3309938"/>
              <a:ext cx="1522413" cy="701675"/>
            </a:xfrm>
            <a:custGeom>
              <a:avLst/>
              <a:gdLst>
                <a:gd name="T0" fmla="*/ 0 w 359"/>
                <a:gd name="T1" fmla="*/ 142 h 164"/>
                <a:gd name="T2" fmla="*/ 42 w 359"/>
                <a:gd name="T3" fmla="*/ 145 h 164"/>
                <a:gd name="T4" fmla="*/ 22 w 359"/>
                <a:gd name="T5" fmla="*/ 108 h 164"/>
                <a:gd name="T6" fmla="*/ 66 w 359"/>
                <a:gd name="T7" fmla="*/ 108 h 164"/>
                <a:gd name="T8" fmla="*/ 52 w 359"/>
                <a:gd name="T9" fmla="*/ 71 h 164"/>
                <a:gd name="T10" fmla="*/ 89 w 359"/>
                <a:gd name="T11" fmla="*/ 81 h 164"/>
                <a:gd name="T12" fmla="*/ 85 w 359"/>
                <a:gd name="T13" fmla="*/ 42 h 164"/>
                <a:gd name="T14" fmla="*/ 120 w 359"/>
                <a:gd name="T15" fmla="*/ 58 h 164"/>
                <a:gd name="T16" fmla="*/ 122 w 359"/>
                <a:gd name="T17" fmla="*/ 23 h 164"/>
                <a:gd name="T18" fmla="*/ 158 w 359"/>
                <a:gd name="T19" fmla="*/ 42 h 164"/>
                <a:gd name="T20" fmla="*/ 169 w 359"/>
                <a:gd name="T21" fmla="*/ 6 h 164"/>
                <a:gd name="T22" fmla="*/ 196 w 359"/>
                <a:gd name="T23" fmla="*/ 33 h 164"/>
                <a:gd name="T24" fmla="*/ 214 w 359"/>
                <a:gd name="T25" fmla="*/ 0 h 164"/>
                <a:gd name="T26" fmla="*/ 228 w 359"/>
                <a:gd name="T27" fmla="*/ 35 h 164"/>
                <a:gd name="T28" fmla="*/ 263 w 359"/>
                <a:gd name="T29" fmla="*/ 10 h 164"/>
                <a:gd name="T30" fmla="*/ 260 w 359"/>
                <a:gd name="T31" fmla="*/ 47 h 164"/>
                <a:gd name="T32" fmla="*/ 300 w 359"/>
                <a:gd name="T33" fmla="*/ 29 h 164"/>
                <a:gd name="T34" fmla="*/ 292 w 359"/>
                <a:gd name="T35" fmla="*/ 69 h 164"/>
                <a:gd name="T36" fmla="*/ 334 w 359"/>
                <a:gd name="T37" fmla="*/ 63 h 164"/>
                <a:gd name="T38" fmla="*/ 316 w 359"/>
                <a:gd name="T39" fmla="*/ 99 h 164"/>
                <a:gd name="T40" fmla="*/ 359 w 359"/>
                <a:gd name="T41" fmla="*/ 95 h 164"/>
                <a:gd name="T42" fmla="*/ 339 w 359"/>
                <a:gd name="T43" fmla="*/ 133 h 164"/>
                <a:gd name="T44" fmla="*/ 199 w 359"/>
                <a:gd name="T45" fmla="*/ 52 h 164"/>
                <a:gd name="T46" fmla="*/ 59 w 359"/>
                <a:gd name="T47" fmla="*/ 153 h 164"/>
                <a:gd name="T48" fmla="*/ 55 w 359"/>
                <a:gd name="T49" fmla="*/ 164 h 164"/>
                <a:gd name="T50" fmla="*/ 35 w 359"/>
                <a:gd name="T51" fmla="*/ 164 h 164"/>
                <a:gd name="T52" fmla="*/ 14 w 359"/>
                <a:gd name="T53" fmla="*/ 164 h 164"/>
                <a:gd name="T54" fmla="*/ 0 w 359"/>
                <a:gd name="T55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108"/>
            <p:cNvSpPr/>
            <p:nvPr/>
          </p:nvSpPr>
          <p:spPr bwMode="auto">
            <a:xfrm>
              <a:off x="7099301" y="3732213"/>
              <a:ext cx="376238" cy="274638"/>
            </a:xfrm>
            <a:custGeom>
              <a:avLst/>
              <a:gdLst>
                <a:gd name="T0" fmla="*/ 89 w 89"/>
                <a:gd name="T1" fmla="*/ 64 h 64"/>
                <a:gd name="T2" fmla="*/ 0 w 89"/>
                <a:gd name="T3" fmla="*/ 64 h 64"/>
                <a:gd name="T4" fmla="*/ 53 w 89"/>
                <a:gd name="T5" fmla="*/ 0 h 64"/>
                <a:gd name="T6" fmla="*/ 89 w 8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109"/>
            <p:cNvSpPr/>
            <p:nvPr/>
          </p:nvSpPr>
          <p:spPr bwMode="auto">
            <a:xfrm>
              <a:off x="6637338" y="3449638"/>
              <a:ext cx="261938" cy="557213"/>
            </a:xfrm>
            <a:custGeom>
              <a:avLst/>
              <a:gdLst>
                <a:gd name="T0" fmla="*/ 47 w 62"/>
                <a:gd name="T1" fmla="*/ 1 h 130"/>
                <a:gd name="T2" fmla="*/ 62 w 62"/>
                <a:gd name="T3" fmla="*/ 1 h 130"/>
                <a:gd name="T4" fmla="*/ 45 w 62"/>
                <a:gd name="T5" fmla="*/ 130 h 130"/>
                <a:gd name="T6" fmla="*/ 20 w 62"/>
                <a:gd name="T7" fmla="*/ 130 h 130"/>
                <a:gd name="T8" fmla="*/ 0 w 62"/>
                <a:gd name="T9" fmla="*/ 11 h 130"/>
                <a:gd name="T10" fmla="*/ 47 w 62"/>
                <a:gd name="T1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10"/>
            <p:cNvSpPr/>
            <p:nvPr/>
          </p:nvSpPr>
          <p:spPr bwMode="auto">
            <a:xfrm>
              <a:off x="6419851" y="3497263"/>
              <a:ext cx="301625" cy="509588"/>
            </a:xfrm>
            <a:custGeom>
              <a:avLst/>
              <a:gdLst>
                <a:gd name="T0" fmla="*/ 51 w 71"/>
                <a:gd name="T1" fmla="*/ 0 h 119"/>
                <a:gd name="T2" fmla="*/ 71 w 71"/>
                <a:gd name="T3" fmla="*/ 119 h 119"/>
                <a:gd name="T4" fmla="*/ 38 w 71"/>
                <a:gd name="T5" fmla="*/ 119 h 119"/>
                <a:gd name="T6" fmla="*/ 0 w 71"/>
                <a:gd name="T7" fmla="*/ 27 h 119"/>
                <a:gd name="T8" fmla="*/ 51 w 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111"/>
            <p:cNvSpPr/>
            <p:nvPr/>
          </p:nvSpPr>
          <p:spPr bwMode="auto">
            <a:xfrm>
              <a:off x="6246813" y="3613150"/>
              <a:ext cx="334963" cy="393700"/>
            </a:xfrm>
            <a:custGeom>
              <a:avLst/>
              <a:gdLst>
                <a:gd name="T0" fmla="*/ 41 w 79"/>
                <a:gd name="T1" fmla="*/ 0 h 92"/>
                <a:gd name="T2" fmla="*/ 79 w 79"/>
                <a:gd name="T3" fmla="*/ 92 h 92"/>
                <a:gd name="T4" fmla="*/ 39 w 79"/>
                <a:gd name="T5" fmla="*/ 92 h 92"/>
                <a:gd name="T6" fmla="*/ 0 w 79"/>
                <a:gd name="T7" fmla="*/ 40 h 92"/>
                <a:gd name="T8" fmla="*/ 41 w 7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112"/>
            <p:cNvSpPr/>
            <p:nvPr/>
          </p:nvSpPr>
          <p:spPr bwMode="auto">
            <a:xfrm>
              <a:off x="6122988" y="3784600"/>
              <a:ext cx="288925" cy="222250"/>
            </a:xfrm>
            <a:custGeom>
              <a:avLst/>
              <a:gdLst>
                <a:gd name="T0" fmla="*/ 29 w 68"/>
                <a:gd name="T1" fmla="*/ 0 h 52"/>
                <a:gd name="T2" fmla="*/ 68 w 68"/>
                <a:gd name="T3" fmla="*/ 52 h 52"/>
                <a:gd name="T4" fmla="*/ 0 w 68"/>
                <a:gd name="T5" fmla="*/ 52 h 52"/>
                <a:gd name="T6" fmla="*/ 29 w 6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13"/>
            <p:cNvSpPr/>
            <p:nvPr/>
          </p:nvSpPr>
          <p:spPr bwMode="auto">
            <a:xfrm>
              <a:off x="6827838" y="3454400"/>
              <a:ext cx="330200" cy="552450"/>
            </a:xfrm>
            <a:custGeom>
              <a:avLst/>
              <a:gdLst>
                <a:gd name="T0" fmla="*/ 78 w 78"/>
                <a:gd name="T1" fmla="*/ 24 h 129"/>
                <a:gd name="T2" fmla="*/ 22 w 78"/>
                <a:gd name="T3" fmla="*/ 129 h 129"/>
                <a:gd name="T4" fmla="*/ 0 w 78"/>
                <a:gd name="T5" fmla="*/ 129 h 129"/>
                <a:gd name="T6" fmla="*/ 17 w 78"/>
                <a:gd name="T7" fmla="*/ 0 h 129"/>
                <a:gd name="T8" fmla="*/ 78 w 78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14"/>
            <p:cNvSpPr/>
            <p:nvPr/>
          </p:nvSpPr>
          <p:spPr bwMode="auto">
            <a:xfrm>
              <a:off x="6919913" y="3557588"/>
              <a:ext cx="403225" cy="449263"/>
            </a:xfrm>
            <a:custGeom>
              <a:avLst/>
              <a:gdLst>
                <a:gd name="T0" fmla="*/ 95 w 95"/>
                <a:gd name="T1" fmla="*/ 41 h 105"/>
                <a:gd name="T2" fmla="*/ 42 w 95"/>
                <a:gd name="T3" fmla="*/ 105 h 105"/>
                <a:gd name="T4" fmla="*/ 0 w 95"/>
                <a:gd name="T5" fmla="*/ 105 h 105"/>
                <a:gd name="T6" fmla="*/ 56 w 95"/>
                <a:gd name="T7" fmla="*/ 0 h 105"/>
                <a:gd name="T8" fmla="*/ 95 w 95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15"/>
            <p:cNvSpPr/>
            <p:nvPr/>
          </p:nvSpPr>
          <p:spPr bwMode="auto">
            <a:xfrm>
              <a:off x="6335713" y="3630613"/>
              <a:ext cx="890588" cy="384175"/>
            </a:xfrm>
            <a:custGeom>
              <a:avLst/>
              <a:gdLst>
                <a:gd name="T0" fmla="*/ 210 w 210"/>
                <a:gd name="T1" fmla="*/ 90 h 90"/>
                <a:gd name="T2" fmla="*/ 111 w 210"/>
                <a:gd name="T3" fmla="*/ 5 h 90"/>
                <a:gd name="T4" fmla="*/ 0 w 210"/>
                <a:gd name="T5" fmla="*/ 90 h 90"/>
                <a:gd name="T6" fmla="*/ 210 w 21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16"/>
            <p:cNvSpPr/>
            <p:nvPr/>
          </p:nvSpPr>
          <p:spPr bwMode="auto">
            <a:xfrm>
              <a:off x="6492876" y="3762375"/>
              <a:ext cx="593725" cy="257175"/>
            </a:xfrm>
            <a:custGeom>
              <a:avLst/>
              <a:gdLst>
                <a:gd name="T0" fmla="*/ 140 w 140"/>
                <a:gd name="T1" fmla="*/ 60 h 60"/>
                <a:gd name="T2" fmla="*/ 74 w 140"/>
                <a:gd name="T3" fmla="*/ 3 h 60"/>
                <a:gd name="T4" fmla="*/ 0 w 140"/>
                <a:gd name="T5" fmla="*/ 60 h 60"/>
                <a:gd name="T6" fmla="*/ 140 w 14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Oval 117"/>
            <p:cNvSpPr>
              <a:spLocks noChangeArrowheads="1"/>
            </p:cNvSpPr>
            <p:nvPr/>
          </p:nvSpPr>
          <p:spPr bwMode="auto"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Oval 118"/>
            <p:cNvSpPr>
              <a:spLocks noChangeArrowheads="1"/>
            </p:cNvSpPr>
            <p:nvPr/>
          </p:nvSpPr>
          <p:spPr bwMode="auto"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Oval 119"/>
            <p:cNvSpPr>
              <a:spLocks noChangeArrowheads="1"/>
            </p:cNvSpPr>
            <p:nvPr/>
          </p:nvSpPr>
          <p:spPr bwMode="auto"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Oval 120"/>
            <p:cNvSpPr>
              <a:spLocks noChangeArrowheads="1"/>
            </p:cNvSpPr>
            <p:nvPr/>
          </p:nvSpPr>
          <p:spPr bwMode="auto"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Oval 121"/>
            <p:cNvSpPr>
              <a:spLocks noChangeArrowheads="1"/>
            </p:cNvSpPr>
            <p:nvPr/>
          </p:nvSpPr>
          <p:spPr bwMode="auto"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Oval 122"/>
            <p:cNvSpPr>
              <a:spLocks noChangeArrowheads="1"/>
            </p:cNvSpPr>
            <p:nvPr/>
          </p:nvSpPr>
          <p:spPr bwMode="auto"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Oval 123"/>
            <p:cNvSpPr>
              <a:spLocks noChangeArrowheads="1"/>
            </p:cNvSpPr>
            <p:nvPr/>
          </p:nvSpPr>
          <p:spPr bwMode="auto"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Oval 124"/>
            <p:cNvSpPr>
              <a:spLocks noChangeArrowheads="1"/>
            </p:cNvSpPr>
            <p:nvPr/>
          </p:nvSpPr>
          <p:spPr bwMode="auto"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Oval 125"/>
            <p:cNvSpPr>
              <a:spLocks noChangeArrowheads="1"/>
            </p:cNvSpPr>
            <p:nvPr/>
          </p:nvSpPr>
          <p:spPr bwMode="auto"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Oval 126"/>
            <p:cNvSpPr>
              <a:spLocks noChangeArrowheads="1"/>
            </p:cNvSpPr>
            <p:nvPr/>
          </p:nvSpPr>
          <p:spPr bwMode="auto"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Oval 127"/>
            <p:cNvSpPr>
              <a:spLocks noChangeArrowheads="1"/>
            </p:cNvSpPr>
            <p:nvPr/>
          </p:nvSpPr>
          <p:spPr bwMode="auto"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Oval 128"/>
            <p:cNvSpPr>
              <a:spLocks noChangeArrowheads="1"/>
            </p:cNvSpPr>
            <p:nvPr/>
          </p:nvSpPr>
          <p:spPr bwMode="auto"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Oval 129"/>
            <p:cNvSpPr>
              <a:spLocks noChangeArrowheads="1"/>
            </p:cNvSpPr>
            <p:nvPr/>
          </p:nvSpPr>
          <p:spPr bwMode="auto"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Oval 130"/>
            <p:cNvSpPr>
              <a:spLocks noChangeArrowheads="1"/>
            </p:cNvSpPr>
            <p:nvPr/>
          </p:nvSpPr>
          <p:spPr bwMode="auto"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Oval 131"/>
            <p:cNvSpPr>
              <a:spLocks noChangeArrowheads="1"/>
            </p:cNvSpPr>
            <p:nvPr/>
          </p:nvSpPr>
          <p:spPr bwMode="auto"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Oval 132"/>
            <p:cNvSpPr>
              <a:spLocks noChangeArrowheads="1"/>
            </p:cNvSpPr>
            <p:nvPr/>
          </p:nvSpPr>
          <p:spPr bwMode="auto"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Oval 133"/>
            <p:cNvSpPr>
              <a:spLocks noChangeArrowheads="1"/>
            </p:cNvSpPr>
            <p:nvPr/>
          </p:nvSpPr>
          <p:spPr bwMode="auto"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Oval 134"/>
            <p:cNvSpPr>
              <a:spLocks noChangeArrowheads="1"/>
            </p:cNvSpPr>
            <p:nvPr/>
          </p:nvSpPr>
          <p:spPr bwMode="auto"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Oval 135"/>
            <p:cNvSpPr>
              <a:spLocks noChangeArrowheads="1"/>
            </p:cNvSpPr>
            <p:nvPr/>
          </p:nvSpPr>
          <p:spPr bwMode="auto"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Oval 136"/>
            <p:cNvSpPr>
              <a:spLocks noChangeArrowheads="1"/>
            </p:cNvSpPr>
            <p:nvPr/>
          </p:nvSpPr>
          <p:spPr bwMode="auto"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Oval 137"/>
            <p:cNvSpPr>
              <a:spLocks noChangeArrowheads="1"/>
            </p:cNvSpPr>
            <p:nvPr/>
          </p:nvSpPr>
          <p:spPr bwMode="auto"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Oval 138"/>
            <p:cNvSpPr>
              <a:spLocks noChangeArrowheads="1"/>
            </p:cNvSpPr>
            <p:nvPr/>
          </p:nvSpPr>
          <p:spPr bwMode="auto"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Oval 139"/>
            <p:cNvSpPr>
              <a:spLocks noChangeArrowheads="1"/>
            </p:cNvSpPr>
            <p:nvPr/>
          </p:nvSpPr>
          <p:spPr bwMode="auto"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Oval 140"/>
            <p:cNvSpPr>
              <a:spLocks noChangeArrowheads="1"/>
            </p:cNvSpPr>
            <p:nvPr/>
          </p:nvSpPr>
          <p:spPr bwMode="auto"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Oval 141"/>
            <p:cNvSpPr>
              <a:spLocks noChangeArrowheads="1"/>
            </p:cNvSpPr>
            <p:nvPr/>
          </p:nvSpPr>
          <p:spPr bwMode="auto"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Oval 142"/>
            <p:cNvSpPr>
              <a:spLocks noChangeArrowheads="1"/>
            </p:cNvSpPr>
            <p:nvPr/>
          </p:nvSpPr>
          <p:spPr bwMode="auto"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Oval 143"/>
            <p:cNvSpPr>
              <a:spLocks noChangeArrowheads="1"/>
            </p:cNvSpPr>
            <p:nvPr/>
          </p:nvSpPr>
          <p:spPr bwMode="auto"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Oval 144"/>
            <p:cNvSpPr>
              <a:spLocks noChangeArrowheads="1"/>
            </p:cNvSpPr>
            <p:nvPr/>
          </p:nvSpPr>
          <p:spPr bwMode="auto"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Oval 145"/>
            <p:cNvSpPr>
              <a:spLocks noChangeArrowheads="1"/>
            </p:cNvSpPr>
            <p:nvPr/>
          </p:nvSpPr>
          <p:spPr bwMode="auto"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Oval 146"/>
            <p:cNvSpPr>
              <a:spLocks noChangeArrowheads="1"/>
            </p:cNvSpPr>
            <p:nvPr/>
          </p:nvSpPr>
          <p:spPr bwMode="auto"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Oval 147"/>
            <p:cNvSpPr>
              <a:spLocks noChangeArrowheads="1"/>
            </p:cNvSpPr>
            <p:nvPr/>
          </p:nvSpPr>
          <p:spPr bwMode="auto"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Oval 148"/>
            <p:cNvSpPr>
              <a:spLocks noChangeArrowheads="1"/>
            </p:cNvSpPr>
            <p:nvPr/>
          </p:nvSpPr>
          <p:spPr bwMode="auto"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Oval 149"/>
            <p:cNvSpPr>
              <a:spLocks noChangeArrowheads="1"/>
            </p:cNvSpPr>
            <p:nvPr/>
          </p:nvSpPr>
          <p:spPr bwMode="auto"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Oval 150"/>
            <p:cNvSpPr>
              <a:spLocks noChangeArrowheads="1"/>
            </p:cNvSpPr>
            <p:nvPr/>
          </p:nvSpPr>
          <p:spPr bwMode="auto"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Oval 151"/>
            <p:cNvSpPr>
              <a:spLocks noChangeArrowheads="1"/>
            </p:cNvSpPr>
            <p:nvPr/>
          </p:nvSpPr>
          <p:spPr bwMode="auto"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09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ắc màu em yêu - Lớp 5-Tập 1 - Nguyễn Thơ Văn - Website của Nguyễn Thơ V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95" y="961695"/>
            <a:ext cx="9015906" cy="48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63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54"/>
          <p:cNvGrpSpPr/>
          <p:nvPr/>
        </p:nvGrpSpPr>
        <p:grpSpPr>
          <a:xfrm>
            <a:off x="10568689" y="-25476"/>
            <a:ext cx="973919" cy="2199023"/>
            <a:chOff x="5003800" y="1020763"/>
            <a:chExt cx="2166938" cy="4770437"/>
          </a:xfrm>
        </p:grpSpPr>
        <p:sp>
          <p:nvSpPr>
            <p:cNvPr id="3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5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6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7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231474" y="1708130"/>
            <a:ext cx="69769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SẮC MÀU EM YÊU</a:t>
            </a:r>
            <a:endParaRPr lang="en-US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88" name="Picture 2" descr="Sắc màu em yêu - Lớp 5-Tập 1 - Nguyễn Thơ Văn - Website của Nguyễn Thơ V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68" y="2823709"/>
            <a:ext cx="4507954" cy="24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867553" y="262495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Phạm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Ân</a:t>
            </a:r>
            <a:endParaRPr lang="en-US" sz="2800" dirty="0"/>
          </a:p>
        </p:txBody>
      </p:sp>
      <p:sp>
        <p:nvSpPr>
          <p:cNvPr id="32" name="Google Shape;96;p14"/>
          <p:cNvSpPr/>
          <p:nvPr/>
        </p:nvSpPr>
        <p:spPr>
          <a:xfrm>
            <a:off x="8763000" y="242783"/>
            <a:ext cx="1067402" cy="636186"/>
          </a:xfrm>
          <a:custGeom>
            <a:avLst/>
            <a:gdLst/>
            <a:ahLst/>
            <a:cxnLst/>
            <a:rect l="l" t="t" r="r" b="b"/>
            <a:pathLst>
              <a:path w="35870" h="21379" extrusionOk="0">
                <a:moveTo>
                  <a:pt x="20195" y="1"/>
                </a:moveTo>
                <a:cubicBezTo>
                  <a:pt x="14830" y="1"/>
                  <a:pt x="10436" y="4268"/>
                  <a:pt x="10267" y="9634"/>
                </a:cubicBezTo>
                <a:lnTo>
                  <a:pt x="5831" y="9634"/>
                </a:lnTo>
                <a:cubicBezTo>
                  <a:pt x="2620" y="9676"/>
                  <a:pt x="1" y="12295"/>
                  <a:pt x="1" y="15506"/>
                </a:cubicBezTo>
                <a:cubicBezTo>
                  <a:pt x="1" y="18759"/>
                  <a:pt x="2620" y="21378"/>
                  <a:pt x="5831" y="21378"/>
                </a:cubicBezTo>
                <a:lnTo>
                  <a:pt x="30039" y="21378"/>
                </a:lnTo>
                <a:cubicBezTo>
                  <a:pt x="33250" y="21378"/>
                  <a:pt x="35869" y="18759"/>
                  <a:pt x="35869" y="15506"/>
                </a:cubicBezTo>
                <a:cubicBezTo>
                  <a:pt x="35869" y="12337"/>
                  <a:pt x="33334" y="9760"/>
                  <a:pt x="30166" y="9676"/>
                </a:cubicBezTo>
                <a:cubicBezTo>
                  <a:pt x="29997" y="4268"/>
                  <a:pt x="25603" y="1"/>
                  <a:pt x="20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3" name="TextBox 32"/>
          <p:cNvSpPr txBox="1"/>
          <p:nvPr/>
        </p:nvSpPr>
        <p:spPr>
          <a:xfrm>
            <a:off x="1750169" y="294194"/>
            <a:ext cx="9288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tư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8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tháng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9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năm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2021</a:t>
            </a:r>
            <a:endParaRPr lang="en-US" sz="4400" b="1" dirty="0">
              <a:solidFill>
                <a:srgbClr val="002060"/>
              </a:solidFill>
              <a:latin typeface="HP001 4 hàng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3877" y="997147"/>
            <a:ext cx="4757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đọc</a:t>
            </a:r>
            <a:endParaRPr lang="en-US" sz="44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0" y="45309"/>
            <a:ext cx="1377582" cy="15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9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/>
          <a:p>
            <a:pPr algn="ctr"/>
            <a:r>
              <a:rPr lang="en-US" altLang="en-US" sz="6600" b="1" dirty="0"/>
              <a:t>MỤC TIÊU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072674"/>
              </p:ext>
            </p:extLst>
          </p:nvPr>
        </p:nvGraphicFramePr>
        <p:xfrm>
          <a:off x="0" y="1417638"/>
          <a:ext cx="118872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5976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5000">
              <a:schemeClr val="accent2">
                <a:lumMod val="10000"/>
                <a:lumOff val="90000"/>
              </a:schemeClr>
            </a:gs>
            <a:gs pos="89167">
              <a:schemeClr val="accent2">
                <a:lumMod val="14000"/>
                <a:lumOff val="86000"/>
              </a:schemeClr>
            </a:gs>
            <a:gs pos="5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069" y="1292772"/>
            <a:ext cx="386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831693" y="703839"/>
            <a:ext cx="6081423" cy="6537767"/>
            <a:chOff x="1340069" y="743841"/>
            <a:chExt cx="6785401" cy="6537767"/>
          </a:xfrm>
        </p:grpSpPr>
        <p:sp>
          <p:nvSpPr>
            <p:cNvPr id="9" name="TextBox 8"/>
            <p:cNvSpPr txBox="1"/>
            <p:nvPr/>
          </p:nvSpPr>
          <p:spPr>
            <a:xfrm>
              <a:off x="1340069" y="756745"/>
              <a:ext cx="2711668" cy="652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smtClean="0"/>
                <a:t>Em </a:t>
              </a:r>
              <a:r>
                <a:rPr lang="vi-VN" sz="2000"/>
                <a:t>yêu màu đỏ:</a:t>
              </a:r>
            </a:p>
            <a:p>
              <a:r>
                <a:rPr lang="vi-VN" sz="2000"/>
                <a:t>Như máu con tim,</a:t>
              </a:r>
            </a:p>
            <a:p>
              <a:r>
                <a:rPr lang="vi-VN" sz="2000"/>
                <a:t>Lá cờ Tổ quốc,</a:t>
              </a:r>
            </a:p>
            <a:p>
              <a:r>
                <a:rPr lang="vi-VN" sz="2000"/>
                <a:t>Khăn quàng đội viên.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xanh:</a:t>
              </a:r>
            </a:p>
            <a:p>
              <a:r>
                <a:rPr lang="vi-VN" sz="2000"/>
                <a:t>Đồng bằng rừng núi,</a:t>
              </a:r>
            </a:p>
            <a:p>
              <a:r>
                <a:rPr lang="vi-VN" sz="2000"/>
                <a:t>Biển đầy cá tôm,</a:t>
              </a:r>
            </a:p>
            <a:p>
              <a:r>
                <a:rPr lang="vi-VN" sz="2000"/>
                <a:t>Bầu trời cao vợi.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vàng :</a:t>
              </a:r>
            </a:p>
            <a:p>
              <a:r>
                <a:rPr lang="vi-VN" sz="2000"/>
                <a:t>Lúa đồng chín rộ,</a:t>
              </a:r>
            </a:p>
            <a:p>
              <a:r>
                <a:rPr lang="vi-VN" sz="2000"/>
                <a:t>Hoa cúc mùa thu,</a:t>
              </a:r>
            </a:p>
            <a:p>
              <a:r>
                <a:rPr lang="vi-VN" sz="2000"/>
                <a:t>Nắng trời rực rỡ</a:t>
              </a:r>
              <a:r>
                <a:rPr lang="vi-VN" sz="2000" smtClean="0"/>
                <a:t>.</a:t>
              </a:r>
              <a:endParaRPr lang="en-US" sz="2000" smtClean="0"/>
            </a:p>
            <a:p>
              <a:endParaRPr lang="en-US" sz="2000"/>
            </a:p>
            <a:p>
              <a:r>
                <a:rPr lang="vi-VN" sz="2000" smtClean="0"/>
                <a:t> </a:t>
              </a:r>
              <a:r>
                <a:rPr lang="vi-VN" sz="2000"/>
                <a:t>Em yêu màu trắng:</a:t>
              </a:r>
            </a:p>
            <a:p>
              <a:r>
                <a:rPr lang="vi-VN" sz="2000"/>
                <a:t>Trang giấy tuổi thơ,</a:t>
              </a:r>
            </a:p>
            <a:p>
              <a:r>
                <a:rPr lang="vi-VN" sz="2000"/>
                <a:t>Đoá hoa hồng bạch,</a:t>
              </a:r>
            </a:p>
            <a:p>
              <a:r>
                <a:rPr lang="vi-VN" sz="2000"/>
                <a:t>Mái tóc của bà.</a:t>
              </a:r>
              <a:endParaRPr lang="en-US" sz="2000"/>
            </a:p>
            <a:p>
              <a:endParaRPr lang="vi-VN" sz="2000"/>
            </a:p>
            <a:p>
              <a:endParaRPr lang="en-US" sz="200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2399" y="743841"/>
              <a:ext cx="3343071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000" smtClean="0"/>
                <a:t>Em </a:t>
              </a:r>
              <a:r>
                <a:rPr lang="vi-VN" sz="2000"/>
                <a:t>yêu màu đen:</a:t>
              </a:r>
            </a:p>
            <a:p>
              <a:r>
                <a:rPr lang="vi-VN" sz="2000"/>
                <a:t>Hòn than óng ánh,</a:t>
              </a:r>
            </a:p>
            <a:p>
              <a:r>
                <a:rPr lang="vi-VN" sz="2000"/>
                <a:t>Đôi mắt bé ngoan,</a:t>
              </a:r>
            </a:p>
            <a:p>
              <a:r>
                <a:rPr lang="vi-VN" sz="2000"/>
                <a:t>Màn đêm yên tĩnh.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tím:</a:t>
              </a:r>
            </a:p>
            <a:p>
              <a:r>
                <a:rPr lang="vi-VN" sz="2000"/>
                <a:t>Hoa cà, hoa sim,</a:t>
              </a:r>
            </a:p>
            <a:p>
              <a:r>
                <a:rPr lang="vi-VN" sz="2000"/>
                <a:t>Chiếc khăn của chị,</a:t>
              </a:r>
            </a:p>
            <a:p>
              <a:r>
                <a:rPr lang="vi-VN" sz="2000"/>
                <a:t>Nét mực chữ em.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nâu:</a:t>
              </a:r>
            </a:p>
            <a:p>
              <a:r>
                <a:rPr lang="vi-VN" sz="2000"/>
                <a:t>Áo mẹ sờn bạc,</a:t>
              </a:r>
            </a:p>
            <a:p>
              <a:r>
                <a:rPr lang="vi-VN" sz="2000"/>
                <a:t>Đất đai cần cù,</a:t>
              </a:r>
            </a:p>
            <a:p>
              <a:r>
                <a:rPr lang="vi-VN" sz="2000"/>
                <a:t>Gỗ rừng bát ngát.</a:t>
              </a:r>
            </a:p>
            <a:p>
              <a:endParaRPr lang="en-US" sz="2000" smtClean="0"/>
            </a:p>
            <a:p>
              <a:r>
                <a:rPr lang="vi-VN" sz="2000" smtClean="0"/>
                <a:t>Trăm </a:t>
              </a:r>
              <a:r>
                <a:rPr lang="vi-VN" sz="2000"/>
                <a:t>nghìn cảnh đẹp</a:t>
              </a:r>
            </a:p>
            <a:p>
              <a:r>
                <a:rPr lang="vi-VN" sz="2000"/>
                <a:t>Dành cho em ngoan,</a:t>
              </a:r>
            </a:p>
            <a:p>
              <a:r>
                <a:rPr lang="vi-VN" sz="2000"/>
                <a:t>Em yêu tất cả</a:t>
              </a:r>
            </a:p>
            <a:p>
              <a:r>
                <a:rPr lang="vi-VN" sz="2000"/>
                <a:t>Sắc màu Việt Nam</a:t>
              </a:r>
              <a:r>
                <a:rPr lang="vi-VN" sz="2000" smtClean="0"/>
                <a:t>.</a:t>
              </a:r>
              <a:endParaRPr lang="vi-VN" sz="200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936501" y="194876"/>
            <a:ext cx="290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SẮC MÀU EM YÊU</a:t>
            </a:r>
          </a:p>
        </p:txBody>
      </p:sp>
      <p:grpSp>
        <p:nvGrpSpPr>
          <p:cNvPr id="257" name="组合 117"/>
          <p:cNvGrpSpPr/>
          <p:nvPr/>
        </p:nvGrpSpPr>
        <p:grpSpPr>
          <a:xfrm>
            <a:off x="1106947" y="1937219"/>
            <a:ext cx="2043562" cy="4675929"/>
            <a:chOff x="4508501" y="3175"/>
            <a:chExt cx="3149600" cy="6926263"/>
          </a:xfrm>
        </p:grpSpPr>
        <p:sp>
          <p:nvSpPr>
            <p:cNvPr id="258" name="Freeform 39"/>
            <p:cNvSpPr/>
            <p:nvPr/>
          </p:nvSpPr>
          <p:spPr bwMode="auto">
            <a:xfrm>
              <a:off x="4976813" y="331788"/>
              <a:ext cx="304800" cy="301625"/>
            </a:xfrm>
            <a:custGeom>
              <a:avLst/>
              <a:gdLst>
                <a:gd name="T0" fmla="*/ 67 w 107"/>
                <a:gd name="T1" fmla="*/ 104 h 106"/>
                <a:gd name="T2" fmla="*/ 0 w 107"/>
                <a:gd name="T3" fmla="*/ 55 h 106"/>
                <a:gd name="T4" fmla="*/ 107 w 107"/>
                <a:gd name="T5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6">
                  <a:moveTo>
                    <a:pt x="67" y="104"/>
                  </a:moveTo>
                  <a:cubicBezTo>
                    <a:pt x="38" y="106"/>
                    <a:pt x="0" y="88"/>
                    <a:pt x="0" y="55"/>
                  </a:cubicBezTo>
                  <a:cubicBezTo>
                    <a:pt x="1" y="0"/>
                    <a:pt x="88" y="70"/>
                    <a:pt x="107" y="71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40"/>
            <p:cNvSpPr/>
            <p:nvPr/>
          </p:nvSpPr>
          <p:spPr bwMode="auto">
            <a:xfrm>
              <a:off x="4522788" y="488950"/>
              <a:ext cx="1166813" cy="952500"/>
            </a:xfrm>
            <a:custGeom>
              <a:avLst/>
              <a:gdLst>
                <a:gd name="T0" fmla="*/ 381 w 409"/>
                <a:gd name="T1" fmla="*/ 247 h 334"/>
                <a:gd name="T2" fmla="*/ 261 w 409"/>
                <a:gd name="T3" fmla="*/ 17 h 334"/>
                <a:gd name="T4" fmla="*/ 99 w 409"/>
                <a:gd name="T5" fmla="*/ 64 h 334"/>
                <a:gd name="T6" fmla="*/ 92 w 409"/>
                <a:gd name="T7" fmla="*/ 67 h 334"/>
                <a:gd name="T8" fmla="*/ 14 w 409"/>
                <a:gd name="T9" fmla="*/ 138 h 334"/>
                <a:gd name="T10" fmla="*/ 45 w 409"/>
                <a:gd name="T11" fmla="*/ 235 h 334"/>
                <a:gd name="T12" fmla="*/ 127 w 409"/>
                <a:gd name="T13" fmla="*/ 253 h 334"/>
                <a:gd name="T14" fmla="*/ 214 w 409"/>
                <a:gd name="T15" fmla="*/ 297 h 334"/>
                <a:gd name="T16" fmla="*/ 211 w 409"/>
                <a:gd name="T17" fmla="*/ 334 h 334"/>
                <a:gd name="T18" fmla="*/ 296 w 409"/>
                <a:gd name="T19" fmla="*/ 284 h 334"/>
                <a:gd name="T20" fmla="*/ 381 w 409"/>
                <a:gd name="T21" fmla="*/ 276 h 334"/>
                <a:gd name="T22" fmla="*/ 381 w 409"/>
                <a:gd name="T23" fmla="*/ 2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34">
                  <a:moveTo>
                    <a:pt x="381" y="247"/>
                  </a:moveTo>
                  <a:cubicBezTo>
                    <a:pt x="381" y="146"/>
                    <a:pt x="409" y="0"/>
                    <a:pt x="261" y="17"/>
                  </a:cubicBezTo>
                  <a:cubicBezTo>
                    <a:pt x="203" y="24"/>
                    <a:pt x="154" y="38"/>
                    <a:pt x="99" y="64"/>
                  </a:cubicBezTo>
                  <a:cubicBezTo>
                    <a:pt x="97" y="65"/>
                    <a:pt x="95" y="66"/>
                    <a:pt x="92" y="67"/>
                  </a:cubicBezTo>
                  <a:cubicBezTo>
                    <a:pt x="56" y="84"/>
                    <a:pt x="28" y="98"/>
                    <a:pt x="14" y="138"/>
                  </a:cubicBezTo>
                  <a:cubicBezTo>
                    <a:pt x="0" y="176"/>
                    <a:pt x="12" y="213"/>
                    <a:pt x="45" y="235"/>
                  </a:cubicBezTo>
                  <a:cubicBezTo>
                    <a:pt x="70" y="251"/>
                    <a:pt x="99" y="252"/>
                    <a:pt x="127" y="253"/>
                  </a:cubicBezTo>
                  <a:cubicBezTo>
                    <a:pt x="169" y="255"/>
                    <a:pt x="204" y="247"/>
                    <a:pt x="214" y="297"/>
                  </a:cubicBezTo>
                  <a:cubicBezTo>
                    <a:pt x="217" y="309"/>
                    <a:pt x="208" y="321"/>
                    <a:pt x="211" y="334"/>
                  </a:cubicBezTo>
                  <a:cubicBezTo>
                    <a:pt x="227" y="306"/>
                    <a:pt x="269" y="296"/>
                    <a:pt x="296" y="284"/>
                  </a:cubicBezTo>
                  <a:cubicBezTo>
                    <a:pt x="305" y="281"/>
                    <a:pt x="381" y="268"/>
                    <a:pt x="381" y="276"/>
                  </a:cubicBezTo>
                  <a:cubicBezTo>
                    <a:pt x="381" y="266"/>
                    <a:pt x="381" y="257"/>
                    <a:pt x="381" y="247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41"/>
            <p:cNvSpPr/>
            <p:nvPr/>
          </p:nvSpPr>
          <p:spPr bwMode="auto">
            <a:xfrm>
              <a:off x="5106988" y="1265238"/>
              <a:ext cx="503238" cy="301625"/>
            </a:xfrm>
            <a:custGeom>
              <a:avLst/>
              <a:gdLst>
                <a:gd name="T0" fmla="*/ 176 w 176"/>
                <a:gd name="T1" fmla="*/ 4 h 106"/>
                <a:gd name="T2" fmla="*/ 0 w 176"/>
                <a:gd name="T3" fmla="*/ 0 h 106"/>
                <a:gd name="T4" fmla="*/ 0 w 176"/>
                <a:gd name="T5" fmla="*/ 4 h 106"/>
                <a:gd name="T6" fmla="*/ 172 w 176"/>
                <a:gd name="T7" fmla="*/ 106 h 106"/>
                <a:gd name="T8" fmla="*/ 174 w 176"/>
                <a:gd name="T9" fmla="*/ 105 h 106"/>
                <a:gd name="T10" fmla="*/ 176 w 176"/>
                <a:gd name="T11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176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5" y="72"/>
                    <a:pt x="176" y="38"/>
                    <a:pt x="176" y="4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42"/>
            <p:cNvSpPr/>
            <p:nvPr/>
          </p:nvSpPr>
          <p:spPr bwMode="auto">
            <a:xfrm>
              <a:off x="5599113" y="1563688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43"/>
            <p:cNvSpPr/>
            <p:nvPr/>
          </p:nvSpPr>
          <p:spPr bwMode="auto">
            <a:xfrm>
              <a:off x="5106988" y="1276350"/>
              <a:ext cx="492125" cy="344488"/>
            </a:xfrm>
            <a:custGeom>
              <a:avLst/>
              <a:gdLst>
                <a:gd name="T0" fmla="*/ 3 w 172"/>
                <a:gd name="T1" fmla="*/ 121 h 121"/>
                <a:gd name="T2" fmla="*/ 172 w 172"/>
                <a:gd name="T3" fmla="*/ 102 h 121"/>
                <a:gd name="T4" fmla="*/ 0 w 172"/>
                <a:gd name="T5" fmla="*/ 0 h 121"/>
                <a:gd name="T6" fmla="*/ 1 w 172"/>
                <a:gd name="T7" fmla="*/ 10 h 121"/>
                <a:gd name="T8" fmla="*/ 3 w 17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1">
                  <a:moveTo>
                    <a:pt x="3" y="121"/>
                  </a:moveTo>
                  <a:cubicBezTo>
                    <a:pt x="172" y="102"/>
                    <a:pt x="172" y="102"/>
                    <a:pt x="172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3" y="47"/>
                    <a:pt x="3" y="84"/>
                    <a:pt x="3" y="121"/>
                  </a:cubicBezTo>
                  <a:close/>
                </a:path>
              </a:pathLst>
            </a:custGeom>
            <a:solidFill>
              <a:srgbClr val="6A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44"/>
            <p:cNvSpPr/>
            <p:nvPr/>
          </p:nvSpPr>
          <p:spPr bwMode="auto">
            <a:xfrm>
              <a:off x="5116513" y="1566863"/>
              <a:ext cx="487363" cy="376238"/>
            </a:xfrm>
            <a:custGeom>
              <a:avLst/>
              <a:gdLst>
                <a:gd name="T0" fmla="*/ 171 w 171"/>
                <a:gd name="T1" fmla="*/ 1 h 132"/>
                <a:gd name="T2" fmla="*/ 169 w 171"/>
                <a:gd name="T3" fmla="*/ 0 h 132"/>
                <a:gd name="T4" fmla="*/ 0 w 171"/>
                <a:gd name="T5" fmla="*/ 19 h 132"/>
                <a:gd name="T6" fmla="*/ 0 w 171"/>
                <a:gd name="T7" fmla="*/ 20 h 132"/>
                <a:gd name="T8" fmla="*/ 165 w 171"/>
                <a:gd name="T9" fmla="*/ 132 h 132"/>
                <a:gd name="T10" fmla="*/ 171 w 171"/>
                <a:gd name="T1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32">
                  <a:moveTo>
                    <a:pt x="171" y="1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88"/>
                    <a:pt x="169" y="44"/>
                    <a:pt x="171" y="1"/>
                  </a:cubicBezTo>
                  <a:close/>
                </a:path>
              </a:pathLst>
            </a:custGeom>
            <a:solidFill>
              <a:srgbClr val="ED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45"/>
            <p:cNvSpPr/>
            <p:nvPr/>
          </p:nvSpPr>
          <p:spPr bwMode="auto">
            <a:xfrm>
              <a:off x="5110163" y="1624013"/>
              <a:ext cx="477838" cy="361950"/>
            </a:xfrm>
            <a:custGeom>
              <a:avLst/>
              <a:gdLst>
                <a:gd name="T0" fmla="*/ 2 w 167"/>
                <a:gd name="T1" fmla="*/ 0 h 127"/>
                <a:gd name="T2" fmla="*/ 1 w 167"/>
                <a:gd name="T3" fmla="*/ 54 h 127"/>
                <a:gd name="T4" fmla="*/ 0 w 167"/>
                <a:gd name="T5" fmla="*/ 127 h 127"/>
                <a:gd name="T6" fmla="*/ 166 w 167"/>
                <a:gd name="T7" fmla="*/ 117 h 127"/>
                <a:gd name="T8" fmla="*/ 167 w 167"/>
                <a:gd name="T9" fmla="*/ 112 h 127"/>
                <a:gd name="T10" fmla="*/ 2 w 167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27">
                  <a:moveTo>
                    <a:pt x="2" y="0"/>
                  </a:moveTo>
                  <a:cubicBezTo>
                    <a:pt x="2" y="18"/>
                    <a:pt x="2" y="36"/>
                    <a:pt x="1" y="54"/>
                  </a:cubicBezTo>
                  <a:cubicBezTo>
                    <a:pt x="1" y="78"/>
                    <a:pt x="0" y="102"/>
                    <a:pt x="0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7" y="115"/>
                    <a:pt x="167" y="114"/>
                    <a:pt x="167" y="1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46"/>
            <p:cNvSpPr/>
            <p:nvPr/>
          </p:nvSpPr>
          <p:spPr bwMode="auto">
            <a:xfrm>
              <a:off x="5105401" y="1981200"/>
              <a:ext cx="90488" cy="125413"/>
            </a:xfrm>
            <a:custGeom>
              <a:avLst/>
              <a:gdLst>
                <a:gd name="T0" fmla="*/ 2 w 32"/>
                <a:gd name="T1" fmla="*/ 2 h 44"/>
                <a:gd name="T2" fmla="*/ 0 w 32"/>
                <a:gd name="T3" fmla="*/ 44 h 44"/>
                <a:gd name="T4" fmla="*/ 31 w 32"/>
                <a:gd name="T5" fmla="*/ 43 h 44"/>
                <a:gd name="T6" fmla="*/ 32 w 32"/>
                <a:gd name="T7" fmla="*/ 0 h 44"/>
                <a:gd name="T8" fmla="*/ 2 w 32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" y="2"/>
                  </a:moveTo>
                  <a:cubicBezTo>
                    <a:pt x="1" y="16"/>
                    <a:pt x="1" y="30"/>
                    <a:pt x="0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47"/>
            <p:cNvSpPr/>
            <p:nvPr/>
          </p:nvSpPr>
          <p:spPr bwMode="auto">
            <a:xfrm>
              <a:off x="5192713" y="1974850"/>
              <a:ext cx="103188" cy="128588"/>
            </a:xfrm>
            <a:custGeom>
              <a:avLst/>
              <a:gdLst>
                <a:gd name="T0" fmla="*/ 2 w 65"/>
                <a:gd name="T1" fmla="*/ 4 h 81"/>
                <a:gd name="T2" fmla="*/ 0 w 65"/>
                <a:gd name="T3" fmla="*/ 81 h 81"/>
                <a:gd name="T4" fmla="*/ 63 w 65"/>
                <a:gd name="T5" fmla="*/ 81 h 81"/>
                <a:gd name="T6" fmla="*/ 65 w 65"/>
                <a:gd name="T7" fmla="*/ 0 h 81"/>
                <a:gd name="T8" fmla="*/ 2 w 65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2" y="4"/>
                  </a:moveTo>
                  <a:lnTo>
                    <a:pt x="0" y="81"/>
                  </a:lnTo>
                  <a:lnTo>
                    <a:pt x="63" y="81"/>
                  </a:lnTo>
                  <a:lnTo>
                    <a:pt x="65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48"/>
            <p:cNvSpPr/>
            <p:nvPr/>
          </p:nvSpPr>
          <p:spPr bwMode="auto">
            <a:xfrm>
              <a:off x="5292726" y="1970088"/>
              <a:ext cx="98425" cy="133350"/>
            </a:xfrm>
            <a:custGeom>
              <a:avLst/>
              <a:gdLst>
                <a:gd name="T0" fmla="*/ 2 w 62"/>
                <a:gd name="T1" fmla="*/ 3 h 84"/>
                <a:gd name="T2" fmla="*/ 0 w 62"/>
                <a:gd name="T3" fmla="*/ 84 h 84"/>
                <a:gd name="T4" fmla="*/ 60 w 62"/>
                <a:gd name="T5" fmla="*/ 82 h 84"/>
                <a:gd name="T6" fmla="*/ 62 w 62"/>
                <a:gd name="T7" fmla="*/ 0 h 84"/>
                <a:gd name="T8" fmla="*/ 2 w 62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4">
                  <a:moveTo>
                    <a:pt x="2" y="3"/>
                  </a:moveTo>
                  <a:lnTo>
                    <a:pt x="0" y="84"/>
                  </a:lnTo>
                  <a:lnTo>
                    <a:pt x="60" y="82"/>
                  </a:lnTo>
                  <a:lnTo>
                    <a:pt x="6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49"/>
            <p:cNvSpPr/>
            <p:nvPr/>
          </p:nvSpPr>
          <p:spPr bwMode="auto">
            <a:xfrm>
              <a:off x="5387976" y="1963738"/>
              <a:ext cx="96838" cy="136525"/>
            </a:xfrm>
            <a:custGeom>
              <a:avLst/>
              <a:gdLst>
                <a:gd name="T0" fmla="*/ 2 w 61"/>
                <a:gd name="T1" fmla="*/ 4 h 86"/>
                <a:gd name="T2" fmla="*/ 0 w 61"/>
                <a:gd name="T3" fmla="*/ 86 h 86"/>
                <a:gd name="T4" fmla="*/ 59 w 61"/>
                <a:gd name="T5" fmla="*/ 86 h 86"/>
                <a:gd name="T6" fmla="*/ 61 w 61"/>
                <a:gd name="T7" fmla="*/ 0 h 86"/>
                <a:gd name="T8" fmla="*/ 2 w 61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6">
                  <a:moveTo>
                    <a:pt x="2" y="4"/>
                  </a:moveTo>
                  <a:lnTo>
                    <a:pt x="0" y="86"/>
                  </a:lnTo>
                  <a:lnTo>
                    <a:pt x="59" y="86"/>
                  </a:lnTo>
                  <a:lnTo>
                    <a:pt x="6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50"/>
            <p:cNvSpPr/>
            <p:nvPr/>
          </p:nvSpPr>
          <p:spPr bwMode="auto">
            <a:xfrm>
              <a:off x="5481638" y="1957388"/>
              <a:ext cx="103188" cy="142875"/>
            </a:xfrm>
            <a:custGeom>
              <a:avLst/>
              <a:gdLst>
                <a:gd name="T0" fmla="*/ 36 w 36"/>
                <a:gd name="T1" fmla="*/ 0 h 50"/>
                <a:gd name="T2" fmla="*/ 1 w 36"/>
                <a:gd name="T3" fmla="*/ 2 h 50"/>
                <a:gd name="T4" fmla="*/ 0 w 36"/>
                <a:gd name="T5" fmla="*/ 50 h 50"/>
                <a:gd name="T6" fmla="*/ 34 w 36"/>
                <a:gd name="T7" fmla="*/ 50 h 50"/>
                <a:gd name="T8" fmla="*/ 36 w 3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36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33"/>
                    <a:pt x="36" y="16"/>
                    <a:pt x="36" y="0"/>
                  </a:cubicBez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51"/>
            <p:cNvSpPr/>
            <p:nvPr/>
          </p:nvSpPr>
          <p:spPr bwMode="auto">
            <a:xfrm>
              <a:off x="5095876" y="2100263"/>
              <a:ext cx="482600" cy="254000"/>
            </a:xfrm>
            <a:custGeom>
              <a:avLst/>
              <a:gdLst>
                <a:gd name="T0" fmla="*/ 169 w 169"/>
                <a:gd name="T1" fmla="*/ 0 h 89"/>
                <a:gd name="T2" fmla="*/ 3 w 169"/>
                <a:gd name="T3" fmla="*/ 2 h 89"/>
                <a:gd name="T4" fmla="*/ 0 w 169"/>
                <a:gd name="T5" fmla="*/ 89 h 89"/>
                <a:gd name="T6" fmla="*/ 167 w 169"/>
                <a:gd name="T7" fmla="*/ 89 h 89"/>
                <a:gd name="T8" fmla="*/ 169 w 16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9">
                  <a:moveTo>
                    <a:pt x="169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1"/>
                    <a:pt x="1" y="60"/>
                    <a:pt x="0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59"/>
                    <a:pt x="168" y="29"/>
                    <a:pt x="169" y="0"/>
                  </a:cubicBezTo>
                  <a:close/>
                </a:path>
              </a:pathLst>
            </a:custGeom>
            <a:solidFill>
              <a:srgbClr val="FF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52"/>
            <p:cNvSpPr/>
            <p:nvPr/>
          </p:nvSpPr>
          <p:spPr bwMode="auto">
            <a:xfrm>
              <a:off x="5387976" y="2354263"/>
              <a:ext cx="93663" cy="123825"/>
            </a:xfrm>
            <a:custGeom>
              <a:avLst/>
              <a:gdLst>
                <a:gd name="T0" fmla="*/ 0 w 59"/>
                <a:gd name="T1" fmla="*/ 0 h 78"/>
                <a:gd name="T2" fmla="*/ 0 w 59"/>
                <a:gd name="T3" fmla="*/ 78 h 78"/>
                <a:gd name="T4" fmla="*/ 57 w 59"/>
                <a:gd name="T5" fmla="*/ 78 h 78"/>
                <a:gd name="T6" fmla="*/ 59 w 59"/>
                <a:gd name="T7" fmla="*/ 0 h 78"/>
                <a:gd name="T8" fmla="*/ 0 w 5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8">
                  <a:moveTo>
                    <a:pt x="0" y="0"/>
                  </a:moveTo>
                  <a:lnTo>
                    <a:pt x="0" y="78"/>
                  </a:lnTo>
                  <a:lnTo>
                    <a:pt x="57" y="78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53"/>
            <p:cNvSpPr/>
            <p:nvPr/>
          </p:nvSpPr>
          <p:spPr bwMode="auto">
            <a:xfrm>
              <a:off x="5478463" y="2354263"/>
              <a:ext cx="95250" cy="123825"/>
            </a:xfrm>
            <a:custGeom>
              <a:avLst/>
              <a:gdLst>
                <a:gd name="T0" fmla="*/ 1 w 33"/>
                <a:gd name="T1" fmla="*/ 0 h 43"/>
                <a:gd name="T2" fmla="*/ 0 w 33"/>
                <a:gd name="T3" fmla="*/ 43 h 43"/>
                <a:gd name="T4" fmla="*/ 32 w 33"/>
                <a:gd name="T5" fmla="*/ 43 h 43"/>
                <a:gd name="T6" fmla="*/ 32 w 33"/>
                <a:gd name="T7" fmla="*/ 42 h 43"/>
                <a:gd name="T8" fmla="*/ 33 w 33"/>
                <a:gd name="T9" fmla="*/ 0 h 43"/>
                <a:gd name="T10" fmla="*/ 1 w 3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1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28"/>
                    <a:pt x="32" y="14"/>
                    <a:pt x="3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54"/>
            <p:cNvSpPr/>
            <p:nvPr/>
          </p:nvSpPr>
          <p:spPr bwMode="auto">
            <a:xfrm>
              <a:off x="5287963" y="2354263"/>
              <a:ext cx="100013" cy="123825"/>
            </a:xfrm>
            <a:custGeom>
              <a:avLst/>
              <a:gdLst>
                <a:gd name="T0" fmla="*/ 2 w 63"/>
                <a:gd name="T1" fmla="*/ 0 h 78"/>
                <a:gd name="T2" fmla="*/ 0 w 63"/>
                <a:gd name="T3" fmla="*/ 76 h 78"/>
                <a:gd name="T4" fmla="*/ 63 w 63"/>
                <a:gd name="T5" fmla="*/ 78 h 78"/>
                <a:gd name="T6" fmla="*/ 63 w 63"/>
                <a:gd name="T7" fmla="*/ 0 h 78"/>
                <a:gd name="T8" fmla="*/ 2 w 6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2" y="0"/>
                  </a:moveTo>
                  <a:lnTo>
                    <a:pt x="0" y="76"/>
                  </a:lnTo>
                  <a:lnTo>
                    <a:pt x="63" y="78"/>
                  </a:lnTo>
                  <a:lnTo>
                    <a:pt x="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55"/>
            <p:cNvSpPr/>
            <p:nvPr/>
          </p:nvSpPr>
          <p:spPr bwMode="auto">
            <a:xfrm>
              <a:off x="5187951" y="2354263"/>
              <a:ext cx="103188" cy="120650"/>
            </a:xfrm>
            <a:custGeom>
              <a:avLst/>
              <a:gdLst>
                <a:gd name="T0" fmla="*/ 2 w 65"/>
                <a:gd name="T1" fmla="*/ 0 h 76"/>
                <a:gd name="T2" fmla="*/ 0 w 65"/>
                <a:gd name="T3" fmla="*/ 76 h 76"/>
                <a:gd name="T4" fmla="*/ 63 w 65"/>
                <a:gd name="T5" fmla="*/ 76 h 76"/>
                <a:gd name="T6" fmla="*/ 65 w 65"/>
                <a:gd name="T7" fmla="*/ 0 h 76"/>
                <a:gd name="T8" fmla="*/ 2 w 6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2" y="0"/>
                  </a:moveTo>
                  <a:lnTo>
                    <a:pt x="0" y="76"/>
                  </a:lnTo>
                  <a:lnTo>
                    <a:pt x="63" y="76"/>
                  </a:lnTo>
                  <a:lnTo>
                    <a:pt x="6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56"/>
            <p:cNvSpPr/>
            <p:nvPr/>
          </p:nvSpPr>
          <p:spPr bwMode="auto">
            <a:xfrm>
              <a:off x="5091113" y="2354263"/>
              <a:ext cx="100013" cy="120650"/>
            </a:xfrm>
            <a:custGeom>
              <a:avLst/>
              <a:gdLst>
                <a:gd name="T0" fmla="*/ 2 w 35"/>
                <a:gd name="T1" fmla="*/ 0 h 42"/>
                <a:gd name="T2" fmla="*/ 0 w 35"/>
                <a:gd name="T3" fmla="*/ 41 h 42"/>
                <a:gd name="T4" fmla="*/ 34 w 35"/>
                <a:gd name="T5" fmla="*/ 42 h 42"/>
                <a:gd name="T6" fmla="*/ 35 w 35"/>
                <a:gd name="T7" fmla="*/ 0 h 42"/>
                <a:gd name="T8" fmla="*/ 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2" y="0"/>
                  </a:moveTo>
                  <a:cubicBezTo>
                    <a:pt x="1" y="13"/>
                    <a:pt x="1" y="27"/>
                    <a:pt x="0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57"/>
            <p:cNvSpPr/>
            <p:nvPr/>
          </p:nvSpPr>
          <p:spPr bwMode="auto">
            <a:xfrm>
              <a:off x="5091113" y="2471738"/>
              <a:ext cx="479425" cy="39688"/>
            </a:xfrm>
            <a:custGeom>
              <a:avLst/>
              <a:gdLst>
                <a:gd name="T0" fmla="*/ 168 w 168"/>
                <a:gd name="T1" fmla="*/ 2 h 14"/>
                <a:gd name="T2" fmla="*/ 0 w 168"/>
                <a:gd name="T3" fmla="*/ 0 h 14"/>
                <a:gd name="T4" fmla="*/ 0 w 168"/>
                <a:gd name="T5" fmla="*/ 14 h 14"/>
                <a:gd name="T6" fmla="*/ 168 w 168"/>
                <a:gd name="T7" fmla="*/ 14 h 14"/>
                <a:gd name="T8" fmla="*/ 168 w 16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">
                  <a:moveTo>
                    <a:pt x="168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0"/>
                    <a:pt x="168" y="6"/>
                    <a:pt x="168" y="2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58"/>
            <p:cNvSpPr/>
            <p:nvPr/>
          </p:nvSpPr>
          <p:spPr bwMode="auto">
            <a:xfrm>
              <a:off x="5091113" y="2511425"/>
              <a:ext cx="479425" cy="28575"/>
            </a:xfrm>
            <a:custGeom>
              <a:avLst/>
              <a:gdLst>
                <a:gd name="T0" fmla="*/ 168 w 168"/>
                <a:gd name="T1" fmla="*/ 0 h 10"/>
                <a:gd name="T2" fmla="*/ 0 w 168"/>
                <a:gd name="T3" fmla="*/ 0 h 10"/>
                <a:gd name="T4" fmla="*/ 0 w 168"/>
                <a:gd name="T5" fmla="*/ 10 h 10"/>
                <a:gd name="T6" fmla="*/ 168 w 168"/>
                <a:gd name="T7" fmla="*/ 10 h 10"/>
                <a:gd name="T8" fmla="*/ 168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7"/>
                    <a:pt x="168" y="3"/>
                    <a:pt x="168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59"/>
            <p:cNvSpPr/>
            <p:nvPr/>
          </p:nvSpPr>
          <p:spPr bwMode="auto">
            <a:xfrm>
              <a:off x="5087938" y="2540000"/>
              <a:ext cx="482600" cy="34925"/>
            </a:xfrm>
            <a:custGeom>
              <a:avLst/>
              <a:gdLst>
                <a:gd name="T0" fmla="*/ 169 w 169"/>
                <a:gd name="T1" fmla="*/ 0 h 12"/>
                <a:gd name="T2" fmla="*/ 1 w 169"/>
                <a:gd name="T3" fmla="*/ 0 h 12"/>
                <a:gd name="T4" fmla="*/ 0 w 169"/>
                <a:gd name="T5" fmla="*/ 12 h 12"/>
                <a:gd name="T6" fmla="*/ 169 w 169"/>
                <a:gd name="T7" fmla="*/ 12 h 12"/>
                <a:gd name="T8" fmla="*/ 169 w 16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">
                  <a:moveTo>
                    <a:pt x="16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8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60"/>
            <p:cNvSpPr/>
            <p:nvPr/>
          </p:nvSpPr>
          <p:spPr bwMode="auto">
            <a:xfrm>
              <a:off x="5087938" y="2574925"/>
              <a:ext cx="482600" cy="30163"/>
            </a:xfrm>
            <a:custGeom>
              <a:avLst/>
              <a:gdLst>
                <a:gd name="T0" fmla="*/ 169 w 169"/>
                <a:gd name="T1" fmla="*/ 0 h 11"/>
                <a:gd name="T2" fmla="*/ 0 w 169"/>
                <a:gd name="T3" fmla="*/ 0 h 11"/>
                <a:gd name="T4" fmla="*/ 0 w 169"/>
                <a:gd name="T5" fmla="*/ 11 h 11"/>
                <a:gd name="T6" fmla="*/ 169 w 169"/>
                <a:gd name="T7" fmla="*/ 11 h 11"/>
                <a:gd name="T8" fmla="*/ 169 w 16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7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61"/>
            <p:cNvSpPr/>
            <p:nvPr/>
          </p:nvSpPr>
          <p:spPr bwMode="auto">
            <a:xfrm>
              <a:off x="5087938" y="2605088"/>
              <a:ext cx="482600" cy="38100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3 h 13"/>
                <a:gd name="T6" fmla="*/ 169 w 169"/>
                <a:gd name="T7" fmla="*/ 13 h 13"/>
                <a:gd name="T8" fmla="*/ 169 w 16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62"/>
            <p:cNvSpPr/>
            <p:nvPr/>
          </p:nvSpPr>
          <p:spPr bwMode="auto">
            <a:xfrm>
              <a:off x="5087938" y="2643188"/>
              <a:ext cx="482600" cy="39688"/>
            </a:xfrm>
            <a:custGeom>
              <a:avLst/>
              <a:gdLst>
                <a:gd name="T0" fmla="*/ 169 w 169"/>
                <a:gd name="T1" fmla="*/ 0 h 14"/>
                <a:gd name="T2" fmla="*/ 0 w 169"/>
                <a:gd name="T3" fmla="*/ 0 h 14"/>
                <a:gd name="T4" fmla="*/ 0 w 169"/>
                <a:gd name="T5" fmla="*/ 14 h 14"/>
                <a:gd name="T6" fmla="*/ 169 w 169"/>
                <a:gd name="T7" fmla="*/ 14 h 14"/>
                <a:gd name="T8" fmla="*/ 169 w 1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9"/>
                    <a:pt x="169" y="5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63"/>
            <p:cNvSpPr/>
            <p:nvPr/>
          </p:nvSpPr>
          <p:spPr bwMode="auto">
            <a:xfrm>
              <a:off x="5087938" y="2682875"/>
              <a:ext cx="482600" cy="36513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 h 13"/>
                <a:gd name="T6" fmla="*/ 82 w 169"/>
                <a:gd name="T7" fmla="*/ 13 h 13"/>
                <a:gd name="T8" fmla="*/ 169 w 169"/>
                <a:gd name="T9" fmla="*/ 13 h 13"/>
                <a:gd name="T10" fmla="*/ 169 w 1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64"/>
            <p:cNvSpPr/>
            <p:nvPr/>
          </p:nvSpPr>
          <p:spPr bwMode="auto">
            <a:xfrm>
              <a:off x="5321301" y="2719388"/>
              <a:ext cx="249238" cy="38100"/>
            </a:xfrm>
            <a:custGeom>
              <a:avLst/>
              <a:gdLst>
                <a:gd name="T0" fmla="*/ 87 w 87"/>
                <a:gd name="T1" fmla="*/ 0 h 13"/>
                <a:gd name="T2" fmla="*/ 0 w 87"/>
                <a:gd name="T3" fmla="*/ 0 h 13"/>
                <a:gd name="T4" fmla="*/ 87 w 87"/>
                <a:gd name="T5" fmla="*/ 13 h 13"/>
                <a:gd name="T6" fmla="*/ 87 w 8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3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9"/>
                    <a:pt x="87" y="4"/>
                    <a:pt x="87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65"/>
            <p:cNvSpPr/>
            <p:nvPr/>
          </p:nvSpPr>
          <p:spPr bwMode="auto">
            <a:xfrm>
              <a:off x="5076826" y="2686050"/>
              <a:ext cx="498475" cy="690563"/>
            </a:xfrm>
            <a:custGeom>
              <a:avLst/>
              <a:gdLst>
                <a:gd name="T0" fmla="*/ 173 w 175"/>
                <a:gd name="T1" fmla="*/ 25 h 242"/>
                <a:gd name="T2" fmla="*/ 4 w 175"/>
                <a:gd name="T3" fmla="*/ 0 h 242"/>
                <a:gd name="T4" fmla="*/ 4 w 175"/>
                <a:gd name="T5" fmla="*/ 1 h 242"/>
                <a:gd name="T6" fmla="*/ 0 w 175"/>
                <a:gd name="T7" fmla="*/ 242 h 242"/>
                <a:gd name="T8" fmla="*/ 175 w 175"/>
                <a:gd name="T9" fmla="*/ 237 h 242"/>
                <a:gd name="T10" fmla="*/ 173 w 175"/>
                <a:gd name="T11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2">
                  <a:moveTo>
                    <a:pt x="173" y="2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58"/>
                    <a:pt x="1" y="144"/>
                    <a:pt x="0" y="242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2" y="166"/>
                    <a:pt x="172" y="95"/>
                    <a:pt x="173" y="25"/>
                  </a:cubicBezTo>
                  <a:close/>
                </a:path>
              </a:pathLst>
            </a:custGeom>
            <a:solidFill>
              <a:srgbClr val="95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66"/>
            <p:cNvSpPr/>
            <p:nvPr/>
          </p:nvSpPr>
          <p:spPr bwMode="auto">
            <a:xfrm>
              <a:off x="5067301" y="3713163"/>
              <a:ext cx="522288" cy="174625"/>
            </a:xfrm>
            <a:custGeom>
              <a:avLst/>
              <a:gdLst>
                <a:gd name="T0" fmla="*/ 183 w 183"/>
                <a:gd name="T1" fmla="*/ 23 h 61"/>
                <a:gd name="T2" fmla="*/ 1 w 183"/>
                <a:gd name="T3" fmla="*/ 0 h 61"/>
                <a:gd name="T4" fmla="*/ 0 w 183"/>
                <a:gd name="T5" fmla="*/ 45 h 61"/>
                <a:gd name="T6" fmla="*/ 183 w 183"/>
                <a:gd name="T7" fmla="*/ 61 h 61"/>
                <a:gd name="T8" fmla="*/ 183 w 183"/>
                <a:gd name="T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1">
                  <a:moveTo>
                    <a:pt x="183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5"/>
                    <a:pt x="1" y="30"/>
                    <a:pt x="0" y="45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49"/>
                    <a:pt x="183" y="36"/>
                    <a:pt x="183" y="23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67"/>
            <p:cNvSpPr/>
            <p:nvPr/>
          </p:nvSpPr>
          <p:spPr bwMode="auto">
            <a:xfrm>
              <a:off x="5067301" y="3841750"/>
              <a:ext cx="522288" cy="179388"/>
            </a:xfrm>
            <a:custGeom>
              <a:avLst/>
              <a:gdLst>
                <a:gd name="T0" fmla="*/ 183 w 183"/>
                <a:gd name="T1" fmla="*/ 51 h 63"/>
                <a:gd name="T2" fmla="*/ 183 w 183"/>
                <a:gd name="T3" fmla="*/ 16 h 63"/>
                <a:gd name="T4" fmla="*/ 0 w 183"/>
                <a:gd name="T5" fmla="*/ 0 h 63"/>
                <a:gd name="T6" fmla="*/ 0 w 183"/>
                <a:gd name="T7" fmla="*/ 54 h 63"/>
                <a:gd name="T8" fmla="*/ 183 w 183"/>
                <a:gd name="T9" fmla="*/ 63 h 63"/>
                <a:gd name="T10" fmla="*/ 183 w 183"/>
                <a:gd name="T11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63">
                  <a:moveTo>
                    <a:pt x="183" y="51"/>
                  </a:moveTo>
                  <a:cubicBezTo>
                    <a:pt x="183" y="40"/>
                    <a:pt x="183" y="28"/>
                    <a:pt x="18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36"/>
                    <a:pt x="0" y="5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57"/>
                    <a:pt x="183" y="53"/>
                    <a:pt x="183" y="51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68"/>
            <p:cNvSpPr/>
            <p:nvPr/>
          </p:nvSpPr>
          <p:spPr bwMode="auto">
            <a:xfrm>
              <a:off x="5064126" y="3995738"/>
              <a:ext cx="525463" cy="168275"/>
            </a:xfrm>
            <a:custGeom>
              <a:avLst/>
              <a:gdLst>
                <a:gd name="T0" fmla="*/ 184 w 184"/>
                <a:gd name="T1" fmla="*/ 9 h 59"/>
                <a:gd name="T2" fmla="*/ 1 w 184"/>
                <a:gd name="T3" fmla="*/ 0 h 59"/>
                <a:gd name="T4" fmla="*/ 0 w 184"/>
                <a:gd name="T5" fmla="*/ 46 h 59"/>
                <a:gd name="T6" fmla="*/ 184 w 184"/>
                <a:gd name="T7" fmla="*/ 59 h 59"/>
                <a:gd name="T8" fmla="*/ 184 w 184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9">
                  <a:moveTo>
                    <a:pt x="184" y="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1"/>
                    <a:pt x="0" y="4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37"/>
                    <a:pt x="184" y="20"/>
                    <a:pt x="184" y="9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9"/>
            <p:cNvSpPr/>
            <p:nvPr/>
          </p:nvSpPr>
          <p:spPr bwMode="auto">
            <a:xfrm>
              <a:off x="5062538" y="4127500"/>
              <a:ext cx="527050" cy="190500"/>
            </a:xfrm>
            <a:custGeom>
              <a:avLst/>
              <a:gdLst>
                <a:gd name="T0" fmla="*/ 185 w 185"/>
                <a:gd name="T1" fmla="*/ 13 h 67"/>
                <a:gd name="T2" fmla="*/ 1 w 185"/>
                <a:gd name="T3" fmla="*/ 0 h 67"/>
                <a:gd name="T4" fmla="*/ 0 w 185"/>
                <a:gd name="T5" fmla="*/ 52 h 67"/>
                <a:gd name="T6" fmla="*/ 185 w 185"/>
                <a:gd name="T7" fmla="*/ 67 h 67"/>
                <a:gd name="T8" fmla="*/ 185 w 18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7">
                  <a:moveTo>
                    <a:pt x="185" y="1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7"/>
                    <a:pt x="1" y="35"/>
                    <a:pt x="0" y="52"/>
                  </a:cubicBezTo>
                  <a:cubicBezTo>
                    <a:pt x="62" y="58"/>
                    <a:pt x="124" y="63"/>
                    <a:pt x="185" y="67"/>
                  </a:cubicBezTo>
                  <a:cubicBezTo>
                    <a:pt x="185" y="47"/>
                    <a:pt x="185" y="29"/>
                    <a:pt x="185" y="13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70"/>
            <p:cNvSpPr/>
            <p:nvPr/>
          </p:nvSpPr>
          <p:spPr bwMode="auto">
            <a:xfrm>
              <a:off x="5062538" y="4275138"/>
              <a:ext cx="527050" cy="174625"/>
            </a:xfrm>
            <a:custGeom>
              <a:avLst/>
              <a:gdLst>
                <a:gd name="T0" fmla="*/ 185 w 185"/>
                <a:gd name="T1" fmla="*/ 15 h 61"/>
                <a:gd name="T2" fmla="*/ 0 w 185"/>
                <a:gd name="T3" fmla="*/ 0 h 61"/>
                <a:gd name="T4" fmla="*/ 0 w 185"/>
                <a:gd name="T5" fmla="*/ 47 h 61"/>
                <a:gd name="T6" fmla="*/ 185 w 185"/>
                <a:gd name="T7" fmla="*/ 61 h 61"/>
                <a:gd name="T8" fmla="*/ 185 w 185"/>
                <a:gd name="T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1">
                  <a:moveTo>
                    <a:pt x="185" y="15"/>
                  </a:moveTo>
                  <a:cubicBezTo>
                    <a:pt x="124" y="11"/>
                    <a:pt x="62" y="6"/>
                    <a:pt x="0" y="0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45"/>
                    <a:pt x="185" y="30"/>
                    <a:pt x="185" y="15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71"/>
            <p:cNvSpPr/>
            <p:nvPr/>
          </p:nvSpPr>
          <p:spPr bwMode="auto">
            <a:xfrm>
              <a:off x="5059363" y="4410075"/>
              <a:ext cx="530225" cy="165100"/>
            </a:xfrm>
            <a:custGeom>
              <a:avLst/>
              <a:gdLst>
                <a:gd name="T0" fmla="*/ 1 w 186"/>
                <a:gd name="T1" fmla="*/ 0 h 58"/>
                <a:gd name="T2" fmla="*/ 0 w 186"/>
                <a:gd name="T3" fmla="*/ 40 h 58"/>
                <a:gd name="T4" fmla="*/ 186 w 186"/>
                <a:gd name="T5" fmla="*/ 58 h 58"/>
                <a:gd name="T6" fmla="*/ 186 w 186"/>
                <a:gd name="T7" fmla="*/ 14 h 58"/>
                <a:gd name="T8" fmla="*/ 1 w 18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8">
                  <a:moveTo>
                    <a:pt x="1" y="0"/>
                  </a:moveTo>
                  <a:cubicBezTo>
                    <a:pt x="1" y="14"/>
                    <a:pt x="0" y="27"/>
                    <a:pt x="0" y="40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43"/>
                    <a:pt x="186" y="29"/>
                    <a:pt x="186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72"/>
            <p:cNvSpPr/>
            <p:nvPr/>
          </p:nvSpPr>
          <p:spPr bwMode="auto">
            <a:xfrm>
              <a:off x="5073651" y="3370263"/>
              <a:ext cx="246063" cy="200025"/>
            </a:xfrm>
            <a:custGeom>
              <a:avLst/>
              <a:gdLst>
                <a:gd name="T0" fmla="*/ 1 w 86"/>
                <a:gd name="T1" fmla="*/ 2 h 70"/>
                <a:gd name="T2" fmla="*/ 0 w 86"/>
                <a:gd name="T3" fmla="*/ 51 h 70"/>
                <a:gd name="T4" fmla="*/ 86 w 86"/>
                <a:gd name="T5" fmla="*/ 70 h 70"/>
                <a:gd name="T6" fmla="*/ 81 w 86"/>
                <a:gd name="T7" fmla="*/ 0 h 70"/>
                <a:gd name="T8" fmla="*/ 1 w 86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1" y="2"/>
                  </a:moveTo>
                  <a:cubicBezTo>
                    <a:pt x="1" y="18"/>
                    <a:pt x="0" y="34"/>
                    <a:pt x="0" y="51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77C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73"/>
            <p:cNvSpPr/>
            <p:nvPr/>
          </p:nvSpPr>
          <p:spPr bwMode="auto">
            <a:xfrm>
              <a:off x="5305426" y="3362325"/>
              <a:ext cx="282575" cy="271463"/>
            </a:xfrm>
            <a:custGeom>
              <a:avLst/>
              <a:gdLst>
                <a:gd name="T0" fmla="*/ 97 w 99"/>
                <a:gd name="T1" fmla="*/ 39 h 95"/>
                <a:gd name="T2" fmla="*/ 95 w 99"/>
                <a:gd name="T3" fmla="*/ 0 h 95"/>
                <a:gd name="T4" fmla="*/ 0 w 99"/>
                <a:gd name="T5" fmla="*/ 3 h 95"/>
                <a:gd name="T6" fmla="*/ 5 w 99"/>
                <a:gd name="T7" fmla="*/ 73 h 95"/>
                <a:gd name="T8" fmla="*/ 99 w 99"/>
                <a:gd name="T9" fmla="*/ 95 h 95"/>
                <a:gd name="T10" fmla="*/ 97 w 99"/>
                <a:gd name="T11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5">
                  <a:moveTo>
                    <a:pt x="97" y="39"/>
                  </a:moveTo>
                  <a:cubicBezTo>
                    <a:pt x="96" y="26"/>
                    <a:pt x="95" y="13"/>
                    <a:pt x="9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76"/>
                    <a:pt x="98" y="58"/>
                    <a:pt x="97" y="39"/>
                  </a:cubicBezTo>
                  <a:close/>
                </a:path>
              </a:pathLst>
            </a:custGeom>
            <a:solidFill>
              <a:srgbClr val="776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74"/>
            <p:cNvSpPr/>
            <p:nvPr/>
          </p:nvSpPr>
          <p:spPr bwMode="auto">
            <a:xfrm>
              <a:off x="5070476" y="3516313"/>
              <a:ext cx="263525" cy="231775"/>
            </a:xfrm>
            <a:custGeom>
              <a:avLst/>
              <a:gdLst>
                <a:gd name="T0" fmla="*/ 1 w 92"/>
                <a:gd name="T1" fmla="*/ 0 h 81"/>
                <a:gd name="T2" fmla="*/ 0 w 92"/>
                <a:gd name="T3" fmla="*/ 69 h 81"/>
                <a:gd name="T4" fmla="*/ 92 w 92"/>
                <a:gd name="T5" fmla="*/ 81 h 81"/>
                <a:gd name="T6" fmla="*/ 87 w 92"/>
                <a:gd name="T7" fmla="*/ 19 h 81"/>
                <a:gd name="T8" fmla="*/ 1 w 9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1">
                  <a:moveTo>
                    <a:pt x="1" y="0"/>
                  </a:moveTo>
                  <a:cubicBezTo>
                    <a:pt x="1" y="23"/>
                    <a:pt x="0" y="46"/>
                    <a:pt x="0" y="69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7" y="19"/>
                    <a:pt x="87" y="19"/>
                    <a:pt x="87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75"/>
            <p:cNvSpPr/>
            <p:nvPr/>
          </p:nvSpPr>
          <p:spPr bwMode="auto">
            <a:xfrm>
              <a:off x="5319713" y="3570288"/>
              <a:ext cx="269875" cy="207963"/>
            </a:xfrm>
            <a:custGeom>
              <a:avLst/>
              <a:gdLst>
                <a:gd name="T0" fmla="*/ 94 w 95"/>
                <a:gd name="T1" fmla="*/ 22 h 73"/>
                <a:gd name="T2" fmla="*/ 0 w 95"/>
                <a:gd name="T3" fmla="*/ 0 h 73"/>
                <a:gd name="T4" fmla="*/ 5 w 95"/>
                <a:gd name="T5" fmla="*/ 62 h 73"/>
                <a:gd name="T6" fmla="*/ 95 w 95"/>
                <a:gd name="T7" fmla="*/ 73 h 73"/>
                <a:gd name="T8" fmla="*/ 94 w 95"/>
                <a:gd name="T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3">
                  <a:moveTo>
                    <a:pt x="94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56"/>
                    <a:pt x="95" y="39"/>
                    <a:pt x="94" y="22"/>
                  </a:cubicBezTo>
                  <a:close/>
                </a:path>
              </a:pathLst>
            </a:custGeom>
            <a:solidFill>
              <a:srgbClr val="74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76"/>
            <p:cNvSpPr/>
            <p:nvPr/>
          </p:nvSpPr>
          <p:spPr bwMode="auto">
            <a:xfrm>
              <a:off x="5059363" y="4522788"/>
              <a:ext cx="160338" cy="169863"/>
            </a:xfrm>
            <a:custGeom>
              <a:avLst/>
              <a:gdLst>
                <a:gd name="T0" fmla="*/ 56 w 56"/>
                <a:gd name="T1" fmla="*/ 6 h 59"/>
                <a:gd name="T2" fmla="*/ 0 w 56"/>
                <a:gd name="T3" fmla="*/ 0 h 59"/>
                <a:gd name="T4" fmla="*/ 0 w 56"/>
                <a:gd name="T5" fmla="*/ 59 h 59"/>
                <a:gd name="T6" fmla="*/ 56 w 56"/>
                <a:gd name="T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9">
                  <a:moveTo>
                    <a:pt x="56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41"/>
                    <a:pt x="0" y="59"/>
                  </a:cubicBezTo>
                  <a:cubicBezTo>
                    <a:pt x="23" y="47"/>
                    <a:pt x="43" y="29"/>
                    <a:pt x="56" y="6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77"/>
            <p:cNvSpPr/>
            <p:nvPr/>
          </p:nvSpPr>
          <p:spPr bwMode="auto">
            <a:xfrm>
              <a:off x="5056188" y="4540250"/>
              <a:ext cx="336550" cy="300038"/>
            </a:xfrm>
            <a:custGeom>
              <a:avLst/>
              <a:gdLst>
                <a:gd name="T0" fmla="*/ 118 w 118"/>
                <a:gd name="T1" fmla="*/ 5 h 105"/>
                <a:gd name="T2" fmla="*/ 57 w 118"/>
                <a:gd name="T3" fmla="*/ 0 h 105"/>
                <a:gd name="T4" fmla="*/ 1 w 118"/>
                <a:gd name="T5" fmla="*/ 53 h 105"/>
                <a:gd name="T6" fmla="*/ 0 w 118"/>
                <a:gd name="T7" fmla="*/ 105 h 105"/>
                <a:gd name="T8" fmla="*/ 118 w 118"/>
                <a:gd name="T9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5">
                  <a:moveTo>
                    <a:pt x="118" y="5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4" y="23"/>
                    <a:pt x="24" y="41"/>
                    <a:pt x="1" y="53"/>
                  </a:cubicBezTo>
                  <a:cubicBezTo>
                    <a:pt x="0" y="72"/>
                    <a:pt x="0" y="90"/>
                    <a:pt x="0" y="105"/>
                  </a:cubicBezTo>
                  <a:cubicBezTo>
                    <a:pt x="50" y="89"/>
                    <a:pt x="93" y="52"/>
                    <a:pt x="118" y="5"/>
                  </a:cubicBezTo>
                  <a:close/>
                </a:path>
              </a:pathLst>
            </a:custGeom>
            <a:solidFill>
              <a:srgbClr val="6DA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8"/>
            <p:cNvSpPr/>
            <p:nvPr/>
          </p:nvSpPr>
          <p:spPr bwMode="auto">
            <a:xfrm>
              <a:off x="5056188" y="4757738"/>
              <a:ext cx="274638" cy="361950"/>
            </a:xfrm>
            <a:custGeom>
              <a:avLst/>
              <a:gdLst>
                <a:gd name="T0" fmla="*/ 56 w 96"/>
                <a:gd name="T1" fmla="*/ 0 h 127"/>
                <a:gd name="T2" fmla="*/ 0 w 96"/>
                <a:gd name="T3" fmla="*/ 29 h 127"/>
                <a:gd name="T4" fmla="*/ 0 w 96"/>
                <a:gd name="T5" fmla="*/ 41 h 127"/>
                <a:gd name="T6" fmla="*/ 0 w 96"/>
                <a:gd name="T7" fmla="*/ 41 h 127"/>
                <a:gd name="T8" fmla="*/ 0 w 96"/>
                <a:gd name="T9" fmla="*/ 70 h 127"/>
                <a:gd name="T10" fmla="*/ 0 w 96"/>
                <a:gd name="T11" fmla="*/ 126 h 127"/>
                <a:gd name="T12" fmla="*/ 21 w 96"/>
                <a:gd name="T13" fmla="*/ 127 h 127"/>
                <a:gd name="T14" fmla="*/ 96 w 96"/>
                <a:gd name="T15" fmla="*/ 41 h 127"/>
                <a:gd name="T16" fmla="*/ 56 w 96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7">
                  <a:moveTo>
                    <a:pt x="56" y="0"/>
                  </a:moveTo>
                  <a:cubicBezTo>
                    <a:pt x="39" y="13"/>
                    <a:pt x="20" y="23"/>
                    <a:pt x="0" y="29"/>
                  </a:cubicBezTo>
                  <a:cubicBezTo>
                    <a:pt x="0" y="34"/>
                    <a:pt x="0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1"/>
                    <a:pt x="0" y="60"/>
                    <a:pt x="0" y="70"/>
                  </a:cubicBezTo>
                  <a:cubicBezTo>
                    <a:pt x="0" y="88"/>
                    <a:pt x="0" y="107"/>
                    <a:pt x="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40" y="93"/>
                    <a:pt x="66" y="63"/>
                    <a:pt x="96" y="41"/>
                  </a:cubicBezTo>
                  <a:cubicBezTo>
                    <a:pt x="80" y="30"/>
                    <a:pt x="66" y="17"/>
                    <a:pt x="56" y="0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9"/>
            <p:cNvSpPr/>
            <p:nvPr/>
          </p:nvSpPr>
          <p:spPr bwMode="auto">
            <a:xfrm>
              <a:off x="5116513" y="4875213"/>
              <a:ext cx="357188" cy="254000"/>
            </a:xfrm>
            <a:custGeom>
              <a:avLst/>
              <a:gdLst>
                <a:gd name="T0" fmla="*/ 125 w 125"/>
                <a:gd name="T1" fmla="*/ 24 h 89"/>
                <a:gd name="T2" fmla="*/ 75 w 125"/>
                <a:gd name="T3" fmla="*/ 0 h 89"/>
                <a:gd name="T4" fmla="*/ 0 w 125"/>
                <a:gd name="T5" fmla="*/ 86 h 89"/>
                <a:gd name="T6" fmla="*/ 78 w 125"/>
                <a:gd name="T7" fmla="*/ 89 h 89"/>
                <a:gd name="T8" fmla="*/ 125 w 125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9">
                  <a:moveTo>
                    <a:pt x="125" y="24"/>
                  </a:moveTo>
                  <a:cubicBezTo>
                    <a:pt x="107" y="18"/>
                    <a:pt x="90" y="10"/>
                    <a:pt x="75" y="0"/>
                  </a:cubicBezTo>
                  <a:cubicBezTo>
                    <a:pt x="45" y="22"/>
                    <a:pt x="19" y="52"/>
                    <a:pt x="0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8" y="64"/>
                    <a:pt x="104" y="42"/>
                    <a:pt x="125" y="24"/>
                  </a:cubicBezTo>
                  <a:close/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80"/>
            <p:cNvSpPr/>
            <p:nvPr/>
          </p:nvSpPr>
          <p:spPr bwMode="auto">
            <a:xfrm>
              <a:off x="5338763" y="4943475"/>
              <a:ext cx="288925" cy="200025"/>
            </a:xfrm>
            <a:custGeom>
              <a:avLst/>
              <a:gdLst>
                <a:gd name="T0" fmla="*/ 92 w 101"/>
                <a:gd name="T1" fmla="*/ 22 h 70"/>
                <a:gd name="T2" fmla="*/ 91 w 101"/>
                <a:gd name="T3" fmla="*/ 11 h 70"/>
                <a:gd name="T4" fmla="*/ 47 w 101"/>
                <a:gd name="T5" fmla="*/ 0 h 70"/>
                <a:gd name="T6" fmla="*/ 0 w 101"/>
                <a:gd name="T7" fmla="*/ 65 h 70"/>
                <a:gd name="T8" fmla="*/ 101 w 101"/>
                <a:gd name="T9" fmla="*/ 70 h 70"/>
                <a:gd name="T10" fmla="*/ 92 w 101"/>
                <a:gd name="T1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0">
                  <a:moveTo>
                    <a:pt x="92" y="22"/>
                  </a:moveTo>
                  <a:cubicBezTo>
                    <a:pt x="91" y="19"/>
                    <a:pt x="91" y="15"/>
                    <a:pt x="91" y="11"/>
                  </a:cubicBezTo>
                  <a:cubicBezTo>
                    <a:pt x="76" y="8"/>
                    <a:pt x="61" y="5"/>
                    <a:pt x="47" y="0"/>
                  </a:cubicBezTo>
                  <a:cubicBezTo>
                    <a:pt x="26" y="18"/>
                    <a:pt x="10" y="40"/>
                    <a:pt x="0" y="65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4" y="58"/>
                    <a:pt x="94" y="41"/>
                    <a:pt x="92" y="2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81"/>
            <p:cNvSpPr/>
            <p:nvPr/>
          </p:nvSpPr>
          <p:spPr bwMode="auto">
            <a:xfrm>
              <a:off x="5216526" y="4640263"/>
              <a:ext cx="382588" cy="334963"/>
            </a:xfrm>
            <a:custGeom>
              <a:avLst/>
              <a:gdLst>
                <a:gd name="T0" fmla="*/ 132 w 134"/>
                <a:gd name="T1" fmla="*/ 82 h 117"/>
                <a:gd name="T2" fmla="*/ 131 w 134"/>
                <a:gd name="T3" fmla="*/ 62 h 117"/>
                <a:gd name="T4" fmla="*/ 42 w 134"/>
                <a:gd name="T5" fmla="*/ 0 h 117"/>
                <a:gd name="T6" fmla="*/ 0 w 134"/>
                <a:gd name="T7" fmla="*/ 41 h 117"/>
                <a:gd name="T8" fmla="*/ 134 w 134"/>
                <a:gd name="T9" fmla="*/ 117 h 117"/>
                <a:gd name="T10" fmla="*/ 132 w 134"/>
                <a:gd name="T11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7">
                  <a:moveTo>
                    <a:pt x="132" y="82"/>
                  </a:moveTo>
                  <a:cubicBezTo>
                    <a:pt x="132" y="77"/>
                    <a:pt x="132" y="70"/>
                    <a:pt x="131" y="62"/>
                  </a:cubicBezTo>
                  <a:cubicBezTo>
                    <a:pt x="96" y="51"/>
                    <a:pt x="63" y="31"/>
                    <a:pt x="42" y="0"/>
                  </a:cubicBezTo>
                  <a:cubicBezTo>
                    <a:pt x="30" y="16"/>
                    <a:pt x="16" y="30"/>
                    <a:pt x="0" y="41"/>
                  </a:cubicBezTo>
                  <a:cubicBezTo>
                    <a:pt x="29" y="86"/>
                    <a:pt x="80" y="108"/>
                    <a:pt x="134" y="117"/>
                  </a:cubicBezTo>
                  <a:cubicBezTo>
                    <a:pt x="133" y="106"/>
                    <a:pt x="132" y="94"/>
                    <a:pt x="132" y="82"/>
                  </a:cubicBezTo>
                  <a:close/>
                </a:path>
              </a:pathLst>
            </a:custGeom>
            <a:solidFill>
              <a:srgbClr val="F06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82"/>
            <p:cNvSpPr/>
            <p:nvPr/>
          </p:nvSpPr>
          <p:spPr bwMode="auto">
            <a:xfrm>
              <a:off x="5335588" y="4554538"/>
              <a:ext cx="254000" cy="263525"/>
            </a:xfrm>
            <a:custGeom>
              <a:avLst/>
              <a:gdLst>
                <a:gd name="T0" fmla="*/ 89 w 89"/>
                <a:gd name="T1" fmla="*/ 92 h 92"/>
                <a:gd name="T2" fmla="*/ 89 w 89"/>
                <a:gd name="T3" fmla="*/ 7 h 92"/>
                <a:gd name="T4" fmla="*/ 20 w 89"/>
                <a:gd name="T5" fmla="*/ 0 h 92"/>
                <a:gd name="T6" fmla="*/ 0 w 89"/>
                <a:gd name="T7" fmla="*/ 30 h 92"/>
                <a:gd name="T8" fmla="*/ 89 w 8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89" y="92"/>
                  </a:moveTo>
                  <a:cubicBezTo>
                    <a:pt x="89" y="70"/>
                    <a:pt x="89" y="39"/>
                    <a:pt x="89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1"/>
                    <a:pt x="8" y="21"/>
                    <a:pt x="0" y="30"/>
                  </a:cubicBezTo>
                  <a:cubicBezTo>
                    <a:pt x="21" y="61"/>
                    <a:pt x="54" y="81"/>
                    <a:pt x="89" y="9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83"/>
            <p:cNvSpPr/>
            <p:nvPr/>
          </p:nvSpPr>
          <p:spPr bwMode="auto">
            <a:xfrm>
              <a:off x="5045076" y="5116513"/>
              <a:ext cx="2247900" cy="1812925"/>
            </a:xfrm>
            <a:custGeom>
              <a:avLst/>
              <a:gdLst>
                <a:gd name="T0" fmla="*/ 785 w 787"/>
                <a:gd name="T1" fmla="*/ 421 h 635"/>
                <a:gd name="T2" fmla="*/ 782 w 787"/>
                <a:gd name="T3" fmla="*/ 329 h 635"/>
                <a:gd name="T4" fmla="*/ 697 w 787"/>
                <a:gd name="T5" fmla="*/ 78 h 635"/>
                <a:gd name="T6" fmla="*/ 594 w 787"/>
                <a:gd name="T7" fmla="*/ 50 h 635"/>
                <a:gd name="T8" fmla="*/ 410 w 787"/>
                <a:gd name="T9" fmla="*/ 33 h 635"/>
                <a:gd name="T10" fmla="*/ 230 w 787"/>
                <a:gd name="T11" fmla="*/ 25 h 635"/>
                <a:gd name="T12" fmla="*/ 204 w 787"/>
                <a:gd name="T13" fmla="*/ 9 h 635"/>
                <a:gd name="T14" fmla="*/ 4 w 787"/>
                <a:gd name="T15" fmla="*/ 0 h 635"/>
                <a:gd name="T16" fmla="*/ 0 w 787"/>
                <a:gd name="T17" fmla="*/ 361 h 635"/>
                <a:gd name="T18" fmla="*/ 2 w 787"/>
                <a:gd name="T19" fmla="*/ 470 h 635"/>
                <a:gd name="T20" fmla="*/ 8 w 787"/>
                <a:gd name="T21" fmla="*/ 563 h 635"/>
                <a:gd name="T22" fmla="*/ 76 w 787"/>
                <a:gd name="T23" fmla="*/ 585 h 635"/>
                <a:gd name="T24" fmla="*/ 120 w 787"/>
                <a:gd name="T25" fmla="*/ 435 h 635"/>
                <a:gd name="T26" fmla="*/ 259 w 787"/>
                <a:gd name="T27" fmla="*/ 410 h 635"/>
                <a:gd name="T28" fmla="*/ 460 w 787"/>
                <a:gd name="T29" fmla="*/ 417 h 635"/>
                <a:gd name="T30" fmla="*/ 637 w 787"/>
                <a:gd name="T31" fmla="*/ 435 h 635"/>
                <a:gd name="T32" fmla="*/ 715 w 787"/>
                <a:gd name="T33" fmla="*/ 580 h 635"/>
                <a:gd name="T34" fmla="*/ 775 w 787"/>
                <a:gd name="T35" fmla="*/ 551 h 635"/>
                <a:gd name="T36" fmla="*/ 785 w 787"/>
                <a:gd name="T37" fmla="*/ 42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7" h="635">
                  <a:moveTo>
                    <a:pt x="785" y="421"/>
                  </a:moveTo>
                  <a:cubicBezTo>
                    <a:pt x="784" y="390"/>
                    <a:pt x="782" y="358"/>
                    <a:pt x="782" y="329"/>
                  </a:cubicBezTo>
                  <a:cubicBezTo>
                    <a:pt x="782" y="247"/>
                    <a:pt x="780" y="123"/>
                    <a:pt x="697" y="78"/>
                  </a:cubicBezTo>
                  <a:cubicBezTo>
                    <a:pt x="663" y="60"/>
                    <a:pt x="632" y="54"/>
                    <a:pt x="594" y="50"/>
                  </a:cubicBezTo>
                  <a:cubicBezTo>
                    <a:pt x="533" y="42"/>
                    <a:pt x="472" y="38"/>
                    <a:pt x="410" y="33"/>
                  </a:cubicBezTo>
                  <a:cubicBezTo>
                    <a:pt x="351" y="27"/>
                    <a:pt x="288" y="38"/>
                    <a:pt x="230" y="25"/>
                  </a:cubicBezTo>
                  <a:cubicBezTo>
                    <a:pt x="217" y="22"/>
                    <a:pt x="209" y="16"/>
                    <a:pt x="20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20"/>
                    <a:pt x="0" y="240"/>
                    <a:pt x="0" y="361"/>
                  </a:cubicBezTo>
                  <a:cubicBezTo>
                    <a:pt x="0" y="398"/>
                    <a:pt x="3" y="434"/>
                    <a:pt x="2" y="470"/>
                  </a:cubicBezTo>
                  <a:cubicBezTo>
                    <a:pt x="2" y="501"/>
                    <a:pt x="1" y="533"/>
                    <a:pt x="8" y="563"/>
                  </a:cubicBezTo>
                  <a:cubicBezTo>
                    <a:pt x="17" y="607"/>
                    <a:pt x="50" y="630"/>
                    <a:pt x="76" y="585"/>
                  </a:cubicBezTo>
                  <a:cubicBezTo>
                    <a:pt x="101" y="540"/>
                    <a:pt x="87" y="475"/>
                    <a:pt x="120" y="435"/>
                  </a:cubicBezTo>
                  <a:cubicBezTo>
                    <a:pt x="149" y="400"/>
                    <a:pt x="219" y="413"/>
                    <a:pt x="259" y="410"/>
                  </a:cubicBezTo>
                  <a:cubicBezTo>
                    <a:pt x="326" y="406"/>
                    <a:pt x="394" y="413"/>
                    <a:pt x="460" y="417"/>
                  </a:cubicBezTo>
                  <a:cubicBezTo>
                    <a:pt x="519" y="421"/>
                    <a:pt x="579" y="424"/>
                    <a:pt x="637" y="435"/>
                  </a:cubicBezTo>
                  <a:cubicBezTo>
                    <a:pt x="706" y="448"/>
                    <a:pt x="692" y="527"/>
                    <a:pt x="715" y="580"/>
                  </a:cubicBezTo>
                  <a:cubicBezTo>
                    <a:pt x="738" y="635"/>
                    <a:pt x="767" y="579"/>
                    <a:pt x="775" y="551"/>
                  </a:cubicBezTo>
                  <a:cubicBezTo>
                    <a:pt x="786" y="511"/>
                    <a:pt x="787" y="466"/>
                    <a:pt x="785" y="421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84"/>
            <p:cNvSpPr/>
            <p:nvPr/>
          </p:nvSpPr>
          <p:spPr bwMode="auto">
            <a:xfrm>
              <a:off x="5334001" y="74613"/>
              <a:ext cx="214313" cy="579438"/>
            </a:xfrm>
            <a:custGeom>
              <a:avLst/>
              <a:gdLst>
                <a:gd name="T0" fmla="*/ 51 w 75"/>
                <a:gd name="T1" fmla="*/ 63 h 203"/>
                <a:gd name="T2" fmla="*/ 27 w 75"/>
                <a:gd name="T3" fmla="*/ 203 h 203"/>
                <a:gd name="T4" fmla="*/ 0 w 75"/>
                <a:gd name="T5" fmla="*/ 194 h 203"/>
                <a:gd name="T6" fmla="*/ 26 w 75"/>
                <a:gd name="T7" fmla="*/ 99 h 203"/>
                <a:gd name="T8" fmla="*/ 41 w 75"/>
                <a:gd name="T9" fmla="*/ 11 h 203"/>
                <a:gd name="T10" fmla="*/ 51 w 75"/>
                <a:gd name="T11" fmla="*/ 6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03">
                  <a:moveTo>
                    <a:pt x="51" y="63"/>
                  </a:moveTo>
                  <a:cubicBezTo>
                    <a:pt x="40" y="109"/>
                    <a:pt x="30" y="156"/>
                    <a:pt x="27" y="203"/>
                  </a:cubicBezTo>
                  <a:cubicBezTo>
                    <a:pt x="18" y="200"/>
                    <a:pt x="8" y="197"/>
                    <a:pt x="0" y="194"/>
                  </a:cubicBezTo>
                  <a:cubicBezTo>
                    <a:pt x="5" y="161"/>
                    <a:pt x="18" y="131"/>
                    <a:pt x="26" y="99"/>
                  </a:cubicBezTo>
                  <a:cubicBezTo>
                    <a:pt x="34" y="70"/>
                    <a:pt x="32" y="39"/>
                    <a:pt x="41" y="11"/>
                  </a:cubicBezTo>
                  <a:cubicBezTo>
                    <a:pt x="75" y="0"/>
                    <a:pt x="55" y="49"/>
                    <a:pt x="51" y="63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85"/>
            <p:cNvSpPr/>
            <p:nvPr/>
          </p:nvSpPr>
          <p:spPr bwMode="auto">
            <a:xfrm>
              <a:off x="5491163" y="357188"/>
              <a:ext cx="487363" cy="515938"/>
            </a:xfrm>
            <a:custGeom>
              <a:avLst/>
              <a:gdLst>
                <a:gd name="T0" fmla="*/ 117 w 171"/>
                <a:gd name="T1" fmla="*/ 50 h 181"/>
                <a:gd name="T2" fmla="*/ 0 w 171"/>
                <a:gd name="T3" fmla="*/ 106 h 181"/>
                <a:gd name="T4" fmla="*/ 144 w 171"/>
                <a:gd name="T5" fmla="*/ 0 h 181"/>
                <a:gd name="T6" fmla="*/ 117 w 171"/>
                <a:gd name="T7" fmla="*/ 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81">
                  <a:moveTo>
                    <a:pt x="117" y="50"/>
                  </a:moveTo>
                  <a:cubicBezTo>
                    <a:pt x="104" y="61"/>
                    <a:pt x="7" y="181"/>
                    <a:pt x="0" y="106"/>
                  </a:cubicBezTo>
                  <a:cubicBezTo>
                    <a:pt x="52" y="103"/>
                    <a:pt x="109" y="33"/>
                    <a:pt x="144" y="0"/>
                  </a:cubicBezTo>
                  <a:cubicBezTo>
                    <a:pt x="171" y="16"/>
                    <a:pt x="130" y="38"/>
                    <a:pt x="117" y="50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Oval 86"/>
            <p:cNvSpPr>
              <a:spLocks noChangeArrowheads="1"/>
            </p:cNvSpPr>
            <p:nvPr/>
          </p:nvSpPr>
          <p:spPr bwMode="auto">
            <a:xfrm>
              <a:off x="5370513" y="3175"/>
              <a:ext cx="200025" cy="203200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Oval 87"/>
            <p:cNvSpPr>
              <a:spLocks noChangeArrowheads="1"/>
            </p:cNvSpPr>
            <p:nvPr/>
          </p:nvSpPr>
          <p:spPr bwMode="auto">
            <a:xfrm>
              <a:off x="5832476" y="274638"/>
              <a:ext cx="203200" cy="201613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88"/>
            <p:cNvSpPr/>
            <p:nvPr/>
          </p:nvSpPr>
          <p:spPr bwMode="auto">
            <a:xfrm>
              <a:off x="7121526" y="5462588"/>
              <a:ext cx="357188" cy="471488"/>
            </a:xfrm>
            <a:custGeom>
              <a:avLst/>
              <a:gdLst>
                <a:gd name="T0" fmla="*/ 26 w 125"/>
                <a:gd name="T1" fmla="*/ 0 h 165"/>
                <a:gd name="T2" fmla="*/ 45 w 125"/>
                <a:gd name="T3" fmla="*/ 58 h 165"/>
                <a:gd name="T4" fmla="*/ 90 w 125"/>
                <a:gd name="T5" fmla="*/ 125 h 165"/>
                <a:gd name="T6" fmla="*/ 116 w 125"/>
                <a:gd name="T7" fmla="*/ 144 h 165"/>
                <a:gd name="T8" fmla="*/ 107 w 125"/>
                <a:gd name="T9" fmla="*/ 159 h 165"/>
                <a:gd name="T10" fmla="*/ 42 w 125"/>
                <a:gd name="T11" fmla="*/ 99 h 165"/>
                <a:gd name="T12" fmla="*/ 19 w 125"/>
                <a:gd name="T13" fmla="*/ 57 h 165"/>
                <a:gd name="T14" fmla="*/ 0 w 125"/>
                <a:gd name="T15" fmla="*/ 1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65">
                  <a:moveTo>
                    <a:pt x="26" y="0"/>
                  </a:moveTo>
                  <a:cubicBezTo>
                    <a:pt x="36" y="19"/>
                    <a:pt x="36" y="39"/>
                    <a:pt x="45" y="58"/>
                  </a:cubicBezTo>
                  <a:cubicBezTo>
                    <a:pt x="56" y="83"/>
                    <a:pt x="69" y="107"/>
                    <a:pt x="90" y="125"/>
                  </a:cubicBezTo>
                  <a:cubicBezTo>
                    <a:pt x="97" y="132"/>
                    <a:pt x="110" y="137"/>
                    <a:pt x="116" y="144"/>
                  </a:cubicBezTo>
                  <a:cubicBezTo>
                    <a:pt x="125" y="155"/>
                    <a:pt x="124" y="165"/>
                    <a:pt x="107" y="159"/>
                  </a:cubicBezTo>
                  <a:cubicBezTo>
                    <a:pt x="87" y="151"/>
                    <a:pt x="54" y="116"/>
                    <a:pt x="42" y="99"/>
                  </a:cubicBezTo>
                  <a:cubicBezTo>
                    <a:pt x="33" y="87"/>
                    <a:pt x="26" y="71"/>
                    <a:pt x="19" y="57"/>
                  </a:cubicBezTo>
                  <a:cubicBezTo>
                    <a:pt x="14" y="45"/>
                    <a:pt x="11" y="21"/>
                    <a:pt x="0" y="14"/>
                  </a:cubicBezTo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89"/>
            <p:cNvSpPr/>
            <p:nvPr/>
          </p:nvSpPr>
          <p:spPr bwMode="auto">
            <a:xfrm>
              <a:off x="7389813" y="5848350"/>
              <a:ext cx="268288" cy="158750"/>
            </a:xfrm>
            <a:custGeom>
              <a:avLst/>
              <a:gdLst>
                <a:gd name="T0" fmla="*/ 5 w 94"/>
                <a:gd name="T1" fmla="*/ 7 h 56"/>
                <a:gd name="T2" fmla="*/ 30 w 94"/>
                <a:gd name="T3" fmla="*/ 1 h 56"/>
                <a:gd name="T4" fmla="*/ 56 w 94"/>
                <a:gd name="T5" fmla="*/ 9 h 56"/>
                <a:gd name="T6" fmla="*/ 77 w 94"/>
                <a:gd name="T7" fmla="*/ 23 h 56"/>
                <a:gd name="T8" fmla="*/ 88 w 94"/>
                <a:gd name="T9" fmla="*/ 39 h 56"/>
                <a:gd name="T10" fmla="*/ 35 w 94"/>
                <a:gd name="T11" fmla="*/ 52 h 56"/>
                <a:gd name="T12" fmla="*/ 1 w 94"/>
                <a:gd name="T13" fmla="*/ 18 h 56"/>
                <a:gd name="T14" fmla="*/ 3 w 94"/>
                <a:gd name="T1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56">
                  <a:moveTo>
                    <a:pt x="5" y="7"/>
                  </a:moveTo>
                  <a:cubicBezTo>
                    <a:pt x="14" y="3"/>
                    <a:pt x="20" y="0"/>
                    <a:pt x="30" y="1"/>
                  </a:cubicBezTo>
                  <a:cubicBezTo>
                    <a:pt x="40" y="2"/>
                    <a:pt x="48" y="5"/>
                    <a:pt x="56" y="9"/>
                  </a:cubicBezTo>
                  <a:cubicBezTo>
                    <a:pt x="63" y="13"/>
                    <a:pt x="70" y="19"/>
                    <a:pt x="77" y="23"/>
                  </a:cubicBezTo>
                  <a:cubicBezTo>
                    <a:pt x="84" y="28"/>
                    <a:pt x="94" y="30"/>
                    <a:pt x="88" y="39"/>
                  </a:cubicBezTo>
                  <a:cubicBezTo>
                    <a:pt x="78" y="54"/>
                    <a:pt x="50" y="56"/>
                    <a:pt x="35" y="52"/>
                  </a:cubicBezTo>
                  <a:cubicBezTo>
                    <a:pt x="19" y="48"/>
                    <a:pt x="3" y="35"/>
                    <a:pt x="1" y="18"/>
                  </a:cubicBezTo>
                  <a:cubicBezTo>
                    <a:pt x="0" y="14"/>
                    <a:pt x="0" y="10"/>
                    <a:pt x="3" y="7"/>
                  </a:cubicBezTo>
                </a:path>
              </a:pathLst>
            </a:custGeom>
            <a:solidFill>
              <a:srgbClr val="A9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Oval 90"/>
            <p:cNvSpPr>
              <a:spLocks noChangeArrowheads="1"/>
            </p:cNvSpPr>
            <p:nvPr/>
          </p:nvSpPr>
          <p:spPr bwMode="auto">
            <a:xfrm>
              <a:off x="5276851" y="801688"/>
              <a:ext cx="57150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Oval 91"/>
            <p:cNvSpPr>
              <a:spLocks noChangeArrowheads="1"/>
            </p:cNvSpPr>
            <p:nvPr/>
          </p:nvSpPr>
          <p:spPr bwMode="auto">
            <a:xfrm>
              <a:off x="4927601" y="628650"/>
              <a:ext cx="53975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92"/>
            <p:cNvSpPr/>
            <p:nvPr/>
          </p:nvSpPr>
          <p:spPr bwMode="auto">
            <a:xfrm>
              <a:off x="5875338" y="5211763"/>
              <a:ext cx="492125" cy="207963"/>
            </a:xfrm>
            <a:custGeom>
              <a:avLst/>
              <a:gdLst>
                <a:gd name="T0" fmla="*/ 12 w 172"/>
                <a:gd name="T1" fmla="*/ 0 h 73"/>
                <a:gd name="T2" fmla="*/ 76 w 172"/>
                <a:gd name="T3" fmla="*/ 71 h 73"/>
                <a:gd name="T4" fmla="*/ 143 w 172"/>
                <a:gd name="T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73">
                  <a:moveTo>
                    <a:pt x="12" y="0"/>
                  </a:moveTo>
                  <a:cubicBezTo>
                    <a:pt x="0" y="36"/>
                    <a:pt x="42" y="73"/>
                    <a:pt x="76" y="71"/>
                  </a:cubicBezTo>
                  <a:cubicBezTo>
                    <a:pt x="93" y="69"/>
                    <a:pt x="172" y="26"/>
                    <a:pt x="14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93"/>
            <p:cNvSpPr/>
            <p:nvPr/>
          </p:nvSpPr>
          <p:spPr bwMode="auto">
            <a:xfrm>
              <a:off x="5045076" y="5502275"/>
              <a:ext cx="558800" cy="442913"/>
            </a:xfrm>
            <a:custGeom>
              <a:avLst/>
              <a:gdLst>
                <a:gd name="T0" fmla="*/ 176 w 196"/>
                <a:gd name="T1" fmla="*/ 45 h 155"/>
                <a:gd name="T2" fmla="*/ 58 w 196"/>
                <a:gd name="T3" fmla="*/ 133 h 155"/>
                <a:gd name="T4" fmla="*/ 153 w 196"/>
                <a:gd name="T5" fmla="*/ 124 h 155"/>
                <a:gd name="T6" fmla="*/ 176 w 196"/>
                <a:gd name="T7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55">
                  <a:moveTo>
                    <a:pt x="176" y="45"/>
                  </a:moveTo>
                  <a:cubicBezTo>
                    <a:pt x="141" y="0"/>
                    <a:pt x="0" y="85"/>
                    <a:pt x="58" y="133"/>
                  </a:cubicBezTo>
                  <a:cubicBezTo>
                    <a:pt x="84" y="155"/>
                    <a:pt x="129" y="143"/>
                    <a:pt x="153" y="124"/>
                  </a:cubicBezTo>
                  <a:cubicBezTo>
                    <a:pt x="173" y="108"/>
                    <a:pt x="196" y="70"/>
                    <a:pt x="176" y="45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94"/>
            <p:cNvSpPr/>
            <p:nvPr/>
          </p:nvSpPr>
          <p:spPr bwMode="auto">
            <a:xfrm>
              <a:off x="6886576" y="5383213"/>
              <a:ext cx="403225" cy="365125"/>
            </a:xfrm>
            <a:custGeom>
              <a:avLst/>
              <a:gdLst>
                <a:gd name="T0" fmla="*/ 72 w 141"/>
                <a:gd name="T1" fmla="*/ 4 h 128"/>
                <a:gd name="T2" fmla="*/ 30 w 141"/>
                <a:gd name="T3" fmla="*/ 85 h 128"/>
                <a:gd name="T4" fmla="*/ 121 w 141"/>
                <a:gd name="T5" fmla="*/ 128 h 128"/>
                <a:gd name="T6" fmla="*/ 68 w 14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8">
                  <a:moveTo>
                    <a:pt x="72" y="4"/>
                  </a:moveTo>
                  <a:cubicBezTo>
                    <a:pt x="30" y="7"/>
                    <a:pt x="0" y="46"/>
                    <a:pt x="30" y="85"/>
                  </a:cubicBezTo>
                  <a:cubicBezTo>
                    <a:pt x="56" y="119"/>
                    <a:pt x="89" y="113"/>
                    <a:pt x="121" y="128"/>
                  </a:cubicBezTo>
                  <a:cubicBezTo>
                    <a:pt x="141" y="91"/>
                    <a:pt x="105" y="16"/>
                    <a:pt x="68" y="0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95"/>
            <p:cNvSpPr/>
            <p:nvPr/>
          </p:nvSpPr>
          <p:spPr bwMode="auto">
            <a:xfrm>
              <a:off x="6207126" y="5641975"/>
              <a:ext cx="628650" cy="454025"/>
            </a:xfrm>
            <a:custGeom>
              <a:avLst/>
              <a:gdLst>
                <a:gd name="T0" fmla="*/ 149 w 220"/>
                <a:gd name="T1" fmla="*/ 149 h 159"/>
                <a:gd name="T2" fmla="*/ 210 w 220"/>
                <a:gd name="T3" fmla="*/ 85 h 159"/>
                <a:gd name="T4" fmla="*/ 145 w 220"/>
                <a:gd name="T5" fmla="*/ 36 h 159"/>
                <a:gd name="T6" fmla="*/ 68 w 220"/>
                <a:gd name="T7" fmla="*/ 10 h 159"/>
                <a:gd name="T8" fmla="*/ 31 w 220"/>
                <a:gd name="T9" fmla="*/ 137 h 159"/>
                <a:gd name="T10" fmla="*/ 149 w 220"/>
                <a:gd name="T1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9">
                  <a:moveTo>
                    <a:pt x="149" y="149"/>
                  </a:moveTo>
                  <a:cubicBezTo>
                    <a:pt x="189" y="140"/>
                    <a:pt x="220" y="120"/>
                    <a:pt x="210" y="85"/>
                  </a:cubicBezTo>
                  <a:cubicBezTo>
                    <a:pt x="203" y="62"/>
                    <a:pt x="163" y="48"/>
                    <a:pt x="145" y="36"/>
                  </a:cubicBezTo>
                  <a:cubicBezTo>
                    <a:pt x="119" y="20"/>
                    <a:pt x="96" y="0"/>
                    <a:pt x="68" y="10"/>
                  </a:cubicBezTo>
                  <a:cubicBezTo>
                    <a:pt x="32" y="23"/>
                    <a:pt x="0" y="110"/>
                    <a:pt x="31" y="137"/>
                  </a:cubicBezTo>
                  <a:cubicBezTo>
                    <a:pt x="50" y="154"/>
                    <a:pt x="105" y="159"/>
                    <a:pt x="149" y="149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96"/>
            <p:cNvSpPr/>
            <p:nvPr/>
          </p:nvSpPr>
          <p:spPr bwMode="auto">
            <a:xfrm>
              <a:off x="5164138" y="1376363"/>
              <a:ext cx="277813" cy="169863"/>
            </a:xfrm>
            <a:custGeom>
              <a:avLst/>
              <a:gdLst>
                <a:gd name="T0" fmla="*/ 0 w 175"/>
                <a:gd name="T1" fmla="*/ 0 h 107"/>
                <a:gd name="T2" fmla="*/ 175 w 175"/>
                <a:gd name="T3" fmla="*/ 95 h 107"/>
                <a:gd name="T4" fmla="*/ 0 w 175"/>
                <a:gd name="T5" fmla="*/ 107 h 107"/>
                <a:gd name="T6" fmla="*/ 0 w 175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7">
                  <a:moveTo>
                    <a:pt x="0" y="0"/>
                  </a:moveTo>
                  <a:lnTo>
                    <a:pt x="175" y="95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97"/>
            <p:cNvSpPr/>
            <p:nvPr/>
          </p:nvSpPr>
          <p:spPr bwMode="auto">
            <a:xfrm>
              <a:off x="5278438" y="1320800"/>
              <a:ext cx="277813" cy="166688"/>
            </a:xfrm>
            <a:custGeom>
              <a:avLst/>
              <a:gdLst>
                <a:gd name="T0" fmla="*/ 175 w 175"/>
                <a:gd name="T1" fmla="*/ 105 h 105"/>
                <a:gd name="T2" fmla="*/ 0 w 175"/>
                <a:gd name="T3" fmla="*/ 0 h 105"/>
                <a:gd name="T4" fmla="*/ 175 w 175"/>
                <a:gd name="T5" fmla="*/ 6 h 105"/>
                <a:gd name="T6" fmla="*/ 175 w 1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5">
                  <a:moveTo>
                    <a:pt x="175" y="105"/>
                  </a:moveTo>
                  <a:lnTo>
                    <a:pt x="0" y="0"/>
                  </a:lnTo>
                  <a:lnTo>
                    <a:pt x="175" y="6"/>
                  </a:lnTo>
                  <a:lnTo>
                    <a:pt x="175" y="105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8"/>
            <p:cNvSpPr/>
            <p:nvPr/>
          </p:nvSpPr>
          <p:spPr bwMode="auto">
            <a:xfrm>
              <a:off x="5241926" y="1612900"/>
              <a:ext cx="320675" cy="225425"/>
            </a:xfrm>
            <a:custGeom>
              <a:avLst/>
              <a:gdLst>
                <a:gd name="T0" fmla="*/ 0 w 202"/>
                <a:gd name="T1" fmla="*/ 32 h 142"/>
                <a:gd name="T2" fmla="*/ 202 w 202"/>
                <a:gd name="T3" fmla="*/ 0 h 142"/>
                <a:gd name="T4" fmla="*/ 193 w 202"/>
                <a:gd name="T5" fmla="*/ 142 h 142"/>
                <a:gd name="T6" fmla="*/ 0 w 202"/>
                <a:gd name="T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2">
                  <a:moveTo>
                    <a:pt x="0" y="32"/>
                  </a:moveTo>
                  <a:lnTo>
                    <a:pt x="202" y="0"/>
                  </a:lnTo>
                  <a:lnTo>
                    <a:pt x="193" y="14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9"/>
            <p:cNvSpPr/>
            <p:nvPr/>
          </p:nvSpPr>
          <p:spPr bwMode="auto">
            <a:xfrm>
              <a:off x="5159376" y="1738313"/>
              <a:ext cx="290513" cy="193675"/>
            </a:xfrm>
            <a:custGeom>
              <a:avLst/>
              <a:gdLst>
                <a:gd name="T0" fmla="*/ 5 w 183"/>
                <a:gd name="T1" fmla="*/ 0 h 122"/>
                <a:gd name="T2" fmla="*/ 183 w 183"/>
                <a:gd name="T3" fmla="*/ 113 h 122"/>
                <a:gd name="T4" fmla="*/ 0 w 183"/>
                <a:gd name="T5" fmla="*/ 122 h 122"/>
                <a:gd name="T6" fmla="*/ 5 w 183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22">
                  <a:moveTo>
                    <a:pt x="5" y="0"/>
                  </a:moveTo>
                  <a:lnTo>
                    <a:pt x="183" y="113"/>
                  </a:lnTo>
                  <a:lnTo>
                    <a:pt x="0" y="1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5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100"/>
            <p:cNvSpPr/>
            <p:nvPr/>
          </p:nvSpPr>
          <p:spPr bwMode="auto">
            <a:xfrm>
              <a:off x="5099051" y="2106613"/>
              <a:ext cx="474663" cy="153988"/>
            </a:xfrm>
            <a:custGeom>
              <a:avLst/>
              <a:gdLst>
                <a:gd name="T0" fmla="*/ 0 w 299"/>
                <a:gd name="T1" fmla="*/ 97 h 97"/>
                <a:gd name="T2" fmla="*/ 297 w 299"/>
                <a:gd name="T3" fmla="*/ 93 h 97"/>
                <a:gd name="T4" fmla="*/ 299 w 299"/>
                <a:gd name="T5" fmla="*/ 7 h 97"/>
                <a:gd name="T6" fmla="*/ 250 w 299"/>
                <a:gd name="T7" fmla="*/ 0 h 97"/>
                <a:gd name="T8" fmla="*/ 157 w 299"/>
                <a:gd name="T9" fmla="*/ 2 h 97"/>
                <a:gd name="T10" fmla="*/ 68 w 299"/>
                <a:gd name="T11" fmla="*/ 0 h 97"/>
                <a:gd name="T12" fmla="*/ 4 w 299"/>
                <a:gd name="T13" fmla="*/ 0 h 97"/>
                <a:gd name="T14" fmla="*/ 0 w 299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97">
                  <a:moveTo>
                    <a:pt x="0" y="97"/>
                  </a:moveTo>
                  <a:lnTo>
                    <a:pt x="297" y="93"/>
                  </a:lnTo>
                  <a:lnTo>
                    <a:pt x="299" y="7"/>
                  </a:lnTo>
                  <a:lnTo>
                    <a:pt x="250" y="0"/>
                  </a:lnTo>
                  <a:lnTo>
                    <a:pt x="157" y="2"/>
                  </a:lnTo>
                  <a:lnTo>
                    <a:pt x="68" y="0"/>
                  </a:lnTo>
                  <a:lnTo>
                    <a:pt x="4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75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101"/>
            <p:cNvSpPr/>
            <p:nvPr/>
          </p:nvSpPr>
          <p:spPr bwMode="auto">
            <a:xfrm>
              <a:off x="5105401" y="2097088"/>
              <a:ext cx="473075" cy="157163"/>
            </a:xfrm>
            <a:custGeom>
              <a:avLst/>
              <a:gdLst>
                <a:gd name="T0" fmla="*/ 0 w 166"/>
                <a:gd name="T1" fmla="*/ 3 h 55"/>
                <a:gd name="T2" fmla="*/ 28 w 166"/>
                <a:gd name="T3" fmla="*/ 52 h 55"/>
                <a:gd name="T4" fmla="*/ 50 w 166"/>
                <a:gd name="T5" fmla="*/ 1 h 55"/>
                <a:gd name="T6" fmla="*/ 80 w 166"/>
                <a:gd name="T7" fmla="*/ 49 h 55"/>
                <a:gd name="T8" fmla="*/ 103 w 166"/>
                <a:gd name="T9" fmla="*/ 1 h 55"/>
                <a:gd name="T10" fmla="*/ 127 w 166"/>
                <a:gd name="T11" fmla="*/ 48 h 55"/>
                <a:gd name="T12" fmla="*/ 148 w 166"/>
                <a:gd name="T13" fmla="*/ 1 h 55"/>
                <a:gd name="T14" fmla="*/ 163 w 166"/>
                <a:gd name="T15" fmla="*/ 55 h 55"/>
                <a:gd name="T16" fmla="*/ 166 w 166"/>
                <a:gd name="T17" fmla="*/ 1 h 55"/>
                <a:gd name="T18" fmla="*/ 0 w 166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5">
                  <a:moveTo>
                    <a:pt x="0" y="3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6" y="1"/>
                    <a:pt x="5" y="0"/>
                    <a:pt x="0" y="3"/>
                  </a:cubicBezTo>
                  <a:close/>
                </a:path>
              </a:pathLst>
            </a:custGeom>
            <a:solidFill>
              <a:srgbClr val="FF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Oval 102"/>
            <p:cNvSpPr>
              <a:spLocks noChangeArrowheads="1"/>
            </p:cNvSpPr>
            <p:nvPr/>
          </p:nvSpPr>
          <p:spPr bwMode="auto">
            <a:xfrm>
              <a:off x="513873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Oval 103"/>
            <p:cNvSpPr>
              <a:spLocks noChangeArrowheads="1"/>
            </p:cNvSpPr>
            <p:nvPr/>
          </p:nvSpPr>
          <p:spPr bwMode="auto">
            <a:xfrm>
              <a:off x="5248276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Oval 104"/>
            <p:cNvSpPr>
              <a:spLocks noChangeArrowheads="1"/>
            </p:cNvSpPr>
            <p:nvPr/>
          </p:nvSpPr>
          <p:spPr bwMode="auto">
            <a:xfrm>
              <a:off x="537368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Oval 105"/>
            <p:cNvSpPr>
              <a:spLocks noChangeArrowheads="1"/>
            </p:cNvSpPr>
            <p:nvPr/>
          </p:nvSpPr>
          <p:spPr bwMode="auto">
            <a:xfrm>
              <a:off x="5502276" y="2306638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06"/>
            <p:cNvSpPr/>
            <p:nvPr/>
          </p:nvSpPr>
          <p:spPr bwMode="auto">
            <a:xfrm>
              <a:off x="5156201" y="2693988"/>
              <a:ext cx="150813" cy="93663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6 h 33"/>
                <a:gd name="T4" fmla="*/ 27 w 53"/>
                <a:gd name="T5" fmla="*/ 33 h 33"/>
                <a:gd name="T6" fmla="*/ 53 w 53"/>
                <a:gd name="T7" fmla="*/ 9 h 33"/>
                <a:gd name="T8" fmla="*/ 0 w 5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21"/>
                    <a:pt x="12" y="33"/>
                    <a:pt x="27" y="33"/>
                  </a:cubicBezTo>
                  <a:cubicBezTo>
                    <a:pt x="40" y="33"/>
                    <a:pt x="52" y="22"/>
                    <a:pt x="53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Oval 107"/>
            <p:cNvSpPr>
              <a:spLocks noChangeArrowheads="1"/>
            </p:cNvSpPr>
            <p:nvPr/>
          </p:nvSpPr>
          <p:spPr bwMode="auto">
            <a:xfrm>
              <a:off x="5376863" y="2808288"/>
              <a:ext cx="111125" cy="111125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08"/>
            <p:cNvSpPr/>
            <p:nvPr/>
          </p:nvSpPr>
          <p:spPr bwMode="auto">
            <a:xfrm>
              <a:off x="5078413" y="2859088"/>
              <a:ext cx="98425" cy="163513"/>
            </a:xfrm>
            <a:custGeom>
              <a:avLst/>
              <a:gdLst>
                <a:gd name="T0" fmla="*/ 6 w 34"/>
                <a:gd name="T1" fmla="*/ 0 h 57"/>
                <a:gd name="T2" fmla="*/ 1 w 34"/>
                <a:gd name="T3" fmla="*/ 1 h 57"/>
                <a:gd name="T4" fmla="*/ 0 w 34"/>
                <a:gd name="T5" fmla="*/ 57 h 57"/>
                <a:gd name="T6" fmla="*/ 6 w 34"/>
                <a:gd name="T7" fmla="*/ 57 h 57"/>
                <a:gd name="T8" fmla="*/ 34 w 34"/>
                <a:gd name="T9" fmla="*/ 29 h 57"/>
                <a:gd name="T10" fmla="*/ 6 w 34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6" y="0"/>
                  </a:moveTo>
                  <a:cubicBezTo>
                    <a:pt x="4" y="0"/>
                    <a:pt x="3" y="1"/>
                    <a:pt x="1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7"/>
                    <a:pt x="4" y="57"/>
                    <a:pt x="6" y="57"/>
                  </a:cubicBezTo>
                  <a:cubicBezTo>
                    <a:pt x="21" y="57"/>
                    <a:pt x="34" y="44"/>
                    <a:pt x="34" y="29"/>
                  </a:cubicBezTo>
                  <a:cubicBezTo>
                    <a:pt x="34" y="13"/>
                    <a:pt x="21" y="0"/>
                    <a:pt x="6" y="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Oval 109"/>
            <p:cNvSpPr>
              <a:spLocks noChangeArrowheads="1"/>
            </p:cNvSpPr>
            <p:nvPr/>
          </p:nvSpPr>
          <p:spPr bwMode="auto">
            <a:xfrm>
              <a:off x="5116513" y="3222625"/>
              <a:ext cx="103188" cy="101600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10"/>
            <p:cNvSpPr/>
            <p:nvPr/>
          </p:nvSpPr>
          <p:spPr bwMode="auto">
            <a:xfrm>
              <a:off x="5359401" y="3262313"/>
              <a:ext cx="171450" cy="104775"/>
            </a:xfrm>
            <a:custGeom>
              <a:avLst/>
              <a:gdLst>
                <a:gd name="T0" fmla="*/ 60 w 60"/>
                <a:gd name="T1" fmla="*/ 30 h 37"/>
                <a:gd name="T2" fmla="*/ 30 w 60"/>
                <a:gd name="T3" fmla="*/ 0 h 37"/>
                <a:gd name="T4" fmla="*/ 0 w 60"/>
                <a:gd name="T5" fmla="*/ 30 h 37"/>
                <a:gd name="T6" fmla="*/ 1 w 60"/>
                <a:gd name="T7" fmla="*/ 37 h 37"/>
                <a:gd name="T8" fmla="*/ 59 w 60"/>
                <a:gd name="T9" fmla="*/ 36 h 37"/>
                <a:gd name="T10" fmla="*/ 60 w 60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7">
                  <a:moveTo>
                    <a:pt x="60" y="30"/>
                  </a:move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2"/>
                    <a:pt x="1" y="35"/>
                    <a:pt x="1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4"/>
                    <a:pt x="60" y="32"/>
                    <a:pt x="60" y="3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Oval 111"/>
            <p:cNvSpPr>
              <a:spLocks noChangeArrowheads="1"/>
            </p:cNvSpPr>
            <p:nvPr/>
          </p:nvSpPr>
          <p:spPr bwMode="auto">
            <a:xfrm>
              <a:off x="5233988" y="3005138"/>
              <a:ext cx="211138" cy="214313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12"/>
            <p:cNvSpPr/>
            <p:nvPr/>
          </p:nvSpPr>
          <p:spPr bwMode="auto">
            <a:xfrm>
              <a:off x="5530851" y="2944813"/>
              <a:ext cx="39688" cy="128588"/>
            </a:xfrm>
            <a:custGeom>
              <a:avLst/>
              <a:gdLst>
                <a:gd name="T0" fmla="*/ 0 w 14"/>
                <a:gd name="T1" fmla="*/ 23 h 45"/>
                <a:gd name="T2" fmla="*/ 14 w 14"/>
                <a:gd name="T3" fmla="*/ 45 h 45"/>
                <a:gd name="T4" fmla="*/ 14 w 14"/>
                <a:gd name="T5" fmla="*/ 0 h 45"/>
                <a:gd name="T6" fmla="*/ 0 w 14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0" y="23"/>
                  </a:moveTo>
                  <a:cubicBezTo>
                    <a:pt x="0" y="33"/>
                    <a:pt x="6" y="41"/>
                    <a:pt x="14" y="45"/>
                  </a:cubicBezTo>
                  <a:cubicBezTo>
                    <a:pt x="14" y="30"/>
                    <a:pt x="14" y="15"/>
                    <a:pt x="14" y="0"/>
                  </a:cubicBezTo>
                  <a:cubicBezTo>
                    <a:pt x="6" y="4"/>
                    <a:pt x="0" y="13"/>
                    <a:pt x="0" y="23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13"/>
            <p:cNvSpPr/>
            <p:nvPr/>
          </p:nvSpPr>
          <p:spPr bwMode="auto">
            <a:xfrm>
              <a:off x="5106988" y="3409950"/>
              <a:ext cx="174625" cy="120650"/>
            </a:xfrm>
            <a:custGeom>
              <a:avLst/>
              <a:gdLst>
                <a:gd name="T0" fmla="*/ 0 w 110"/>
                <a:gd name="T1" fmla="*/ 4 h 76"/>
                <a:gd name="T2" fmla="*/ 99 w 110"/>
                <a:gd name="T3" fmla="*/ 0 h 76"/>
                <a:gd name="T4" fmla="*/ 110 w 110"/>
                <a:gd name="T5" fmla="*/ 76 h 76"/>
                <a:gd name="T6" fmla="*/ 6 w 110"/>
                <a:gd name="T7" fmla="*/ 49 h 76"/>
                <a:gd name="T8" fmla="*/ 0 w 110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6">
                  <a:moveTo>
                    <a:pt x="0" y="4"/>
                  </a:moveTo>
                  <a:lnTo>
                    <a:pt x="99" y="0"/>
                  </a:lnTo>
                  <a:lnTo>
                    <a:pt x="110" y="76"/>
                  </a:lnTo>
                  <a:lnTo>
                    <a:pt x="6" y="4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14"/>
            <p:cNvSpPr/>
            <p:nvPr/>
          </p:nvSpPr>
          <p:spPr bwMode="auto">
            <a:xfrm>
              <a:off x="5367338" y="3409950"/>
              <a:ext cx="177800" cy="174625"/>
            </a:xfrm>
            <a:custGeom>
              <a:avLst/>
              <a:gdLst>
                <a:gd name="T0" fmla="*/ 0 w 112"/>
                <a:gd name="T1" fmla="*/ 6 h 110"/>
                <a:gd name="T2" fmla="*/ 0 w 112"/>
                <a:gd name="T3" fmla="*/ 87 h 110"/>
                <a:gd name="T4" fmla="*/ 112 w 112"/>
                <a:gd name="T5" fmla="*/ 110 h 110"/>
                <a:gd name="T6" fmla="*/ 106 w 112"/>
                <a:gd name="T7" fmla="*/ 0 h 110"/>
                <a:gd name="T8" fmla="*/ 0 w 112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0">
                  <a:moveTo>
                    <a:pt x="0" y="6"/>
                  </a:moveTo>
                  <a:lnTo>
                    <a:pt x="0" y="87"/>
                  </a:lnTo>
                  <a:lnTo>
                    <a:pt x="112" y="110"/>
                  </a:lnTo>
                  <a:lnTo>
                    <a:pt x="10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15"/>
            <p:cNvSpPr/>
            <p:nvPr/>
          </p:nvSpPr>
          <p:spPr bwMode="auto">
            <a:xfrm>
              <a:off x="5116513" y="3581400"/>
              <a:ext cx="179388" cy="120650"/>
            </a:xfrm>
            <a:custGeom>
              <a:avLst/>
              <a:gdLst>
                <a:gd name="T0" fmla="*/ 0 w 113"/>
                <a:gd name="T1" fmla="*/ 0 h 76"/>
                <a:gd name="T2" fmla="*/ 0 w 113"/>
                <a:gd name="T3" fmla="*/ 61 h 76"/>
                <a:gd name="T4" fmla="*/ 113 w 113"/>
                <a:gd name="T5" fmla="*/ 76 h 76"/>
                <a:gd name="T6" fmla="*/ 104 w 113"/>
                <a:gd name="T7" fmla="*/ 16 h 76"/>
                <a:gd name="T8" fmla="*/ 0 w 11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lnTo>
                    <a:pt x="0" y="61"/>
                  </a:lnTo>
                  <a:lnTo>
                    <a:pt x="113" y="76"/>
                  </a:lnTo>
                  <a:lnTo>
                    <a:pt x="10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16"/>
            <p:cNvSpPr/>
            <p:nvPr/>
          </p:nvSpPr>
          <p:spPr bwMode="auto">
            <a:xfrm>
              <a:off x="5376863" y="3627438"/>
              <a:ext cx="179388" cy="111125"/>
            </a:xfrm>
            <a:custGeom>
              <a:avLst/>
              <a:gdLst>
                <a:gd name="T0" fmla="*/ 0 w 113"/>
                <a:gd name="T1" fmla="*/ 0 h 70"/>
                <a:gd name="T2" fmla="*/ 3 w 113"/>
                <a:gd name="T3" fmla="*/ 49 h 70"/>
                <a:gd name="T4" fmla="*/ 113 w 113"/>
                <a:gd name="T5" fmla="*/ 70 h 70"/>
                <a:gd name="T6" fmla="*/ 106 w 113"/>
                <a:gd name="T7" fmla="*/ 27 h 70"/>
                <a:gd name="T8" fmla="*/ 0 w 11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3" y="49"/>
                  </a:lnTo>
                  <a:lnTo>
                    <a:pt x="113" y="70"/>
                  </a:lnTo>
                  <a:lnTo>
                    <a:pt x="106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Oval 117"/>
            <p:cNvSpPr>
              <a:spLocks noChangeArrowheads="1"/>
            </p:cNvSpPr>
            <p:nvPr/>
          </p:nvSpPr>
          <p:spPr bwMode="auto">
            <a:xfrm>
              <a:off x="5116513" y="3767138"/>
              <a:ext cx="33338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Oval 118"/>
            <p:cNvSpPr>
              <a:spLocks noChangeArrowheads="1"/>
            </p:cNvSpPr>
            <p:nvPr/>
          </p:nvSpPr>
          <p:spPr bwMode="auto">
            <a:xfrm>
              <a:off x="5238751" y="3784600"/>
              <a:ext cx="38100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Oval 119"/>
            <p:cNvSpPr>
              <a:spLocks noChangeArrowheads="1"/>
            </p:cNvSpPr>
            <p:nvPr/>
          </p:nvSpPr>
          <p:spPr bwMode="auto">
            <a:xfrm>
              <a:off x="5359401" y="3806825"/>
              <a:ext cx="33338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Oval 120"/>
            <p:cNvSpPr>
              <a:spLocks noChangeArrowheads="1"/>
            </p:cNvSpPr>
            <p:nvPr/>
          </p:nvSpPr>
          <p:spPr bwMode="auto">
            <a:xfrm>
              <a:off x="5499101" y="3817938"/>
              <a:ext cx="36513" cy="38100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Oval 121"/>
            <p:cNvSpPr>
              <a:spLocks noChangeArrowheads="1"/>
            </p:cNvSpPr>
            <p:nvPr/>
          </p:nvSpPr>
          <p:spPr bwMode="auto">
            <a:xfrm>
              <a:off x="5106988" y="4052888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Oval 122"/>
            <p:cNvSpPr>
              <a:spLocks noChangeArrowheads="1"/>
            </p:cNvSpPr>
            <p:nvPr/>
          </p:nvSpPr>
          <p:spPr bwMode="auto">
            <a:xfrm>
              <a:off x="5227638" y="405765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Oval 123"/>
            <p:cNvSpPr>
              <a:spLocks noChangeArrowheads="1"/>
            </p:cNvSpPr>
            <p:nvPr/>
          </p:nvSpPr>
          <p:spPr bwMode="auto">
            <a:xfrm>
              <a:off x="5364163" y="4070350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Oval 124"/>
            <p:cNvSpPr>
              <a:spLocks noChangeArrowheads="1"/>
            </p:cNvSpPr>
            <p:nvPr/>
          </p:nvSpPr>
          <p:spPr bwMode="auto">
            <a:xfrm>
              <a:off x="5499101" y="4078288"/>
              <a:ext cx="36513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Oval 125"/>
            <p:cNvSpPr>
              <a:spLocks noChangeArrowheads="1"/>
            </p:cNvSpPr>
            <p:nvPr/>
          </p:nvSpPr>
          <p:spPr bwMode="auto">
            <a:xfrm>
              <a:off x="5106988" y="434340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Oval 126"/>
            <p:cNvSpPr>
              <a:spLocks noChangeArrowheads="1"/>
            </p:cNvSpPr>
            <p:nvPr/>
          </p:nvSpPr>
          <p:spPr bwMode="auto">
            <a:xfrm>
              <a:off x="5235576" y="4352925"/>
              <a:ext cx="34925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Oval 127"/>
            <p:cNvSpPr>
              <a:spLocks noChangeArrowheads="1"/>
            </p:cNvSpPr>
            <p:nvPr/>
          </p:nvSpPr>
          <p:spPr bwMode="auto">
            <a:xfrm>
              <a:off x="5373688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Oval 128"/>
            <p:cNvSpPr>
              <a:spLocks noChangeArrowheads="1"/>
            </p:cNvSpPr>
            <p:nvPr/>
          </p:nvSpPr>
          <p:spPr bwMode="auto">
            <a:xfrm>
              <a:off x="5505451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Oval 129"/>
            <p:cNvSpPr>
              <a:spLocks noChangeArrowheads="1"/>
            </p:cNvSpPr>
            <p:nvPr/>
          </p:nvSpPr>
          <p:spPr bwMode="auto">
            <a:xfrm>
              <a:off x="5124451" y="3921125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Oval 130"/>
            <p:cNvSpPr>
              <a:spLocks noChangeArrowheads="1"/>
            </p:cNvSpPr>
            <p:nvPr/>
          </p:nvSpPr>
          <p:spPr bwMode="auto">
            <a:xfrm>
              <a:off x="5270501" y="3930650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Oval 131"/>
            <p:cNvSpPr>
              <a:spLocks noChangeArrowheads="1"/>
            </p:cNvSpPr>
            <p:nvPr/>
          </p:nvSpPr>
          <p:spPr bwMode="auto">
            <a:xfrm>
              <a:off x="5381626" y="3944938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Oval 132"/>
            <p:cNvSpPr>
              <a:spLocks noChangeArrowheads="1"/>
            </p:cNvSpPr>
            <p:nvPr/>
          </p:nvSpPr>
          <p:spPr bwMode="auto">
            <a:xfrm>
              <a:off x="5499101" y="3946525"/>
              <a:ext cx="36513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Oval 133"/>
            <p:cNvSpPr>
              <a:spLocks noChangeArrowheads="1"/>
            </p:cNvSpPr>
            <p:nvPr/>
          </p:nvSpPr>
          <p:spPr bwMode="auto">
            <a:xfrm>
              <a:off x="5106988" y="4203700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Oval 134"/>
            <p:cNvSpPr>
              <a:spLocks noChangeArrowheads="1"/>
            </p:cNvSpPr>
            <p:nvPr/>
          </p:nvSpPr>
          <p:spPr bwMode="auto">
            <a:xfrm>
              <a:off x="5235576" y="4213225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Oval 135"/>
            <p:cNvSpPr>
              <a:spLocks noChangeArrowheads="1"/>
            </p:cNvSpPr>
            <p:nvPr/>
          </p:nvSpPr>
          <p:spPr bwMode="auto">
            <a:xfrm>
              <a:off x="5367338" y="4221163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Oval 136"/>
            <p:cNvSpPr>
              <a:spLocks noChangeArrowheads="1"/>
            </p:cNvSpPr>
            <p:nvPr/>
          </p:nvSpPr>
          <p:spPr bwMode="auto">
            <a:xfrm>
              <a:off x="5499101" y="4214813"/>
              <a:ext cx="36513" cy="38100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Oval 137"/>
            <p:cNvSpPr>
              <a:spLocks noChangeArrowheads="1"/>
            </p:cNvSpPr>
            <p:nvPr/>
          </p:nvSpPr>
          <p:spPr bwMode="auto">
            <a:xfrm>
              <a:off x="5110163" y="4449763"/>
              <a:ext cx="38100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Oval 138"/>
            <p:cNvSpPr>
              <a:spLocks noChangeArrowheads="1"/>
            </p:cNvSpPr>
            <p:nvPr/>
          </p:nvSpPr>
          <p:spPr bwMode="auto">
            <a:xfrm>
              <a:off x="5245101" y="4471988"/>
              <a:ext cx="33338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139"/>
            <p:cNvSpPr>
              <a:spLocks noChangeArrowheads="1"/>
            </p:cNvSpPr>
            <p:nvPr/>
          </p:nvSpPr>
          <p:spPr bwMode="auto">
            <a:xfrm>
              <a:off x="5391151" y="4475163"/>
              <a:ext cx="33338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Oval 140"/>
            <p:cNvSpPr>
              <a:spLocks noChangeArrowheads="1"/>
            </p:cNvSpPr>
            <p:nvPr/>
          </p:nvSpPr>
          <p:spPr bwMode="auto">
            <a:xfrm>
              <a:off x="5516563" y="4489450"/>
              <a:ext cx="36513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Oval 141"/>
            <p:cNvSpPr>
              <a:spLocks noChangeArrowheads="1"/>
            </p:cNvSpPr>
            <p:nvPr/>
          </p:nvSpPr>
          <p:spPr bwMode="auto">
            <a:xfrm>
              <a:off x="5084763" y="4735513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Oval 142"/>
            <p:cNvSpPr>
              <a:spLocks noChangeArrowheads="1"/>
            </p:cNvSpPr>
            <p:nvPr/>
          </p:nvSpPr>
          <p:spPr bwMode="auto">
            <a:xfrm>
              <a:off x="5173663" y="4664075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Oval 143"/>
            <p:cNvSpPr>
              <a:spLocks noChangeArrowheads="1"/>
            </p:cNvSpPr>
            <p:nvPr/>
          </p:nvSpPr>
          <p:spPr bwMode="auto">
            <a:xfrm>
              <a:off x="5262563" y="4586288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Oval 144"/>
            <p:cNvSpPr>
              <a:spLocks noChangeArrowheads="1"/>
            </p:cNvSpPr>
            <p:nvPr/>
          </p:nvSpPr>
          <p:spPr bwMode="auto">
            <a:xfrm>
              <a:off x="5299076" y="473551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Oval 145"/>
            <p:cNvSpPr>
              <a:spLocks noChangeArrowheads="1"/>
            </p:cNvSpPr>
            <p:nvPr/>
          </p:nvSpPr>
          <p:spPr bwMode="auto">
            <a:xfrm>
              <a:off x="5399088" y="481806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Oval 146"/>
            <p:cNvSpPr>
              <a:spLocks noChangeArrowheads="1"/>
            </p:cNvSpPr>
            <p:nvPr/>
          </p:nvSpPr>
          <p:spPr bwMode="auto">
            <a:xfrm>
              <a:off x="5507038" y="4872038"/>
              <a:ext cx="26988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Oval 147"/>
            <p:cNvSpPr>
              <a:spLocks noChangeArrowheads="1"/>
            </p:cNvSpPr>
            <p:nvPr/>
          </p:nvSpPr>
          <p:spPr bwMode="auto">
            <a:xfrm>
              <a:off x="5219701" y="5087938"/>
              <a:ext cx="25400" cy="26988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Oval 148"/>
            <p:cNvSpPr>
              <a:spLocks noChangeArrowheads="1"/>
            </p:cNvSpPr>
            <p:nvPr/>
          </p:nvSpPr>
          <p:spPr bwMode="auto">
            <a:xfrm>
              <a:off x="5278438" y="5008563"/>
              <a:ext cx="26988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Oval 149"/>
            <p:cNvSpPr>
              <a:spLocks noChangeArrowheads="1"/>
            </p:cNvSpPr>
            <p:nvPr/>
          </p:nvSpPr>
          <p:spPr bwMode="auto">
            <a:xfrm>
              <a:off x="5359401" y="4922838"/>
              <a:ext cx="25400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50"/>
            <p:cNvSpPr/>
            <p:nvPr/>
          </p:nvSpPr>
          <p:spPr bwMode="auto">
            <a:xfrm>
              <a:off x="5545138" y="700088"/>
              <a:ext cx="333375" cy="244475"/>
            </a:xfrm>
            <a:custGeom>
              <a:avLst/>
              <a:gdLst>
                <a:gd name="T0" fmla="*/ 5 w 117"/>
                <a:gd name="T1" fmla="*/ 0 h 86"/>
                <a:gd name="T2" fmla="*/ 69 w 117"/>
                <a:gd name="T3" fmla="*/ 25 h 86"/>
                <a:gd name="T4" fmla="*/ 112 w 117"/>
                <a:gd name="T5" fmla="*/ 56 h 86"/>
                <a:gd name="T6" fmla="*/ 55 w 117"/>
                <a:gd name="T7" fmla="*/ 84 h 86"/>
                <a:gd name="T8" fmla="*/ 0 w 117"/>
                <a:gd name="T9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6">
                  <a:moveTo>
                    <a:pt x="5" y="0"/>
                  </a:moveTo>
                  <a:cubicBezTo>
                    <a:pt x="24" y="1"/>
                    <a:pt x="49" y="19"/>
                    <a:pt x="69" y="25"/>
                  </a:cubicBezTo>
                  <a:cubicBezTo>
                    <a:pt x="83" y="29"/>
                    <a:pt x="117" y="35"/>
                    <a:pt x="112" y="56"/>
                  </a:cubicBezTo>
                  <a:cubicBezTo>
                    <a:pt x="107" y="79"/>
                    <a:pt x="75" y="86"/>
                    <a:pt x="55" y="84"/>
                  </a:cubicBezTo>
                  <a:cubicBezTo>
                    <a:pt x="25" y="82"/>
                    <a:pt x="17" y="61"/>
                    <a:pt x="0" y="40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51"/>
            <p:cNvSpPr/>
            <p:nvPr/>
          </p:nvSpPr>
          <p:spPr bwMode="auto">
            <a:xfrm>
              <a:off x="4508501" y="685800"/>
              <a:ext cx="479425" cy="530225"/>
            </a:xfrm>
            <a:custGeom>
              <a:avLst/>
              <a:gdLst>
                <a:gd name="T0" fmla="*/ 92 w 168"/>
                <a:gd name="T1" fmla="*/ 0 h 186"/>
                <a:gd name="T2" fmla="*/ 19 w 168"/>
                <a:gd name="T3" fmla="*/ 69 h 186"/>
                <a:gd name="T4" fmla="*/ 103 w 168"/>
                <a:gd name="T5" fmla="*/ 180 h 186"/>
                <a:gd name="T6" fmla="*/ 133 w 168"/>
                <a:gd name="T7" fmla="*/ 184 h 186"/>
                <a:gd name="T8" fmla="*/ 92 w 16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86">
                  <a:moveTo>
                    <a:pt x="92" y="0"/>
                  </a:moveTo>
                  <a:cubicBezTo>
                    <a:pt x="92" y="0"/>
                    <a:pt x="37" y="19"/>
                    <a:pt x="19" y="69"/>
                  </a:cubicBezTo>
                  <a:cubicBezTo>
                    <a:pt x="0" y="119"/>
                    <a:pt x="32" y="180"/>
                    <a:pt x="103" y="180"/>
                  </a:cubicBezTo>
                  <a:cubicBezTo>
                    <a:pt x="103" y="180"/>
                    <a:pt x="112" y="182"/>
                    <a:pt x="133" y="184"/>
                  </a:cubicBezTo>
                  <a:cubicBezTo>
                    <a:pt x="153" y="186"/>
                    <a:pt x="168" y="48"/>
                    <a:pt x="92" y="0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52"/>
            <p:cNvSpPr/>
            <p:nvPr/>
          </p:nvSpPr>
          <p:spPr bwMode="auto">
            <a:xfrm>
              <a:off x="4927601" y="879475"/>
              <a:ext cx="536575" cy="207963"/>
            </a:xfrm>
            <a:custGeom>
              <a:avLst/>
              <a:gdLst>
                <a:gd name="T0" fmla="*/ 157 w 188"/>
                <a:gd name="T1" fmla="*/ 53 h 73"/>
                <a:gd name="T2" fmla="*/ 102 w 188"/>
                <a:gd name="T3" fmla="*/ 61 h 73"/>
                <a:gd name="T4" fmla="*/ 157 w 188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73">
                  <a:moveTo>
                    <a:pt x="157" y="53"/>
                  </a:moveTo>
                  <a:cubicBezTo>
                    <a:pt x="146" y="73"/>
                    <a:pt x="119" y="67"/>
                    <a:pt x="102" y="61"/>
                  </a:cubicBezTo>
                  <a:cubicBezTo>
                    <a:pt x="0" y="22"/>
                    <a:pt x="188" y="0"/>
                    <a:pt x="157" y="53"/>
                  </a:cubicBezTo>
                  <a:close/>
                </a:path>
              </a:pathLst>
            </a:custGeom>
            <a:solidFill>
              <a:srgbClr val="FF7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53"/>
            <p:cNvSpPr/>
            <p:nvPr/>
          </p:nvSpPr>
          <p:spPr bwMode="auto">
            <a:xfrm>
              <a:off x="5005388" y="984250"/>
              <a:ext cx="242888" cy="246063"/>
            </a:xfrm>
            <a:custGeom>
              <a:avLst/>
              <a:gdLst>
                <a:gd name="T0" fmla="*/ 71 w 85"/>
                <a:gd name="T1" fmla="*/ 2 h 86"/>
                <a:gd name="T2" fmla="*/ 54 w 85"/>
                <a:gd name="T3" fmla="*/ 57 h 86"/>
                <a:gd name="T4" fmla="*/ 2 w 85"/>
                <a:gd name="T5" fmla="*/ 73 h 86"/>
                <a:gd name="T6" fmla="*/ 0 w 85"/>
                <a:gd name="T7" fmla="*/ 81 h 86"/>
                <a:gd name="T8" fmla="*/ 60 w 85"/>
                <a:gd name="T9" fmla="*/ 63 h 86"/>
                <a:gd name="T10" fmla="*/ 79 w 85"/>
                <a:gd name="T11" fmla="*/ 0 h 86"/>
                <a:gd name="T12" fmla="*/ 71 w 85"/>
                <a:gd name="T1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6">
                  <a:moveTo>
                    <a:pt x="71" y="2"/>
                  </a:moveTo>
                  <a:cubicBezTo>
                    <a:pt x="75" y="21"/>
                    <a:pt x="69" y="42"/>
                    <a:pt x="54" y="57"/>
                  </a:cubicBezTo>
                  <a:cubicBezTo>
                    <a:pt x="40" y="71"/>
                    <a:pt x="20" y="77"/>
                    <a:pt x="2" y="7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6"/>
                    <a:pt x="44" y="80"/>
                    <a:pt x="60" y="63"/>
                  </a:cubicBezTo>
                  <a:cubicBezTo>
                    <a:pt x="77" y="46"/>
                    <a:pt x="85" y="22"/>
                    <a:pt x="79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54"/>
            <p:cNvSpPr/>
            <p:nvPr/>
          </p:nvSpPr>
          <p:spPr bwMode="auto">
            <a:xfrm>
              <a:off x="5405438" y="941388"/>
              <a:ext cx="207963" cy="268288"/>
            </a:xfrm>
            <a:custGeom>
              <a:avLst/>
              <a:gdLst>
                <a:gd name="T0" fmla="*/ 73 w 73"/>
                <a:gd name="T1" fmla="*/ 10 h 94"/>
                <a:gd name="T2" fmla="*/ 69 w 73"/>
                <a:gd name="T3" fmla="*/ 94 h 94"/>
                <a:gd name="T4" fmla="*/ 73 w 73"/>
                <a:gd name="T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94">
                  <a:moveTo>
                    <a:pt x="73" y="10"/>
                  </a:moveTo>
                  <a:cubicBezTo>
                    <a:pt x="0" y="0"/>
                    <a:pt x="15" y="87"/>
                    <a:pt x="69" y="94"/>
                  </a:cubicBezTo>
                  <a:cubicBezTo>
                    <a:pt x="70" y="68"/>
                    <a:pt x="73" y="44"/>
                    <a:pt x="73" y="1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55"/>
            <p:cNvSpPr/>
            <p:nvPr/>
          </p:nvSpPr>
          <p:spPr bwMode="auto">
            <a:xfrm>
              <a:off x="5202238" y="519113"/>
              <a:ext cx="319088" cy="166688"/>
            </a:xfrm>
            <a:custGeom>
              <a:avLst/>
              <a:gdLst>
                <a:gd name="T0" fmla="*/ 23 w 112"/>
                <a:gd name="T1" fmla="*/ 10 h 58"/>
                <a:gd name="T2" fmla="*/ 14 w 112"/>
                <a:gd name="T3" fmla="*/ 14 h 58"/>
                <a:gd name="T4" fmla="*/ 106 w 112"/>
                <a:gd name="T5" fmla="*/ 37 h 58"/>
                <a:gd name="T6" fmla="*/ 13 w 112"/>
                <a:gd name="T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8">
                  <a:moveTo>
                    <a:pt x="23" y="10"/>
                  </a:moveTo>
                  <a:cubicBezTo>
                    <a:pt x="20" y="11"/>
                    <a:pt x="17" y="13"/>
                    <a:pt x="14" y="14"/>
                  </a:cubicBezTo>
                  <a:cubicBezTo>
                    <a:pt x="0" y="56"/>
                    <a:pt x="102" y="58"/>
                    <a:pt x="106" y="37"/>
                  </a:cubicBezTo>
                  <a:cubicBezTo>
                    <a:pt x="112" y="8"/>
                    <a:pt x="27" y="0"/>
                    <a:pt x="1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83683" y="656541"/>
            <a:ext cx="2869246" cy="1386130"/>
            <a:chOff x="1483683" y="656541"/>
            <a:chExt cx="2869246" cy="1386130"/>
          </a:xfrm>
        </p:grpSpPr>
        <p:sp>
          <p:nvSpPr>
            <p:cNvPr id="15" name="Cloud Callout 14"/>
            <p:cNvSpPr/>
            <p:nvPr/>
          </p:nvSpPr>
          <p:spPr>
            <a:xfrm>
              <a:off x="1483683" y="656541"/>
              <a:ext cx="2869246" cy="1386130"/>
            </a:xfrm>
            <a:prstGeom prst="cloud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89457" y="1024627"/>
              <a:ext cx="26634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LUYỆN ĐỌC</a:t>
              </a:r>
            </a:p>
            <a:p>
              <a:endParaRPr lang="en-US" sz="2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30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0678" y="1960477"/>
            <a:ext cx="777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cs typeface="Andalus" pitchFamily="18" charset="-78"/>
              </a:rPr>
              <a:t>ĐỌC ĐÚNG :  </a:t>
            </a:r>
            <a:r>
              <a:rPr lang="en-US" sz="2800" smtClean="0">
                <a:cs typeface="Andalus" pitchFamily="18" charset="-78"/>
              </a:rPr>
              <a:t>Sắc </a:t>
            </a:r>
            <a:r>
              <a:rPr lang="en-US" sz="2800">
                <a:cs typeface="Andalus" pitchFamily="18" charset="-78"/>
              </a:rPr>
              <a:t>màu, cao vợi, rực rỡ, bát </a:t>
            </a:r>
            <a:r>
              <a:rPr lang="en-US" sz="2800" smtClean="0">
                <a:cs typeface="Andalus" pitchFamily="18" charset="-78"/>
              </a:rPr>
              <a:t>ngát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03944" y="574509"/>
            <a:ext cx="2869246" cy="1386130"/>
            <a:chOff x="1483683" y="656541"/>
            <a:chExt cx="2869246" cy="1386130"/>
          </a:xfrm>
        </p:grpSpPr>
        <p:sp>
          <p:nvSpPr>
            <p:cNvPr id="6" name="Cloud Callout 5"/>
            <p:cNvSpPr/>
            <p:nvPr/>
          </p:nvSpPr>
          <p:spPr>
            <a:xfrm>
              <a:off x="1483683" y="656541"/>
              <a:ext cx="2869246" cy="1386130"/>
            </a:xfrm>
            <a:prstGeom prst="cloud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89457" y="1024627"/>
              <a:ext cx="26634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LUYỆN ĐỌC</a:t>
              </a:r>
            </a:p>
            <a:p>
              <a:endParaRPr 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97558" y="2581157"/>
            <a:ext cx="7622564" cy="3970318"/>
            <a:chOff x="3397558" y="2581157"/>
            <a:chExt cx="7622564" cy="3970318"/>
          </a:xfrm>
        </p:grpSpPr>
        <p:sp>
          <p:nvSpPr>
            <p:cNvPr id="8" name="Rectangle 7"/>
            <p:cNvSpPr/>
            <p:nvPr/>
          </p:nvSpPr>
          <p:spPr>
            <a:xfrm>
              <a:off x="3397558" y="2612689"/>
              <a:ext cx="33501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cs typeface="Andalus" pitchFamily="18" charset="-78"/>
                </a:rPr>
                <a:t>NGẮT NHỊP THƠ</a:t>
              </a:r>
              <a:r>
                <a:rPr lang="en-US" sz="2800" b="1" smtClean="0">
                  <a:solidFill>
                    <a:srgbClr val="C00000"/>
                  </a:solidFill>
                  <a:cs typeface="Andalus" pitchFamily="18" charset="-78"/>
                </a:rPr>
                <a:t>:</a:t>
              </a:r>
              <a:endParaRPr lang="en-US" sz="2800" b="1">
                <a:solidFill>
                  <a:srgbClr val="C00000"/>
                </a:solidFill>
                <a:cs typeface="Andalus" pitchFamily="18" charset="-7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29025" y="2581157"/>
              <a:ext cx="4091097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/>
                <a:t>Em yêu màu đỏ:</a:t>
              </a:r>
            </a:p>
            <a:p>
              <a:r>
                <a:rPr lang="vi-VN" sz="2800"/>
                <a:t>Như máu con tim,</a:t>
              </a:r>
            </a:p>
            <a:p>
              <a:r>
                <a:rPr lang="vi-VN" sz="2800"/>
                <a:t>Lá cờ Tổ quốc,</a:t>
              </a:r>
            </a:p>
            <a:p>
              <a:r>
                <a:rPr lang="vi-VN" sz="2800"/>
                <a:t>Khăn quàng đội viên.</a:t>
              </a:r>
            </a:p>
            <a:p>
              <a:endParaRPr lang="en-US" sz="2800"/>
            </a:p>
            <a:p>
              <a:r>
                <a:rPr lang="vi-VN" sz="2800"/>
                <a:t>Em yêu màu xanh:</a:t>
              </a:r>
            </a:p>
            <a:p>
              <a:r>
                <a:rPr lang="vi-VN" sz="2800"/>
                <a:t>Đồng bằng rừng núi,</a:t>
              </a:r>
            </a:p>
            <a:p>
              <a:r>
                <a:rPr lang="vi-VN" sz="2800"/>
                <a:t>Biển đầy cá tôm,</a:t>
              </a:r>
            </a:p>
            <a:p>
              <a:r>
                <a:rPr lang="vi-VN" sz="2800"/>
                <a:t>Bầu trời cao vợi.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9412101" y="2644221"/>
              <a:ext cx="94594" cy="3827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9659095" y="3117951"/>
              <a:ext cx="94594" cy="3827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9259685" y="3506841"/>
              <a:ext cx="94594" cy="3827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0074236" y="3924966"/>
              <a:ext cx="94594" cy="3827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179338" y="3919706"/>
              <a:ext cx="94594" cy="3827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9769426" y="4739518"/>
              <a:ext cx="94594" cy="3827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005901" y="5122277"/>
              <a:ext cx="94594" cy="3827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427866" y="5625904"/>
              <a:ext cx="94594" cy="3827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9406840" y="6046326"/>
              <a:ext cx="94594" cy="3827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9511942" y="6056832"/>
              <a:ext cx="94594" cy="3827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4" name="组合 566"/>
          <p:cNvGrpSpPr/>
          <p:nvPr/>
        </p:nvGrpSpPr>
        <p:grpSpPr>
          <a:xfrm>
            <a:off x="606536" y="738384"/>
            <a:ext cx="3654397" cy="5707993"/>
            <a:chOff x="3857625" y="-3175"/>
            <a:chExt cx="4505325" cy="6861175"/>
          </a:xfrm>
        </p:grpSpPr>
        <p:grpSp>
          <p:nvGrpSpPr>
            <p:cNvPr id="505" name="Group 544"/>
            <p:cNvGrpSpPr/>
            <p:nvPr/>
          </p:nvGrpSpPr>
          <p:grpSpPr bwMode="auto">
            <a:xfrm>
              <a:off x="3857625" y="-3175"/>
              <a:ext cx="4505325" cy="6861175"/>
              <a:chOff x="2430" y="-2"/>
              <a:chExt cx="2838" cy="4322"/>
            </a:xfrm>
          </p:grpSpPr>
          <p:sp>
            <p:nvSpPr>
              <p:cNvPr id="528" name="Freeform 344"/>
              <p:cNvSpPr/>
              <p:nvPr/>
            </p:nvSpPr>
            <p:spPr bwMode="auto">
              <a:xfrm>
                <a:off x="2939" y="1023"/>
                <a:ext cx="147" cy="108"/>
              </a:xfrm>
              <a:custGeom>
                <a:avLst/>
                <a:gdLst>
                  <a:gd name="T0" fmla="*/ 5 w 65"/>
                  <a:gd name="T1" fmla="*/ 0 h 48"/>
                  <a:gd name="T2" fmla="*/ 0 w 65"/>
                  <a:gd name="T3" fmla="*/ 8 h 48"/>
                  <a:gd name="T4" fmla="*/ 61 w 65"/>
                  <a:gd name="T5" fmla="*/ 48 h 48"/>
                  <a:gd name="T6" fmla="*/ 65 w 65"/>
                  <a:gd name="T7" fmla="*/ 37 h 48"/>
                  <a:gd name="T8" fmla="*/ 5 w 6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8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3" y="45"/>
                      <a:pt x="64" y="41"/>
                      <a:pt x="65" y="37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345"/>
              <p:cNvSpPr/>
              <p:nvPr/>
            </p:nvSpPr>
            <p:spPr bwMode="auto">
              <a:xfrm>
                <a:off x="2903" y="1079"/>
                <a:ext cx="158" cy="118"/>
              </a:xfrm>
              <a:custGeom>
                <a:avLst/>
                <a:gdLst>
                  <a:gd name="T0" fmla="*/ 5 w 70"/>
                  <a:gd name="T1" fmla="*/ 0 h 52"/>
                  <a:gd name="T2" fmla="*/ 0 w 70"/>
                  <a:gd name="T3" fmla="*/ 8 h 52"/>
                  <a:gd name="T4" fmla="*/ 67 w 70"/>
                  <a:gd name="T5" fmla="*/ 52 h 52"/>
                  <a:gd name="T6" fmla="*/ 70 w 70"/>
                  <a:gd name="T7" fmla="*/ 43 h 52"/>
                  <a:gd name="T8" fmla="*/ 5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8" y="49"/>
                      <a:pt x="69" y="46"/>
                      <a:pt x="70" y="4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346"/>
              <p:cNvSpPr/>
              <p:nvPr/>
            </p:nvSpPr>
            <p:spPr bwMode="auto">
              <a:xfrm>
                <a:off x="2894" y="1097"/>
                <a:ext cx="160" cy="115"/>
              </a:xfrm>
              <a:custGeom>
                <a:avLst/>
                <a:gdLst>
                  <a:gd name="T0" fmla="*/ 71 w 71"/>
                  <a:gd name="T1" fmla="*/ 44 h 51"/>
                  <a:gd name="T2" fmla="*/ 4 w 71"/>
                  <a:gd name="T3" fmla="*/ 0 h 51"/>
                  <a:gd name="T4" fmla="*/ 0 w 71"/>
                  <a:gd name="T5" fmla="*/ 6 h 51"/>
                  <a:gd name="T6" fmla="*/ 68 w 71"/>
                  <a:gd name="T7" fmla="*/ 51 h 51"/>
                  <a:gd name="T8" fmla="*/ 71 w 71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1">
                    <a:moveTo>
                      <a:pt x="71" y="44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9" y="49"/>
                      <a:pt x="70" y="46"/>
                      <a:pt x="71" y="44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347"/>
              <p:cNvSpPr/>
              <p:nvPr/>
            </p:nvSpPr>
            <p:spPr bwMode="auto">
              <a:xfrm>
                <a:off x="2888" y="1111"/>
                <a:ext cx="160" cy="126"/>
              </a:xfrm>
              <a:custGeom>
                <a:avLst/>
                <a:gdLst>
                  <a:gd name="T0" fmla="*/ 67 w 71"/>
                  <a:gd name="T1" fmla="*/ 56 h 56"/>
                  <a:gd name="T2" fmla="*/ 71 w 71"/>
                  <a:gd name="T3" fmla="*/ 45 h 56"/>
                  <a:gd name="T4" fmla="*/ 3 w 71"/>
                  <a:gd name="T5" fmla="*/ 0 h 56"/>
                  <a:gd name="T6" fmla="*/ 0 w 71"/>
                  <a:gd name="T7" fmla="*/ 4 h 56"/>
                  <a:gd name="T8" fmla="*/ 1 w 71"/>
                  <a:gd name="T9" fmla="*/ 11 h 56"/>
                  <a:gd name="T10" fmla="*/ 67 w 71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56">
                    <a:moveTo>
                      <a:pt x="67" y="56"/>
                    </a:moveTo>
                    <a:cubicBezTo>
                      <a:pt x="68" y="52"/>
                      <a:pt x="69" y="49"/>
                      <a:pt x="71" y="4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67" y="56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348"/>
              <p:cNvSpPr/>
              <p:nvPr/>
            </p:nvSpPr>
            <p:spPr bwMode="auto">
              <a:xfrm>
                <a:off x="2890" y="1136"/>
                <a:ext cx="149" cy="121"/>
              </a:xfrm>
              <a:custGeom>
                <a:avLst/>
                <a:gdLst>
                  <a:gd name="T0" fmla="*/ 62 w 66"/>
                  <a:gd name="T1" fmla="*/ 54 h 54"/>
                  <a:gd name="T2" fmla="*/ 66 w 66"/>
                  <a:gd name="T3" fmla="*/ 45 h 54"/>
                  <a:gd name="T4" fmla="*/ 0 w 66"/>
                  <a:gd name="T5" fmla="*/ 0 h 54"/>
                  <a:gd name="T6" fmla="*/ 3 w 66"/>
                  <a:gd name="T7" fmla="*/ 16 h 54"/>
                  <a:gd name="T8" fmla="*/ 62 w 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4">
                    <a:moveTo>
                      <a:pt x="62" y="54"/>
                    </a:moveTo>
                    <a:cubicBezTo>
                      <a:pt x="63" y="51"/>
                      <a:pt x="64" y="48"/>
                      <a:pt x="66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62" y="5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349"/>
              <p:cNvSpPr/>
              <p:nvPr/>
            </p:nvSpPr>
            <p:spPr bwMode="auto">
              <a:xfrm>
                <a:off x="2897" y="1172"/>
                <a:ext cx="133" cy="110"/>
              </a:xfrm>
              <a:custGeom>
                <a:avLst/>
                <a:gdLst>
                  <a:gd name="T0" fmla="*/ 54 w 59"/>
                  <a:gd name="T1" fmla="*/ 49 h 49"/>
                  <a:gd name="T2" fmla="*/ 59 w 59"/>
                  <a:gd name="T3" fmla="*/ 38 h 49"/>
                  <a:gd name="T4" fmla="*/ 0 w 59"/>
                  <a:gd name="T5" fmla="*/ 0 h 49"/>
                  <a:gd name="T6" fmla="*/ 3 w 59"/>
                  <a:gd name="T7" fmla="*/ 15 h 49"/>
                  <a:gd name="T8" fmla="*/ 54 w 59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9">
                    <a:moveTo>
                      <a:pt x="54" y="49"/>
                    </a:moveTo>
                    <a:cubicBezTo>
                      <a:pt x="56" y="46"/>
                      <a:pt x="57" y="42"/>
                      <a:pt x="59" y="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Freeform 350"/>
              <p:cNvSpPr/>
              <p:nvPr/>
            </p:nvSpPr>
            <p:spPr bwMode="auto">
              <a:xfrm>
                <a:off x="2903" y="1206"/>
                <a:ext cx="115" cy="99"/>
              </a:xfrm>
              <a:custGeom>
                <a:avLst/>
                <a:gdLst>
                  <a:gd name="T0" fmla="*/ 47 w 51"/>
                  <a:gd name="T1" fmla="*/ 44 h 44"/>
                  <a:gd name="T2" fmla="*/ 51 w 51"/>
                  <a:gd name="T3" fmla="*/ 34 h 44"/>
                  <a:gd name="T4" fmla="*/ 0 w 51"/>
                  <a:gd name="T5" fmla="*/ 0 h 44"/>
                  <a:gd name="T6" fmla="*/ 2 w 51"/>
                  <a:gd name="T7" fmla="*/ 15 h 44"/>
                  <a:gd name="T8" fmla="*/ 47 w 5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4">
                    <a:moveTo>
                      <a:pt x="47" y="44"/>
                    </a:moveTo>
                    <a:cubicBezTo>
                      <a:pt x="49" y="40"/>
                      <a:pt x="50" y="37"/>
                      <a:pt x="51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351"/>
              <p:cNvSpPr/>
              <p:nvPr/>
            </p:nvSpPr>
            <p:spPr bwMode="auto">
              <a:xfrm>
                <a:off x="2908" y="1239"/>
                <a:ext cx="101" cy="91"/>
              </a:xfrm>
              <a:custGeom>
                <a:avLst/>
                <a:gdLst>
                  <a:gd name="T0" fmla="*/ 41 w 45"/>
                  <a:gd name="T1" fmla="*/ 40 h 40"/>
                  <a:gd name="T2" fmla="*/ 45 w 45"/>
                  <a:gd name="T3" fmla="*/ 29 h 40"/>
                  <a:gd name="T4" fmla="*/ 0 w 45"/>
                  <a:gd name="T5" fmla="*/ 0 h 40"/>
                  <a:gd name="T6" fmla="*/ 3 w 45"/>
                  <a:gd name="T7" fmla="*/ 16 h 40"/>
                  <a:gd name="T8" fmla="*/ 41 w 4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41" y="40"/>
                    </a:moveTo>
                    <a:cubicBezTo>
                      <a:pt x="42" y="36"/>
                      <a:pt x="44" y="32"/>
                      <a:pt x="45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Freeform 352"/>
              <p:cNvSpPr/>
              <p:nvPr/>
            </p:nvSpPr>
            <p:spPr bwMode="auto">
              <a:xfrm>
                <a:off x="2915" y="1276"/>
                <a:ext cx="85" cy="76"/>
              </a:xfrm>
              <a:custGeom>
                <a:avLst/>
                <a:gdLst>
                  <a:gd name="T0" fmla="*/ 34 w 38"/>
                  <a:gd name="T1" fmla="*/ 34 h 34"/>
                  <a:gd name="T2" fmla="*/ 38 w 38"/>
                  <a:gd name="T3" fmla="*/ 24 h 34"/>
                  <a:gd name="T4" fmla="*/ 0 w 38"/>
                  <a:gd name="T5" fmla="*/ 0 h 34"/>
                  <a:gd name="T6" fmla="*/ 3 w 38"/>
                  <a:gd name="T7" fmla="*/ 15 h 34"/>
                  <a:gd name="T8" fmla="*/ 34 w 3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34"/>
                    </a:moveTo>
                    <a:cubicBezTo>
                      <a:pt x="35" y="30"/>
                      <a:pt x="37" y="27"/>
                      <a:pt x="38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Freeform 353"/>
              <p:cNvSpPr/>
              <p:nvPr/>
            </p:nvSpPr>
            <p:spPr bwMode="auto">
              <a:xfrm>
                <a:off x="2921" y="1309"/>
                <a:ext cx="70" cy="66"/>
              </a:xfrm>
              <a:custGeom>
                <a:avLst/>
                <a:gdLst>
                  <a:gd name="T0" fmla="*/ 27 w 31"/>
                  <a:gd name="T1" fmla="*/ 29 h 29"/>
                  <a:gd name="T2" fmla="*/ 31 w 31"/>
                  <a:gd name="T3" fmla="*/ 19 h 29"/>
                  <a:gd name="T4" fmla="*/ 0 w 31"/>
                  <a:gd name="T5" fmla="*/ 0 h 29"/>
                  <a:gd name="T6" fmla="*/ 3 w 31"/>
                  <a:gd name="T7" fmla="*/ 14 h 29"/>
                  <a:gd name="T8" fmla="*/ 27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27" y="29"/>
                    </a:moveTo>
                    <a:cubicBezTo>
                      <a:pt x="28" y="26"/>
                      <a:pt x="30" y="22"/>
                      <a:pt x="3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4"/>
                      <a:pt x="3" y="14"/>
                      <a:pt x="3" y="14"/>
                    </a:cubicBez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354"/>
              <p:cNvSpPr/>
              <p:nvPr/>
            </p:nvSpPr>
            <p:spPr bwMode="auto">
              <a:xfrm>
                <a:off x="2928" y="1341"/>
                <a:ext cx="54" cy="54"/>
              </a:xfrm>
              <a:custGeom>
                <a:avLst/>
                <a:gdLst>
                  <a:gd name="T0" fmla="*/ 21 w 24"/>
                  <a:gd name="T1" fmla="*/ 24 h 24"/>
                  <a:gd name="T2" fmla="*/ 24 w 24"/>
                  <a:gd name="T3" fmla="*/ 15 h 24"/>
                  <a:gd name="T4" fmla="*/ 0 w 24"/>
                  <a:gd name="T5" fmla="*/ 0 h 24"/>
                  <a:gd name="T6" fmla="*/ 2 w 24"/>
                  <a:gd name="T7" fmla="*/ 13 h 24"/>
                  <a:gd name="T8" fmla="*/ 21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24"/>
                    </a:moveTo>
                    <a:cubicBezTo>
                      <a:pt x="22" y="21"/>
                      <a:pt x="23" y="18"/>
                      <a:pt x="2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355"/>
              <p:cNvSpPr/>
              <p:nvPr/>
            </p:nvSpPr>
            <p:spPr bwMode="auto">
              <a:xfrm>
                <a:off x="2933" y="1370"/>
                <a:ext cx="43" cy="45"/>
              </a:xfrm>
              <a:custGeom>
                <a:avLst/>
                <a:gdLst>
                  <a:gd name="T0" fmla="*/ 19 w 19"/>
                  <a:gd name="T1" fmla="*/ 11 h 20"/>
                  <a:gd name="T2" fmla="*/ 0 w 19"/>
                  <a:gd name="T3" fmla="*/ 0 h 20"/>
                  <a:gd name="T4" fmla="*/ 2 w 19"/>
                  <a:gd name="T5" fmla="*/ 14 h 20"/>
                  <a:gd name="T6" fmla="*/ 16 w 19"/>
                  <a:gd name="T7" fmla="*/ 20 h 20"/>
                  <a:gd name="T8" fmla="*/ 19 w 19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7"/>
                      <a:pt x="18" y="14"/>
                      <a:pt x="19" y="11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Freeform 356"/>
              <p:cNvSpPr/>
              <p:nvPr/>
            </p:nvSpPr>
            <p:spPr bwMode="auto">
              <a:xfrm>
                <a:off x="2937" y="1402"/>
                <a:ext cx="32" cy="70"/>
              </a:xfrm>
              <a:custGeom>
                <a:avLst/>
                <a:gdLst>
                  <a:gd name="T0" fmla="*/ 14 w 14"/>
                  <a:gd name="T1" fmla="*/ 6 h 31"/>
                  <a:gd name="T2" fmla="*/ 0 w 14"/>
                  <a:gd name="T3" fmla="*/ 0 h 31"/>
                  <a:gd name="T4" fmla="*/ 6 w 14"/>
                  <a:gd name="T5" fmla="*/ 31 h 31"/>
                  <a:gd name="T6" fmla="*/ 14 w 14"/>
                  <a:gd name="T7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1">
                    <a:moveTo>
                      <a:pt x="1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23"/>
                      <a:pt x="11" y="14"/>
                      <a:pt x="14" y="6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357"/>
              <p:cNvSpPr/>
              <p:nvPr/>
            </p:nvSpPr>
            <p:spPr bwMode="auto">
              <a:xfrm>
                <a:off x="2915" y="1057"/>
                <a:ext cx="155" cy="119"/>
              </a:xfrm>
              <a:custGeom>
                <a:avLst/>
                <a:gdLst>
                  <a:gd name="T0" fmla="*/ 6 w 69"/>
                  <a:gd name="T1" fmla="*/ 0 h 53"/>
                  <a:gd name="T2" fmla="*/ 0 w 69"/>
                  <a:gd name="T3" fmla="*/ 10 h 53"/>
                  <a:gd name="T4" fmla="*/ 65 w 69"/>
                  <a:gd name="T5" fmla="*/ 53 h 53"/>
                  <a:gd name="T6" fmla="*/ 69 w 69"/>
                  <a:gd name="T7" fmla="*/ 42 h 53"/>
                  <a:gd name="T8" fmla="*/ 6 w 6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3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49"/>
                      <a:pt x="68" y="46"/>
                      <a:pt x="69" y="4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358"/>
              <p:cNvSpPr/>
              <p:nvPr/>
            </p:nvSpPr>
            <p:spPr bwMode="auto">
              <a:xfrm>
                <a:off x="2928" y="1041"/>
                <a:ext cx="149" cy="111"/>
              </a:xfrm>
              <a:custGeom>
                <a:avLst/>
                <a:gdLst>
                  <a:gd name="T0" fmla="*/ 5 w 66"/>
                  <a:gd name="T1" fmla="*/ 0 h 49"/>
                  <a:gd name="T2" fmla="*/ 0 w 66"/>
                  <a:gd name="T3" fmla="*/ 7 h 49"/>
                  <a:gd name="T4" fmla="*/ 63 w 66"/>
                  <a:gd name="T5" fmla="*/ 49 h 49"/>
                  <a:gd name="T6" fmla="*/ 66 w 66"/>
                  <a:gd name="T7" fmla="*/ 40 h 49"/>
                  <a:gd name="T8" fmla="*/ 5 w 6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9">
                    <a:moveTo>
                      <a:pt x="5" y="0"/>
                    </a:moveTo>
                    <a:cubicBezTo>
                      <a:pt x="3" y="2"/>
                      <a:pt x="2" y="5"/>
                      <a:pt x="0" y="7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6"/>
                      <a:pt x="65" y="43"/>
                      <a:pt x="66" y="4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359"/>
              <p:cNvSpPr/>
              <p:nvPr/>
            </p:nvSpPr>
            <p:spPr bwMode="auto">
              <a:xfrm>
                <a:off x="2951" y="931"/>
                <a:ext cx="180" cy="176"/>
              </a:xfrm>
              <a:custGeom>
                <a:avLst/>
                <a:gdLst>
                  <a:gd name="T0" fmla="*/ 0 w 80"/>
                  <a:gd name="T1" fmla="*/ 41 h 78"/>
                  <a:gd name="T2" fmla="*/ 60 w 80"/>
                  <a:gd name="T3" fmla="*/ 78 h 78"/>
                  <a:gd name="T4" fmla="*/ 61 w 80"/>
                  <a:gd name="T5" fmla="*/ 76 h 78"/>
                  <a:gd name="T6" fmla="*/ 80 w 80"/>
                  <a:gd name="T7" fmla="*/ 15 h 78"/>
                  <a:gd name="T8" fmla="*/ 21 w 80"/>
                  <a:gd name="T9" fmla="*/ 0 h 78"/>
                  <a:gd name="T10" fmla="*/ 0 w 80"/>
                  <a:gd name="T11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78">
                    <a:moveTo>
                      <a:pt x="0" y="41"/>
                    </a:move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7"/>
                      <a:pt x="61" y="77"/>
                      <a:pt x="61" y="76"/>
                    </a:cubicBezTo>
                    <a:cubicBezTo>
                      <a:pt x="68" y="55"/>
                      <a:pt x="74" y="35"/>
                      <a:pt x="80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14"/>
                      <a:pt x="7" y="28"/>
                      <a:pt x="0" y="41"/>
                    </a:cubicBezTo>
                    <a:close/>
                  </a:path>
                </a:pathLst>
              </a:custGeom>
              <a:solidFill>
                <a:srgbClr val="6F3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Freeform 360"/>
              <p:cNvSpPr/>
              <p:nvPr/>
            </p:nvSpPr>
            <p:spPr bwMode="auto">
              <a:xfrm>
                <a:off x="2998" y="672"/>
                <a:ext cx="201" cy="293"/>
              </a:xfrm>
              <a:custGeom>
                <a:avLst/>
                <a:gdLst>
                  <a:gd name="T0" fmla="*/ 0 w 89"/>
                  <a:gd name="T1" fmla="*/ 115 h 130"/>
                  <a:gd name="T2" fmla="*/ 59 w 89"/>
                  <a:gd name="T3" fmla="*/ 130 h 130"/>
                  <a:gd name="T4" fmla="*/ 89 w 89"/>
                  <a:gd name="T5" fmla="*/ 25 h 130"/>
                  <a:gd name="T6" fmla="*/ 50 w 89"/>
                  <a:gd name="T7" fmla="*/ 0 h 130"/>
                  <a:gd name="T8" fmla="*/ 0 w 89"/>
                  <a:gd name="T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30">
                    <a:moveTo>
                      <a:pt x="0" y="115"/>
                    </a:moveTo>
                    <a:cubicBezTo>
                      <a:pt x="59" y="130"/>
                      <a:pt x="59" y="130"/>
                      <a:pt x="59" y="130"/>
                    </a:cubicBezTo>
                    <a:cubicBezTo>
                      <a:pt x="69" y="95"/>
                      <a:pt x="78" y="60"/>
                      <a:pt x="89" y="2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5" y="38"/>
                      <a:pt x="19" y="78"/>
                      <a:pt x="0" y="115"/>
                    </a:cubicBezTo>
                    <a:close/>
                  </a:path>
                </a:pathLst>
              </a:custGeom>
              <a:solidFill>
                <a:srgbClr val="9DB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Freeform 361"/>
              <p:cNvSpPr/>
              <p:nvPr/>
            </p:nvSpPr>
            <p:spPr bwMode="auto">
              <a:xfrm>
                <a:off x="3111" y="487"/>
                <a:ext cx="151" cy="241"/>
              </a:xfrm>
              <a:custGeom>
                <a:avLst/>
                <a:gdLst>
                  <a:gd name="T0" fmla="*/ 20 w 67"/>
                  <a:gd name="T1" fmla="*/ 31 h 107"/>
                  <a:gd name="T2" fmla="*/ 0 w 67"/>
                  <a:gd name="T3" fmla="*/ 82 h 107"/>
                  <a:gd name="T4" fmla="*/ 39 w 67"/>
                  <a:gd name="T5" fmla="*/ 107 h 107"/>
                  <a:gd name="T6" fmla="*/ 41 w 67"/>
                  <a:gd name="T7" fmla="*/ 100 h 107"/>
                  <a:gd name="T8" fmla="*/ 67 w 67"/>
                  <a:gd name="T9" fmla="*/ 12 h 107"/>
                  <a:gd name="T10" fmla="*/ 31 w 67"/>
                  <a:gd name="T11" fmla="*/ 0 h 107"/>
                  <a:gd name="T12" fmla="*/ 20 w 67"/>
                  <a:gd name="T13" fmla="*/ 3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07">
                    <a:moveTo>
                      <a:pt x="20" y="31"/>
                    </a:moveTo>
                    <a:cubicBezTo>
                      <a:pt x="13" y="48"/>
                      <a:pt x="7" y="65"/>
                      <a:pt x="0" y="82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5"/>
                      <a:pt x="40" y="103"/>
                      <a:pt x="41" y="100"/>
                    </a:cubicBezTo>
                    <a:cubicBezTo>
                      <a:pt x="49" y="71"/>
                      <a:pt x="58" y="42"/>
                      <a:pt x="6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8" y="10"/>
                      <a:pt x="24" y="20"/>
                      <a:pt x="20" y="31"/>
                    </a:cubicBezTo>
                    <a:close/>
                  </a:path>
                </a:pathLst>
              </a:custGeom>
              <a:solidFill>
                <a:srgbClr val="FFD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Freeform 362"/>
              <p:cNvSpPr/>
              <p:nvPr/>
            </p:nvSpPr>
            <p:spPr bwMode="auto">
              <a:xfrm>
                <a:off x="3284" y="-2"/>
                <a:ext cx="111" cy="144"/>
              </a:xfrm>
              <a:custGeom>
                <a:avLst/>
                <a:gdLst>
                  <a:gd name="T0" fmla="*/ 49 w 49"/>
                  <a:gd name="T1" fmla="*/ 0 h 64"/>
                  <a:gd name="T2" fmla="*/ 19 w 49"/>
                  <a:gd name="T3" fmla="*/ 2 h 64"/>
                  <a:gd name="T4" fmla="*/ 0 w 49"/>
                  <a:gd name="T5" fmla="*/ 59 h 64"/>
                  <a:gd name="T6" fmla="*/ 36 w 49"/>
                  <a:gd name="T7" fmla="*/ 64 h 64"/>
                  <a:gd name="T8" fmla="*/ 49 w 4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4">
                    <a:moveTo>
                      <a:pt x="49" y="0"/>
                    </a:moveTo>
                    <a:cubicBezTo>
                      <a:pt x="40" y="0"/>
                      <a:pt x="29" y="1"/>
                      <a:pt x="19" y="2"/>
                    </a:cubicBezTo>
                    <a:cubicBezTo>
                      <a:pt x="11" y="20"/>
                      <a:pt x="5" y="39"/>
                      <a:pt x="0" y="59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43"/>
                      <a:pt x="45" y="21"/>
                      <a:pt x="49" y="0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Freeform 363"/>
              <p:cNvSpPr/>
              <p:nvPr/>
            </p:nvSpPr>
            <p:spPr bwMode="auto">
              <a:xfrm>
                <a:off x="3264" y="131"/>
                <a:ext cx="102" cy="79"/>
              </a:xfrm>
              <a:custGeom>
                <a:avLst/>
                <a:gdLst>
                  <a:gd name="T0" fmla="*/ 9 w 45"/>
                  <a:gd name="T1" fmla="*/ 0 h 35"/>
                  <a:gd name="T2" fmla="*/ 0 w 45"/>
                  <a:gd name="T3" fmla="*/ 30 h 35"/>
                  <a:gd name="T4" fmla="*/ 38 w 45"/>
                  <a:gd name="T5" fmla="*/ 35 h 35"/>
                  <a:gd name="T6" fmla="*/ 45 w 45"/>
                  <a:gd name="T7" fmla="*/ 5 h 35"/>
                  <a:gd name="T8" fmla="*/ 9 w 4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9" y="0"/>
                    </a:moveTo>
                    <a:cubicBezTo>
                      <a:pt x="6" y="10"/>
                      <a:pt x="3" y="20"/>
                      <a:pt x="0" y="30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25"/>
                      <a:pt x="42" y="15"/>
                      <a:pt x="45" y="5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Freeform 364"/>
              <p:cNvSpPr/>
              <p:nvPr/>
            </p:nvSpPr>
            <p:spPr bwMode="auto">
              <a:xfrm>
                <a:off x="3203" y="198"/>
                <a:ext cx="147" cy="208"/>
              </a:xfrm>
              <a:custGeom>
                <a:avLst/>
                <a:gdLst>
                  <a:gd name="T0" fmla="*/ 27 w 65"/>
                  <a:gd name="T1" fmla="*/ 0 h 92"/>
                  <a:gd name="T2" fmla="*/ 20 w 65"/>
                  <a:gd name="T3" fmla="*/ 23 h 92"/>
                  <a:gd name="T4" fmla="*/ 0 w 65"/>
                  <a:gd name="T5" fmla="*/ 92 h 92"/>
                  <a:gd name="T6" fmla="*/ 41 w 65"/>
                  <a:gd name="T7" fmla="*/ 91 h 92"/>
                  <a:gd name="T8" fmla="*/ 65 w 65"/>
                  <a:gd name="T9" fmla="*/ 5 h 92"/>
                  <a:gd name="T10" fmla="*/ 27 w 6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92">
                    <a:moveTo>
                      <a:pt x="27" y="0"/>
                    </a:moveTo>
                    <a:cubicBezTo>
                      <a:pt x="25" y="8"/>
                      <a:pt x="22" y="16"/>
                      <a:pt x="20" y="23"/>
                    </a:cubicBezTo>
                    <a:cubicBezTo>
                      <a:pt x="13" y="47"/>
                      <a:pt x="7" y="70"/>
                      <a:pt x="0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9" y="62"/>
                      <a:pt x="57" y="33"/>
                      <a:pt x="65" y="5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Freeform 365"/>
              <p:cNvSpPr/>
              <p:nvPr/>
            </p:nvSpPr>
            <p:spPr bwMode="auto">
              <a:xfrm>
                <a:off x="3181" y="403"/>
                <a:ext cx="115" cy="111"/>
              </a:xfrm>
              <a:custGeom>
                <a:avLst/>
                <a:gdLst>
                  <a:gd name="T0" fmla="*/ 10 w 51"/>
                  <a:gd name="T1" fmla="*/ 1 h 49"/>
                  <a:gd name="T2" fmla="*/ 0 w 51"/>
                  <a:gd name="T3" fmla="*/ 37 h 49"/>
                  <a:gd name="T4" fmla="*/ 36 w 51"/>
                  <a:gd name="T5" fmla="*/ 49 h 49"/>
                  <a:gd name="T6" fmla="*/ 51 w 51"/>
                  <a:gd name="T7" fmla="*/ 0 h 49"/>
                  <a:gd name="T8" fmla="*/ 10 w 51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10" y="1"/>
                    </a:moveTo>
                    <a:cubicBezTo>
                      <a:pt x="7" y="13"/>
                      <a:pt x="4" y="25"/>
                      <a:pt x="0" y="37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41" y="33"/>
                      <a:pt x="46" y="16"/>
                      <a:pt x="51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3FA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Freeform 366"/>
              <p:cNvSpPr/>
              <p:nvPr/>
            </p:nvSpPr>
            <p:spPr bwMode="auto">
              <a:xfrm>
                <a:off x="3357" y="3457"/>
                <a:ext cx="1109" cy="347"/>
              </a:xfrm>
              <a:custGeom>
                <a:avLst/>
                <a:gdLst>
                  <a:gd name="T0" fmla="*/ 3 w 492"/>
                  <a:gd name="T1" fmla="*/ 0 h 154"/>
                  <a:gd name="T2" fmla="*/ 3 w 492"/>
                  <a:gd name="T3" fmla="*/ 56 h 154"/>
                  <a:gd name="T4" fmla="*/ 142 w 492"/>
                  <a:gd name="T5" fmla="*/ 151 h 154"/>
                  <a:gd name="T6" fmla="*/ 483 w 492"/>
                  <a:gd name="T7" fmla="*/ 50 h 154"/>
                  <a:gd name="T8" fmla="*/ 490 w 492"/>
                  <a:gd name="T9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54">
                    <a:moveTo>
                      <a:pt x="3" y="0"/>
                    </a:moveTo>
                    <a:cubicBezTo>
                      <a:pt x="3" y="0"/>
                      <a:pt x="0" y="41"/>
                      <a:pt x="3" y="56"/>
                    </a:cubicBezTo>
                    <a:cubicBezTo>
                      <a:pt x="6" y="71"/>
                      <a:pt x="124" y="149"/>
                      <a:pt x="142" y="151"/>
                    </a:cubicBezTo>
                    <a:cubicBezTo>
                      <a:pt x="160" y="154"/>
                      <a:pt x="475" y="62"/>
                      <a:pt x="483" y="50"/>
                    </a:cubicBezTo>
                    <a:cubicBezTo>
                      <a:pt x="492" y="37"/>
                      <a:pt x="490" y="3"/>
                      <a:pt x="490" y="3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Freeform 367"/>
              <p:cNvSpPr/>
              <p:nvPr/>
            </p:nvSpPr>
            <p:spPr bwMode="auto">
              <a:xfrm>
                <a:off x="3363" y="3401"/>
                <a:ext cx="442" cy="299"/>
              </a:xfrm>
              <a:custGeom>
                <a:avLst/>
                <a:gdLst>
                  <a:gd name="T0" fmla="*/ 0 w 196"/>
                  <a:gd name="T1" fmla="*/ 25 h 133"/>
                  <a:gd name="T2" fmla="*/ 143 w 196"/>
                  <a:gd name="T3" fmla="*/ 130 h 133"/>
                  <a:gd name="T4" fmla="*/ 196 w 196"/>
                  <a:gd name="T5" fmla="*/ 117 h 133"/>
                  <a:gd name="T6" fmla="*/ 112 w 196"/>
                  <a:gd name="T7" fmla="*/ 0 h 133"/>
                  <a:gd name="T8" fmla="*/ 0 w 196"/>
                  <a:gd name="T9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3">
                    <a:moveTo>
                      <a:pt x="0" y="25"/>
                    </a:moveTo>
                    <a:cubicBezTo>
                      <a:pt x="0" y="41"/>
                      <a:pt x="125" y="133"/>
                      <a:pt x="143" y="130"/>
                    </a:cubicBezTo>
                    <a:cubicBezTo>
                      <a:pt x="147" y="129"/>
                      <a:pt x="167" y="124"/>
                      <a:pt x="196" y="117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50" y="14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Freeform 368"/>
              <p:cNvSpPr/>
              <p:nvPr/>
            </p:nvSpPr>
            <p:spPr bwMode="auto">
              <a:xfrm>
                <a:off x="3616" y="3342"/>
                <a:ext cx="642" cy="322"/>
              </a:xfrm>
              <a:custGeom>
                <a:avLst/>
                <a:gdLst>
                  <a:gd name="T0" fmla="*/ 0 w 285"/>
                  <a:gd name="T1" fmla="*/ 26 h 143"/>
                  <a:gd name="T2" fmla="*/ 84 w 285"/>
                  <a:gd name="T3" fmla="*/ 143 h 143"/>
                  <a:gd name="T4" fmla="*/ 285 w 285"/>
                  <a:gd name="T5" fmla="*/ 86 h 143"/>
                  <a:gd name="T6" fmla="*/ 114 w 285"/>
                  <a:gd name="T7" fmla="*/ 0 h 143"/>
                  <a:gd name="T8" fmla="*/ 0 w 285"/>
                  <a:gd name="T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43">
                    <a:moveTo>
                      <a:pt x="0" y="26"/>
                    </a:moveTo>
                    <a:cubicBezTo>
                      <a:pt x="84" y="143"/>
                      <a:pt x="84" y="143"/>
                      <a:pt x="84" y="143"/>
                    </a:cubicBezTo>
                    <a:cubicBezTo>
                      <a:pt x="137" y="128"/>
                      <a:pt x="220" y="105"/>
                      <a:pt x="285" y="8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7" y="8"/>
                      <a:pt x="36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Freeform 369"/>
              <p:cNvSpPr/>
              <p:nvPr/>
            </p:nvSpPr>
            <p:spPr bwMode="auto">
              <a:xfrm>
                <a:off x="3918" y="3299"/>
                <a:ext cx="288" cy="81"/>
              </a:xfrm>
              <a:custGeom>
                <a:avLst/>
                <a:gdLst>
                  <a:gd name="T0" fmla="*/ 114 w 128"/>
                  <a:gd name="T1" fmla="*/ 0 h 36"/>
                  <a:gd name="T2" fmla="*/ 0 w 128"/>
                  <a:gd name="T3" fmla="*/ 29 h 36"/>
                  <a:gd name="T4" fmla="*/ 14 w 128"/>
                  <a:gd name="T5" fmla="*/ 36 h 36"/>
                  <a:gd name="T6" fmla="*/ 128 w 128"/>
                  <a:gd name="T7" fmla="*/ 7 h 36"/>
                  <a:gd name="T8" fmla="*/ 114 w 12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6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5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370"/>
              <p:cNvSpPr/>
              <p:nvPr/>
            </p:nvSpPr>
            <p:spPr bwMode="auto">
              <a:xfrm>
                <a:off x="3949" y="3315"/>
                <a:ext cx="282" cy="83"/>
              </a:xfrm>
              <a:custGeom>
                <a:avLst/>
                <a:gdLst>
                  <a:gd name="T0" fmla="*/ 114 w 125"/>
                  <a:gd name="T1" fmla="*/ 0 h 37"/>
                  <a:gd name="T2" fmla="*/ 0 w 125"/>
                  <a:gd name="T3" fmla="*/ 29 h 37"/>
                  <a:gd name="T4" fmla="*/ 16 w 125"/>
                  <a:gd name="T5" fmla="*/ 37 h 37"/>
                  <a:gd name="T6" fmla="*/ 125 w 125"/>
                  <a:gd name="T7" fmla="*/ 6 h 37"/>
                  <a:gd name="T8" fmla="*/ 114 w 12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37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1" y="4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Freeform 371"/>
              <p:cNvSpPr/>
              <p:nvPr/>
            </p:nvSpPr>
            <p:spPr bwMode="auto">
              <a:xfrm>
                <a:off x="3985" y="3328"/>
                <a:ext cx="282" cy="91"/>
              </a:xfrm>
              <a:custGeom>
                <a:avLst/>
                <a:gdLst>
                  <a:gd name="T0" fmla="*/ 109 w 125"/>
                  <a:gd name="T1" fmla="*/ 0 h 40"/>
                  <a:gd name="T2" fmla="*/ 0 w 125"/>
                  <a:gd name="T3" fmla="*/ 31 h 40"/>
                  <a:gd name="T4" fmla="*/ 17 w 125"/>
                  <a:gd name="T5" fmla="*/ 40 h 40"/>
                  <a:gd name="T6" fmla="*/ 125 w 125"/>
                  <a:gd name="T7" fmla="*/ 8 h 40"/>
                  <a:gd name="T8" fmla="*/ 109 w 12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10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19" y="5"/>
                      <a:pt x="114" y="3"/>
                      <a:pt x="10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Freeform 372"/>
              <p:cNvSpPr/>
              <p:nvPr/>
            </p:nvSpPr>
            <p:spPr bwMode="auto">
              <a:xfrm>
                <a:off x="4024" y="3346"/>
                <a:ext cx="275" cy="84"/>
              </a:xfrm>
              <a:custGeom>
                <a:avLst/>
                <a:gdLst>
                  <a:gd name="T0" fmla="*/ 122 w 122"/>
                  <a:gd name="T1" fmla="*/ 7 h 37"/>
                  <a:gd name="T2" fmla="*/ 108 w 122"/>
                  <a:gd name="T3" fmla="*/ 0 h 37"/>
                  <a:gd name="T4" fmla="*/ 0 w 122"/>
                  <a:gd name="T5" fmla="*/ 32 h 37"/>
                  <a:gd name="T6" fmla="*/ 11 w 122"/>
                  <a:gd name="T7" fmla="*/ 37 h 37"/>
                  <a:gd name="T8" fmla="*/ 122 w 122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7">
                    <a:moveTo>
                      <a:pt x="122" y="7"/>
                    </a:moveTo>
                    <a:cubicBezTo>
                      <a:pt x="117" y="5"/>
                      <a:pt x="113" y="3"/>
                      <a:pt x="10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1" y="37"/>
                      <a:pt x="11" y="37"/>
                      <a:pt x="11" y="37"/>
                    </a:cubicBez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373"/>
              <p:cNvSpPr/>
              <p:nvPr/>
            </p:nvSpPr>
            <p:spPr bwMode="auto">
              <a:xfrm>
                <a:off x="4082" y="3378"/>
                <a:ext cx="386" cy="158"/>
              </a:xfrm>
              <a:custGeom>
                <a:avLst/>
                <a:gdLst>
                  <a:gd name="T0" fmla="*/ 108 w 171"/>
                  <a:gd name="T1" fmla="*/ 0 h 70"/>
                  <a:gd name="T2" fmla="*/ 0 w 171"/>
                  <a:gd name="T3" fmla="*/ 31 h 70"/>
                  <a:gd name="T4" fmla="*/ 78 w 171"/>
                  <a:gd name="T5" fmla="*/ 70 h 70"/>
                  <a:gd name="T6" fmla="*/ 171 w 171"/>
                  <a:gd name="T7" fmla="*/ 38 h 70"/>
                  <a:gd name="T8" fmla="*/ 108 w 1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70">
                    <a:moveTo>
                      <a:pt x="108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131" y="55"/>
                      <a:pt x="171" y="42"/>
                      <a:pt x="171" y="38"/>
                    </a:cubicBezTo>
                    <a:cubicBezTo>
                      <a:pt x="171" y="34"/>
                      <a:pt x="141" y="17"/>
                      <a:pt x="108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374"/>
              <p:cNvSpPr/>
              <p:nvPr/>
            </p:nvSpPr>
            <p:spPr bwMode="auto">
              <a:xfrm>
                <a:off x="4049" y="3362"/>
                <a:ext cx="277" cy="86"/>
              </a:xfrm>
              <a:custGeom>
                <a:avLst/>
                <a:gdLst>
                  <a:gd name="T0" fmla="*/ 111 w 123"/>
                  <a:gd name="T1" fmla="*/ 0 h 38"/>
                  <a:gd name="T2" fmla="*/ 0 w 123"/>
                  <a:gd name="T3" fmla="*/ 30 h 38"/>
                  <a:gd name="T4" fmla="*/ 15 w 123"/>
                  <a:gd name="T5" fmla="*/ 38 h 38"/>
                  <a:gd name="T6" fmla="*/ 123 w 123"/>
                  <a:gd name="T7" fmla="*/ 7 h 38"/>
                  <a:gd name="T8" fmla="*/ 111 w 1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8">
                    <a:moveTo>
                      <a:pt x="11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9" y="5"/>
                      <a:pt x="115" y="3"/>
                      <a:pt x="11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375"/>
              <p:cNvSpPr/>
              <p:nvPr/>
            </p:nvSpPr>
            <p:spPr bwMode="auto">
              <a:xfrm>
                <a:off x="3873" y="3283"/>
                <a:ext cx="302" cy="82"/>
              </a:xfrm>
              <a:custGeom>
                <a:avLst/>
                <a:gdLst>
                  <a:gd name="T0" fmla="*/ 120 w 134"/>
                  <a:gd name="T1" fmla="*/ 0 h 36"/>
                  <a:gd name="T2" fmla="*/ 0 w 134"/>
                  <a:gd name="T3" fmla="*/ 26 h 36"/>
                  <a:gd name="T4" fmla="*/ 20 w 134"/>
                  <a:gd name="T5" fmla="*/ 36 h 36"/>
                  <a:gd name="T6" fmla="*/ 134 w 134"/>
                  <a:gd name="T7" fmla="*/ 7 h 36"/>
                  <a:gd name="T8" fmla="*/ 120 w 13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36">
                    <a:moveTo>
                      <a:pt x="120" y="0"/>
                    </a:moveTo>
                    <a:cubicBezTo>
                      <a:pt x="111" y="2"/>
                      <a:pt x="60" y="13"/>
                      <a:pt x="0" y="2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26" y="3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376"/>
              <p:cNvSpPr/>
              <p:nvPr/>
            </p:nvSpPr>
            <p:spPr bwMode="auto">
              <a:xfrm>
                <a:off x="2788" y="944"/>
                <a:ext cx="97" cy="190"/>
              </a:xfrm>
              <a:custGeom>
                <a:avLst/>
                <a:gdLst>
                  <a:gd name="T0" fmla="*/ 39 w 43"/>
                  <a:gd name="T1" fmla="*/ 62 h 84"/>
                  <a:gd name="T2" fmla="*/ 33 w 43"/>
                  <a:gd name="T3" fmla="*/ 29 h 84"/>
                  <a:gd name="T4" fmla="*/ 27 w 43"/>
                  <a:gd name="T5" fmla="*/ 0 h 84"/>
                  <a:gd name="T6" fmla="*/ 5 w 43"/>
                  <a:gd name="T7" fmla="*/ 15 h 84"/>
                  <a:gd name="T8" fmla="*/ 4 w 43"/>
                  <a:gd name="T9" fmla="*/ 63 h 84"/>
                  <a:gd name="T10" fmla="*/ 4 w 43"/>
                  <a:gd name="T11" fmla="*/ 84 h 84"/>
                  <a:gd name="T12" fmla="*/ 43 w 43"/>
                  <a:gd name="T13" fmla="*/ 79 h 84"/>
                  <a:gd name="T14" fmla="*/ 39 w 43"/>
                  <a:gd name="T15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84">
                    <a:moveTo>
                      <a:pt x="39" y="62"/>
                    </a:moveTo>
                    <a:cubicBezTo>
                      <a:pt x="37" y="51"/>
                      <a:pt x="35" y="40"/>
                      <a:pt x="33" y="29"/>
                    </a:cubicBezTo>
                    <a:cubicBezTo>
                      <a:pt x="31" y="20"/>
                      <a:pt x="32" y="8"/>
                      <a:pt x="27" y="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0" y="31"/>
                      <a:pt x="4" y="47"/>
                      <a:pt x="4" y="63"/>
                    </a:cubicBezTo>
                    <a:cubicBezTo>
                      <a:pt x="4" y="70"/>
                      <a:pt x="4" y="77"/>
                      <a:pt x="4" y="8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3"/>
                      <a:pt x="41" y="67"/>
                      <a:pt x="39" y="62"/>
                    </a:cubicBez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377"/>
              <p:cNvSpPr/>
              <p:nvPr/>
            </p:nvSpPr>
            <p:spPr bwMode="auto">
              <a:xfrm>
                <a:off x="2797" y="1122"/>
                <a:ext cx="167" cy="307"/>
              </a:xfrm>
              <a:custGeom>
                <a:avLst/>
                <a:gdLst>
                  <a:gd name="T0" fmla="*/ 51 w 74"/>
                  <a:gd name="T1" fmla="*/ 48 h 136"/>
                  <a:gd name="T2" fmla="*/ 39 w 74"/>
                  <a:gd name="T3" fmla="*/ 0 h 136"/>
                  <a:gd name="T4" fmla="*/ 0 w 74"/>
                  <a:gd name="T5" fmla="*/ 5 h 136"/>
                  <a:gd name="T6" fmla="*/ 3 w 74"/>
                  <a:gd name="T7" fmla="*/ 40 h 136"/>
                  <a:gd name="T8" fmla="*/ 22 w 74"/>
                  <a:gd name="T9" fmla="*/ 136 h 136"/>
                  <a:gd name="T10" fmla="*/ 74 w 74"/>
                  <a:gd name="T11" fmla="*/ 134 h 136"/>
                  <a:gd name="T12" fmla="*/ 51 w 74"/>
                  <a:gd name="T13" fmla="*/ 4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36">
                    <a:moveTo>
                      <a:pt x="51" y="48"/>
                    </a:moveTo>
                    <a:cubicBezTo>
                      <a:pt x="47" y="32"/>
                      <a:pt x="43" y="16"/>
                      <a:pt x="3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6"/>
                      <a:pt x="1" y="28"/>
                      <a:pt x="3" y="40"/>
                    </a:cubicBezTo>
                    <a:cubicBezTo>
                      <a:pt x="8" y="72"/>
                      <a:pt x="15" y="104"/>
                      <a:pt x="22" y="136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65" y="106"/>
                      <a:pt x="57" y="77"/>
                      <a:pt x="51" y="48"/>
                    </a:cubicBez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378"/>
              <p:cNvSpPr/>
              <p:nvPr/>
            </p:nvSpPr>
            <p:spPr bwMode="auto">
              <a:xfrm>
                <a:off x="2856" y="1494"/>
                <a:ext cx="293" cy="311"/>
              </a:xfrm>
              <a:custGeom>
                <a:avLst/>
                <a:gdLst>
                  <a:gd name="T0" fmla="*/ 112 w 130"/>
                  <a:gd name="T1" fmla="*/ 107 h 138"/>
                  <a:gd name="T2" fmla="*/ 59 w 130"/>
                  <a:gd name="T3" fmla="*/ 7 h 138"/>
                  <a:gd name="T4" fmla="*/ 57 w 130"/>
                  <a:gd name="T5" fmla="*/ 0 h 138"/>
                  <a:gd name="T6" fmla="*/ 0 w 130"/>
                  <a:gd name="T7" fmla="*/ 4 h 138"/>
                  <a:gd name="T8" fmla="*/ 13 w 130"/>
                  <a:gd name="T9" fmla="*/ 34 h 138"/>
                  <a:gd name="T10" fmla="*/ 31 w 130"/>
                  <a:gd name="T11" fmla="*/ 85 h 138"/>
                  <a:gd name="T12" fmla="*/ 50 w 130"/>
                  <a:gd name="T13" fmla="*/ 112 h 138"/>
                  <a:gd name="T14" fmla="*/ 65 w 130"/>
                  <a:gd name="T15" fmla="*/ 121 h 138"/>
                  <a:gd name="T16" fmla="*/ 87 w 130"/>
                  <a:gd name="T17" fmla="*/ 132 h 138"/>
                  <a:gd name="T18" fmla="*/ 102 w 130"/>
                  <a:gd name="T19" fmla="*/ 134 h 138"/>
                  <a:gd name="T20" fmla="*/ 126 w 130"/>
                  <a:gd name="T21" fmla="*/ 129 h 138"/>
                  <a:gd name="T22" fmla="*/ 112 w 130"/>
                  <a:gd name="T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38">
                    <a:moveTo>
                      <a:pt x="112" y="107"/>
                    </a:moveTo>
                    <a:cubicBezTo>
                      <a:pt x="89" y="80"/>
                      <a:pt x="73" y="40"/>
                      <a:pt x="59" y="7"/>
                    </a:cubicBezTo>
                    <a:cubicBezTo>
                      <a:pt x="58" y="5"/>
                      <a:pt x="58" y="3"/>
                      <a:pt x="5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13"/>
                      <a:pt x="10" y="25"/>
                      <a:pt x="13" y="34"/>
                    </a:cubicBezTo>
                    <a:cubicBezTo>
                      <a:pt x="19" y="51"/>
                      <a:pt x="22" y="70"/>
                      <a:pt x="31" y="85"/>
                    </a:cubicBezTo>
                    <a:cubicBezTo>
                      <a:pt x="36" y="94"/>
                      <a:pt x="44" y="103"/>
                      <a:pt x="50" y="112"/>
                    </a:cubicBezTo>
                    <a:cubicBezTo>
                      <a:pt x="55" y="119"/>
                      <a:pt x="58" y="118"/>
                      <a:pt x="65" y="121"/>
                    </a:cubicBezTo>
                    <a:cubicBezTo>
                      <a:pt x="73" y="124"/>
                      <a:pt x="79" y="130"/>
                      <a:pt x="87" y="132"/>
                    </a:cubicBezTo>
                    <a:cubicBezTo>
                      <a:pt x="92" y="134"/>
                      <a:pt x="97" y="133"/>
                      <a:pt x="102" y="134"/>
                    </a:cubicBezTo>
                    <a:cubicBezTo>
                      <a:pt x="109" y="134"/>
                      <a:pt x="123" y="138"/>
                      <a:pt x="126" y="129"/>
                    </a:cubicBezTo>
                    <a:cubicBezTo>
                      <a:pt x="130" y="121"/>
                      <a:pt x="116" y="112"/>
                      <a:pt x="112" y="107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379"/>
              <p:cNvSpPr/>
              <p:nvPr/>
            </p:nvSpPr>
            <p:spPr bwMode="auto">
              <a:xfrm>
                <a:off x="2847" y="1424"/>
                <a:ext cx="140" cy="79"/>
              </a:xfrm>
              <a:custGeom>
                <a:avLst/>
                <a:gdLst>
                  <a:gd name="T0" fmla="*/ 52 w 62"/>
                  <a:gd name="T1" fmla="*/ 0 h 35"/>
                  <a:gd name="T2" fmla="*/ 0 w 62"/>
                  <a:gd name="T3" fmla="*/ 2 h 35"/>
                  <a:gd name="T4" fmla="*/ 4 w 62"/>
                  <a:gd name="T5" fmla="*/ 20 h 35"/>
                  <a:gd name="T6" fmla="*/ 8 w 62"/>
                  <a:gd name="T7" fmla="*/ 35 h 35"/>
                  <a:gd name="T8" fmla="*/ 62 w 62"/>
                  <a:gd name="T9" fmla="*/ 31 h 35"/>
                  <a:gd name="T10" fmla="*/ 52 w 6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5">
                    <a:moveTo>
                      <a:pt x="5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3" y="14"/>
                      <a:pt x="4" y="20"/>
                    </a:cubicBezTo>
                    <a:cubicBezTo>
                      <a:pt x="5" y="27"/>
                      <a:pt x="6" y="29"/>
                      <a:pt x="8" y="35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21"/>
                      <a:pt x="56" y="11"/>
                      <a:pt x="52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380"/>
              <p:cNvSpPr/>
              <p:nvPr/>
            </p:nvSpPr>
            <p:spPr bwMode="auto">
              <a:xfrm>
                <a:off x="2919" y="1846"/>
                <a:ext cx="586" cy="248"/>
              </a:xfrm>
              <a:custGeom>
                <a:avLst/>
                <a:gdLst>
                  <a:gd name="T0" fmla="*/ 1 w 260"/>
                  <a:gd name="T1" fmla="*/ 0 h 110"/>
                  <a:gd name="T2" fmla="*/ 2 w 260"/>
                  <a:gd name="T3" fmla="*/ 48 h 110"/>
                  <a:gd name="T4" fmla="*/ 6 w 260"/>
                  <a:gd name="T5" fmla="*/ 102 h 110"/>
                  <a:gd name="T6" fmla="*/ 185 w 260"/>
                  <a:gd name="T7" fmla="*/ 110 h 110"/>
                  <a:gd name="T8" fmla="*/ 185 w 260"/>
                  <a:gd name="T9" fmla="*/ 110 h 110"/>
                  <a:gd name="T10" fmla="*/ 260 w 260"/>
                  <a:gd name="T11" fmla="*/ 47 h 110"/>
                  <a:gd name="T12" fmla="*/ 38 w 260"/>
                  <a:gd name="T13" fmla="*/ 9 h 110"/>
                  <a:gd name="T14" fmla="*/ 1 w 260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110">
                    <a:moveTo>
                      <a:pt x="1" y="0"/>
                    </a:moveTo>
                    <a:cubicBezTo>
                      <a:pt x="0" y="16"/>
                      <a:pt x="2" y="32"/>
                      <a:pt x="2" y="48"/>
                    </a:cubicBezTo>
                    <a:cubicBezTo>
                      <a:pt x="2" y="65"/>
                      <a:pt x="3" y="84"/>
                      <a:pt x="6" y="102"/>
                    </a:cubicBezTo>
                    <a:cubicBezTo>
                      <a:pt x="65" y="101"/>
                      <a:pt x="125" y="104"/>
                      <a:pt x="185" y="110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203" y="84"/>
                      <a:pt x="234" y="64"/>
                      <a:pt x="260" y="47"/>
                    </a:cubicBezTo>
                    <a:cubicBezTo>
                      <a:pt x="186" y="37"/>
                      <a:pt x="112" y="29"/>
                      <a:pt x="38" y="9"/>
                    </a:cubicBezTo>
                    <a:cubicBezTo>
                      <a:pt x="26" y="6"/>
                      <a:pt x="13" y="3"/>
                      <a:pt x="1" y="0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Freeform 381"/>
              <p:cNvSpPr/>
              <p:nvPr/>
            </p:nvSpPr>
            <p:spPr bwMode="auto">
              <a:xfrm>
                <a:off x="2921" y="1701"/>
                <a:ext cx="228" cy="199"/>
              </a:xfrm>
              <a:custGeom>
                <a:avLst/>
                <a:gdLst>
                  <a:gd name="T0" fmla="*/ 79 w 101"/>
                  <a:gd name="T1" fmla="*/ 20 h 88"/>
                  <a:gd name="T2" fmla="*/ 23 w 101"/>
                  <a:gd name="T3" fmla="*/ 0 h 88"/>
                  <a:gd name="T4" fmla="*/ 1 w 101"/>
                  <a:gd name="T5" fmla="*/ 51 h 88"/>
                  <a:gd name="T6" fmla="*/ 0 w 101"/>
                  <a:gd name="T7" fmla="*/ 64 h 88"/>
                  <a:gd name="T8" fmla="*/ 37 w 101"/>
                  <a:gd name="T9" fmla="*/ 73 h 88"/>
                  <a:gd name="T10" fmla="*/ 101 w 101"/>
                  <a:gd name="T11" fmla="*/ 88 h 88"/>
                  <a:gd name="T12" fmla="*/ 86 w 101"/>
                  <a:gd name="T13" fmla="*/ 21 h 88"/>
                  <a:gd name="T14" fmla="*/ 79 w 101"/>
                  <a:gd name="T15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88">
                    <a:moveTo>
                      <a:pt x="79" y="20"/>
                    </a:moveTo>
                    <a:cubicBezTo>
                      <a:pt x="59" y="17"/>
                      <a:pt x="42" y="5"/>
                      <a:pt x="23" y="0"/>
                    </a:cubicBezTo>
                    <a:cubicBezTo>
                      <a:pt x="16" y="19"/>
                      <a:pt x="4" y="32"/>
                      <a:pt x="1" y="51"/>
                    </a:cubicBezTo>
                    <a:cubicBezTo>
                      <a:pt x="0" y="56"/>
                      <a:pt x="0" y="60"/>
                      <a:pt x="0" y="64"/>
                    </a:cubicBezTo>
                    <a:cubicBezTo>
                      <a:pt x="12" y="67"/>
                      <a:pt x="25" y="70"/>
                      <a:pt x="37" y="73"/>
                    </a:cubicBezTo>
                    <a:cubicBezTo>
                      <a:pt x="59" y="79"/>
                      <a:pt x="80" y="84"/>
                      <a:pt x="101" y="88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4" y="21"/>
                      <a:pt x="81" y="21"/>
                      <a:pt x="79" y="20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Freeform 382"/>
              <p:cNvSpPr/>
              <p:nvPr/>
            </p:nvSpPr>
            <p:spPr bwMode="auto">
              <a:xfrm>
                <a:off x="3115" y="1706"/>
                <a:ext cx="408" cy="246"/>
              </a:xfrm>
              <a:custGeom>
                <a:avLst/>
                <a:gdLst>
                  <a:gd name="T0" fmla="*/ 60 w 181"/>
                  <a:gd name="T1" fmla="*/ 13 h 109"/>
                  <a:gd name="T2" fmla="*/ 0 w 181"/>
                  <a:gd name="T3" fmla="*/ 19 h 109"/>
                  <a:gd name="T4" fmla="*/ 15 w 181"/>
                  <a:gd name="T5" fmla="*/ 86 h 109"/>
                  <a:gd name="T6" fmla="*/ 173 w 181"/>
                  <a:gd name="T7" fmla="*/ 109 h 109"/>
                  <a:gd name="T8" fmla="*/ 174 w 181"/>
                  <a:gd name="T9" fmla="*/ 109 h 109"/>
                  <a:gd name="T10" fmla="*/ 181 w 181"/>
                  <a:gd name="T11" fmla="*/ 105 h 109"/>
                  <a:gd name="T12" fmla="*/ 117 w 181"/>
                  <a:gd name="T13" fmla="*/ 0 h 109"/>
                  <a:gd name="T14" fmla="*/ 60 w 181"/>
                  <a:gd name="T15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109">
                    <a:moveTo>
                      <a:pt x="60" y="13"/>
                    </a:moveTo>
                    <a:cubicBezTo>
                      <a:pt x="41" y="17"/>
                      <a:pt x="20" y="20"/>
                      <a:pt x="0" y="19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8" y="96"/>
                      <a:pt x="121" y="102"/>
                      <a:pt x="173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6" y="108"/>
                      <a:pt x="178" y="106"/>
                      <a:pt x="181" y="105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5"/>
                      <a:pt x="79" y="10"/>
                      <a:pt x="60" y="13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7" name="Freeform 383"/>
              <p:cNvSpPr/>
              <p:nvPr/>
            </p:nvSpPr>
            <p:spPr bwMode="auto">
              <a:xfrm>
                <a:off x="3379" y="1672"/>
                <a:ext cx="228" cy="271"/>
              </a:xfrm>
              <a:custGeom>
                <a:avLst/>
                <a:gdLst>
                  <a:gd name="T0" fmla="*/ 11 w 101"/>
                  <a:gd name="T1" fmla="*/ 12 h 120"/>
                  <a:gd name="T2" fmla="*/ 0 w 101"/>
                  <a:gd name="T3" fmla="*/ 15 h 120"/>
                  <a:gd name="T4" fmla="*/ 64 w 101"/>
                  <a:gd name="T5" fmla="*/ 120 h 120"/>
                  <a:gd name="T6" fmla="*/ 101 w 101"/>
                  <a:gd name="T7" fmla="*/ 96 h 120"/>
                  <a:gd name="T8" fmla="*/ 58 w 101"/>
                  <a:gd name="T9" fmla="*/ 0 h 120"/>
                  <a:gd name="T10" fmla="*/ 11 w 101"/>
                  <a:gd name="T11" fmla="*/ 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20">
                    <a:moveTo>
                      <a:pt x="11" y="12"/>
                    </a:moveTo>
                    <a:cubicBezTo>
                      <a:pt x="8" y="13"/>
                      <a:pt x="4" y="14"/>
                      <a:pt x="0" y="15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76" y="112"/>
                      <a:pt x="88" y="104"/>
                      <a:pt x="101" y="9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4"/>
                      <a:pt x="27" y="8"/>
                      <a:pt x="11" y="12"/>
                    </a:cubicBezTo>
                    <a:close/>
                  </a:path>
                </a:pathLst>
              </a:custGeom>
              <a:solidFill>
                <a:srgbClr val="E8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8" name="Freeform 384"/>
              <p:cNvSpPr/>
              <p:nvPr/>
            </p:nvSpPr>
            <p:spPr bwMode="auto">
              <a:xfrm>
                <a:off x="3510" y="1607"/>
                <a:ext cx="372" cy="281"/>
              </a:xfrm>
              <a:custGeom>
                <a:avLst/>
                <a:gdLst>
                  <a:gd name="T0" fmla="*/ 0 w 165"/>
                  <a:gd name="T1" fmla="*/ 29 h 125"/>
                  <a:gd name="T2" fmla="*/ 43 w 165"/>
                  <a:gd name="T3" fmla="*/ 125 h 125"/>
                  <a:gd name="T4" fmla="*/ 92 w 165"/>
                  <a:gd name="T5" fmla="*/ 94 h 125"/>
                  <a:gd name="T6" fmla="*/ 165 w 165"/>
                  <a:gd name="T7" fmla="*/ 53 h 125"/>
                  <a:gd name="T8" fmla="*/ 98 w 165"/>
                  <a:gd name="T9" fmla="*/ 0 h 125"/>
                  <a:gd name="T10" fmla="*/ 0 w 165"/>
                  <a:gd name="T11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25">
                    <a:moveTo>
                      <a:pt x="0" y="29"/>
                    </a:moveTo>
                    <a:cubicBezTo>
                      <a:pt x="43" y="125"/>
                      <a:pt x="43" y="125"/>
                      <a:pt x="43" y="125"/>
                    </a:cubicBezTo>
                    <a:cubicBezTo>
                      <a:pt x="59" y="114"/>
                      <a:pt x="75" y="104"/>
                      <a:pt x="92" y="94"/>
                    </a:cubicBezTo>
                    <a:cubicBezTo>
                      <a:pt x="116" y="80"/>
                      <a:pt x="140" y="66"/>
                      <a:pt x="165" y="5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65" y="10"/>
                      <a:pt x="32" y="20"/>
                      <a:pt x="0" y="29"/>
                    </a:cubicBezTo>
                    <a:close/>
                  </a:path>
                </a:pathLst>
              </a:custGeom>
              <a:solidFill>
                <a:srgbClr val="A78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9" name="Freeform 385"/>
              <p:cNvSpPr/>
              <p:nvPr/>
            </p:nvSpPr>
            <p:spPr bwMode="auto">
              <a:xfrm>
                <a:off x="3731" y="1514"/>
                <a:ext cx="340" cy="212"/>
              </a:xfrm>
              <a:custGeom>
                <a:avLst/>
                <a:gdLst>
                  <a:gd name="T0" fmla="*/ 3 w 151"/>
                  <a:gd name="T1" fmla="*/ 40 h 94"/>
                  <a:gd name="T2" fmla="*/ 0 w 151"/>
                  <a:gd name="T3" fmla="*/ 41 h 94"/>
                  <a:gd name="T4" fmla="*/ 67 w 151"/>
                  <a:gd name="T5" fmla="*/ 94 h 94"/>
                  <a:gd name="T6" fmla="*/ 151 w 151"/>
                  <a:gd name="T7" fmla="*/ 52 h 94"/>
                  <a:gd name="T8" fmla="*/ 134 w 151"/>
                  <a:gd name="T9" fmla="*/ 0 h 94"/>
                  <a:gd name="T10" fmla="*/ 3 w 151"/>
                  <a:gd name="T11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94">
                    <a:moveTo>
                      <a:pt x="3" y="40"/>
                    </a:moveTo>
                    <a:cubicBezTo>
                      <a:pt x="2" y="40"/>
                      <a:pt x="1" y="41"/>
                      <a:pt x="0" y="41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95" y="79"/>
                      <a:pt x="123" y="65"/>
                      <a:pt x="15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90" y="13"/>
                      <a:pt x="47" y="27"/>
                      <a:pt x="3" y="40"/>
                    </a:cubicBezTo>
                    <a:close/>
                  </a:path>
                </a:pathLst>
              </a:custGeom>
              <a:solidFill>
                <a:srgbClr val="BDC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0" name="Freeform 386"/>
              <p:cNvSpPr/>
              <p:nvPr/>
            </p:nvSpPr>
            <p:spPr bwMode="auto">
              <a:xfrm>
                <a:off x="4033" y="1417"/>
                <a:ext cx="347" cy="215"/>
              </a:xfrm>
              <a:custGeom>
                <a:avLst/>
                <a:gdLst>
                  <a:gd name="T0" fmla="*/ 0 w 154"/>
                  <a:gd name="T1" fmla="*/ 43 h 95"/>
                  <a:gd name="T2" fmla="*/ 17 w 154"/>
                  <a:gd name="T3" fmla="*/ 95 h 95"/>
                  <a:gd name="T4" fmla="*/ 49 w 154"/>
                  <a:gd name="T5" fmla="*/ 80 h 95"/>
                  <a:gd name="T6" fmla="*/ 154 w 154"/>
                  <a:gd name="T7" fmla="*/ 43 h 95"/>
                  <a:gd name="T8" fmla="*/ 151 w 154"/>
                  <a:gd name="T9" fmla="*/ 0 h 95"/>
                  <a:gd name="T10" fmla="*/ 0 w 154"/>
                  <a:gd name="T11" fmla="*/ 4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5">
                    <a:moveTo>
                      <a:pt x="0" y="43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28" y="90"/>
                      <a:pt x="39" y="85"/>
                      <a:pt x="49" y="80"/>
                    </a:cubicBezTo>
                    <a:cubicBezTo>
                      <a:pt x="84" y="65"/>
                      <a:pt x="119" y="54"/>
                      <a:pt x="154" y="43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01" y="14"/>
                      <a:pt x="50" y="28"/>
                      <a:pt x="0" y="43"/>
                    </a:cubicBezTo>
                    <a:close/>
                  </a:path>
                </a:pathLst>
              </a:custGeom>
              <a:solidFill>
                <a:srgbClr val="FF5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1" name="Freeform 387"/>
              <p:cNvSpPr/>
              <p:nvPr/>
            </p:nvSpPr>
            <p:spPr bwMode="auto">
              <a:xfrm>
                <a:off x="4373" y="1388"/>
                <a:ext cx="158" cy="126"/>
              </a:xfrm>
              <a:custGeom>
                <a:avLst/>
                <a:gdLst>
                  <a:gd name="T0" fmla="*/ 16 w 70"/>
                  <a:gd name="T1" fmla="*/ 9 h 56"/>
                  <a:gd name="T2" fmla="*/ 0 w 70"/>
                  <a:gd name="T3" fmla="*/ 13 h 56"/>
                  <a:gd name="T4" fmla="*/ 3 w 70"/>
                  <a:gd name="T5" fmla="*/ 56 h 56"/>
                  <a:gd name="T6" fmla="*/ 70 w 70"/>
                  <a:gd name="T7" fmla="*/ 37 h 56"/>
                  <a:gd name="T8" fmla="*/ 47 w 70"/>
                  <a:gd name="T9" fmla="*/ 0 h 56"/>
                  <a:gd name="T10" fmla="*/ 16 w 70"/>
                  <a:gd name="T11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6">
                    <a:moveTo>
                      <a:pt x="16" y="9"/>
                    </a:moveTo>
                    <a:cubicBezTo>
                      <a:pt x="10" y="10"/>
                      <a:pt x="5" y="12"/>
                      <a:pt x="0" y="13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5" y="49"/>
                      <a:pt x="48" y="43"/>
                      <a:pt x="70" y="3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7" y="3"/>
                      <a:pt x="26" y="6"/>
                      <a:pt x="16" y="9"/>
                    </a:cubicBezTo>
                    <a:close/>
                  </a:path>
                </a:pathLst>
              </a:custGeom>
              <a:solidFill>
                <a:srgbClr val="813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Freeform 388"/>
              <p:cNvSpPr/>
              <p:nvPr/>
            </p:nvSpPr>
            <p:spPr bwMode="auto">
              <a:xfrm>
                <a:off x="4479" y="1327"/>
                <a:ext cx="320" cy="145"/>
              </a:xfrm>
              <a:custGeom>
                <a:avLst/>
                <a:gdLst>
                  <a:gd name="T0" fmla="*/ 0 w 142"/>
                  <a:gd name="T1" fmla="*/ 27 h 64"/>
                  <a:gd name="T2" fmla="*/ 23 w 142"/>
                  <a:gd name="T3" fmla="*/ 64 h 64"/>
                  <a:gd name="T4" fmla="*/ 90 w 142"/>
                  <a:gd name="T5" fmla="*/ 45 h 64"/>
                  <a:gd name="T6" fmla="*/ 140 w 142"/>
                  <a:gd name="T7" fmla="*/ 31 h 64"/>
                  <a:gd name="T8" fmla="*/ 142 w 142"/>
                  <a:gd name="T9" fmla="*/ 0 h 64"/>
                  <a:gd name="T10" fmla="*/ 0 w 142"/>
                  <a:gd name="T11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64">
                    <a:moveTo>
                      <a:pt x="0" y="27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46" y="58"/>
                      <a:pt x="68" y="52"/>
                      <a:pt x="90" y="45"/>
                    </a:cubicBezTo>
                    <a:cubicBezTo>
                      <a:pt x="107" y="40"/>
                      <a:pt x="124" y="35"/>
                      <a:pt x="140" y="3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4" y="6"/>
                      <a:pt x="47" y="16"/>
                      <a:pt x="0" y="27"/>
                    </a:cubicBezTo>
                    <a:close/>
                  </a:path>
                </a:pathLst>
              </a:custGeom>
              <a:solidFill>
                <a:srgbClr val="5BA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Freeform 389"/>
              <p:cNvSpPr/>
              <p:nvPr/>
            </p:nvSpPr>
            <p:spPr bwMode="auto">
              <a:xfrm>
                <a:off x="4795" y="1309"/>
                <a:ext cx="203" cy="88"/>
              </a:xfrm>
              <a:custGeom>
                <a:avLst/>
                <a:gdLst>
                  <a:gd name="T0" fmla="*/ 2 w 90"/>
                  <a:gd name="T1" fmla="*/ 8 h 39"/>
                  <a:gd name="T2" fmla="*/ 0 w 90"/>
                  <a:gd name="T3" fmla="*/ 39 h 39"/>
                  <a:gd name="T4" fmla="*/ 48 w 90"/>
                  <a:gd name="T5" fmla="*/ 32 h 39"/>
                  <a:gd name="T6" fmla="*/ 90 w 90"/>
                  <a:gd name="T7" fmla="*/ 29 h 39"/>
                  <a:gd name="T8" fmla="*/ 81 w 90"/>
                  <a:gd name="T9" fmla="*/ 0 h 39"/>
                  <a:gd name="T10" fmla="*/ 2 w 90"/>
                  <a:gd name="T11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9">
                    <a:moveTo>
                      <a:pt x="2" y="8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6" y="36"/>
                      <a:pt x="32" y="33"/>
                      <a:pt x="48" y="32"/>
                    </a:cubicBezTo>
                    <a:cubicBezTo>
                      <a:pt x="62" y="32"/>
                      <a:pt x="76" y="31"/>
                      <a:pt x="90" y="29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5" y="2"/>
                      <a:pt x="28" y="4"/>
                      <a:pt x="2" y="8"/>
                    </a:cubicBezTo>
                    <a:close/>
                  </a:path>
                </a:pathLst>
              </a:custGeom>
              <a:solidFill>
                <a:srgbClr val="AC4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Freeform 390"/>
              <p:cNvSpPr/>
              <p:nvPr/>
            </p:nvSpPr>
            <p:spPr bwMode="auto">
              <a:xfrm>
                <a:off x="4977" y="1287"/>
                <a:ext cx="291" cy="88"/>
              </a:xfrm>
              <a:custGeom>
                <a:avLst/>
                <a:gdLst>
                  <a:gd name="T0" fmla="*/ 47 w 129"/>
                  <a:gd name="T1" fmla="*/ 9 h 39"/>
                  <a:gd name="T2" fmla="*/ 0 w 129"/>
                  <a:gd name="T3" fmla="*/ 10 h 39"/>
                  <a:gd name="T4" fmla="*/ 9 w 129"/>
                  <a:gd name="T5" fmla="*/ 39 h 39"/>
                  <a:gd name="T6" fmla="*/ 119 w 129"/>
                  <a:gd name="T7" fmla="*/ 29 h 39"/>
                  <a:gd name="T8" fmla="*/ 47 w 129"/>
                  <a:gd name="T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">
                    <a:moveTo>
                      <a:pt x="47" y="9"/>
                    </a:moveTo>
                    <a:cubicBezTo>
                      <a:pt x="31" y="9"/>
                      <a:pt x="16" y="9"/>
                      <a:pt x="0" y="1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46" y="36"/>
                      <a:pt x="82" y="32"/>
                      <a:pt x="119" y="29"/>
                    </a:cubicBezTo>
                    <a:cubicBezTo>
                      <a:pt x="129" y="0"/>
                      <a:pt x="65" y="9"/>
                      <a:pt x="47" y="9"/>
                    </a:cubicBezTo>
                    <a:close/>
                  </a:path>
                </a:pathLst>
              </a:custGeom>
              <a:solidFill>
                <a:srgbClr val="AEC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Freeform 391"/>
              <p:cNvSpPr/>
              <p:nvPr/>
            </p:nvSpPr>
            <p:spPr bwMode="auto">
              <a:xfrm>
                <a:off x="2933" y="2073"/>
                <a:ext cx="403" cy="386"/>
              </a:xfrm>
              <a:custGeom>
                <a:avLst/>
                <a:gdLst>
                  <a:gd name="T0" fmla="*/ 0 w 179"/>
                  <a:gd name="T1" fmla="*/ 1 h 171"/>
                  <a:gd name="T2" fmla="*/ 23 w 179"/>
                  <a:gd name="T3" fmla="*/ 79 h 171"/>
                  <a:gd name="T4" fmla="*/ 85 w 179"/>
                  <a:gd name="T5" fmla="*/ 159 h 171"/>
                  <a:gd name="T6" fmla="*/ 127 w 179"/>
                  <a:gd name="T7" fmla="*/ 115 h 171"/>
                  <a:gd name="T8" fmla="*/ 179 w 179"/>
                  <a:gd name="T9" fmla="*/ 9 h 171"/>
                  <a:gd name="T10" fmla="*/ 0 w 179"/>
                  <a:gd name="T11" fmla="*/ 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1">
                    <a:moveTo>
                      <a:pt x="0" y="1"/>
                    </a:moveTo>
                    <a:cubicBezTo>
                      <a:pt x="3" y="29"/>
                      <a:pt x="11" y="56"/>
                      <a:pt x="23" y="79"/>
                    </a:cubicBezTo>
                    <a:cubicBezTo>
                      <a:pt x="34" y="101"/>
                      <a:pt x="61" y="150"/>
                      <a:pt x="85" y="159"/>
                    </a:cubicBezTo>
                    <a:cubicBezTo>
                      <a:pt x="116" y="171"/>
                      <a:pt x="120" y="136"/>
                      <a:pt x="127" y="115"/>
                    </a:cubicBezTo>
                    <a:cubicBezTo>
                      <a:pt x="139" y="79"/>
                      <a:pt x="156" y="40"/>
                      <a:pt x="179" y="9"/>
                    </a:cubicBezTo>
                    <a:cubicBezTo>
                      <a:pt x="119" y="3"/>
                      <a:pt x="59" y="0"/>
                      <a:pt x="0" y="1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Freeform 392"/>
              <p:cNvSpPr/>
              <p:nvPr/>
            </p:nvSpPr>
            <p:spPr bwMode="auto">
              <a:xfrm>
                <a:off x="2793" y="1134"/>
                <a:ext cx="140" cy="292"/>
              </a:xfrm>
              <a:custGeom>
                <a:avLst/>
                <a:gdLst>
                  <a:gd name="T0" fmla="*/ 33 w 62"/>
                  <a:gd name="T1" fmla="*/ 0 h 130"/>
                  <a:gd name="T2" fmla="*/ 9 w 62"/>
                  <a:gd name="T3" fmla="*/ 2 h 130"/>
                  <a:gd name="T4" fmla="*/ 16 w 62"/>
                  <a:gd name="T5" fmla="*/ 130 h 130"/>
                  <a:gd name="T6" fmla="*/ 62 w 62"/>
                  <a:gd name="T7" fmla="*/ 130 h 130"/>
                  <a:gd name="T8" fmla="*/ 33 w 62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30">
                    <a:moveTo>
                      <a:pt x="33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0" y="42"/>
                      <a:pt x="9" y="88"/>
                      <a:pt x="16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53" y="86"/>
                      <a:pt x="44" y="43"/>
                      <a:pt x="33" y="0"/>
                    </a:cubicBez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Freeform 393"/>
              <p:cNvSpPr/>
              <p:nvPr/>
            </p:nvSpPr>
            <p:spPr bwMode="auto">
              <a:xfrm>
                <a:off x="2829" y="1426"/>
                <a:ext cx="117" cy="82"/>
              </a:xfrm>
              <a:custGeom>
                <a:avLst/>
                <a:gdLst>
                  <a:gd name="T0" fmla="*/ 46 w 52"/>
                  <a:gd name="T1" fmla="*/ 0 h 36"/>
                  <a:gd name="T2" fmla="*/ 0 w 52"/>
                  <a:gd name="T3" fmla="*/ 0 h 36"/>
                  <a:gd name="T4" fmla="*/ 3 w 52"/>
                  <a:gd name="T5" fmla="*/ 18 h 36"/>
                  <a:gd name="T6" fmla="*/ 6 w 52"/>
                  <a:gd name="T7" fmla="*/ 36 h 36"/>
                  <a:gd name="T8" fmla="*/ 52 w 52"/>
                  <a:gd name="T9" fmla="*/ 31 h 36"/>
                  <a:gd name="T10" fmla="*/ 46 w 5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6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4" y="24"/>
                      <a:pt x="5" y="30"/>
                      <a:pt x="6" y="36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0" y="21"/>
                      <a:pt x="48" y="10"/>
                      <a:pt x="46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Freeform 394"/>
              <p:cNvSpPr/>
              <p:nvPr/>
            </p:nvSpPr>
            <p:spPr bwMode="auto">
              <a:xfrm>
                <a:off x="2858" y="1625"/>
                <a:ext cx="129" cy="216"/>
              </a:xfrm>
              <a:custGeom>
                <a:avLst/>
                <a:gdLst>
                  <a:gd name="T0" fmla="*/ 0 w 57"/>
                  <a:gd name="T1" fmla="*/ 0 h 96"/>
                  <a:gd name="T2" fmla="*/ 12 w 57"/>
                  <a:gd name="T3" fmla="*/ 96 h 96"/>
                  <a:gd name="T4" fmla="*/ 57 w 57"/>
                  <a:gd name="T5" fmla="*/ 34 h 96"/>
                  <a:gd name="T6" fmla="*/ 54 w 57"/>
                  <a:gd name="T7" fmla="*/ 18 h 96"/>
                  <a:gd name="T8" fmla="*/ 0 w 57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6">
                    <a:moveTo>
                      <a:pt x="0" y="0"/>
                    </a:moveTo>
                    <a:cubicBezTo>
                      <a:pt x="5" y="33"/>
                      <a:pt x="9" y="65"/>
                      <a:pt x="12" y="96"/>
                    </a:cubicBezTo>
                    <a:cubicBezTo>
                      <a:pt x="25" y="74"/>
                      <a:pt x="40" y="54"/>
                      <a:pt x="57" y="34"/>
                    </a:cubicBezTo>
                    <a:cubicBezTo>
                      <a:pt x="56" y="29"/>
                      <a:pt x="55" y="24"/>
                      <a:pt x="54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Freeform 395"/>
              <p:cNvSpPr/>
              <p:nvPr/>
            </p:nvSpPr>
            <p:spPr bwMode="auto">
              <a:xfrm>
                <a:off x="2843" y="1496"/>
                <a:ext cx="137" cy="169"/>
              </a:xfrm>
              <a:custGeom>
                <a:avLst/>
                <a:gdLst>
                  <a:gd name="T0" fmla="*/ 60 w 61"/>
                  <a:gd name="T1" fmla="*/ 73 h 75"/>
                  <a:gd name="T2" fmla="*/ 46 w 61"/>
                  <a:gd name="T3" fmla="*/ 0 h 75"/>
                  <a:gd name="T4" fmla="*/ 0 w 61"/>
                  <a:gd name="T5" fmla="*/ 5 h 75"/>
                  <a:gd name="T6" fmla="*/ 7 w 61"/>
                  <a:gd name="T7" fmla="*/ 57 h 75"/>
                  <a:gd name="T8" fmla="*/ 61 w 61"/>
                  <a:gd name="T9" fmla="*/ 75 h 75"/>
                  <a:gd name="T10" fmla="*/ 60 w 61"/>
                  <a:gd name="T11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5">
                    <a:moveTo>
                      <a:pt x="60" y="73"/>
                    </a:moveTo>
                    <a:cubicBezTo>
                      <a:pt x="55" y="49"/>
                      <a:pt x="51" y="24"/>
                      <a:pt x="46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22"/>
                      <a:pt x="5" y="40"/>
                      <a:pt x="7" y="5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5"/>
                      <a:pt x="60" y="74"/>
                      <a:pt x="60" y="73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Freeform 396"/>
              <p:cNvSpPr/>
              <p:nvPr/>
            </p:nvSpPr>
            <p:spPr bwMode="auto">
              <a:xfrm>
                <a:off x="2885" y="1701"/>
                <a:ext cx="142" cy="178"/>
              </a:xfrm>
              <a:custGeom>
                <a:avLst/>
                <a:gdLst>
                  <a:gd name="T0" fmla="*/ 0 w 63"/>
                  <a:gd name="T1" fmla="*/ 62 h 79"/>
                  <a:gd name="T2" fmla="*/ 0 w 63"/>
                  <a:gd name="T3" fmla="*/ 66 h 79"/>
                  <a:gd name="T4" fmla="*/ 63 w 63"/>
                  <a:gd name="T5" fmla="*/ 79 h 79"/>
                  <a:gd name="T6" fmla="*/ 45 w 63"/>
                  <a:gd name="T7" fmla="*/ 0 h 79"/>
                  <a:gd name="T8" fmla="*/ 0 w 63"/>
                  <a:gd name="T9" fmla="*/ 6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9">
                    <a:moveTo>
                      <a:pt x="0" y="62"/>
                    </a:moveTo>
                    <a:cubicBezTo>
                      <a:pt x="0" y="63"/>
                      <a:pt x="0" y="64"/>
                      <a:pt x="0" y="66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62"/>
                      <a:pt x="52" y="35"/>
                      <a:pt x="45" y="0"/>
                    </a:cubicBezTo>
                    <a:cubicBezTo>
                      <a:pt x="28" y="20"/>
                      <a:pt x="13" y="40"/>
                      <a:pt x="0" y="6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Freeform 397"/>
              <p:cNvSpPr/>
              <p:nvPr/>
            </p:nvSpPr>
            <p:spPr bwMode="auto">
              <a:xfrm>
                <a:off x="2890" y="1850"/>
                <a:ext cx="167" cy="228"/>
              </a:xfrm>
              <a:custGeom>
                <a:avLst/>
                <a:gdLst>
                  <a:gd name="T0" fmla="*/ 63 w 74"/>
                  <a:gd name="T1" fmla="*/ 31 h 101"/>
                  <a:gd name="T2" fmla="*/ 61 w 74"/>
                  <a:gd name="T3" fmla="*/ 12 h 101"/>
                  <a:gd name="T4" fmla="*/ 1 w 74"/>
                  <a:gd name="T5" fmla="*/ 0 h 101"/>
                  <a:gd name="T6" fmla="*/ 0 w 74"/>
                  <a:gd name="T7" fmla="*/ 12 h 101"/>
                  <a:gd name="T8" fmla="*/ 2 w 74"/>
                  <a:gd name="T9" fmla="*/ 99 h 101"/>
                  <a:gd name="T10" fmla="*/ 74 w 74"/>
                  <a:gd name="T11" fmla="*/ 101 h 101"/>
                  <a:gd name="T12" fmla="*/ 63 w 74"/>
                  <a:gd name="T13" fmla="*/ 3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01">
                    <a:moveTo>
                      <a:pt x="63" y="31"/>
                    </a:moveTo>
                    <a:cubicBezTo>
                      <a:pt x="62" y="24"/>
                      <a:pt x="62" y="19"/>
                      <a:pt x="6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7"/>
                      <a:pt x="0" y="12"/>
                    </a:cubicBezTo>
                    <a:cubicBezTo>
                      <a:pt x="2" y="34"/>
                      <a:pt x="1" y="66"/>
                      <a:pt x="2" y="99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9" y="78"/>
                      <a:pt x="66" y="55"/>
                      <a:pt x="63" y="31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Freeform 398"/>
              <p:cNvSpPr/>
              <p:nvPr/>
            </p:nvSpPr>
            <p:spPr bwMode="auto">
              <a:xfrm>
                <a:off x="2894" y="2073"/>
                <a:ext cx="197" cy="122"/>
              </a:xfrm>
              <a:custGeom>
                <a:avLst/>
                <a:gdLst>
                  <a:gd name="T0" fmla="*/ 84 w 87"/>
                  <a:gd name="T1" fmla="*/ 42 h 54"/>
                  <a:gd name="T2" fmla="*/ 72 w 87"/>
                  <a:gd name="T3" fmla="*/ 2 h 54"/>
                  <a:gd name="T4" fmla="*/ 0 w 87"/>
                  <a:gd name="T5" fmla="*/ 0 h 54"/>
                  <a:gd name="T6" fmla="*/ 6 w 87"/>
                  <a:gd name="T7" fmla="*/ 54 h 54"/>
                  <a:gd name="T8" fmla="*/ 87 w 87"/>
                  <a:gd name="T9" fmla="*/ 46 h 54"/>
                  <a:gd name="T10" fmla="*/ 84 w 87"/>
                  <a:gd name="T1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4">
                    <a:moveTo>
                      <a:pt x="84" y="42"/>
                    </a:moveTo>
                    <a:cubicBezTo>
                      <a:pt x="80" y="31"/>
                      <a:pt x="75" y="13"/>
                      <a:pt x="7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8"/>
                      <a:pt x="3" y="37"/>
                      <a:pt x="6" y="54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6"/>
                      <a:pt x="85" y="42"/>
                      <a:pt x="84" y="42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Freeform 399"/>
              <p:cNvSpPr/>
              <p:nvPr/>
            </p:nvSpPr>
            <p:spPr bwMode="auto">
              <a:xfrm>
                <a:off x="2910" y="2159"/>
                <a:ext cx="187" cy="70"/>
              </a:xfrm>
              <a:custGeom>
                <a:avLst/>
                <a:gdLst>
                  <a:gd name="T0" fmla="*/ 80 w 83"/>
                  <a:gd name="T1" fmla="*/ 21 h 31"/>
                  <a:gd name="T2" fmla="*/ 83 w 83"/>
                  <a:gd name="T3" fmla="*/ 0 h 31"/>
                  <a:gd name="T4" fmla="*/ 80 w 83"/>
                  <a:gd name="T5" fmla="*/ 3 h 31"/>
                  <a:gd name="T6" fmla="*/ 0 w 83"/>
                  <a:gd name="T7" fmla="*/ 18 h 31"/>
                  <a:gd name="T8" fmla="*/ 4 w 83"/>
                  <a:gd name="T9" fmla="*/ 31 h 31"/>
                  <a:gd name="T10" fmla="*/ 80 w 83"/>
                  <a:gd name="T11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1">
                    <a:moveTo>
                      <a:pt x="80" y="21"/>
                    </a:moveTo>
                    <a:cubicBezTo>
                      <a:pt x="82" y="13"/>
                      <a:pt x="83" y="6"/>
                      <a:pt x="8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22"/>
                      <a:pt x="2" y="27"/>
                      <a:pt x="4" y="31"/>
                    </a:cubicBezTo>
                    <a:lnTo>
                      <a:pt x="80" y="21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Freeform 400"/>
              <p:cNvSpPr/>
              <p:nvPr/>
            </p:nvSpPr>
            <p:spPr bwMode="auto">
              <a:xfrm>
                <a:off x="2915" y="2204"/>
                <a:ext cx="182" cy="56"/>
              </a:xfrm>
              <a:custGeom>
                <a:avLst/>
                <a:gdLst>
                  <a:gd name="T0" fmla="*/ 81 w 81"/>
                  <a:gd name="T1" fmla="*/ 0 h 25"/>
                  <a:gd name="T2" fmla="*/ 0 w 81"/>
                  <a:gd name="T3" fmla="*/ 10 h 25"/>
                  <a:gd name="T4" fmla="*/ 6 w 81"/>
                  <a:gd name="T5" fmla="*/ 25 h 25"/>
                  <a:gd name="T6" fmla="*/ 80 w 81"/>
                  <a:gd name="T7" fmla="*/ 16 h 25"/>
                  <a:gd name="T8" fmla="*/ 81 w 8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">
                    <a:moveTo>
                      <a:pt x="8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4" y="22"/>
                      <a:pt x="6" y="2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1" y="11"/>
                      <a:pt x="80" y="4"/>
                      <a:pt x="8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401"/>
              <p:cNvSpPr/>
              <p:nvPr/>
            </p:nvSpPr>
            <p:spPr bwMode="auto">
              <a:xfrm>
                <a:off x="2928" y="2240"/>
                <a:ext cx="154" cy="56"/>
              </a:xfrm>
              <a:custGeom>
                <a:avLst/>
                <a:gdLst>
                  <a:gd name="T0" fmla="*/ 68 w 68"/>
                  <a:gd name="T1" fmla="*/ 0 h 25"/>
                  <a:gd name="T2" fmla="*/ 0 w 68"/>
                  <a:gd name="T3" fmla="*/ 10 h 25"/>
                  <a:gd name="T4" fmla="*/ 10 w 68"/>
                  <a:gd name="T5" fmla="*/ 25 h 25"/>
                  <a:gd name="T6" fmla="*/ 58 w 68"/>
                  <a:gd name="T7" fmla="*/ 20 h 25"/>
                  <a:gd name="T8" fmla="*/ 68 w 6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">
                    <a:moveTo>
                      <a:pt x="68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8"/>
                      <a:pt x="5" y="19"/>
                      <a:pt x="10" y="25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1" y="13"/>
                      <a:pt x="66" y="8"/>
                      <a:pt x="68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6" name="Freeform 402"/>
              <p:cNvSpPr/>
              <p:nvPr/>
            </p:nvSpPr>
            <p:spPr bwMode="auto">
              <a:xfrm>
                <a:off x="2951" y="2285"/>
                <a:ext cx="108" cy="65"/>
              </a:xfrm>
              <a:custGeom>
                <a:avLst/>
                <a:gdLst>
                  <a:gd name="T0" fmla="*/ 0 w 48"/>
                  <a:gd name="T1" fmla="*/ 5 h 29"/>
                  <a:gd name="T2" fmla="*/ 9 w 48"/>
                  <a:gd name="T3" fmla="*/ 15 h 29"/>
                  <a:gd name="T4" fmla="*/ 48 w 48"/>
                  <a:gd name="T5" fmla="*/ 0 h 29"/>
                  <a:gd name="T6" fmla="*/ 0 w 48"/>
                  <a:gd name="T7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9">
                    <a:moveTo>
                      <a:pt x="0" y="5"/>
                    </a:moveTo>
                    <a:cubicBezTo>
                      <a:pt x="2" y="9"/>
                      <a:pt x="6" y="12"/>
                      <a:pt x="9" y="15"/>
                    </a:cubicBezTo>
                    <a:cubicBezTo>
                      <a:pt x="25" y="29"/>
                      <a:pt x="38" y="17"/>
                      <a:pt x="48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7" name="Freeform 403"/>
              <p:cNvSpPr/>
              <p:nvPr/>
            </p:nvSpPr>
            <p:spPr bwMode="auto">
              <a:xfrm>
                <a:off x="2757" y="1618"/>
                <a:ext cx="11" cy="34"/>
              </a:xfrm>
              <a:custGeom>
                <a:avLst/>
                <a:gdLst>
                  <a:gd name="T0" fmla="*/ 0 w 5"/>
                  <a:gd name="T1" fmla="*/ 15 h 15"/>
                  <a:gd name="T2" fmla="*/ 5 w 5"/>
                  <a:gd name="T3" fmla="*/ 1 h 15"/>
                  <a:gd name="T4" fmla="*/ 3 w 5"/>
                  <a:gd name="T5" fmla="*/ 0 h 15"/>
                  <a:gd name="T6" fmla="*/ 0 w 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cubicBezTo>
                      <a:pt x="1" y="14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1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8" name="Freeform 404"/>
              <p:cNvSpPr/>
              <p:nvPr/>
            </p:nvSpPr>
            <p:spPr bwMode="auto">
              <a:xfrm>
                <a:off x="2667" y="4023"/>
                <a:ext cx="297" cy="297"/>
              </a:xfrm>
              <a:custGeom>
                <a:avLst/>
                <a:gdLst>
                  <a:gd name="T0" fmla="*/ 13 w 132"/>
                  <a:gd name="T1" fmla="*/ 0 h 132"/>
                  <a:gd name="T2" fmla="*/ 11 w 132"/>
                  <a:gd name="T3" fmla="*/ 1 h 132"/>
                  <a:gd name="T4" fmla="*/ 0 w 132"/>
                  <a:gd name="T5" fmla="*/ 132 h 132"/>
                  <a:gd name="T6" fmla="*/ 2 w 132"/>
                  <a:gd name="T7" fmla="*/ 131 h 132"/>
                  <a:gd name="T8" fmla="*/ 132 w 132"/>
                  <a:gd name="T9" fmla="*/ 22 h 132"/>
                  <a:gd name="T10" fmla="*/ 13 w 132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32">
                    <a:moveTo>
                      <a:pt x="13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80"/>
                      <a:pt x="0" y="132"/>
                      <a:pt x="0" y="13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32" y="22"/>
                      <a:pt x="132" y="22"/>
                      <a:pt x="132" y="2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B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9" name="Freeform 405"/>
              <p:cNvSpPr/>
              <p:nvPr/>
            </p:nvSpPr>
            <p:spPr bwMode="auto">
              <a:xfrm>
                <a:off x="2980" y="4074"/>
                <a:ext cx="194" cy="199"/>
              </a:xfrm>
              <a:custGeom>
                <a:avLst/>
                <a:gdLst>
                  <a:gd name="T0" fmla="*/ 117 w 194"/>
                  <a:gd name="T1" fmla="*/ 21 h 199"/>
                  <a:gd name="T2" fmla="*/ 0 w 194"/>
                  <a:gd name="T3" fmla="*/ 0 h 199"/>
                  <a:gd name="T4" fmla="*/ 194 w 194"/>
                  <a:gd name="T5" fmla="*/ 199 h 199"/>
                  <a:gd name="T6" fmla="*/ 117 w 194"/>
                  <a:gd name="T7" fmla="*/ 2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117" y="21"/>
                    </a:moveTo>
                    <a:lnTo>
                      <a:pt x="0" y="0"/>
                    </a:lnTo>
                    <a:lnTo>
                      <a:pt x="194" y="199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6D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0" name="Freeform 406"/>
              <p:cNvSpPr/>
              <p:nvPr/>
            </p:nvSpPr>
            <p:spPr bwMode="auto">
              <a:xfrm>
                <a:off x="2671" y="4072"/>
                <a:ext cx="505" cy="246"/>
              </a:xfrm>
              <a:custGeom>
                <a:avLst/>
                <a:gdLst>
                  <a:gd name="T0" fmla="*/ 309 w 505"/>
                  <a:gd name="T1" fmla="*/ 2 h 246"/>
                  <a:gd name="T2" fmla="*/ 293 w 505"/>
                  <a:gd name="T3" fmla="*/ 0 h 246"/>
                  <a:gd name="T4" fmla="*/ 0 w 505"/>
                  <a:gd name="T5" fmla="*/ 246 h 246"/>
                  <a:gd name="T6" fmla="*/ 505 w 505"/>
                  <a:gd name="T7" fmla="*/ 207 h 246"/>
                  <a:gd name="T8" fmla="*/ 503 w 505"/>
                  <a:gd name="T9" fmla="*/ 201 h 246"/>
                  <a:gd name="T10" fmla="*/ 309 w 505"/>
                  <a:gd name="T11" fmla="*/ 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5" h="246">
                    <a:moveTo>
                      <a:pt x="309" y="2"/>
                    </a:moveTo>
                    <a:lnTo>
                      <a:pt x="293" y="0"/>
                    </a:lnTo>
                    <a:lnTo>
                      <a:pt x="0" y="246"/>
                    </a:lnTo>
                    <a:lnTo>
                      <a:pt x="505" y="207"/>
                    </a:lnTo>
                    <a:lnTo>
                      <a:pt x="503" y="201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74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Freeform 407"/>
              <p:cNvSpPr/>
              <p:nvPr/>
            </p:nvSpPr>
            <p:spPr bwMode="auto">
              <a:xfrm>
                <a:off x="2696" y="3840"/>
                <a:ext cx="401" cy="255"/>
              </a:xfrm>
              <a:custGeom>
                <a:avLst/>
                <a:gdLst>
                  <a:gd name="T0" fmla="*/ 128 w 178"/>
                  <a:gd name="T1" fmla="*/ 0 h 113"/>
                  <a:gd name="T2" fmla="*/ 104 w 178"/>
                  <a:gd name="T3" fmla="*/ 1 h 113"/>
                  <a:gd name="T4" fmla="*/ 0 w 178"/>
                  <a:gd name="T5" fmla="*/ 81 h 113"/>
                  <a:gd name="T6" fmla="*/ 178 w 178"/>
                  <a:gd name="T7" fmla="*/ 113 h 113"/>
                  <a:gd name="T8" fmla="*/ 128 w 178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13">
                    <a:moveTo>
                      <a:pt x="128" y="0"/>
                    </a:moveTo>
                    <a:cubicBezTo>
                      <a:pt x="120" y="0"/>
                      <a:pt x="112" y="1"/>
                      <a:pt x="104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78" y="113"/>
                      <a:pt x="178" y="113"/>
                      <a:pt x="178" y="113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936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Freeform 408"/>
              <p:cNvSpPr/>
              <p:nvPr/>
            </p:nvSpPr>
            <p:spPr bwMode="auto">
              <a:xfrm>
                <a:off x="2985" y="3822"/>
                <a:ext cx="220" cy="457"/>
              </a:xfrm>
              <a:custGeom>
                <a:avLst/>
                <a:gdLst>
                  <a:gd name="T0" fmla="*/ 98 w 98"/>
                  <a:gd name="T1" fmla="*/ 202 h 203"/>
                  <a:gd name="T2" fmla="*/ 84 w 98"/>
                  <a:gd name="T3" fmla="*/ 0 h 203"/>
                  <a:gd name="T4" fmla="*/ 59 w 98"/>
                  <a:gd name="T5" fmla="*/ 3 h 203"/>
                  <a:gd name="T6" fmla="*/ 0 w 98"/>
                  <a:gd name="T7" fmla="*/ 8 h 203"/>
                  <a:gd name="T8" fmla="*/ 85 w 98"/>
                  <a:gd name="T9" fmla="*/ 203 h 203"/>
                  <a:gd name="T10" fmla="*/ 98 w 98"/>
                  <a:gd name="T1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203">
                    <a:moveTo>
                      <a:pt x="98" y="202"/>
                    </a:moveTo>
                    <a:cubicBezTo>
                      <a:pt x="98" y="202"/>
                      <a:pt x="91" y="112"/>
                      <a:pt x="84" y="0"/>
                    </a:cubicBezTo>
                    <a:cubicBezTo>
                      <a:pt x="75" y="1"/>
                      <a:pt x="67" y="2"/>
                      <a:pt x="59" y="3"/>
                    </a:cubicBezTo>
                    <a:cubicBezTo>
                      <a:pt x="39" y="5"/>
                      <a:pt x="20" y="6"/>
                      <a:pt x="0" y="8"/>
                    </a:cubicBezTo>
                    <a:cubicBezTo>
                      <a:pt x="85" y="203"/>
                      <a:pt x="85" y="203"/>
                      <a:pt x="85" y="203"/>
                    </a:cubicBezTo>
                    <a:lnTo>
                      <a:pt x="98" y="202"/>
                    </a:lnTo>
                    <a:close/>
                  </a:path>
                </a:pathLst>
              </a:custGeom>
              <a:solidFill>
                <a:srgbClr val="A4B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Freeform 409"/>
              <p:cNvSpPr/>
              <p:nvPr/>
            </p:nvSpPr>
            <p:spPr bwMode="auto">
              <a:xfrm>
                <a:off x="2692" y="3842"/>
                <a:ext cx="238" cy="183"/>
              </a:xfrm>
              <a:custGeom>
                <a:avLst/>
                <a:gdLst>
                  <a:gd name="T0" fmla="*/ 6 w 106"/>
                  <a:gd name="T1" fmla="*/ 8 h 81"/>
                  <a:gd name="T2" fmla="*/ 0 w 106"/>
                  <a:gd name="T3" fmla="*/ 81 h 81"/>
                  <a:gd name="T4" fmla="*/ 106 w 106"/>
                  <a:gd name="T5" fmla="*/ 0 h 81"/>
                  <a:gd name="T6" fmla="*/ 6 w 106"/>
                  <a:gd name="T7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1">
                    <a:moveTo>
                      <a:pt x="6" y="8"/>
                    </a:moveTo>
                    <a:cubicBezTo>
                      <a:pt x="4" y="34"/>
                      <a:pt x="2" y="59"/>
                      <a:pt x="0" y="8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73" y="2"/>
                      <a:pt x="40" y="4"/>
                      <a:pt x="6" y="8"/>
                    </a:cubicBezTo>
                    <a:close/>
                  </a:path>
                </a:pathLst>
              </a:custGeom>
              <a:solidFill>
                <a:srgbClr val="FF8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Freeform 410"/>
              <p:cNvSpPr/>
              <p:nvPr/>
            </p:nvSpPr>
            <p:spPr bwMode="auto">
              <a:xfrm>
                <a:off x="2705" y="3648"/>
                <a:ext cx="469" cy="212"/>
              </a:xfrm>
              <a:custGeom>
                <a:avLst/>
                <a:gdLst>
                  <a:gd name="T0" fmla="*/ 0 w 208"/>
                  <a:gd name="T1" fmla="*/ 94 h 94"/>
                  <a:gd name="T2" fmla="*/ 183 w 208"/>
                  <a:gd name="T3" fmla="*/ 80 h 94"/>
                  <a:gd name="T4" fmla="*/ 208 w 208"/>
                  <a:gd name="T5" fmla="*/ 77 h 94"/>
                  <a:gd name="T6" fmla="*/ 204 w 208"/>
                  <a:gd name="T7" fmla="*/ 17 h 94"/>
                  <a:gd name="T8" fmla="*/ 8 w 208"/>
                  <a:gd name="T9" fmla="*/ 0 h 94"/>
                  <a:gd name="T10" fmla="*/ 0 w 208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94">
                    <a:moveTo>
                      <a:pt x="0" y="94"/>
                    </a:moveTo>
                    <a:cubicBezTo>
                      <a:pt x="62" y="87"/>
                      <a:pt x="122" y="87"/>
                      <a:pt x="183" y="80"/>
                    </a:cubicBezTo>
                    <a:cubicBezTo>
                      <a:pt x="191" y="79"/>
                      <a:pt x="199" y="78"/>
                      <a:pt x="208" y="77"/>
                    </a:cubicBezTo>
                    <a:cubicBezTo>
                      <a:pt x="206" y="58"/>
                      <a:pt x="205" y="38"/>
                      <a:pt x="204" y="17"/>
                    </a:cubicBezTo>
                    <a:cubicBezTo>
                      <a:pt x="138" y="13"/>
                      <a:pt x="73" y="6"/>
                      <a:pt x="8" y="0"/>
                    </a:cubicBezTo>
                    <a:cubicBezTo>
                      <a:pt x="5" y="33"/>
                      <a:pt x="3" y="65"/>
                      <a:pt x="0" y="9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Freeform 411"/>
              <p:cNvSpPr/>
              <p:nvPr/>
            </p:nvSpPr>
            <p:spPr bwMode="auto">
              <a:xfrm>
                <a:off x="2786" y="2785"/>
                <a:ext cx="354" cy="81"/>
              </a:xfrm>
              <a:custGeom>
                <a:avLst/>
                <a:gdLst>
                  <a:gd name="T0" fmla="*/ 157 w 157"/>
                  <a:gd name="T1" fmla="*/ 24 h 36"/>
                  <a:gd name="T2" fmla="*/ 1 w 157"/>
                  <a:gd name="T3" fmla="*/ 0 h 36"/>
                  <a:gd name="T4" fmla="*/ 0 w 157"/>
                  <a:gd name="T5" fmla="*/ 17 h 36"/>
                  <a:gd name="T6" fmla="*/ 156 w 157"/>
                  <a:gd name="T7" fmla="*/ 36 h 36"/>
                  <a:gd name="T8" fmla="*/ 157 w 157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6">
                    <a:moveTo>
                      <a:pt x="157" y="2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7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2"/>
                      <a:pt x="157" y="28"/>
                      <a:pt x="157" y="24"/>
                    </a:cubicBez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Freeform 412"/>
              <p:cNvSpPr/>
              <p:nvPr/>
            </p:nvSpPr>
            <p:spPr bwMode="auto">
              <a:xfrm>
                <a:off x="2784" y="2824"/>
                <a:ext cx="354" cy="67"/>
              </a:xfrm>
              <a:custGeom>
                <a:avLst/>
                <a:gdLst>
                  <a:gd name="T0" fmla="*/ 157 w 157"/>
                  <a:gd name="T1" fmla="*/ 19 h 30"/>
                  <a:gd name="T2" fmla="*/ 1 w 157"/>
                  <a:gd name="T3" fmla="*/ 0 h 30"/>
                  <a:gd name="T4" fmla="*/ 0 w 157"/>
                  <a:gd name="T5" fmla="*/ 21 h 30"/>
                  <a:gd name="T6" fmla="*/ 157 w 157"/>
                  <a:gd name="T7" fmla="*/ 30 h 30"/>
                  <a:gd name="T8" fmla="*/ 157 w 157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0">
                    <a:moveTo>
                      <a:pt x="157" y="1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26"/>
                      <a:pt x="157" y="23"/>
                      <a:pt x="157" y="19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Freeform 413"/>
              <p:cNvSpPr/>
              <p:nvPr/>
            </p:nvSpPr>
            <p:spPr bwMode="auto">
              <a:xfrm>
                <a:off x="2779" y="2871"/>
                <a:ext cx="359" cy="45"/>
              </a:xfrm>
              <a:custGeom>
                <a:avLst/>
                <a:gdLst>
                  <a:gd name="T0" fmla="*/ 2 w 159"/>
                  <a:gd name="T1" fmla="*/ 0 h 20"/>
                  <a:gd name="T2" fmla="*/ 0 w 159"/>
                  <a:gd name="T3" fmla="*/ 20 h 20"/>
                  <a:gd name="T4" fmla="*/ 158 w 159"/>
                  <a:gd name="T5" fmla="*/ 17 h 20"/>
                  <a:gd name="T6" fmla="*/ 159 w 159"/>
                  <a:gd name="T7" fmla="*/ 9 h 20"/>
                  <a:gd name="T8" fmla="*/ 2 w 15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0">
                    <a:moveTo>
                      <a:pt x="2" y="0"/>
                    </a:moveTo>
                    <a:cubicBezTo>
                      <a:pt x="1" y="7"/>
                      <a:pt x="1" y="13"/>
                      <a:pt x="0" y="20"/>
                    </a:cubicBezTo>
                    <a:cubicBezTo>
                      <a:pt x="53" y="19"/>
                      <a:pt x="105" y="18"/>
                      <a:pt x="158" y="17"/>
                    </a:cubicBezTo>
                    <a:cubicBezTo>
                      <a:pt x="158" y="14"/>
                      <a:pt x="158" y="11"/>
                      <a:pt x="159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Freeform 414"/>
              <p:cNvSpPr/>
              <p:nvPr/>
            </p:nvSpPr>
            <p:spPr bwMode="auto">
              <a:xfrm>
                <a:off x="2777" y="2909"/>
                <a:ext cx="359" cy="36"/>
              </a:xfrm>
              <a:custGeom>
                <a:avLst/>
                <a:gdLst>
                  <a:gd name="T0" fmla="*/ 1 w 159"/>
                  <a:gd name="T1" fmla="*/ 3 h 16"/>
                  <a:gd name="T2" fmla="*/ 0 w 159"/>
                  <a:gd name="T3" fmla="*/ 16 h 16"/>
                  <a:gd name="T4" fmla="*/ 159 w 159"/>
                  <a:gd name="T5" fmla="*/ 10 h 16"/>
                  <a:gd name="T6" fmla="*/ 159 w 159"/>
                  <a:gd name="T7" fmla="*/ 7 h 16"/>
                  <a:gd name="T8" fmla="*/ 159 w 159"/>
                  <a:gd name="T9" fmla="*/ 0 h 16"/>
                  <a:gd name="T10" fmla="*/ 1 w 15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6">
                    <a:moveTo>
                      <a:pt x="1" y="3"/>
                    </a:moveTo>
                    <a:cubicBezTo>
                      <a:pt x="1" y="7"/>
                      <a:pt x="1" y="12"/>
                      <a:pt x="0" y="16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9"/>
                      <a:pt x="159" y="8"/>
                      <a:pt x="159" y="7"/>
                    </a:cubicBezTo>
                    <a:cubicBezTo>
                      <a:pt x="159" y="5"/>
                      <a:pt x="159" y="2"/>
                      <a:pt x="159" y="0"/>
                    </a:cubicBezTo>
                    <a:cubicBezTo>
                      <a:pt x="106" y="1"/>
                      <a:pt x="54" y="2"/>
                      <a:pt x="1" y="3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415"/>
              <p:cNvSpPr/>
              <p:nvPr/>
            </p:nvSpPr>
            <p:spPr bwMode="auto">
              <a:xfrm>
                <a:off x="2788" y="2749"/>
                <a:ext cx="354" cy="90"/>
              </a:xfrm>
              <a:custGeom>
                <a:avLst/>
                <a:gdLst>
                  <a:gd name="T0" fmla="*/ 157 w 157"/>
                  <a:gd name="T1" fmla="*/ 27 h 40"/>
                  <a:gd name="T2" fmla="*/ 1 w 157"/>
                  <a:gd name="T3" fmla="*/ 0 h 40"/>
                  <a:gd name="T4" fmla="*/ 0 w 157"/>
                  <a:gd name="T5" fmla="*/ 16 h 40"/>
                  <a:gd name="T6" fmla="*/ 156 w 157"/>
                  <a:gd name="T7" fmla="*/ 40 h 40"/>
                  <a:gd name="T8" fmla="*/ 157 w 157"/>
                  <a:gd name="T9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0">
                    <a:moveTo>
                      <a:pt x="157" y="27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0"/>
                      <a:pt x="0" y="16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6" y="36"/>
                      <a:pt x="157" y="31"/>
                      <a:pt x="157" y="27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Freeform 416"/>
              <p:cNvSpPr/>
              <p:nvPr/>
            </p:nvSpPr>
            <p:spPr bwMode="auto">
              <a:xfrm>
                <a:off x="2809" y="2405"/>
                <a:ext cx="401" cy="162"/>
              </a:xfrm>
              <a:custGeom>
                <a:avLst/>
                <a:gdLst>
                  <a:gd name="T0" fmla="*/ 0 w 178"/>
                  <a:gd name="T1" fmla="*/ 25 h 72"/>
                  <a:gd name="T2" fmla="*/ 165 w 178"/>
                  <a:gd name="T3" fmla="*/ 72 h 72"/>
                  <a:gd name="T4" fmla="*/ 178 w 178"/>
                  <a:gd name="T5" fmla="*/ 16 h 72"/>
                  <a:gd name="T6" fmla="*/ 1 w 178"/>
                  <a:gd name="T7" fmla="*/ 0 h 72"/>
                  <a:gd name="T8" fmla="*/ 0 w 178"/>
                  <a:gd name="T9" fmla="*/ 2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72">
                    <a:moveTo>
                      <a:pt x="0" y="25"/>
                    </a:move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52"/>
                      <a:pt x="174" y="34"/>
                      <a:pt x="178" y="1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8"/>
                      <a:pt x="0" y="16"/>
                      <a:pt x="0" y="25"/>
                    </a:cubicBezTo>
                    <a:close/>
                  </a:path>
                </a:pathLst>
              </a:custGeom>
              <a:solidFill>
                <a:srgbClr val="FFD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" name="Freeform 417"/>
              <p:cNvSpPr/>
              <p:nvPr/>
            </p:nvSpPr>
            <p:spPr bwMode="auto">
              <a:xfrm>
                <a:off x="2430" y="872"/>
                <a:ext cx="63" cy="322"/>
              </a:xfrm>
              <a:custGeom>
                <a:avLst/>
                <a:gdLst>
                  <a:gd name="T0" fmla="*/ 28 w 28"/>
                  <a:gd name="T1" fmla="*/ 139 h 143"/>
                  <a:gd name="T2" fmla="*/ 0 w 28"/>
                  <a:gd name="T3" fmla="*/ 0 h 143"/>
                  <a:gd name="T4" fmla="*/ 0 w 28"/>
                  <a:gd name="T5" fmla="*/ 118 h 143"/>
                  <a:gd name="T6" fmla="*/ 6 w 28"/>
                  <a:gd name="T7" fmla="*/ 143 h 143"/>
                  <a:gd name="T8" fmla="*/ 28 w 28"/>
                  <a:gd name="T9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43">
                    <a:moveTo>
                      <a:pt x="28" y="139"/>
                    </a:moveTo>
                    <a:cubicBezTo>
                      <a:pt x="10" y="79"/>
                      <a:pt x="0" y="0"/>
                      <a:pt x="0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6"/>
                      <a:pt x="4" y="134"/>
                      <a:pt x="6" y="143"/>
                    </a:cubicBez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FF9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418"/>
              <p:cNvSpPr/>
              <p:nvPr/>
            </p:nvSpPr>
            <p:spPr bwMode="auto">
              <a:xfrm>
                <a:off x="2444" y="1185"/>
                <a:ext cx="171" cy="262"/>
              </a:xfrm>
              <a:custGeom>
                <a:avLst/>
                <a:gdLst>
                  <a:gd name="T0" fmla="*/ 22 w 76"/>
                  <a:gd name="T1" fmla="*/ 0 h 116"/>
                  <a:gd name="T2" fmla="*/ 0 w 76"/>
                  <a:gd name="T3" fmla="*/ 4 h 116"/>
                  <a:gd name="T4" fmla="*/ 32 w 76"/>
                  <a:gd name="T5" fmla="*/ 116 h 116"/>
                  <a:gd name="T6" fmla="*/ 76 w 76"/>
                  <a:gd name="T7" fmla="*/ 114 h 116"/>
                  <a:gd name="T8" fmla="*/ 60 w 76"/>
                  <a:gd name="T9" fmla="*/ 87 h 116"/>
                  <a:gd name="T10" fmla="*/ 22 w 76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16">
                    <a:moveTo>
                      <a:pt x="2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9" y="39"/>
                      <a:pt x="20" y="79"/>
                      <a:pt x="32" y="116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1" y="106"/>
                      <a:pt x="66" y="97"/>
                      <a:pt x="60" y="87"/>
                    </a:cubicBezTo>
                    <a:cubicBezTo>
                      <a:pt x="43" y="58"/>
                      <a:pt x="31" y="28"/>
                      <a:pt x="22" y="0"/>
                    </a:cubicBezTo>
                    <a:close/>
                  </a:path>
                </a:pathLst>
              </a:custGeom>
              <a:solidFill>
                <a:srgbClr val="7C7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419"/>
              <p:cNvSpPr/>
              <p:nvPr/>
            </p:nvSpPr>
            <p:spPr bwMode="auto">
              <a:xfrm>
                <a:off x="2516" y="1442"/>
                <a:ext cx="162" cy="102"/>
              </a:xfrm>
              <a:custGeom>
                <a:avLst/>
                <a:gdLst>
                  <a:gd name="T0" fmla="*/ 0 w 72"/>
                  <a:gd name="T1" fmla="*/ 2 h 45"/>
                  <a:gd name="T2" fmla="*/ 16 w 72"/>
                  <a:gd name="T3" fmla="*/ 45 h 45"/>
                  <a:gd name="T4" fmla="*/ 72 w 72"/>
                  <a:gd name="T5" fmla="*/ 38 h 45"/>
                  <a:gd name="T6" fmla="*/ 44 w 72"/>
                  <a:gd name="T7" fmla="*/ 0 h 45"/>
                  <a:gd name="T8" fmla="*/ 0 w 72"/>
                  <a:gd name="T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5">
                    <a:moveTo>
                      <a:pt x="0" y="2"/>
                    </a:moveTo>
                    <a:cubicBezTo>
                      <a:pt x="5" y="17"/>
                      <a:pt x="10" y="32"/>
                      <a:pt x="16" y="45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4" y="28"/>
                      <a:pt x="55" y="16"/>
                      <a:pt x="4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420"/>
              <p:cNvSpPr/>
              <p:nvPr/>
            </p:nvSpPr>
            <p:spPr bwMode="auto">
              <a:xfrm>
                <a:off x="2707" y="892"/>
                <a:ext cx="140" cy="52"/>
              </a:xfrm>
              <a:custGeom>
                <a:avLst/>
                <a:gdLst>
                  <a:gd name="T0" fmla="*/ 0 w 62"/>
                  <a:gd name="T1" fmla="*/ 0 h 23"/>
                  <a:gd name="T2" fmla="*/ 2 w 62"/>
                  <a:gd name="T3" fmla="*/ 22 h 23"/>
                  <a:gd name="T4" fmla="*/ 62 w 62"/>
                  <a:gd name="T5" fmla="*/ 23 h 23"/>
                  <a:gd name="T6" fmla="*/ 61 w 62"/>
                  <a:gd name="T7" fmla="*/ 8 h 23"/>
                  <a:gd name="T8" fmla="*/ 0 w 6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3">
                    <a:moveTo>
                      <a:pt x="0" y="0"/>
                    </a:moveTo>
                    <a:cubicBezTo>
                      <a:pt x="0" y="7"/>
                      <a:pt x="1" y="15"/>
                      <a:pt x="2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18"/>
                      <a:pt x="61" y="13"/>
                      <a:pt x="6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421"/>
              <p:cNvSpPr/>
              <p:nvPr/>
            </p:nvSpPr>
            <p:spPr bwMode="auto">
              <a:xfrm>
                <a:off x="2696" y="690"/>
                <a:ext cx="133" cy="103"/>
              </a:xfrm>
              <a:custGeom>
                <a:avLst/>
                <a:gdLst>
                  <a:gd name="T0" fmla="*/ 56 w 59"/>
                  <a:gd name="T1" fmla="*/ 7 h 46"/>
                  <a:gd name="T2" fmla="*/ 2 w 59"/>
                  <a:gd name="T3" fmla="*/ 0 h 46"/>
                  <a:gd name="T4" fmla="*/ 0 w 59"/>
                  <a:gd name="T5" fmla="*/ 17 h 46"/>
                  <a:gd name="T6" fmla="*/ 1 w 59"/>
                  <a:gd name="T7" fmla="*/ 46 h 46"/>
                  <a:gd name="T8" fmla="*/ 59 w 59"/>
                  <a:gd name="T9" fmla="*/ 33 h 46"/>
                  <a:gd name="T10" fmla="*/ 56 w 59"/>
                  <a:gd name="T11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6">
                    <a:moveTo>
                      <a:pt x="56" y="7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1" y="13"/>
                      <a:pt x="0" y="17"/>
                    </a:cubicBezTo>
                    <a:cubicBezTo>
                      <a:pt x="0" y="23"/>
                      <a:pt x="0" y="33"/>
                      <a:pt x="1" y="46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24"/>
                      <a:pt x="57" y="15"/>
                      <a:pt x="56" y="7"/>
                    </a:cubicBezTo>
                    <a:close/>
                  </a:path>
                </a:pathLst>
              </a:custGeom>
              <a:solidFill>
                <a:srgbClr val="60A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Freeform 422"/>
              <p:cNvSpPr/>
              <p:nvPr/>
            </p:nvSpPr>
            <p:spPr bwMode="auto">
              <a:xfrm>
                <a:off x="2698" y="764"/>
                <a:ext cx="142" cy="108"/>
              </a:xfrm>
              <a:custGeom>
                <a:avLst/>
                <a:gdLst>
                  <a:gd name="T0" fmla="*/ 58 w 63"/>
                  <a:gd name="T1" fmla="*/ 0 h 48"/>
                  <a:gd name="T2" fmla="*/ 0 w 63"/>
                  <a:gd name="T3" fmla="*/ 13 h 48"/>
                  <a:gd name="T4" fmla="*/ 1 w 63"/>
                  <a:gd name="T5" fmla="*/ 26 h 48"/>
                  <a:gd name="T6" fmla="*/ 63 w 63"/>
                  <a:gd name="T7" fmla="*/ 48 h 48"/>
                  <a:gd name="T8" fmla="*/ 58 w 6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8">
                    <a:moveTo>
                      <a:pt x="5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22"/>
                      <a:pt x="1" y="26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1" y="31"/>
                      <a:pt x="59" y="15"/>
                      <a:pt x="58" y="0"/>
                    </a:cubicBezTo>
                    <a:close/>
                  </a:path>
                </a:pathLst>
              </a:custGeom>
              <a:solidFill>
                <a:srgbClr val="926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423"/>
              <p:cNvSpPr/>
              <p:nvPr/>
            </p:nvSpPr>
            <p:spPr bwMode="auto">
              <a:xfrm>
                <a:off x="2701" y="823"/>
                <a:ext cx="144" cy="87"/>
              </a:xfrm>
              <a:custGeom>
                <a:avLst/>
                <a:gdLst>
                  <a:gd name="T0" fmla="*/ 0 w 64"/>
                  <a:gd name="T1" fmla="*/ 0 h 39"/>
                  <a:gd name="T2" fmla="*/ 3 w 64"/>
                  <a:gd name="T3" fmla="*/ 31 h 39"/>
                  <a:gd name="T4" fmla="*/ 64 w 64"/>
                  <a:gd name="T5" fmla="*/ 39 h 39"/>
                  <a:gd name="T6" fmla="*/ 62 w 64"/>
                  <a:gd name="T7" fmla="*/ 22 h 39"/>
                  <a:gd name="T8" fmla="*/ 0 w 6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0"/>
                    </a:moveTo>
                    <a:cubicBezTo>
                      <a:pt x="1" y="9"/>
                      <a:pt x="2" y="20"/>
                      <a:pt x="3" y="3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3" y="33"/>
                      <a:pt x="62" y="27"/>
                      <a:pt x="62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424"/>
              <p:cNvSpPr/>
              <p:nvPr/>
            </p:nvSpPr>
            <p:spPr bwMode="auto">
              <a:xfrm>
                <a:off x="2701" y="604"/>
                <a:ext cx="121" cy="101"/>
              </a:xfrm>
              <a:custGeom>
                <a:avLst/>
                <a:gdLst>
                  <a:gd name="T0" fmla="*/ 51 w 54"/>
                  <a:gd name="T1" fmla="*/ 0 h 45"/>
                  <a:gd name="T2" fmla="*/ 1 w 54"/>
                  <a:gd name="T3" fmla="*/ 17 h 45"/>
                  <a:gd name="T4" fmla="*/ 0 w 54"/>
                  <a:gd name="T5" fmla="*/ 38 h 45"/>
                  <a:gd name="T6" fmla="*/ 54 w 54"/>
                  <a:gd name="T7" fmla="*/ 45 h 45"/>
                  <a:gd name="T8" fmla="*/ 51 w 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51" y="0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25"/>
                      <a:pt x="0" y="32"/>
                      <a:pt x="0" y="38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28"/>
                      <a:pt x="52" y="13"/>
                      <a:pt x="51" y="0"/>
                    </a:cubicBezTo>
                    <a:close/>
                  </a:path>
                </a:pathLst>
              </a:custGeom>
              <a:solidFill>
                <a:srgbClr val="FF8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425"/>
              <p:cNvSpPr/>
              <p:nvPr/>
            </p:nvSpPr>
            <p:spPr bwMode="auto">
              <a:xfrm>
                <a:off x="2703" y="435"/>
                <a:ext cx="113" cy="207"/>
              </a:xfrm>
              <a:custGeom>
                <a:avLst/>
                <a:gdLst>
                  <a:gd name="T0" fmla="*/ 49 w 50"/>
                  <a:gd name="T1" fmla="*/ 2 h 92"/>
                  <a:gd name="T2" fmla="*/ 3 w 50"/>
                  <a:gd name="T3" fmla="*/ 0 h 92"/>
                  <a:gd name="T4" fmla="*/ 0 w 50"/>
                  <a:gd name="T5" fmla="*/ 92 h 92"/>
                  <a:gd name="T6" fmla="*/ 50 w 50"/>
                  <a:gd name="T7" fmla="*/ 75 h 92"/>
                  <a:gd name="T8" fmla="*/ 50 w 50"/>
                  <a:gd name="T9" fmla="*/ 54 h 92"/>
                  <a:gd name="T10" fmla="*/ 49 w 50"/>
                  <a:gd name="T11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92">
                    <a:moveTo>
                      <a:pt x="49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1"/>
                      <a:pt x="1" y="65"/>
                      <a:pt x="0" y="92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67"/>
                      <a:pt x="50" y="60"/>
                      <a:pt x="50" y="54"/>
                    </a:cubicBezTo>
                    <a:cubicBezTo>
                      <a:pt x="50" y="34"/>
                      <a:pt x="50" y="17"/>
                      <a:pt x="49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426"/>
              <p:cNvSpPr/>
              <p:nvPr/>
            </p:nvSpPr>
            <p:spPr bwMode="auto">
              <a:xfrm>
                <a:off x="2714" y="9"/>
                <a:ext cx="95" cy="113"/>
              </a:xfrm>
              <a:custGeom>
                <a:avLst/>
                <a:gdLst>
                  <a:gd name="T0" fmla="*/ 41 w 42"/>
                  <a:gd name="T1" fmla="*/ 0 h 50"/>
                  <a:gd name="T2" fmla="*/ 4 w 42"/>
                  <a:gd name="T3" fmla="*/ 0 h 50"/>
                  <a:gd name="T4" fmla="*/ 2 w 42"/>
                  <a:gd name="T5" fmla="*/ 6 h 50"/>
                  <a:gd name="T6" fmla="*/ 0 w 42"/>
                  <a:gd name="T7" fmla="*/ 50 h 50"/>
                  <a:gd name="T8" fmla="*/ 42 w 42"/>
                  <a:gd name="T9" fmla="*/ 40 h 50"/>
                  <a:gd name="T10" fmla="*/ 41 w 4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0">
                    <a:moveTo>
                      <a:pt x="4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1" y="9"/>
                      <a:pt x="0" y="26"/>
                      <a:pt x="0" y="5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1" y="21"/>
                      <a:pt x="41" y="6"/>
                      <a:pt x="41" y="0"/>
                    </a:cubicBezTo>
                    <a:close/>
                  </a:path>
                </a:pathLst>
              </a:custGeom>
              <a:solidFill>
                <a:srgbClr val="83B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427"/>
              <p:cNvSpPr/>
              <p:nvPr/>
            </p:nvSpPr>
            <p:spPr bwMode="auto">
              <a:xfrm>
                <a:off x="2714" y="99"/>
                <a:ext cx="95" cy="75"/>
              </a:xfrm>
              <a:custGeom>
                <a:avLst/>
                <a:gdLst>
                  <a:gd name="T0" fmla="*/ 0 w 42"/>
                  <a:gd name="T1" fmla="*/ 10 h 33"/>
                  <a:gd name="T2" fmla="*/ 0 w 42"/>
                  <a:gd name="T3" fmla="*/ 33 h 33"/>
                  <a:gd name="T4" fmla="*/ 42 w 42"/>
                  <a:gd name="T5" fmla="*/ 19 h 33"/>
                  <a:gd name="T6" fmla="*/ 42 w 42"/>
                  <a:gd name="T7" fmla="*/ 0 h 33"/>
                  <a:gd name="T8" fmla="*/ 0 w 42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10"/>
                    </a:moveTo>
                    <a:cubicBezTo>
                      <a:pt x="0" y="17"/>
                      <a:pt x="0" y="25"/>
                      <a:pt x="0" y="33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2"/>
                      <a:pt x="42" y="6"/>
                      <a:pt x="4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75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Freeform 428"/>
              <p:cNvSpPr/>
              <p:nvPr/>
            </p:nvSpPr>
            <p:spPr bwMode="auto">
              <a:xfrm>
                <a:off x="2710" y="142"/>
                <a:ext cx="103" cy="297"/>
              </a:xfrm>
              <a:custGeom>
                <a:avLst/>
                <a:gdLst>
                  <a:gd name="T0" fmla="*/ 2 w 46"/>
                  <a:gd name="T1" fmla="*/ 14 h 132"/>
                  <a:gd name="T2" fmla="*/ 0 w 46"/>
                  <a:gd name="T3" fmla="*/ 130 h 132"/>
                  <a:gd name="T4" fmla="*/ 46 w 46"/>
                  <a:gd name="T5" fmla="*/ 132 h 132"/>
                  <a:gd name="T6" fmla="*/ 44 w 46"/>
                  <a:gd name="T7" fmla="*/ 0 h 132"/>
                  <a:gd name="T8" fmla="*/ 2 w 46"/>
                  <a:gd name="T9" fmla="*/ 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32">
                    <a:moveTo>
                      <a:pt x="2" y="14"/>
                    </a:moveTo>
                    <a:cubicBezTo>
                      <a:pt x="1" y="57"/>
                      <a:pt x="1" y="109"/>
                      <a:pt x="0" y="13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6" y="94"/>
                      <a:pt x="45" y="41"/>
                      <a:pt x="44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B6B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Freeform 429"/>
              <p:cNvSpPr/>
              <p:nvPr/>
            </p:nvSpPr>
            <p:spPr bwMode="auto">
              <a:xfrm>
                <a:off x="2712" y="942"/>
                <a:ext cx="158" cy="203"/>
              </a:xfrm>
              <a:custGeom>
                <a:avLst/>
                <a:gdLst>
                  <a:gd name="T0" fmla="*/ 0 w 70"/>
                  <a:gd name="T1" fmla="*/ 0 h 90"/>
                  <a:gd name="T2" fmla="*/ 11 w 70"/>
                  <a:gd name="T3" fmla="*/ 90 h 90"/>
                  <a:gd name="T4" fmla="*/ 70 w 70"/>
                  <a:gd name="T5" fmla="*/ 80 h 90"/>
                  <a:gd name="T6" fmla="*/ 60 w 70"/>
                  <a:gd name="T7" fmla="*/ 1 h 90"/>
                  <a:gd name="T8" fmla="*/ 0 w 7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0">
                    <a:moveTo>
                      <a:pt x="0" y="0"/>
                    </a:moveTo>
                    <a:cubicBezTo>
                      <a:pt x="3" y="28"/>
                      <a:pt x="7" y="59"/>
                      <a:pt x="11" y="9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7" y="54"/>
                      <a:pt x="64" y="27"/>
                      <a:pt x="6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430"/>
              <p:cNvSpPr/>
              <p:nvPr/>
            </p:nvSpPr>
            <p:spPr bwMode="auto">
              <a:xfrm>
                <a:off x="2737" y="1122"/>
                <a:ext cx="173" cy="314"/>
              </a:xfrm>
              <a:custGeom>
                <a:avLst/>
                <a:gdLst>
                  <a:gd name="T0" fmla="*/ 0 w 77"/>
                  <a:gd name="T1" fmla="*/ 10 h 139"/>
                  <a:gd name="T2" fmla="*/ 13 w 77"/>
                  <a:gd name="T3" fmla="*/ 139 h 139"/>
                  <a:gd name="T4" fmla="*/ 77 w 77"/>
                  <a:gd name="T5" fmla="*/ 136 h 139"/>
                  <a:gd name="T6" fmla="*/ 59 w 77"/>
                  <a:gd name="T7" fmla="*/ 0 h 139"/>
                  <a:gd name="T8" fmla="*/ 0 w 77"/>
                  <a:gd name="T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9">
                    <a:moveTo>
                      <a:pt x="0" y="10"/>
                    </a:moveTo>
                    <a:cubicBezTo>
                      <a:pt x="5" y="56"/>
                      <a:pt x="10" y="102"/>
                      <a:pt x="13" y="139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2" y="98"/>
                      <a:pt x="66" y="50"/>
                      <a:pt x="59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431"/>
              <p:cNvSpPr/>
              <p:nvPr/>
            </p:nvSpPr>
            <p:spPr bwMode="auto">
              <a:xfrm>
                <a:off x="2766" y="1429"/>
                <a:ext cx="151" cy="90"/>
              </a:xfrm>
              <a:custGeom>
                <a:avLst/>
                <a:gdLst>
                  <a:gd name="T0" fmla="*/ 0 w 67"/>
                  <a:gd name="T1" fmla="*/ 3 h 40"/>
                  <a:gd name="T2" fmla="*/ 2 w 67"/>
                  <a:gd name="T3" fmla="*/ 40 h 40"/>
                  <a:gd name="T4" fmla="*/ 67 w 67"/>
                  <a:gd name="T5" fmla="*/ 32 h 40"/>
                  <a:gd name="T6" fmla="*/ 64 w 67"/>
                  <a:gd name="T7" fmla="*/ 0 h 40"/>
                  <a:gd name="T8" fmla="*/ 0 w 67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0" y="3"/>
                    </a:moveTo>
                    <a:cubicBezTo>
                      <a:pt x="1" y="17"/>
                      <a:pt x="2" y="29"/>
                      <a:pt x="2" y="40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22"/>
                      <a:pt x="65" y="12"/>
                      <a:pt x="6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Freeform 432"/>
              <p:cNvSpPr/>
              <p:nvPr/>
            </p:nvSpPr>
            <p:spPr bwMode="auto">
              <a:xfrm>
                <a:off x="2552" y="1528"/>
                <a:ext cx="146" cy="182"/>
              </a:xfrm>
              <a:custGeom>
                <a:avLst/>
                <a:gdLst>
                  <a:gd name="T0" fmla="*/ 65 w 65"/>
                  <a:gd name="T1" fmla="*/ 12 h 81"/>
                  <a:gd name="T2" fmla="*/ 56 w 65"/>
                  <a:gd name="T3" fmla="*/ 0 h 81"/>
                  <a:gd name="T4" fmla="*/ 0 w 65"/>
                  <a:gd name="T5" fmla="*/ 7 h 81"/>
                  <a:gd name="T6" fmla="*/ 6 w 65"/>
                  <a:gd name="T7" fmla="*/ 24 h 81"/>
                  <a:gd name="T8" fmla="*/ 37 w 65"/>
                  <a:gd name="T9" fmla="*/ 81 h 81"/>
                  <a:gd name="T10" fmla="*/ 60 w 65"/>
                  <a:gd name="T11" fmla="*/ 23 h 81"/>
                  <a:gd name="T12" fmla="*/ 65 w 65"/>
                  <a:gd name="T13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81">
                    <a:moveTo>
                      <a:pt x="65" y="12"/>
                    </a:moveTo>
                    <a:cubicBezTo>
                      <a:pt x="62" y="8"/>
                      <a:pt x="59" y="4"/>
                      <a:pt x="56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3"/>
                      <a:pt x="4" y="19"/>
                      <a:pt x="6" y="24"/>
                    </a:cubicBezTo>
                    <a:cubicBezTo>
                      <a:pt x="15" y="45"/>
                      <a:pt x="26" y="63"/>
                      <a:pt x="37" y="81"/>
                    </a:cubicBezTo>
                    <a:cubicBezTo>
                      <a:pt x="43" y="61"/>
                      <a:pt x="50" y="41"/>
                      <a:pt x="60" y="23"/>
                    </a:cubicBezTo>
                    <a:cubicBezTo>
                      <a:pt x="62" y="19"/>
                      <a:pt x="64" y="16"/>
                      <a:pt x="65" y="1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Freeform 433"/>
              <p:cNvSpPr/>
              <p:nvPr/>
            </p:nvSpPr>
            <p:spPr bwMode="auto">
              <a:xfrm>
                <a:off x="2635" y="1555"/>
                <a:ext cx="104" cy="264"/>
              </a:xfrm>
              <a:custGeom>
                <a:avLst/>
                <a:gdLst>
                  <a:gd name="T0" fmla="*/ 28 w 46"/>
                  <a:gd name="T1" fmla="*/ 0 h 117"/>
                  <a:gd name="T2" fmla="*/ 23 w 46"/>
                  <a:gd name="T3" fmla="*/ 11 h 117"/>
                  <a:gd name="T4" fmla="*/ 0 w 46"/>
                  <a:gd name="T5" fmla="*/ 69 h 117"/>
                  <a:gd name="T6" fmla="*/ 26 w 46"/>
                  <a:gd name="T7" fmla="*/ 113 h 117"/>
                  <a:gd name="T8" fmla="*/ 46 w 46"/>
                  <a:gd name="T9" fmla="*/ 117 h 117"/>
                  <a:gd name="T10" fmla="*/ 44 w 46"/>
                  <a:gd name="T11" fmla="*/ 19 h 117"/>
                  <a:gd name="T12" fmla="*/ 28 w 46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7">
                    <a:moveTo>
                      <a:pt x="28" y="0"/>
                    </a:moveTo>
                    <a:cubicBezTo>
                      <a:pt x="27" y="4"/>
                      <a:pt x="25" y="7"/>
                      <a:pt x="23" y="11"/>
                    </a:cubicBezTo>
                    <a:cubicBezTo>
                      <a:pt x="13" y="29"/>
                      <a:pt x="6" y="49"/>
                      <a:pt x="0" y="69"/>
                    </a:cubicBezTo>
                    <a:cubicBezTo>
                      <a:pt x="9" y="83"/>
                      <a:pt x="18" y="97"/>
                      <a:pt x="26" y="113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84"/>
                      <a:pt x="46" y="51"/>
                      <a:pt x="44" y="19"/>
                    </a:cubicBezTo>
                    <a:cubicBezTo>
                      <a:pt x="38" y="13"/>
                      <a:pt x="33" y="7"/>
                      <a:pt x="28" y="0"/>
                    </a:cubicBezTo>
                    <a:close/>
                  </a:path>
                </a:pathLst>
              </a:custGeom>
              <a:solidFill>
                <a:srgbClr val="9A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Freeform 434"/>
              <p:cNvSpPr/>
              <p:nvPr/>
            </p:nvSpPr>
            <p:spPr bwMode="auto">
              <a:xfrm>
                <a:off x="2881" y="1771"/>
                <a:ext cx="56" cy="90"/>
              </a:xfrm>
              <a:custGeom>
                <a:avLst/>
                <a:gdLst>
                  <a:gd name="T0" fmla="*/ 25 w 25"/>
                  <a:gd name="T1" fmla="*/ 40 h 40"/>
                  <a:gd name="T2" fmla="*/ 22 w 25"/>
                  <a:gd name="T3" fmla="*/ 0 h 40"/>
                  <a:gd name="T4" fmla="*/ 0 w 25"/>
                  <a:gd name="T5" fmla="*/ 34 h 40"/>
                  <a:gd name="T6" fmla="*/ 25 w 25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0">
                    <a:moveTo>
                      <a:pt x="25" y="40"/>
                    </a:moveTo>
                    <a:cubicBezTo>
                      <a:pt x="24" y="26"/>
                      <a:pt x="23" y="13"/>
                      <a:pt x="22" y="0"/>
                    </a:cubicBezTo>
                    <a:cubicBezTo>
                      <a:pt x="14" y="11"/>
                      <a:pt x="7" y="23"/>
                      <a:pt x="0" y="34"/>
                    </a:cubicBez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Freeform 435"/>
              <p:cNvSpPr/>
              <p:nvPr/>
            </p:nvSpPr>
            <p:spPr bwMode="auto">
              <a:xfrm>
                <a:off x="2768" y="1501"/>
                <a:ext cx="158" cy="146"/>
              </a:xfrm>
              <a:custGeom>
                <a:avLst/>
                <a:gdLst>
                  <a:gd name="T0" fmla="*/ 3 w 70"/>
                  <a:gd name="T1" fmla="*/ 36 h 65"/>
                  <a:gd name="T2" fmla="*/ 2 w 70"/>
                  <a:gd name="T3" fmla="*/ 42 h 65"/>
                  <a:gd name="T4" fmla="*/ 70 w 70"/>
                  <a:gd name="T5" fmla="*/ 65 h 65"/>
                  <a:gd name="T6" fmla="*/ 69 w 70"/>
                  <a:gd name="T7" fmla="*/ 41 h 65"/>
                  <a:gd name="T8" fmla="*/ 66 w 70"/>
                  <a:gd name="T9" fmla="*/ 0 h 65"/>
                  <a:gd name="T10" fmla="*/ 1 w 70"/>
                  <a:gd name="T11" fmla="*/ 8 h 65"/>
                  <a:gd name="T12" fmla="*/ 0 w 70"/>
                  <a:gd name="T13" fmla="*/ 42 h 65"/>
                  <a:gd name="T14" fmla="*/ 2 w 70"/>
                  <a:gd name="T15" fmla="*/ 42 h 65"/>
                  <a:gd name="T16" fmla="*/ 3 w 70"/>
                  <a:gd name="T17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5">
                    <a:moveTo>
                      <a:pt x="3" y="36"/>
                    </a:moveTo>
                    <a:cubicBezTo>
                      <a:pt x="2" y="38"/>
                      <a:pt x="2" y="40"/>
                      <a:pt x="2" y="42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56"/>
                      <a:pt x="69" y="48"/>
                      <a:pt x="69" y="41"/>
                    </a:cubicBezTo>
                    <a:cubicBezTo>
                      <a:pt x="69" y="31"/>
                      <a:pt x="68" y="17"/>
                      <a:pt x="66" y="0"/>
                    </a:cubicBezTo>
                    <a:cubicBezTo>
                      <a:pt x="66" y="0"/>
                      <a:pt x="1" y="7"/>
                      <a:pt x="1" y="8"/>
                    </a:cubicBezTo>
                    <a:cubicBezTo>
                      <a:pt x="2" y="7"/>
                      <a:pt x="1" y="28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0"/>
                      <a:pt x="2" y="38"/>
                      <a:pt x="3" y="36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Freeform 436"/>
              <p:cNvSpPr/>
              <p:nvPr/>
            </p:nvSpPr>
            <p:spPr bwMode="auto">
              <a:xfrm>
                <a:off x="2734" y="1596"/>
                <a:ext cx="113" cy="245"/>
              </a:xfrm>
              <a:custGeom>
                <a:avLst/>
                <a:gdLst>
                  <a:gd name="T0" fmla="*/ 26 w 50"/>
                  <a:gd name="T1" fmla="*/ 34 h 109"/>
                  <a:gd name="T2" fmla="*/ 17 w 50"/>
                  <a:gd name="T3" fmla="*/ 0 h 109"/>
                  <a:gd name="T4" fmla="*/ 15 w 50"/>
                  <a:gd name="T5" fmla="*/ 0 h 109"/>
                  <a:gd name="T6" fmla="*/ 14 w 50"/>
                  <a:gd name="T7" fmla="*/ 12 h 109"/>
                  <a:gd name="T8" fmla="*/ 0 w 50"/>
                  <a:gd name="T9" fmla="*/ 1 h 109"/>
                  <a:gd name="T10" fmla="*/ 2 w 50"/>
                  <a:gd name="T11" fmla="*/ 99 h 109"/>
                  <a:gd name="T12" fmla="*/ 50 w 50"/>
                  <a:gd name="T13" fmla="*/ 109 h 109"/>
                  <a:gd name="T14" fmla="*/ 31 w 50"/>
                  <a:gd name="T15" fmla="*/ 52 h 109"/>
                  <a:gd name="T16" fmla="*/ 26 w 50"/>
                  <a:gd name="T17" fmla="*/ 3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9">
                    <a:moveTo>
                      <a:pt x="26" y="34"/>
                    </a:moveTo>
                    <a:cubicBezTo>
                      <a:pt x="22" y="24"/>
                      <a:pt x="17" y="12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4" y="10"/>
                      <a:pt x="14" y="12"/>
                    </a:cubicBezTo>
                    <a:cubicBezTo>
                      <a:pt x="9" y="9"/>
                      <a:pt x="4" y="5"/>
                      <a:pt x="0" y="1"/>
                    </a:cubicBezTo>
                    <a:cubicBezTo>
                      <a:pt x="2" y="33"/>
                      <a:pt x="2" y="66"/>
                      <a:pt x="2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44" y="90"/>
                      <a:pt x="37" y="71"/>
                      <a:pt x="31" y="52"/>
                    </a:cubicBezTo>
                    <a:cubicBezTo>
                      <a:pt x="30" y="46"/>
                      <a:pt x="28" y="39"/>
                      <a:pt x="26" y="34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Freeform 437"/>
              <p:cNvSpPr/>
              <p:nvPr/>
            </p:nvSpPr>
            <p:spPr bwMode="auto">
              <a:xfrm>
                <a:off x="2773" y="1596"/>
                <a:ext cx="157" cy="252"/>
              </a:xfrm>
              <a:custGeom>
                <a:avLst/>
                <a:gdLst>
                  <a:gd name="T0" fmla="*/ 0 w 70"/>
                  <a:gd name="T1" fmla="*/ 0 h 112"/>
                  <a:gd name="T2" fmla="*/ 9 w 70"/>
                  <a:gd name="T3" fmla="*/ 34 h 112"/>
                  <a:gd name="T4" fmla="*/ 14 w 70"/>
                  <a:gd name="T5" fmla="*/ 52 h 112"/>
                  <a:gd name="T6" fmla="*/ 33 w 70"/>
                  <a:gd name="T7" fmla="*/ 109 h 112"/>
                  <a:gd name="T8" fmla="*/ 48 w 70"/>
                  <a:gd name="T9" fmla="*/ 112 h 112"/>
                  <a:gd name="T10" fmla="*/ 70 w 70"/>
                  <a:gd name="T11" fmla="*/ 78 h 112"/>
                  <a:gd name="T12" fmla="*/ 68 w 70"/>
                  <a:gd name="T13" fmla="*/ 23 h 112"/>
                  <a:gd name="T14" fmla="*/ 0 w 70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2">
                    <a:moveTo>
                      <a:pt x="0" y="0"/>
                    </a:moveTo>
                    <a:cubicBezTo>
                      <a:pt x="0" y="12"/>
                      <a:pt x="5" y="24"/>
                      <a:pt x="9" y="34"/>
                    </a:cubicBezTo>
                    <a:cubicBezTo>
                      <a:pt x="11" y="39"/>
                      <a:pt x="13" y="46"/>
                      <a:pt x="14" y="52"/>
                    </a:cubicBezTo>
                    <a:cubicBezTo>
                      <a:pt x="20" y="71"/>
                      <a:pt x="27" y="90"/>
                      <a:pt x="33" y="109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55" y="101"/>
                      <a:pt x="62" y="89"/>
                      <a:pt x="70" y="78"/>
                    </a:cubicBezTo>
                    <a:cubicBezTo>
                      <a:pt x="69" y="58"/>
                      <a:pt x="68" y="39"/>
                      <a:pt x="6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438"/>
              <p:cNvSpPr/>
              <p:nvPr/>
            </p:nvSpPr>
            <p:spPr bwMode="auto">
              <a:xfrm>
                <a:off x="2694" y="1810"/>
                <a:ext cx="261" cy="263"/>
              </a:xfrm>
              <a:custGeom>
                <a:avLst/>
                <a:gdLst>
                  <a:gd name="T0" fmla="*/ 0 w 116"/>
                  <a:gd name="T1" fmla="*/ 0 h 117"/>
                  <a:gd name="T2" fmla="*/ 44 w 116"/>
                  <a:gd name="T3" fmla="*/ 116 h 117"/>
                  <a:gd name="T4" fmla="*/ 116 w 116"/>
                  <a:gd name="T5" fmla="*/ 117 h 117"/>
                  <a:gd name="T6" fmla="*/ 108 w 116"/>
                  <a:gd name="T7" fmla="*/ 23 h 117"/>
                  <a:gd name="T8" fmla="*/ 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0"/>
                    </a:moveTo>
                    <a:cubicBezTo>
                      <a:pt x="18" y="30"/>
                      <a:pt x="34" y="65"/>
                      <a:pt x="44" y="116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3" y="87"/>
                      <a:pt x="110" y="54"/>
                      <a:pt x="10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439"/>
              <p:cNvSpPr/>
              <p:nvPr/>
            </p:nvSpPr>
            <p:spPr bwMode="auto">
              <a:xfrm>
                <a:off x="2793" y="2071"/>
                <a:ext cx="178" cy="144"/>
              </a:xfrm>
              <a:custGeom>
                <a:avLst/>
                <a:gdLst>
                  <a:gd name="T0" fmla="*/ 0 w 79"/>
                  <a:gd name="T1" fmla="*/ 0 h 64"/>
                  <a:gd name="T2" fmla="*/ 7 w 79"/>
                  <a:gd name="T3" fmla="*/ 64 h 64"/>
                  <a:gd name="T4" fmla="*/ 79 w 79"/>
                  <a:gd name="T5" fmla="*/ 52 h 64"/>
                  <a:gd name="T6" fmla="*/ 72 w 79"/>
                  <a:gd name="T7" fmla="*/ 1 h 64"/>
                  <a:gd name="T8" fmla="*/ 0 w 7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4">
                    <a:moveTo>
                      <a:pt x="0" y="0"/>
                    </a:moveTo>
                    <a:cubicBezTo>
                      <a:pt x="3" y="19"/>
                      <a:pt x="6" y="40"/>
                      <a:pt x="7" y="64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37"/>
                      <a:pt x="74" y="19"/>
                      <a:pt x="7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440"/>
              <p:cNvSpPr/>
              <p:nvPr/>
            </p:nvSpPr>
            <p:spPr bwMode="auto">
              <a:xfrm>
                <a:off x="3086" y="2076"/>
                <a:ext cx="219" cy="92"/>
              </a:xfrm>
              <a:custGeom>
                <a:avLst/>
                <a:gdLst>
                  <a:gd name="T0" fmla="*/ 15 w 97"/>
                  <a:gd name="T1" fmla="*/ 0 h 41"/>
                  <a:gd name="T2" fmla="*/ 0 w 97"/>
                  <a:gd name="T3" fmla="*/ 41 h 41"/>
                  <a:gd name="T4" fmla="*/ 92 w 97"/>
                  <a:gd name="T5" fmla="*/ 25 h 41"/>
                  <a:gd name="T6" fmla="*/ 97 w 97"/>
                  <a:gd name="T7" fmla="*/ 10 h 41"/>
                  <a:gd name="T8" fmla="*/ 15 w 9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1">
                    <a:moveTo>
                      <a:pt x="15" y="0"/>
                    </a:moveTo>
                    <a:cubicBezTo>
                      <a:pt x="10" y="15"/>
                      <a:pt x="5" y="29"/>
                      <a:pt x="0" y="4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3" y="18"/>
                      <a:pt x="96" y="19"/>
                      <a:pt x="97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Freeform 441"/>
              <p:cNvSpPr/>
              <p:nvPr/>
            </p:nvSpPr>
            <p:spPr bwMode="auto">
              <a:xfrm>
                <a:off x="2809" y="2188"/>
                <a:ext cx="167" cy="54"/>
              </a:xfrm>
              <a:custGeom>
                <a:avLst/>
                <a:gdLst>
                  <a:gd name="T0" fmla="*/ 74 w 74"/>
                  <a:gd name="T1" fmla="*/ 14 h 24"/>
                  <a:gd name="T2" fmla="*/ 72 w 74"/>
                  <a:gd name="T3" fmla="*/ 0 h 24"/>
                  <a:gd name="T4" fmla="*/ 0 w 74"/>
                  <a:gd name="T5" fmla="*/ 12 h 24"/>
                  <a:gd name="T6" fmla="*/ 1 w 74"/>
                  <a:gd name="T7" fmla="*/ 24 h 24"/>
                  <a:gd name="T8" fmla="*/ 74 w 74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4">
                    <a:moveTo>
                      <a:pt x="74" y="14"/>
                    </a:moveTo>
                    <a:cubicBezTo>
                      <a:pt x="73" y="9"/>
                      <a:pt x="72" y="5"/>
                      <a:pt x="7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1" y="20"/>
                      <a:pt x="1" y="24"/>
                    </a:cubicBezTo>
                    <a:lnTo>
                      <a:pt x="74" y="14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442"/>
              <p:cNvSpPr/>
              <p:nvPr/>
            </p:nvSpPr>
            <p:spPr bwMode="auto">
              <a:xfrm>
                <a:off x="3054" y="2177"/>
                <a:ext cx="228" cy="70"/>
              </a:xfrm>
              <a:custGeom>
                <a:avLst/>
                <a:gdLst>
                  <a:gd name="T0" fmla="*/ 101 w 101"/>
                  <a:gd name="T1" fmla="*/ 0 h 31"/>
                  <a:gd name="T2" fmla="*/ 7 w 101"/>
                  <a:gd name="T3" fmla="*/ 13 h 31"/>
                  <a:gd name="T4" fmla="*/ 0 w 101"/>
                  <a:gd name="T5" fmla="*/ 31 h 31"/>
                  <a:gd name="T6" fmla="*/ 96 w 101"/>
                  <a:gd name="T7" fmla="*/ 19 h 31"/>
                  <a:gd name="T8" fmla="*/ 101 w 10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1">
                    <a:moveTo>
                      <a:pt x="10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5" y="19"/>
                      <a:pt x="2" y="25"/>
                      <a:pt x="0" y="31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7" y="13"/>
                      <a:pt x="99" y="6"/>
                      <a:pt x="10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443"/>
              <p:cNvSpPr/>
              <p:nvPr/>
            </p:nvSpPr>
            <p:spPr bwMode="auto">
              <a:xfrm>
                <a:off x="2811" y="2220"/>
                <a:ext cx="171" cy="56"/>
              </a:xfrm>
              <a:custGeom>
                <a:avLst/>
                <a:gdLst>
                  <a:gd name="T0" fmla="*/ 76 w 76"/>
                  <a:gd name="T1" fmla="*/ 16 h 25"/>
                  <a:gd name="T2" fmla="*/ 73 w 76"/>
                  <a:gd name="T3" fmla="*/ 0 h 25"/>
                  <a:gd name="T4" fmla="*/ 0 w 76"/>
                  <a:gd name="T5" fmla="*/ 10 h 25"/>
                  <a:gd name="T6" fmla="*/ 1 w 76"/>
                  <a:gd name="T7" fmla="*/ 25 h 25"/>
                  <a:gd name="T8" fmla="*/ 76 w 76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5">
                    <a:moveTo>
                      <a:pt x="76" y="16"/>
                    </a:moveTo>
                    <a:cubicBezTo>
                      <a:pt x="75" y="11"/>
                      <a:pt x="74" y="6"/>
                      <a:pt x="7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20"/>
                      <a:pt x="1" y="25"/>
                    </a:cubicBezTo>
                    <a:lnTo>
                      <a:pt x="76" y="16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444"/>
              <p:cNvSpPr/>
              <p:nvPr/>
            </p:nvSpPr>
            <p:spPr bwMode="auto">
              <a:xfrm>
                <a:off x="2813" y="2256"/>
                <a:ext cx="181" cy="47"/>
              </a:xfrm>
              <a:custGeom>
                <a:avLst/>
                <a:gdLst>
                  <a:gd name="T0" fmla="*/ 75 w 80"/>
                  <a:gd name="T1" fmla="*/ 0 h 21"/>
                  <a:gd name="T2" fmla="*/ 0 w 80"/>
                  <a:gd name="T3" fmla="*/ 9 h 21"/>
                  <a:gd name="T4" fmla="*/ 0 w 80"/>
                  <a:gd name="T5" fmla="*/ 21 h 21"/>
                  <a:gd name="T6" fmla="*/ 80 w 80"/>
                  <a:gd name="T7" fmla="*/ 15 h 21"/>
                  <a:gd name="T8" fmla="*/ 75 w 8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">
                    <a:moveTo>
                      <a:pt x="7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7"/>
                      <a:pt x="0" y="2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8" y="11"/>
                      <a:pt x="77" y="6"/>
                      <a:pt x="7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445"/>
              <p:cNvSpPr/>
              <p:nvPr/>
            </p:nvSpPr>
            <p:spPr bwMode="auto">
              <a:xfrm>
                <a:off x="3034" y="2220"/>
                <a:ext cx="237" cy="67"/>
              </a:xfrm>
              <a:custGeom>
                <a:avLst/>
                <a:gdLst>
                  <a:gd name="T0" fmla="*/ 105 w 105"/>
                  <a:gd name="T1" fmla="*/ 0 h 30"/>
                  <a:gd name="T2" fmla="*/ 9 w 105"/>
                  <a:gd name="T3" fmla="*/ 12 h 30"/>
                  <a:gd name="T4" fmla="*/ 0 w 105"/>
                  <a:gd name="T5" fmla="*/ 30 h 30"/>
                  <a:gd name="T6" fmla="*/ 98 w 105"/>
                  <a:gd name="T7" fmla="*/ 23 h 30"/>
                  <a:gd name="T8" fmla="*/ 105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105" y="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6" y="19"/>
                      <a:pt x="2" y="25"/>
                      <a:pt x="0" y="30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101" y="15"/>
                      <a:pt x="103" y="8"/>
                      <a:pt x="10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446"/>
              <p:cNvSpPr/>
              <p:nvPr/>
            </p:nvSpPr>
            <p:spPr bwMode="auto">
              <a:xfrm>
                <a:off x="2813" y="2272"/>
                <a:ext cx="442" cy="56"/>
              </a:xfrm>
              <a:custGeom>
                <a:avLst/>
                <a:gdLst>
                  <a:gd name="T0" fmla="*/ 196 w 196"/>
                  <a:gd name="T1" fmla="*/ 0 h 25"/>
                  <a:gd name="T2" fmla="*/ 98 w 196"/>
                  <a:gd name="T3" fmla="*/ 7 h 25"/>
                  <a:gd name="T4" fmla="*/ 85 w 196"/>
                  <a:gd name="T5" fmla="*/ 18 h 25"/>
                  <a:gd name="T6" fmla="*/ 80 w 196"/>
                  <a:gd name="T7" fmla="*/ 8 h 25"/>
                  <a:gd name="T8" fmla="*/ 0 w 196"/>
                  <a:gd name="T9" fmla="*/ 14 h 25"/>
                  <a:gd name="T10" fmla="*/ 0 w 196"/>
                  <a:gd name="T11" fmla="*/ 23 h 25"/>
                  <a:gd name="T12" fmla="*/ 189 w 196"/>
                  <a:gd name="T13" fmla="*/ 25 h 25"/>
                  <a:gd name="T14" fmla="*/ 196 w 196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">
                    <a:moveTo>
                      <a:pt x="196" y="0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2" y="16"/>
                      <a:pt x="88" y="20"/>
                      <a:pt x="85" y="18"/>
                    </a:cubicBezTo>
                    <a:cubicBezTo>
                      <a:pt x="83" y="16"/>
                      <a:pt x="81" y="13"/>
                      <a:pt x="8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0" y="20"/>
                      <a:pt x="0" y="23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2" y="17"/>
                      <a:pt x="194" y="8"/>
                      <a:pt x="196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Freeform 447"/>
              <p:cNvSpPr/>
              <p:nvPr/>
            </p:nvSpPr>
            <p:spPr bwMode="auto">
              <a:xfrm>
                <a:off x="2813" y="2323"/>
                <a:ext cx="426" cy="57"/>
              </a:xfrm>
              <a:custGeom>
                <a:avLst/>
                <a:gdLst>
                  <a:gd name="T0" fmla="*/ 189 w 189"/>
                  <a:gd name="T1" fmla="*/ 2 h 25"/>
                  <a:gd name="T2" fmla="*/ 0 w 189"/>
                  <a:gd name="T3" fmla="*/ 0 h 25"/>
                  <a:gd name="T4" fmla="*/ 0 w 189"/>
                  <a:gd name="T5" fmla="*/ 12 h 25"/>
                  <a:gd name="T6" fmla="*/ 183 w 189"/>
                  <a:gd name="T7" fmla="*/ 25 h 25"/>
                  <a:gd name="T8" fmla="*/ 189 w 189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5">
                    <a:moveTo>
                      <a:pt x="189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5" y="18"/>
                      <a:pt x="187" y="10"/>
                      <a:pt x="189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448"/>
              <p:cNvSpPr/>
              <p:nvPr/>
            </p:nvSpPr>
            <p:spPr bwMode="auto">
              <a:xfrm>
                <a:off x="2811" y="2350"/>
                <a:ext cx="415" cy="66"/>
              </a:xfrm>
              <a:custGeom>
                <a:avLst/>
                <a:gdLst>
                  <a:gd name="T0" fmla="*/ 184 w 184"/>
                  <a:gd name="T1" fmla="*/ 13 h 29"/>
                  <a:gd name="T2" fmla="*/ 1 w 184"/>
                  <a:gd name="T3" fmla="*/ 0 h 29"/>
                  <a:gd name="T4" fmla="*/ 0 w 184"/>
                  <a:gd name="T5" fmla="*/ 13 h 29"/>
                  <a:gd name="T6" fmla="*/ 180 w 184"/>
                  <a:gd name="T7" fmla="*/ 29 h 29"/>
                  <a:gd name="T8" fmla="*/ 184 w 184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9">
                    <a:moveTo>
                      <a:pt x="184" y="1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1" y="23"/>
                      <a:pt x="183" y="18"/>
                      <a:pt x="184" y="13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449"/>
              <p:cNvSpPr/>
              <p:nvPr/>
            </p:nvSpPr>
            <p:spPr bwMode="auto">
              <a:xfrm>
                <a:off x="2811" y="2380"/>
                <a:ext cx="406" cy="61"/>
              </a:xfrm>
              <a:custGeom>
                <a:avLst/>
                <a:gdLst>
                  <a:gd name="T0" fmla="*/ 0 w 180"/>
                  <a:gd name="T1" fmla="*/ 0 h 27"/>
                  <a:gd name="T2" fmla="*/ 0 w 180"/>
                  <a:gd name="T3" fmla="*/ 7 h 27"/>
                  <a:gd name="T4" fmla="*/ 0 w 180"/>
                  <a:gd name="T5" fmla="*/ 11 h 27"/>
                  <a:gd name="T6" fmla="*/ 177 w 180"/>
                  <a:gd name="T7" fmla="*/ 27 h 27"/>
                  <a:gd name="T8" fmla="*/ 180 w 180"/>
                  <a:gd name="T9" fmla="*/ 16 h 27"/>
                  <a:gd name="T10" fmla="*/ 0 w 18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77" y="27"/>
                      <a:pt x="177" y="27"/>
                      <a:pt x="177" y="27"/>
                    </a:cubicBezTo>
                    <a:cubicBezTo>
                      <a:pt x="178" y="23"/>
                      <a:pt x="179" y="19"/>
                      <a:pt x="18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450"/>
              <p:cNvSpPr/>
              <p:nvPr/>
            </p:nvSpPr>
            <p:spPr bwMode="auto">
              <a:xfrm>
                <a:off x="3070" y="2130"/>
                <a:ext cx="237" cy="76"/>
              </a:xfrm>
              <a:custGeom>
                <a:avLst/>
                <a:gdLst>
                  <a:gd name="T0" fmla="*/ 104 w 105"/>
                  <a:gd name="T1" fmla="*/ 2 h 34"/>
                  <a:gd name="T2" fmla="*/ 99 w 105"/>
                  <a:gd name="T3" fmla="*/ 1 h 34"/>
                  <a:gd name="T4" fmla="*/ 7 w 105"/>
                  <a:gd name="T5" fmla="*/ 17 h 34"/>
                  <a:gd name="T6" fmla="*/ 0 w 105"/>
                  <a:gd name="T7" fmla="*/ 34 h 34"/>
                  <a:gd name="T8" fmla="*/ 94 w 105"/>
                  <a:gd name="T9" fmla="*/ 21 h 34"/>
                  <a:gd name="T10" fmla="*/ 104 w 105"/>
                  <a:gd name="T1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34">
                    <a:moveTo>
                      <a:pt x="104" y="2"/>
                    </a:moveTo>
                    <a:cubicBezTo>
                      <a:pt x="105" y="0"/>
                      <a:pt x="98" y="4"/>
                      <a:pt x="99" y="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3"/>
                      <a:pt x="3" y="29"/>
                      <a:pt x="0" y="34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17"/>
                      <a:pt x="103" y="6"/>
                      <a:pt x="104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Freeform 451"/>
              <p:cNvSpPr/>
              <p:nvPr/>
            </p:nvSpPr>
            <p:spPr bwMode="auto">
              <a:xfrm>
                <a:off x="2804" y="2461"/>
                <a:ext cx="54" cy="74"/>
              </a:xfrm>
              <a:custGeom>
                <a:avLst/>
                <a:gdLst>
                  <a:gd name="T0" fmla="*/ 2 w 24"/>
                  <a:gd name="T1" fmla="*/ 0 h 33"/>
                  <a:gd name="T2" fmla="*/ 0 w 24"/>
                  <a:gd name="T3" fmla="*/ 27 h 33"/>
                  <a:gd name="T4" fmla="*/ 20 w 24"/>
                  <a:gd name="T5" fmla="*/ 33 h 33"/>
                  <a:gd name="T6" fmla="*/ 24 w 24"/>
                  <a:gd name="T7" fmla="*/ 6 h 33"/>
                  <a:gd name="T8" fmla="*/ 2 w 24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2" y="0"/>
                    </a:moveTo>
                    <a:cubicBezTo>
                      <a:pt x="1" y="9"/>
                      <a:pt x="1" y="18"/>
                      <a:pt x="0" y="2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452"/>
              <p:cNvSpPr/>
              <p:nvPr/>
            </p:nvSpPr>
            <p:spPr bwMode="auto">
              <a:xfrm>
                <a:off x="2849" y="2474"/>
                <a:ext cx="72" cy="77"/>
              </a:xfrm>
              <a:custGeom>
                <a:avLst/>
                <a:gdLst>
                  <a:gd name="T0" fmla="*/ 9 w 72"/>
                  <a:gd name="T1" fmla="*/ 0 h 77"/>
                  <a:gd name="T2" fmla="*/ 0 w 72"/>
                  <a:gd name="T3" fmla="*/ 61 h 77"/>
                  <a:gd name="T4" fmla="*/ 63 w 72"/>
                  <a:gd name="T5" fmla="*/ 77 h 77"/>
                  <a:gd name="T6" fmla="*/ 72 w 72"/>
                  <a:gd name="T7" fmla="*/ 18 h 77"/>
                  <a:gd name="T8" fmla="*/ 9 w 72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7">
                    <a:moveTo>
                      <a:pt x="9" y="0"/>
                    </a:moveTo>
                    <a:lnTo>
                      <a:pt x="0" y="61"/>
                    </a:lnTo>
                    <a:lnTo>
                      <a:pt x="63" y="77"/>
                    </a:lnTo>
                    <a:lnTo>
                      <a:pt x="72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Freeform 453"/>
              <p:cNvSpPr/>
              <p:nvPr/>
            </p:nvSpPr>
            <p:spPr bwMode="auto">
              <a:xfrm>
                <a:off x="2912" y="2492"/>
                <a:ext cx="66" cy="73"/>
              </a:xfrm>
              <a:custGeom>
                <a:avLst/>
                <a:gdLst>
                  <a:gd name="T0" fmla="*/ 9 w 66"/>
                  <a:gd name="T1" fmla="*/ 0 h 73"/>
                  <a:gd name="T2" fmla="*/ 0 w 66"/>
                  <a:gd name="T3" fmla="*/ 59 h 73"/>
                  <a:gd name="T4" fmla="*/ 59 w 66"/>
                  <a:gd name="T5" fmla="*/ 73 h 73"/>
                  <a:gd name="T6" fmla="*/ 66 w 66"/>
                  <a:gd name="T7" fmla="*/ 16 h 73"/>
                  <a:gd name="T8" fmla="*/ 9 w 6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3">
                    <a:moveTo>
                      <a:pt x="9" y="0"/>
                    </a:moveTo>
                    <a:lnTo>
                      <a:pt x="0" y="59"/>
                    </a:lnTo>
                    <a:lnTo>
                      <a:pt x="59" y="73"/>
                    </a:lnTo>
                    <a:lnTo>
                      <a:pt x="66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454"/>
              <p:cNvSpPr/>
              <p:nvPr/>
            </p:nvSpPr>
            <p:spPr bwMode="auto">
              <a:xfrm>
                <a:off x="3039" y="2528"/>
                <a:ext cx="79" cy="73"/>
              </a:xfrm>
              <a:custGeom>
                <a:avLst/>
                <a:gdLst>
                  <a:gd name="T0" fmla="*/ 6 w 79"/>
                  <a:gd name="T1" fmla="*/ 0 h 73"/>
                  <a:gd name="T2" fmla="*/ 0 w 79"/>
                  <a:gd name="T3" fmla="*/ 55 h 73"/>
                  <a:gd name="T4" fmla="*/ 70 w 79"/>
                  <a:gd name="T5" fmla="*/ 73 h 73"/>
                  <a:gd name="T6" fmla="*/ 79 w 79"/>
                  <a:gd name="T7" fmla="*/ 21 h 73"/>
                  <a:gd name="T8" fmla="*/ 6 w 7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3">
                    <a:moveTo>
                      <a:pt x="6" y="0"/>
                    </a:moveTo>
                    <a:lnTo>
                      <a:pt x="0" y="55"/>
                    </a:lnTo>
                    <a:lnTo>
                      <a:pt x="70" y="73"/>
                    </a:lnTo>
                    <a:lnTo>
                      <a:pt x="79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Freeform 455"/>
              <p:cNvSpPr/>
              <p:nvPr/>
            </p:nvSpPr>
            <p:spPr bwMode="auto">
              <a:xfrm>
                <a:off x="3109" y="2549"/>
                <a:ext cx="72" cy="67"/>
              </a:xfrm>
              <a:custGeom>
                <a:avLst/>
                <a:gdLst>
                  <a:gd name="T0" fmla="*/ 32 w 32"/>
                  <a:gd name="T1" fmla="*/ 8 h 30"/>
                  <a:gd name="T2" fmla="*/ 4 w 32"/>
                  <a:gd name="T3" fmla="*/ 0 h 30"/>
                  <a:gd name="T4" fmla="*/ 0 w 32"/>
                  <a:gd name="T5" fmla="*/ 23 h 30"/>
                  <a:gd name="T6" fmla="*/ 28 w 32"/>
                  <a:gd name="T7" fmla="*/ 30 h 30"/>
                  <a:gd name="T8" fmla="*/ 32 w 32"/>
                  <a:gd name="T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8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22"/>
                      <a:pt x="31" y="15"/>
                      <a:pt x="32" y="8"/>
                    </a:cubicBez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456"/>
              <p:cNvSpPr/>
              <p:nvPr/>
            </p:nvSpPr>
            <p:spPr bwMode="auto">
              <a:xfrm>
                <a:off x="2971" y="2508"/>
                <a:ext cx="74" cy="75"/>
              </a:xfrm>
              <a:custGeom>
                <a:avLst/>
                <a:gdLst>
                  <a:gd name="T0" fmla="*/ 7 w 74"/>
                  <a:gd name="T1" fmla="*/ 0 h 75"/>
                  <a:gd name="T2" fmla="*/ 0 w 74"/>
                  <a:gd name="T3" fmla="*/ 57 h 75"/>
                  <a:gd name="T4" fmla="*/ 68 w 74"/>
                  <a:gd name="T5" fmla="*/ 75 h 75"/>
                  <a:gd name="T6" fmla="*/ 74 w 74"/>
                  <a:gd name="T7" fmla="*/ 20 h 75"/>
                  <a:gd name="T8" fmla="*/ 7 w 7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7" y="0"/>
                    </a:moveTo>
                    <a:lnTo>
                      <a:pt x="0" y="57"/>
                    </a:lnTo>
                    <a:lnTo>
                      <a:pt x="68" y="75"/>
                    </a:lnTo>
                    <a:lnTo>
                      <a:pt x="74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Freeform 457"/>
              <p:cNvSpPr/>
              <p:nvPr/>
            </p:nvSpPr>
            <p:spPr bwMode="auto">
              <a:xfrm>
                <a:off x="2802" y="2522"/>
                <a:ext cx="370" cy="135"/>
              </a:xfrm>
              <a:custGeom>
                <a:avLst/>
                <a:gdLst>
                  <a:gd name="T0" fmla="*/ 164 w 164"/>
                  <a:gd name="T1" fmla="*/ 42 h 60"/>
                  <a:gd name="T2" fmla="*/ 1 w 164"/>
                  <a:gd name="T3" fmla="*/ 0 h 60"/>
                  <a:gd name="T4" fmla="*/ 0 w 164"/>
                  <a:gd name="T5" fmla="*/ 21 h 60"/>
                  <a:gd name="T6" fmla="*/ 160 w 164"/>
                  <a:gd name="T7" fmla="*/ 60 h 60"/>
                  <a:gd name="T8" fmla="*/ 164 w 164"/>
                  <a:gd name="T9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60">
                    <a:moveTo>
                      <a:pt x="164" y="4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14"/>
                      <a:pt x="0" y="21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1" y="54"/>
                      <a:pt x="162" y="48"/>
                      <a:pt x="164" y="42"/>
                    </a:cubicBezTo>
                    <a:close/>
                  </a:path>
                </a:pathLst>
              </a:custGeom>
              <a:solidFill>
                <a:srgbClr val="5B8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Freeform 458"/>
              <p:cNvSpPr/>
              <p:nvPr/>
            </p:nvSpPr>
            <p:spPr bwMode="auto">
              <a:xfrm>
                <a:off x="2795" y="2569"/>
                <a:ext cx="368" cy="192"/>
              </a:xfrm>
              <a:custGeom>
                <a:avLst/>
                <a:gdLst>
                  <a:gd name="T0" fmla="*/ 3 w 163"/>
                  <a:gd name="T1" fmla="*/ 0 h 85"/>
                  <a:gd name="T2" fmla="*/ 0 w 163"/>
                  <a:gd name="T3" fmla="*/ 54 h 85"/>
                  <a:gd name="T4" fmla="*/ 157 w 163"/>
                  <a:gd name="T5" fmla="*/ 85 h 85"/>
                  <a:gd name="T6" fmla="*/ 163 w 163"/>
                  <a:gd name="T7" fmla="*/ 39 h 85"/>
                  <a:gd name="T8" fmla="*/ 3 w 163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5">
                    <a:moveTo>
                      <a:pt x="3" y="0"/>
                    </a:moveTo>
                    <a:cubicBezTo>
                      <a:pt x="2" y="17"/>
                      <a:pt x="1" y="35"/>
                      <a:pt x="0" y="5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9" y="69"/>
                      <a:pt x="161" y="54"/>
                      <a:pt x="163" y="39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46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Freeform 459"/>
              <p:cNvSpPr/>
              <p:nvPr/>
            </p:nvSpPr>
            <p:spPr bwMode="auto">
              <a:xfrm>
                <a:off x="2791" y="2691"/>
                <a:ext cx="58" cy="67"/>
              </a:xfrm>
              <a:custGeom>
                <a:avLst/>
                <a:gdLst>
                  <a:gd name="T0" fmla="*/ 2 w 26"/>
                  <a:gd name="T1" fmla="*/ 0 h 30"/>
                  <a:gd name="T2" fmla="*/ 0 w 26"/>
                  <a:gd name="T3" fmla="*/ 26 h 30"/>
                  <a:gd name="T4" fmla="*/ 26 w 26"/>
                  <a:gd name="T5" fmla="*/ 30 h 30"/>
                  <a:gd name="T6" fmla="*/ 26 w 26"/>
                  <a:gd name="T7" fmla="*/ 5 h 30"/>
                  <a:gd name="T8" fmla="*/ 2 w 2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2" y="0"/>
                    </a:moveTo>
                    <a:cubicBezTo>
                      <a:pt x="1" y="8"/>
                      <a:pt x="1" y="17"/>
                      <a:pt x="0" y="26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5"/>
                      <a:pt x="26" y="5"/>
                      <a:pt x="26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460"/>
              <p:cNvSpPr/>
              <p:nvPr/>
            </p:nvSpPr>
            <p:spPr bwMode="auto">
              <a:xfrm>
                <a:off x="2849" y="2702"/>
                <a:ext cx="66" cy="68"/>
              </a:xfrm>
              <a:custGeom>
                <a:avLst/>
                <a:gdLst>
                  <a:gd name="T0" fmla="*/ 0 w 66"/>
                  <a:gd name="T1" fmla="*/ 0 h 68"/>
                  <a:gd name="T2" fmla="*/ 0 w 66"/>
                  <a:gd name="T3" fmla="*/ 56 h 68"/>
                  <a:gd name="T4" fmla="*/ 61 w 66"/>
                  <a:gd name="T5" fmla="*/ 68 h 68"/>
                  <a:gd name="T6" fmla="*/ 66 w 66"/>
                  <a:gd name="T7" fmla="*/ 11 h 68"/>
                  <a:gd name="T8" fmla="*/ 0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0" y="0"/>
                    </a:moveTo>
                    <a:lnTo>
                      <a:pt x="0" y="56"/>
                    </a:lnTo>
                    <a:lnTo>
                      <a:pt x="61" y="68"/>
                    </a:lnTo>
                    <a:lnTo>
                      <a:pt x="6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461"/>
              <p:cNvSpPr/>
              <p:nvPr/>
            </p:nvSpPr>
            <p:spPr bwMode="auto">
              <a:xfrm>
                <a:off x="2910" y="2713"/>
                <a:ext cx="66" cy="68"/>
              </a:xfrm>
              <a:custGeom>
                <a:avLst/>
                <a:gdLst>
                  <a:gd name="T0" fmla="*/ 5 w 66"/>
                  <a:gd name="T1" fmla="*/ 0 h 68"/>
                  <a:gd name="T2" fmla="*/ 0 w 66"/>
                  <a:gd name="T3" fmla="*/ 57 h 68"/>
                  <a:gd name="T4" fmla="*/ 59 w 66"/>
                  <a:gd name="T5" fmla="*/ 68 h 68"/>
                  <a:gd name="T6" fmla="*/ 66 w 66"/>
                  <a:gd name="T7" fmla="*/ 14 h 68"/>
                  <a:gd name="T8" fmla="*/ 5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5" y="0"/>
                    </a:moveTo>
                    <a:lnTo>
                      <a:pt x="0" y="57"/>
                    </a:lnTo>
                    <a:lnTo>
                      <a:pt x="59" y="68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462"/>
              <p:cNvSpPr/>
              <p:nvPr/>
            </p:nvSpPr>
            <p:spPr bwMode="auto">
              <a:xfrm>
                <a:off x="2969" y="2727"/>
                <a:ext cx="72" cy="65"/>
              </a:xfrm>
              <a:custGeom>
                <a:avLst/>
                <a:gdLst>
                  <a:gd name="T0" fmla="*/ 7 w 72"/>
                  <a:gd name="T1" fmla="*/ 0 h 65"/>
                  <a:gd name="T2" fmla="*/ 0 w 72"/>
                  <a:gd name="T3" fmla="*/ 54 h 65"/>
                  <a:gd name="T4" fmla="*/ 67 w 72"/>
                  <a:gd name="T5" fmla="*/ 65 h 65"/>
                  <a:gd name="T6" fmla="*/ 72 w 72"/>
                  <a:gd name="T7" fmla="*/ 11 h 65"/>
                  <a:gd name="T8" fmla="*/ 7 w 7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5">
                    <a:moveTo>
                      <a:pt x="7" y="0"/>
                    </a:moveTo>
                    <a:lnTo>
                      <a:pt x="0" y="54"/>
                    </a:lnTo>
                    <a:lnTo>
                      <a:pt x="67" y="65"/>
                    </a:lnTo>
                    <a:lnTo>
                      <a:pt x="7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463"/>
              <p:cNvSpPr/>
              <p:nvPr/>
            </p:nvSpPr>
            <p:spPr bwMode="auto">
              <a:xfrm>
                <a:off x="3095" y="2752"/>
                <a:ext cx="54" cy="58"/>
              </a:xfrm>
              <a:custGeom>
                <a:avLst/>
                <a:gdLst>
                  <a:gd name="T0" fmla="*/ 24 w 24"/>
                  <a:gd name="T1" fmla="*/ 4 h 26"/>
                  <a:gd name="T2" fmla="*/ 3 w 24"/>
                  <a:gd name="T3" fmla="*/ 0 h 26"/>
                  <a:gd name="T4" fmla="*/ 0 w 24"/>
                  <a:gd name="T5" fmla="*/ 22 h 26"/>
                  <a:gd name="T6" fmla="*/ 21 w 24"/>
                  <a:gd name="T7" fmla="*/ 26 h 26"/>
                  <a:gd name="T8" fmla="*/ 24 w 2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18"/>
                      <a:pt x="23" y="11"/>
                      <a:pt x="24" y="4"/>
                    </a:cubicBez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Freeform 464"/>
              <p:cNvSpPr/>
              <p:nvPr/>
            </p:nvSpPr>
            <p:spPr bwMode="auto">
              <a:xfrm>
                <a:off x="3036" y="2738"/>
                <a:ext cx="66" cy="63"/>
              </a:xfrm>
              <a:custGeom>
                <a:avLst/>
                <a:gdLst>
                  <a:gd name="T0" fmla="*/ 5 w 66"/>
                  <a:gd name="T1" fmla="*/ 0 h 63"/>
                  <a:gd name="T2" fmla="*/ 0 w 66"/>
                  <a:gd name="T3" fmla="*/ 54 h 63"/>
                  <a:gd name="T4" fmla="*/ 59 w 66"/>
                  <a:gd name="T5" fmla="*/ 63 h 63"/>
                  <a:gd name="T6" fmla="*/ 66 w 66"/>
                  <a:gd name="T7" fmla="*/ 14 h 63"/>
                  <a:gd name="T8" fmla="*/ 5 w 6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3">
                    <a:moveTo>
                      <a:pt x="5" y="0"/>
                    </a:moveTo>
                    <a:lnTo>
                      <a:pt x="0" y="54"/>
                    </a:lnTo>
                    <a:lnTo>
                      <a:pt x="59" y="63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Freeform 465"/>
              <p:cNvSpPr/>
              <p:nvPr/>
            </p:nvSpPr>
            <p:spPr bwMode="auto">
              <a:xfrm>
                <a:off x="2768" y="2932"/>
                <a:ext cx="368" cy="144"/>
              </a:xfrm>
              <a:custGeom>
                <a:avLst/>
                <a:gdLst>
                  <a:gd name="T0" fmla="*/ 163 w 163"/>
                  <a:gd name="T1" fmla="*/ 0 h 64"/>
                  <a:gd name="T2" fmla="*/ 4 w 163"/>
                  <a:gd name="T3" fmla="*/ 6 h 64"/>
                  <a:gd name="T4" fmla="*/ 0 w 163"/>
                  <a:gd name="T5" fmla="*/ 64 h 64"/>
                  <a:gd name="T6" fmla="*/ 163 w 163"/>
                  <a:gd name="T7" fmla="*/ 62 h 64"/>
                  <a:gd name="T8" fmla="*/ 163 w 16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4">
                    <a:moveTo>
                      <a:pt x="163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25"/>
                      <a:pt x="1" y="45"/>
                      <a:pt x="0" y="64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38"/>
                      <a:pt x="162" y="17"/>
                      <a:pt x="163" y="0"/>
                    </a:cubicBez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0" name="Freeform 466"/>
              <p:cNvSpPr/>
              <p:nvPr/>
            </p:nvSpPr>
            <p:spPr bwMode="auto">
              <a:xfrm>
                <a:off x="2761" y="3072"/>
                <a:ext cx="379" cy="178"/>
              </a:xfrm>
              <a:custGeom>
                <a:avLst/>
                <a:gdLst>
                  <a:gd name="T0" fmla="*/ 166 w 168"/>
                  <a:gd name="T1" fmla="*/ 0 h 79"/>
                  <a:gd name="T2" fmla="*/ 3 w 168"/>
                  <a:gd name="T3" fmla="*/ 2 h 79"/>
                  <a:gd name="T4" fmla="*/ 0 w 168"/>
                  <a:gd name="T5" fmla="*/ 41 h 79"/>
                  <a:gd name="T6" fmla="*/ 168 w 168"/>
                  <a:gd name="T7" fmla="*/ 79 h 79"/>
                  <a:gd name="T8" fmla="*/ 166 w 168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79">
                    <a:moveTo>
                      <a:pt x="166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5"/>
                      <a:pt x="1" y="28"/>
                      <a:pt x="0" y="41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7" y="51"/>
                      <a:pt x="166" y="24"/>
                      <a:pt x="166" y="0"/>
                    </a:cubicBezTo>
                    <a:close/>
                  </a:path>
                </a:pathLst>
              </a:cu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Freeform 467"/>
              <p:cNvSpPr/>
              <p:nvPr/>
            </p:nvSpPr>
            <p:spPr bwMode="auto">
              <a:xfrm>
                <a:off x="2755" y="3164"/>
                <a:ext cx="394" cy="275"/>
              </a:xfrm>
              <a:custGeom>
                <a:avLst/>
                <a:gdLst>
                  <a:gd name="T0" fmla="*/ 3 w 175"/>
                  <a:gd name="T1" fmla="*/ 0 h 122"/>
                  <a:gd name="T2" fmla="*/ 0 w 175"/>
                  <a:gd name="T3" fmla="*/ 44 h 122"/>
                  <a:gd name="T4" fmla="*/ 175 w 175"/>
                  <a:gd name="T5" fmla="*/ 122 h 122"/>
                  <a:gd name="T6" fmla="*/ 171 w 175"/>
                  <a:gd name="T7" fmla="*/ 38 h 122"/>
                  <a:gd name="T8" fmla="*/ 3 w 17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22">
                    <a:moveTo>
                      <a:pt x="3" y="0"/>
                    </a:moveTo>
                    <a:cubicBezTo>
                      <a:pt x="2" y="14"/>
                      <a:pt x="1" y="29"/>
                      <a:pt x="0" y="44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4" y="93"/>
                      <a:pt x="172" y="65"/>
                      <a:pt x="171" y="3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468"/>
              <p:cNvSpPr/>
              <p:nvPr/>
            </p:nvSpPr>
            <p:spPr bwMode="auto">
              <a:xfrm>
                <a:off x="2723" y="3263"/>
                <a:ext cx="442" cy="424"/>
              </a:xfrm>
              <a:custGeom>
                <a:avLst/>
                <a:gdLst>
                  <a:gd name="T0" fmla="*/ 14 w 196"/>
                  <a:gd name="T1" fmla="*/ 0 h 188"/>
                  <a:gd name="T2" fmla="*/ 0 w 196"/>
                  <a:gd name="T3" fmla="*/ 171 h 188"/>
                  <a:gd name="T4" fmla="*/ 196 w 196"/>
                  <a:gd name="T5" fmla="*/ 188 h 188"/>
                  <a:gd name="T6" fmla="*/ 189 w 196"/>
                  <a:gd name="T7" fmla="*/ 78 h 188"/>
                  <a:gd name="T8" fmla="*/ 14 w 196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88">
                    <a:moveTo>
                      <a:pt x="14" y="0"/>
                    </a:moveTo>
                    <a:cubicBezTo>
                      <a:pt x="9" y="58"/>
                      <a:pt x="5" y="116"/>
                      <a:pt x="0" y="171"/>
                    </a:cubicBezTo>
                    <a:cubicBezTo>
                      <a:pt x="65" y="177"/>
                      <a:pt x="130" y="184"/>
                      <a:pt x="196" y="188"/>
                    </a:cubicBezTo>
                    <a:cubicBezTo>
                      <a:pt x="193" y="152"/>
                      <a:pt x="191" y="114"/>
                      <a:pt x="189" y="78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Freeform 469"/>
              <p:cNvSpPr/>
              <p:nvPr/>
            </p:nvSpPr>
            <p:spPr bwMode="auto">
              <a:xfrm>
                <a:off x="2732" y="3317"/>
                <a:ext cx="117" cy="217"/>
              </a:xfrm>
              <a:custGeom>
                <a:avLst/>
                <a:gdLst>
                  <a:gd name="T0" fmla="*/ 8 w 52"/>
                  <a:gd name="T1" fmla="*/ 0 h 96"/>
                  <a:gd name="T2" fmla="*/ 7 w 52"/>
                  <a:gd name="T3" fmla="*/ 0 h 96"/>
                  <a:gd name="T4" fmla="*/ 0 w 52"/>
                  <a:gd name="T5" fmla="*/ 95 h 96"/>
                  <a:gd name="T6" fmla="*/ 8 w 52"/>
                  <a:gd name="T7" fmla="*/ 96 h 96"/>
                  <a:gd name="T8" fmla="*/ 52 w 52"/>
                  <a:gd name="T9" fmla="*/ 48 h 96"/>
                  <a:gd name="T10" fmla="*/ 8 w 52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96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" y="95"/>
                      <a:pt x="5" y="96"/>
                      <a:pt x="8" y="96"/>
                    </a:cubicBezTo>
                    <a:cubicBezTo>
                      <a:pt x="32" y="96"/>
                      <a:pt x="52" y="74"/>
                      <a:pt x="52" y="48"/>
                    </a:cubicBezTo>
                    <a:cubicBezTo>
                      <a:pt x="52" y="22"/>
                      <a:pt x="32" y="0"/>
                      <a:pt x="8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Freeform 470"/>
              <p:cNvSpPr/>
              <p:nvPr/>
            </p:nvSpPr>
            <p:spPr bwMode="auto">
              <a:xfrm>
                <a:off x="2752" y="3597"/>
                <a:ext cx="176" cy="69"/>
              </a:xfrm>
              <a:custGeom>
                <a:avLst/>
                <a:gdLst>
                  <a:gd name="T0" fmla="*/ 37 w 78"/>
                  <a:gd name="T1" fmla="*/ 0 h 31"/>
                  <a:gd name="T2" fmla="*/ 0 w 78"/>
                  <a:gd name="T3" fmla="*/ 24 h 31"/>
                  <a:gd name="T4" fmla="*/ 78 w 78"/>
                  <a:gd name="T5" fmla="*/ 31 h 31"/>
                  <a:gd name="T6" fmla="*/ 37 w 7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1">
                    <a:moveTo>
                      <a:pt x="37" y="0"/>
                    </a:moveTo>
                    <a:cubicBezTo>
                      <a:pt x="21" y="0"/>
                      <a:pt x="7" y="9"/>
                      <a:pt x="0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2" y="13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Freeform 471"/>
              <p:cNvSpPr/>
              <p:nvPr/>
            </p:nvSpPr>
            <p:spPr bwMode="auto">
              <a:xfrm>
                <a:off x="2962" y="3358"/>
                <a:ext cx="176" cy="124"/>
              </a:xfrm>
              <a:custGeom>
                <a:avLst/>
                <a:gdLst>
                  <a:gd name="T0" fmla="*/ 78 w 78"/>
                  <a:gd name="T1" fmla="*/ 34 h 55"/>
                  <a:gd name="T2" fmla="*/ 0 w 78"/>
                  <a:gd name="T3" fmla="*/ 0 h 55"/>
                  <a:gd name="T4" fmla="*/ 0 w 78"/>
                  <a:gd name="T5" fmla="*/ 7 h 55"/>
                  <a:gd name="T6" fmla="*/ 43 w 78"/>
                  <a:gd name="T7" fmla="*/ 55 h 55"/>
                  <a:gd name="T8" fmla="*/ 78 w 78"/>
                  <a:gd name="T9" fmla="*/ 35 h 55"/>
                  <a:gd name="T10" fmla="*/ 78 w 78"/>
                  <a:gd name="T11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5">
                    <a:moveTo>
                      <a:pt x="78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34"/>
                      <a:pt x="19" y="55"/>
                      <a:pt x="43" y="55"/>
                    </a:cubicBezTo>
                    <a:cubicBezTo>
                      <a:pt x="58" y="55"/>
                      <a:pt x="71" y="47"/>
                      <a:pt x="78" y="35"/>
                    </a:cubicBez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Oval 472"/>
              <p:cNvSpPr>
                <a:spLocks noChangeArrowheads="1"/>
              </p:cNvSpPr>
              <p:nvPr/>
            </p:nvSpPr>
            <p:spPr bwMode="auto">
              <a:xfrm>
                <a:off x="2892" y="3475"/>
                <a:ext cx="108" cy="119"/>
              </a:xfrm>
              <a:prstGeom prst="ellipse">
                <a:avLst/>
              </a:pr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Freeform 473"/>
              <p:cNvSpPr/>
              <p:nvPr/>
            </p:nvSpPr>
            <p:spPr bwMode="auto">
              <a:xfrm>
                <a:off x="3043" y="3545"/>
                <a:ext cx="117" cy="144"/>
              </a:xfrm>
              <a:custGeom>
                <a:avLst/>
                <a:gdLst>
                  <a:gd name="T0" fmla="*/ 44 w 52"/>
                  <a:gd name="T1" fmla="*/ 0 h 64"/>
                  <a:gd name="T2" fmla="*/ 0 w 52"/>
                  <a:gd name="T3" fmla="*/ 48 h 64"/>
                  <a:gd name="T4" fmla="*/ 2 w 52"/>
                  <a:gd name="T5" fmla="*/ 59 h 64"/>
                  <a:gd name="T6" fmla="*/ 52 w 52"/>
                  <a:gd name="T7" fmla="*/ 64 h 64"/>
                  <a:gd name="T8" fmla="*/ 47 w 52"/>
                  <a:gd name="T9" fmla="*/ 0 h 64"/>
                  <a:gd name="T10" fmla="*/ 44 w 5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64">
                    <a:moveTo>
                      <a:pt x="44" y="0"/>
                    </a:moveTo>
                    <a:cubicBezTo>
                      <a:pt x="20" y="0"/>
                      <a:pt x="0" y="21"/>
                      <a:pt x="0" y="48"/>
                    </a:cubicBezTo>
                    <a:cubicBezTo>
                      <a:pt x="0" y="52"/>
                      <a:pt x="1" y="56"/>
                      <a:pt x="2" y="59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Oval 474"/>
              <p:cNvSpPr>
                <a:spLocks noChangeArrowheads="1"/>
              </p:cNvSpPr>
              <p:nvPr/>
            </p:nvSpPr>
            <p:spPr bwMode="auto">
              <a:xfrm>
                <a:off x="2746" y="3673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Oval 475"/>
              <p:cNvSpPr>
                <a:spLocks noChangeArrowheads="1"/>
              </p:cNvSpPr>
              <p:nvPr/>
            </p:nvSpPr>
            <p:spPr bwMode="auto">
              <a:xfrm>
                <a:off x="2955" y="3709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Oval 476"/>
              <p:cNvSpPr>
                <a:spLocks noChangeArrowheads="1"/>
              </p:cNvSpPr>
              <p:nvPr/>
            </p:nvSpPr>
            <p:spPr bwMode="auto">
              <a:xfrm>
                <a:off x="2854" y="3698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Oval 477"/>
              <p:cNvSpPr>
                <a:spLocks noChangeArrowheads="1"/>
              </p:cNvSpPr>
              <p:nvPr/>
            </p:nvSpPr>
            <p:spPr bwMode="auto">
              <a:xfrm>
                <a:off x="2775" y="3741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Oval 478"/>
              <p:cNvSpPr>
                <a:spLocks noChangeArrowheads="1"/>
              </p:cNvSpPr>
              <p:nvPr/>
            </p:nvSpPr>
            <p:spPr bwMode="auto">
              <a:xfrm>
                <a:off x="2874" y="3795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Oval 479"/>
              <p:cNvSpPr>
                <a:spLocks noChangeArrowheads="1"/>
              </p:cNvSpPr>
              <p:nvPr/>
            </p:nvSpPr>
            <p:spPr bwMode="auto">
              <a:xfrm>
                <a:off x="2716" y="3806"/>
                <a:ext cx="30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Oval 480"/>
              <p:cNvSpPr>
                <a:spLocks noChangeArrowheads="1"/>
              </p:cNvSpPr>
              <p:nvPr/>
            </p:nvSpPr>
            <p:spPr bwMode="auto">
              <a:xfrm>
                <a:off x="3003" y="3784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Oval 481"/>
              <p:cNvSpPr>
                <a:spLocks noChangeArrowheads="1"/>
              </p:cNvSpPr>
              <p:nvPr/>
            </p:nvSpPr>
            <p:spPr bwMode="auto">
              <a:xfrm>
                <a:off x="3093" y="3700"/>
                <a:ext cx="27" cy="30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Oval 482"/>
              <p:cNvSpPr>
                <a:spLocks noChangeArrowheads="1"/>
              </p:cNvSpPr>
              <p:nvPr/>
            </p:nvSpPr>
            <p:spPr bwMode="auto">
              <a:xfrm>
                <a:off x="3131" y="3795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7" name="Oval 483"/>
              <p:cNvSpPr>
                <a:spLocks noChangeArrowheads="1"/>
              </p:cNvSpPr>
              <p:nvPr/>
            </p:nvSpPr>
            <p:spPr bwMode="auto">
              <a:xfrm>
                <a:off x="2809" y="2995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Oval 484"/>
              <p:cNvSpPr>
                <a:spLocks noChangeArrowheads="1"/>
              </p:cNvSpPr>
              <p:nvPr/>
            </p:nvSpPr>
            <p:spPr bwMode="auto">
              <a:xfrm>
                <a:off x="2809" y="3112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Oval 485"/>
              <p:cNvSpPr>
                <a:spLocks noChangeArrowheads="1"/>
              </p:cNvSpPr>
              <p:nvPr/>
            </p:nvSpPr>
            <p:spPr bwMode="auto">
              <a:xfrm>
                <a:off x="2888" y="3123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Oval 486"/>
              <p:cNvSpPr>
                <a:spLocks noChangeArrowheads="1"/>
              </p:cNvSpPr>
              <p:nvPr/>
            </p:nvSpPr>
            <p:spPr bwMode="auto">
              <a:xfrm>
                <a:off x="2973" y="3128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Oval 487"/>
              <p:cNvSpPr>
                <a:spLocks noChangeArrowheads="1"/>
              </p:cNvSpPr>
              <p:nvPr/>
            </p:nvSpPr>
            <p:spPr bwMode="auto">
              <a:xfrm>
                <a:off x="3068" y="3144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Oval 488"/>
              <p:cNvSpPr>
                <a:spLocks noChangeArrowheads="1"/>
              </p:cNvSpPr>
              <p:nvPr/>
            </p:nvSpPr>
            <p:spPr bwMode="auto">
              <a:xfrm>
                <a:off x="2899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Oval 489"/>
              <p:cNvSpPr>
                <a:spLocks noChangeArrowheads="1"/>
              </p:cNvSpPr>
              <p:nvPr/>
            </p:nvSpPr>
            <p:spPr bwMode="auto">
              <a:xfrm>
                <a:off x="2985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Oval 490"/>
              <p:cNvSpPr>
                <a:spLocks noChangeArrowheads="1"/>
              </p:cNvSpPr>
              <p:nvPr/>
            </p:nvSpPr>
            <p:spPr bwMode="auto">
              <a:xfrm>
                <a:off x="3086" y="298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Oval 491"/>
              <p:cNvSpPr>
                <a:spLocks noChangeArrowheads="1"/>
              </p:cNvSpPr>
              <p:nvPr/>
            </p:nvSpPr>
            <p:spPr bwMode="auto">
              <a:xfrm>
                <a:off x="2782" y="3211"/>
                <a:ext cx="31" cy="30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Oval 492"/>
              <p:cNvSpPr>
                <a:spLocks noChangeArrowheads="1"/>
              </p:cNvSpPr>
              <p:nvPr/>
            </p:nvSpPr>
            <p:spPr bwMode="auto">
              <a:xfrm>
                <a:off x="2872" y="3250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Oval 493"/>
              <p:cNvSpPr>
                <a:spLocks noChangeArrowheads="1"/>
              </p:cNvSpPr>
              <p:nvPr/>
            </p:nvSpPr>
            <p:spPr bwMode="auto">
              <a:xfrm>
                <a:off x="2978" y="3292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Oval 494"/>
              <p:cNvSpPr>
                <a:spLocks noChangeArrowheads="1"/>
              </p:cNvSpPr>
              <p:nvPr/>
            </p:nvSpPr>
            <p:spPr bwMode="auto">
              <a:xfrm>
                <a:off x="3086" y="332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Freeform 495"/>
              <p:cNvSpPr/>
              <p:nvPr/>
            </p:nvSpPr>
            <p:spPr bwMode="auto">
              <a:xfrm>
                <a:off x="2809" y="2395"/>
                <a:ext cx="372" cy="172"/>
              </a:xfrm>
              <a:custGeom>
                <a:avLst/>
                <a:gdLst>
                  <a:gd name="T0" fmla="*/ 2 w 372"/>
                  <a:gd name="T1" fmla="*/ 0 h 172"/>
                  <a:gd name="T2" fmla="*/ 47 w 372"/>
                  <a:gd name="T3" fmla="*/ 82 h 172"/>
                  <a:gd name="T4" fmla="*/ 110 w 372"/>
                  <a:gd name="T5" fmla="*/ 12 h 172"/>
                  <a:gd name="T6" fmla="*/ 151 w 372"/>
                  <a:gd name="T7" fmla="*/ 104 h 172"/>
                  <a:gd name="T8" fmla="*/ 227 w 372"/>
                  <a:gd name="T9" fmla="*/ 28 h 172"/>
                  <a:gd name="T10" fmla="*/ 263 w 372"/>
                  <a:gd name="T11" fmla="*/ 140 h 172"/>
                  <a:gd name="T12" fmla="*/ 351 w 372"/>
                  <a:gd name="T13" fmla="*/ 41 h 172"/>
                  <a:gd name="T14" fmla="*/ 372 w 372"/>
                  <a:gd name="T15" fmla="*/ 172 h 172"/>
                  <a:gd name="T16" fmla="*/ 0 w 372"/>
                  <a:gd name="T17" fmla="*/ 66 h 172"/>
                  <a:gd name="T18" fmla="*/ 2 w 3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2" h="172">
                    <a:moveTo>
                      <a:pt x="2" y="0"/>
                    </a:moveTo>
                    <a:lnTo>
                      <a:pt x="47" y="82"/>
                    </a:lnTo>
                    <a:lnTo>
                      <a:pt x="110" y="12"/>
                    </a:lnTo>
                    <a:lnTo>
                      <a:pt x="151" y="104"/>
                    </a:lnTo>
                    <a:lnTo>
                      <a:pt x="227" y="28"/>
                    </a:lnTo>
                    <a:lnTo>
                      <a:pt x="263" y="140"/>
                    </a:lnTo>
                    <a:lnTo>
                      <a:pt x="351" y="41"/>
                    </a:lnTo>
                    <a:lnTo>
                      <a:pt x="372" y="172"/>
                    </a:lnTo>
                    <a:lnTo>
                      <a:pt x="0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7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Freeform 496"/>
              <p:cNvSpPr/>
              <p:nvPr/>
            </p:nvSpPr>
            <p:spPr bwMode="auto">
              <a:xfrm>
                <a:off x="2802" y="2522"/>
                <a:ext cx="361" cy="142"/>
              </a:xfrm>
              <a:custGeom>
                <a:avLst/>
                <a:gdLst>
                  <a:gd name="T0" fmla="*/ 142 w 160"/>
                  <a:gd name="T1" fmla="*/ 36 h 63"/>
                  <a:gd name="T2" fmla="*/ 136 w 160"/>
                  <a:gd name="T3" fmla="*/ 35 h 63"/>
                  <a:gd name="T4" fmla="*/ 108 w 160"/>
                  <a:gd name="T5" fmla="*/ 43 h 63"/>
                  <a:gd name="T6" fmla="*/ 98 w 160"/>
                  <a:gd name="T7" fmla="*/ 25 h 63"/>
                  <a:gd name="T8" fmla="*/ 95 w 160"/>
                  <a:gd name="T9" fmla="*/ 24 h 63"/>
                  <a:gd name="T10" fmla="*/ 71 w 160"/>
                  <a:gd name="T11" fmla="*/ 34 h 63"/>
                  <a:gd name="T12" fmla="*/ 53 w 160"/>
                  <a:gd name="T13" fmla="*/ 14 h 63"/>
                  <a:gd name="T14" fmla="*/ 48 w 160"/>
                  <a:gd name="T15" fmla="*/ 12 h 63"/>
                  <a:gd name="T16" fmla="*/ 23 w 160"/>
                  <a:gd name="T17" fmla="*/ 22 h 63"/>
                  <a:gd name="T18" fmla="*/ 2 w 160"/>
                  <a:gd name="T19" fmla="*/ 1 h 63"/>
                  <a:gd name="T20" fmla="*/ 1 w 160"/>
                  <a:gd name="T21" fmla="*/ 0 h 63"/>
                  <a:gd name="T22" fmla="*/ 0 w 160"/>
                  <a:gd name="T23" fmla="*/ 20 h 63"/>
                  <a:gd name="T24" fmla="*/ 24 w 160"/>
                  <a:gd name="T25" fmla="*/ 33 h 63"/>
                  <a:gd name="T26" fmla="*/ 48 w 160"/>
                  <a:gd name="T27" fmla="*/ 23 h 63"/>
                  <a:gd name="T28" fmla="*/ 66 w 160"/>
                  <a:gd name="T29" fmla="*/ 45 h 63"/>
                  <a:gd name="T30" fmla="*/ 91 w 160"/>
                  <a:gd name="T31" fmla="*/ 35 h 63"/>
                  <a:gd name="T32" fmla="*/ 109 w 160"/>
                  <a:gd name="T33" fmla="*/ 53 h 63"/>
                  <a:gd name="T34" fmla="*/ 137 w 160"/>
                  <a:gd name="T35" fmla="*/ 45 h 63"/>
                  <a:gd name="T36" fmla="*/ 159 w 160"/>
                  <a:gd name="T37" fmla="*/ 63 h 63"/>
                  <a:gd name="T38" fmla="*/ 160 w 160"/>
                  <a:gd name="T39" fmla="*/ 54 h 63"/>
                  <a:gd name="T40" fmla="*/ 142 w 160"/>
                  <a:gd name="T41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63">
                    <a:moveTo>
                      <a:pt x="142" y="36"/>
                    </a:moveTo>
                    <a:cubicBezTo>
                      <a:pt x="136" y="35"/>
                      <a:pt x="136" y="35"/>
                      <a:pt x="136" y="35"/>
                    </a:cubicBezTo>
                    <a:cubicBezTo>
                      <a:pt x="129" y="41"/>
                      <a:pt x="118" y="49"/>
                      <a:pt x="108" y="43"/>
                    </a:cubicBezTo>
                    <a:cubicBezTo>
                      <a:pt x="99" y="38"/>
                      <a:pt x="98" y="31"/>
                      <a:pt x="98" y="25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1" y="29"/>
                      <a:pt x="83" y="35"/>
                      <a:pt x="71" y="34"/>
                    </a:cubicBezTo>
                    <a:cubicBezTo>
                      <a:pt x="59" y="32"/>
                      <a:pt x="55" y="21"/>
                      <a:pt x="53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4" y="18"/>
                      <a:pt x="36" y="23"/>
                      <a:pt x="23" y="22"/>
                    </a:cubicBezTo>
                    <a:cubicBezTo>
                      <a:pt x="8" y="21"/>
                      <a:pt x="3" y="9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8" y="34"/>
                      <a:pt x="24" y="33"/>
                    </a:cubicBezTo>
                    <a:cubicBezTo>
                      <a:pt x="40" y="32"/>
                      <a:pt x="48" y="23"/>
                      <a:pt x="48" y="23"/>
                    </a:cubicBezTo>
                    <a:cubicBezTo>
                      <a:pt x="48" y="23"/>
                      <a:pt x="49" y="42"/>
                      <a:pt x="66" y="45"/>
                    </a:cubicBezTo>
                    <a:cubicBezTo>
                      <a:pt x="83" y="47"/>
                      <a:pt x="91" y="35"/>
                      <a:pt x="91" y="35"/>
                    </a:cubicBezTo>
                    <a:cubicBezTo>
                      <a:pt x="91" y="35"/>
                      <a:pt x="95" y="50"/>
                      <a:pt x="109" y="53"/>
                    </a:cubicBezTo>
                    <a:cubicBezTo>
                      <a:pt x="123" y="57"/>
                      <a:pt x="137" y="45"/>
                      <a:pt x="137" y="45"/>
                    </a:cubicBezTo>
                    <a:cubicBezTo>
                      <a:pt x="143" y="60"/>
                      <a:pt x="159" y="63"/>
                      <a:pt x="159" y="63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48" y="51"/>
                      <a:pt x="144" y="43"/>
                      <a:pt x="142" y="36"/>
                    </a:cubicBezTo>
                    <a:close/>
                  </a:path>
                </a:pathLst>
              </a:cu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Freeform 497"/>
              <p:cNvSpPr/>
              <p:nvPr/>
            </p:nvSpPr>
            <p:spPr bwMode="auto">
              <a:xfrm>
                <a:off x="2802" y="2526"/>
                <a:ext cx="358" cy="156"/>
              </a:xfrm>
              <a:custGeom>
                <a:avLst/>
                <a:gdLst>
                  <a:gd name="T0" fmla="*/ 145 w 159"/>
                  <a:gd name="T1" fmla="*/ 51 h 69"/>
                  <a:gd name="T2" fmla="*/ 139 w 159"/>
                  <a:gd name="T3" fmla="*/ 36 h 69"/>
                  <a:gd name="T4" fmla="*/ 107 w 159"/>
                  <a:gd name="T5" fmla="*/ 50 h 69"/>
                  <a:gd name="T6" fmla="*/ 98 w 159"/>
                  <a:gd name="T7" fmla="*/ 41 h 69"/>
                  <a:gd name="T8" fmla="*/ 93 w 159"/>
                  <a:gd name="T9" fmla="*/ 28 h 69"/>
                  <a:gd name="T10" fmla="*/ 70 w 159"/>
                  <a:gd name="T11" fmla="*/ 40 h 69"/>
                  <a:gd name="T12" fmla="*/ 51 w 159"/>
                  <a:gd name="T13" fmla="*/ 15 h 69"/>
                  <a:gd name="T14" fmla="*/ 39 w 159"/>
                  <a:gd name="T15" fmla="*/ 25 h 69"/>
                  <a:gd name="T16" fmla="*/ 22 w 159"/>
                  <a:gd name="T17" fmla="*/ 28 h 69"/>
                  <a:gd name="T18" fmla="*/ 1 w 159"/>
                  <a:gd name="T19" fmla="*/ 0 h 69"/>
                  <a:gd name="T20" fmla="*/ 0 w 159"/>
                  <a:gd name="T21" fmla="*/ 26 h 69"/>
                  <a:gd name="T22" fmla="*/ 23 w 159"/>
                  <a:gd name="T23" fmla="*/ 39 h 69"/>
                  <a:gd name="T24" fmla="*/ 47 w 159"/>
                  <a:gd name="T25" fmla="*/ 29 h 69"/>
                  <a:gd name="T26" fmla="*/ 66 w 159"/>
                  <a:gd name="T27" fmla="*/ 51 h 69"/>
                  <a:gd name="T28" fmla="*/ 91 w 159"/>
                  <a:gd name="T29" fmla="*/ 41 h 69"/>
                  <a:gd name="T30" fmla="*/ 108 w 159"/>
                  <a:gd name="T31" fmla="*/ 59 h 69"/>
                  <a:gd name="T32" fmla="*/ 136 w 159"/>
                  <a:gd name="T33" fmla="*/ 51 h 69"/>
                  <a:gd name="T34" fmla="*/ 159 w 159"/>
                  <a:gd name="T35" fmla="*/ 69 h 69"/>
                  <a:gd name="T36" fmla="*/ 159 w 159"/>
                  <a:gd name="T37" fmla="*/ 60 h 69"/>
                  <a:gd name="T38" fmla="*/ 145 w 159"/>
                  <a:gd name="T3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9" h="69">
                    <a:moveTo>
                      <a:pt x="145" y="51"/>
                    </a:moveTo>
                    <a:cubicBezTo>
                      <a:pt x="142" y="46"/>
                      <a:pt x="139" y="42"/>
                      <a:pt x="139" y="36"/>
                    </a:cubicBezTo>
                    <a:cubicBezTo>
                      <a:pt x="131" y="44"/>
                      <a:pt x="120" y="57"/>
                      <a:pt x="107" y="50"/>
                    </a:cubicBezTo>
                    <a:cubicBezTo>
                      <a:pt x="104" y="48"/>
                      <a:pt x="100" y="44"/>
                      <a:pt x="98" y="41"/>
                    </a:cubicBezTo>
                    <a:cubicBezTo>
                      <a:pt x="97" y="39"/>
                      <a:pt x="92" y="30"/>
                      <a:pt x="93" y="28"/>
                    </a:cubicBezTo>
                    <a:cubicBezTo>
                      <a:pt x="89" y="37"/>
                      <a:pt x="80" y="41"/>
                      <a:pt x="70" y="40"/>
                    </a:cubicBezTo>
                    <a:cubicBezTo>
                      <a:pt x="58" y="38"/>
                      <a:pt x="52" y="26"/>
                      <a:pt x="51" y="15"/>
                    </a:cubicBezTo>
                    <a:cubicBezTo>
                      <a:pt x="46" y="19"/>
                      <a:pt x="44" y="23"/>
                      <a:pt x="39" y="25"/>
                    </a:cubicBezTo>
                    <a:cubicBezTo>
                      <a:pt x="34" y="28"/>
                      <a:pt x="28" y="29"/>
                      <a:pt x="22" y="28"/>
                    </a:cubicBezTo>
                    <a:cubicBezTo>
                      <a:pt x="2" y="26"/>
                      <a:pt x="1" y="5"/>
                      <a:pt x="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7" y="40"/>
                      <a:pt x="23" y="39"/>
                    </a:cubicBezTo>
                    <a:cubicBezTo>
                      <a:pt x="40" y="38"/>
                      <a:pt x="47" y="29"/>
                      <a:pt x="47" y="29"/>
                    </a:cubicBezTo>
                    <a:cubicBezTo>
                      <a:pt x="47" y="29"/>
                      <a:pt x="49" y="48"/>
                      <a:pt x="66" y="51"/>
                    </a:cubicBezTo>
                    <a:cubicBezTo>
                      <a:pt x="82" y="53"/>
                      <a:pt x="91" y="41"/>
                      <a:pt x="91" y="41"/>
                    </a:cubicBezTo>
                    <a:cubicBezTo>
                      <a:pt x="91" y="41"/>
                      <a:pt x="94" y="56"/>
                      <a:pt x="108" y="59"/>
                    </a:cubicBezTo>
                    <a:cubicBezTo>
                      <a:pt x="123" y="63"/>
                      <a:pt x="136" y="51"/>
                      <a:pt x="136" y="51"/>
                    </a:cubicBezTo>
                    <a:cubicBezTo>
                      <a:pt x="142" y="66"/>
                      <a:pt x="159" y="69"/>
                      <a:pt x="159" y="69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59" y="62"/>
                      <a:pt x="146" y="52"/>
                      <a:pt x="145" y="51"/>
                    </a:cubicBezTo>
                    <a:close/>
                  </a:path>
                </a:pathLst>
              </a:custGeom>
              <a:solidFill>
                <a:srgbClr val="D4D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Oval 498"/>
              <p:cNvSpPr>
                <a:spLocks noChangeArrowheads="1"/>
              </p:cNvSpPr>
              <p:nvPr/>
            </p:nvSpPr>
            <p:spPr bwMode="auto">
              <a:xfrm>
                <a:off x="2843" y="2537"/>
                <a:ext cx="15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Oval 499"/>
              <p:cNvSpPr>
                <a:spLocks noChangeArrowheads="1"/>
              </p:cNvSpPr>
              <p:nvPr/>
            </p:nvSpPr>
            <p:spPr bwMode="auto">
              <a:xfrm>
                <a:off x="2962" y="2569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Oval 500"/>
              <p:cNvSpPr>
                <a:spLocks noChangeArrowheads="1"/>
              </p:cNvSpPr>
              <p:nvPr/>
            </p:nvSpPr>
            <p:spPr bwMode="auto">
              <a:xfrm>
                <a:off x="3050" y="2594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Oval 501"/>
              <p:cNvSpPr>
                <a:spLocks noChangeArrowheads="1"/>
              </p:cNvSpPr>
              <p:nvPr/>
            </p:nvSpPr>
            <p:spPr bwMode="auto">
              <a:xfrm>
                <a:off x="3151" y="2616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Oval 502"/>
              <p:cNvSpPr>
                <a:spLocks noChangeArrowheads="1"/>
              </p:cNvSpPr>
              <p:nvPr/>
            </p:nvSpPr>
            <p:spPr bwMode="auto">
              <a:xfrm>
                <a:off x="2881" y="2623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Oval 503"/>
              <p:cNvSpPr>
                <a:spLocks noChangeArrowheads="1"/>
              </p:cNvSpPr>
              <p:nvPr/>
            </p:nvSpPr>
            <p:spPr bwMode="auto">
              <a:xfrm>
                <a:off x="2991" y="2650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Oval 504"/>
              <p:cNvSpPr>
                <a:spLocks noChangeArrowheads="1"/>
              </p:cNvSpPr>
              <p:nvPr/>
            </p:nvSpPr>
            <p:spPr bwMode="auto">
              <a:xfrm>
                <a:off x="3084" y="2668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Oval 505"/>
              <p:cNvSpPr>
                <a:spLocks noChangeArrowheads="1"/>
              </p:cNvSpPr>
              <p:nvPr/>
            </p:nvSpPr>
            <p:spPr bwMode="auto">
              <a:xfrm>
                <a:off x="2737" y="1841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Oval 506"/>
              <p:cNvSpPr>
                <a:spLocks noChangeArrowheads="1"/>
              </p:cNvSpPr>
              <p:nvPr/>
            </p:nvSpPr>
            <p:spPr bwMode="auto">
              <a:xfrm>
                <a:off x="2901" y="1864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Oval 507"/>
              <p:cNvSpPr>
                <a:spLocks noChangeArrowheads="1"/>
              </p:cNvSpPr>
              <p:nvPr/>
            </p:nvSpPr>
            <p:spPr bwMode="auto">
              <a:xfrm>
                <a:off x="2818" y="188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Oval 508"/>
              <p:cNvSpPr>
                <a:spLocks noChangeArrowheads="1"/>
              </p:cNvSpPr>
              <p:nvPr/>
            </p:nvSpPr>
            <p:spPr bwMode="auto">
              <a:xfrm>
                <a:off x="2872" y="1940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Oval 509"/>
              <p:cNvSpPr>
                <a:spLocks noChangeArrowheads="1"/>
              </p:cNvSpPr>
              <p:nvPr/>
            </p:nvSpPr>
            <p:spPr bwMode="auto">
              <a:xfrm>
                <a:off x="2982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Oval 510"/>
              <p:cNvSpPr>
                <a:spLocks noChangeArrowheads="1"/>
              </p:cNvSpPr>
              <p:nvPr/>
            </p:nvSpPr>
            <p:spPr bwMode="auto">
              <a:xfrm>
                <a:off x="3140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Oval 511"/>
              <p:cNvSpPr>
                <a:spLocks noChangeArrowheads="1"/>
              </p:cNvSpPr>
              <p:nvPr/>
            </p:nvSpPr>
            <p:spPr bwMode="auto">
              <a:xfrm>
                <a:off x="3082" y="1999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Oval 512"/>
              <p:cNvSpPr>
                <a:spLocks noChangeArrowheads="1"/>
              </p:cNvSpPr>
              <p:nvPr/>
            </p:nvSpPr>
            <p:spPr bwMode="auto">
              <a:xfrm>
                <a:off x="3212" y="2024"/>
                <a:ext cx="25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Oval 513"/>
              <p:cNvSpPr>
                <a:spLocks noChangeArrowheads="1"/>
              </p:cNvSpPr>
              <p:nvPr/>
            </p:nvSpPr>
            <p:spPr bwMode="auto">
              <a:xfrm>
                <a:off x="3282" y="1965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Oval 514"/>
              <p:cNvSpPr>
                <a:spLocks noChangeArrowheads="1"/>
              </p:cNvSpPr>
              <p:nvPr/>
            </p:nvSpPr>
            <p:spPr bwMode="auto">
              <a:xfrm>
                <a:off x="3388" y="1983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9" name="Oval 515"/>
              <p:cNvSpPr>
                <a:spLocks noChangeArrowheads="1"/>
              </p:cNvSpPr>
              <p:nvPr/>
            </p:nvSpPr>
            <p:spPr bwMode="auto">
              <a:xfrm>
                <a:off x="29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0" name="Oval 516"/>
              <p:cNvSpPr>
                <a:spLocks noChangeArrowheads="1"/>
              </p:cNvSpPr>
              <p:nvPr/>
            </p:nvSpPr>
            <p:spPr bwMode="auto">
              <a:xfrm>
                <a:off x="2813" y="2012"/>
                <a:ext cx="25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1" name="Oval 517"/>
              <p:cNvSpPr>
                <a:spLocks noChangeArrowheads="1"/>
              </p:cNvSpPr>
              <p:nvPr/>
            </p:nvSpPr>
            <p:spPr bwMode="auto">
              <a:xfrm>
                <a:off x="28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2" name="Line 518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3" name="Line 519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4" name="Freeform 520"/>
              <p:cNvSpPr/>
              <p:nvPr/>
            </p:nvSpPr>
            <p:spPr bwMode="auto">
              <a:xfrm>
                <a:off x="2750" y="1122"/>
                <a:ext cx="183" cy="304"/>
              </a:xfrm>
              <a:custGeom>
                <a:avLst/>
                <a:gdLst>
                  <a:gd name="T0" fmla="*/ 120 w 183"/>
                  <a:gd name="T1" fmla="*/ 0 h 304"/>
                  <a:gd name="T2" fmla="*/ 0 w 183"/>
                  <a:gd name="T3" fmla="*/ 88 h 304"/>
                  <a:gd name="T4" fmla="*/ 135 w 183"/>
                  <a:gd name="T5" fmla="*/ 88 h 304"/>
                  <a:gd name="T6" fmla="*/ 11 w 183"/>
                  <a:gd name="T7" fmla="*/ 163 h 304"/>
                  <a:gd name="T8" fmla="*/ 151 w 183"/>
                  <a:gd name="T9" fmla="*/ 187 h 304"/>
                  <a:gd name="T10" fmla="*/ 16 w 183"/>
                  <a:gd name="T11" fmla="*/ 239 h 304"/>
                  <a:gd name="T12" fmla="*/ 183 w 183"/>
                  <a:gd name="T13" fmla="*/ 304 h 304"/>
                  <a:gd name="T14" fmla="*/ 120 w 183"/>
                  <a:gd name="T1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304">
                    <a:moveTo>
                      <a:pt x="120" y="0"/>
                    </a:moveTo>
                    <a:lnTo>
                      <a:pt x="0" y="88"/>
                    </a:lnTo>
                    <a:lnTo>
                      <a:pt x="135" y="88"/>
                    </a:lnTo>
                    <a:lnTo>
                      <a:pt x="11" y="163"/>
                    </a:lnTo>
                    <a:lnTo>
                      <a:pt x="151" y="187"/>
                    </a:lnTo>
                    <a:lnTo>
                      <a:pt x="16" y="239"/>
                    </a:lnTo>
                    <a:lnTo>
                      <a:pt x="183" y="30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5" name="Freeform 521"/>
              <p:cNvSpPr/>
              <p:nvPr/>
            </p:nvSpPr>
            <p:spPr bwMode="auto">
              <a:xfrm>
                <a:off x="2813" y="3908"/>
                <a:ext cx="201" cy="135"/>
              </a:xfrm>
              <a:custGeom>
                <a:avLst/>
                <a:gdLst>
                  <a:gd name="T0" fmla="*/ 142 w 201"/>
                  <a:gd name="T1" fmla="*/ 0 h 135"/>
                  <a:gd name="T2" fmla="*/ 0 w 201"/>
                  <a:gd name="T3" fmla="*/ 87 h 135"/>
                  <a:gd name="T4" fmla="*/ 201 w 201"/>
                  <a:gd name="T5" fmla="*/ 135 h 135"/>
                  <a:gd name="T6" fmla="*/ 142 w 201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35">
                    <a:moveTo>
                      <a:pt x="142" y="0"/>
                    </a:moveTo>
                    <a:lnTo>
                      <a:pt x="0" y="87"/>
                    </a:lnTo>
                    <a:lnTo>
                      <a:pt x="201" y="13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6" name="Freeform 522"/>
              <p:cNvSpPr/>
              <p:nvPr/>
            </p:nvSpPr>
            <p:spPr bwMode="auto">
              <a:xfrm>
                <a:off x="2820" y="4171"/>
                <a:ext cx="257" cy="106"/>
              </a:xfrm>
              <a:custGeom>
                <a:avLst/>
                <a:gdLst>
                  <a:gd name="T0" fmla="*/ 0 w 257"/>
                  <a:gd name="T1" fmla="*/ 106 h 106"/>
                  <a:gd name="T2" fmla="*/ 153 w 257"/>
                  <a:gd name="T3" fmla="*/ 0 h 106"/>
                  <a:gd name="T4" fmla="*/ 257 w 257"/>
                  <a:gd name="T5" fmla="*/ 95 h 106"/>
                  <a:gd name="T6" fmla="*/ 0 w 2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06">
                    <a:moveTo>
                      <a:pt x="0" y="106"/>
                    </a:moveTo>
                    <a:lnTo>
                      <a:pt x="153" y="0"/>
                    </a:lnTo>
                    <a:lnTo>
                      <a:pt x="257" y="95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7C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7" name="Freeform 523"/>
              <p:cNvSpPr/>
              <p:nvPr/>
            </p:nvSpPr>
            <p:spPr bwMode="auto">
              <a:xfrm>
                <a:off x="2721" y="4079"/>
                <a:ext cx="140" cy="135"/>
              </a:xfrm>
              <a:custGeom>
                <a:avLst/>
                <a:gdLst>
                  <a:gd name="T0" fmla="*/ 0 w 140"/>
                  <a:gd name="T1" fmla="*/ 0 h 135"/>
                  <a:gd name="T2" fmla="*/ 140 w 140"/>
                  <a:gd name="T3" fmla="*/ 34 h 135"/>
                  <a:gd name="T4" fmla="*/ 4 w 140"/>
                  <a:gd name="T5" fmla="*/ 135 h 135"/>
                  <a:gd name="T6" fmla="*/ 0 w 140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35">
                    <a:moveTo>
                      <a:pt x="0" y="0"/>
                    </a:moveTo>
                    <a:lnTo>
                      <a:pt x="140" y="34"/>
                    </a:lnTo>
                    <a:lnTo>
                      <a:pt x="4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8" name="Freeform 524"/>
              <p:cNvSpPr/>
              <p:nvPr/>
            </p:nvSpPr>
            <p:spPr bwMode="auto">
              <a:xfrm>
                <a:off x="3066" y="3867"/>
                <a:ext cx="130" cy="304"/>
              </a:xfrm>
              <a:custGeom>
                <a:avLst/>
                <a:gdLst>
                  <a:gd name="T0" fmla="*/ 112 w 130"/>
                  <a:gd name="T1" fmla="*/ 0 h 304"/>
                  <a:gd name="T2" fmla="*/ 0 w 130"/>
                  <a:gd name="T3" fmla="*/ 23 h 304"/>
                  <a:gd name="T4" fmla="*/ 130 w 130"/>
                  <a:gd name="T5" fmla="*/ 304 h 304"/>
                  <a:gd name="T6" fmla="*/ 112 w 13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04">
                    <a:moveTo>
                      <a:pt x="112" y="0"/>
                    </a:moveTo>
                    <a:lnTo>
                      <a:pt x="0" y="23"/>
                    </a:lnTo>
                    <a:lnTo>
                      <a:pt x="130" y="30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9" name="Freeform 525"/>
              <p:cNvSpPr/>
              <p:nvPr/>
            </p:nvSpPr>
            <p:spPr bwMode="auto">
              <a:xfrm>
                <a:off x="2831" y="1661"/>
                <a:ext cx="106" cy="110"/>
              </a:xfrm>
              <a:custGeom>
                <a:avLst/>
                <a:gdLst>
                  <a:gd name="T0" fmla="*/ 0 w 106"/>
                  <a:gd name="T1" fmla="*/ 0 h 110"/>
                  <a:gd name="T2" fmla="*/ 41 w 106"/>
                  <a:gd name="T3" fmla="*/ 110 h 110"/>
                  <a:gd name="T4" fmla="*/ 106 w 106"/>
                  <a:gd name="T5" fmla="*/ 47 h 110"/>
                  <a:gd name="T6" fmla="*/ 0 w 106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0">
                    <a:moveTo>
                      <a:pt x="0" y="0"/>
                    </a:moveTo>
                    <a:lnTo>
                      <a:pt x="41" y="110"/>
                    </a:lnTo>
                    <a:lnTo>
                      <a:pt x="10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0" name="Oval 526"/>
              <p:cNvSpPr>
                <a:spLocks noChangeArrowheads="1"/>
              </p:cNvSpPr>
              <p:nvPr/>
            </p:nvSpPr>
            <p:spPr bwMode="auto">
              <a:xfrm>
                <a:off x="2737" y="974"/>
                <a:ext cx="24" cy="24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1" name="Oval 527"/>
              <p:cNvSpPr>
                <a:spLocks noChangeArrowheads="1"/>
              </p:cNvSpPr>
              <p:nvPr/>
            </p:nvSpPr>
            <p:spPr bwMode="auto">
              <a:xfrm>
                <a:off x="2809" y="980"/>
                <a:ext cx="22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2" name="Oval 528"/>
              <p:cNvSpPr>
                <a:spLocks noChangeArrowheads="1"/>
              </p:cNvSpPr>
              <p:nvPr/>
            </p:nvSpPr>
            <p:spPr bwMode="auto">
              <a:xfrm>
                <a:off x="2773" y="1032"/>
                <a:ext cx="24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3" name="Oval 529"/>
              <p:cNvSpPr>
                <a:spLocks noChangeArrowheads="1"/>
              </p:cNvSpPr>
              <p:nvPr/>
            </p:nvSpPr>
            <p:spPr bwMode="auto">
              <a:xfrm>
                <a:off x="2831" y="1061"/>
                <a:ext cx="25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4" name="Oval 530"/>
              <p:cNvSpPr>
                <a:spLocks noChangeArrowheads="1"/>
              </p:cNvSpPr>
              <p:nvPr/>
            </p:nvSpPr>
            <p:spPr bwMode="auto">
              <a:xfrm>
                <a:off x="2750" y="1097"/>
                <a:ext cx="23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5" name="Freeform 531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  <a:gd name="T8" fmla="*/ 0 w 34"/>
                  <a:gd name="T9" fmla="*/ 11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6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Freeform 532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" name="Freeform 533"/>
              <p:cNvSpPr/>
              <p:nvPr/>
            </p:nvSpPr>
            <p:spPr bwMode="auto">
              <a:xfrm>
                <a:off x="3471" y="3401"/>
                <a:ext cx="334" cy="279"/>
              </a:xfrm>
              <a:custGeom>
                <a:avLst/>
                <a:gdLst>
                  <a:gd name="T0" fmla="*/ 3 w 148"/>
                  <a:gd name="T1" fmla="*/ 17 h 124"/>
                  <a:gd name="T2" fmla="*/ 35 w 148"/>
                  <a:gd name="T3" fmla="*/ 20 h 124"/>
                  <a:gd name="T4" fmla="*/ 25 w 148"/>
                  <a:gd name="T5" fmla="*/ 51 h 124"/>
                  <a:gd name="T6" fmla="*/ 74 w 148"/>
                  <a:gd name="T7" fmla="*/ 50 h 124"/>
                  <a:gd name="T8" fmla="*/ 67 w 148"/>
                  <a:gd name="T9" fmla="*/ 88 h 124"/>
                  <a:gd name="T10" fmla="*/ 124 w 148"/>
                  <a:gd name="T11" fmla="*/ 84 h 124"/>
                  <a:gd name="T12" fmla="*/ 114 w 148"/>
                  <a:gd name="T13" fmla="*/ 124 h 124"/>
                  <a:gd name="T14" fmla="*/ 148 w 148"/>
                  <a:gd name="T15" fmla="*/ 117 h 124"/>
                  <a:gd name="T16" fmla="*/ 64 w 148"/>
                  <a:gd name="T17" fmla="*/ 0 h 124"/>
                  <a:gd name="T18" fmla="*/ 3 w 148"/>
                  <a:gd name="T19" fmla="*/ 14 h 124"/>
                  <a:gd name="T20" fmla="*/ 3 w 148"/>
                  <a:gd name="T2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24">
                    <a:moveTo>
                      <a:pt x="3" y="17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5" y="13"/>
                      <a:pt x="3" y="14"/>
                    </a:cubicBezTo>
                    <a:cubicBezTo>
                      <a:pt x="0" y="15"/>
                      <a:pt x="3" y="17"/>
                      <a:pt x="3" y="17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" name="Freeform 534"/>
              <p:cNvSpPr/>
              <p:nvPr/>
            </p:nvSpPr>
            <p:spPr bwMode="auto">
              <a:xfrm>
                <a:off x="2987" y="1494"/>
                <a:ext cx="137" cy="259"/>
              </a:xfrm>
              <a:custGeom>
                <a:avLst/>
                <a:gdLst>
                  <a:gd name="T0" fmla="*/ 0 w 61"/>
                  <a:gd name="T1" fmla="*/ 0 h 115"/>
                  <a:gd name="T2" fmla="*/ 0 w 61"/>
                  <a:gd name="T3" fmla="*/ 92 h 115"/>
                  <a:gd name="T4" fmla="*/ 61 w 61"/>
                  <a:gd name="T5" fmla="*/ 115 h 115"/>
                  <a:gd name="T6" fmla="*/ 0 w 61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15">
                    <a:moveTo>
                      <a:pt x="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26" y="72"/>
                      <a:pt x="0" y="0"/>
                    </a:cubicBezTo>
                    <a:close/>
                  </a:path>
                </a:pathLst>
              </a:custGeom>
              <a:solidFill>
                <a:srgbClr val="FFC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535"/>
              <p:cNvSpPr/>
              <p:nvPr/>
            </p:nvSpPr>
            <p:spPr bwMode="auto">
              <a:xfrm>
                <a:off x="3007" y="1593"/>
                <a:ext cx="65" cy="115"/>
              </a:xfrm>
              <a:custGeom>
                <a:avLst/>
                <a:gdLst>
                  <a:gd name="T0" fmla="*/ 2 w 29"/>
                  <a:gd name="T1" fmla="*/ 0 h 51"/>
                  <a:gd name="T2" fmla="*/ 0 w 29"/>
                  <a:gd name="T3" fmla="*/ 35 h 51"/>
                  <a:gd name="T4" fmla="*/ 29 w 29"/>
                  <a:gd name="T5" fmla="*/ 51 h 51"/>
                  <a:gd name="T6" fmla="*/ 2 w 2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2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" y="12"/>
                      <a:pt x="2" y="0"/>
                    </a:cubicBezTo>
                    <a:close/>
                  </a:path>
                </a:pathLst>
              </a:custGeom>
              <a:solidFill>
                <a:srgbClr val="81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536"/>
              <p:cNvSpPr/>
              <p:nvPr/>
            </p:nvSpPr>
            <p:spPr bwMode="auto">
              <a:xfrm>
                <a:off x="4283" y="1411"/>
                <a:ext cx="122" cy="1990"/>
              </a:xfrm>
              <a:custGeom>
                <a:avLst/>
                <a:gdLst>
                  <a:gd name="T0" fmla="*/ 36 w 54"/>
                  <a:gd name="T1" fmla="*/ 471 h 883"/>
                  <a:gd name="T2" fmla="*/ 44 w 54"/>
                  <a:gd name="T3" fmla="*/ 293 h 883"/>
                  <a:gd name="T4" fmla="*/ 49 w 54"/>
                  <a:gd name="T5" fmla="*/ 131 h 883"/>
                  <a:gd name="T6" fmla="*/ 33 w 54"/>
                  <a:gd name="T7" fmla="*/ 33 h 883"/>
                  <a:gd name="T8" fmla="*/ 19 w 54"/>
                  <a:gd name="T9" fmla="*/ 5 h 883"/>
                  <a:gd name="T10" fmla="*/ 0 w 54"/>
                  <a:gd name="T11" fmla="*/ 13 h 883"/>
                  <a:gd name="T12" fmla="*/ 39 w 54"/>
                  <a:gd name="T13" fmla="*/ 168 h 883"/>
                  <a:gd name="T14" fmla="*/ 32 w 54"/>
                  <a:gd name="T15" fmla="*/ 298 h 883"/>
                  <a:gd name="T16" fmla="*/ 28 w 54"/>
                  <a:gd name="T17" fmla="*/ 367 h 883"/>
                  <a:gd name="T18" fmla="*/ 23 w 54"/>
                  <a:gd name="T19" fmla="*/ 786 h 883"/>
                  <a:gd name="T20" fmla="*/ 22 w 54"/>
                  <a:gd name="T21" fmla="*/ 878 h 883"/>
                  <a:gd name="T22" fmla="*/ 31 w 54"/>
                  <a:gd name="T23" fmla="*/ 883 h 883"/>
                  <a:gd name="T24" fmla="*/ 36 w 54"/>
                  <a:gd name="T25" fmla="*/ 471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883">
                    <a:moveTo>
                      <a:pt x="36" y="471"/>
                    </a:moveTo>
                    <a:cubicBezTo>
                      <a:pt x="38" y="411"/>
                      <a:pt x="42" y="352"/>
                      <a:pt x="44" y="293"/>
                    </a:cubicBezTo>
                    <a:cubicBezTo>
                      <a:pt x="47" y="239"/>
                      <a:pt x="54" y="186"/>
                      <a:pt x="49" y="131"/>
                    </a:cubicBezTo>
                    <a:cubicBezTo>
                      <a:pt x="45" y="98"/>
                      <a:pt x="44" y="65"/>
                      <a:pt x="33" y="33"/>
                    </a:cubicBezTo>
                    <a:cubicBezTo>
                      <a:pt x="30" y="23"/>
                      <a:pt x="27" y="11"/>
                      <a:pt x="19" y="5"/>
                    </a:cubicBezTo>
                    <a:cubicBezTo>
                      <a:pt x="12" y="0"/>
                      <a:pt x="0" y="3"/>
                      <a:pt x="0" y="13"/>
                    </a:cubicBezTo>
                    <a:cubicBezTo>
                      <a:pt x="37" y="0"/>
                      <a:pt x="37" y="138"/>
                      <a:pt x="39" y="168"/>
                    </a:cubicBezTo>
                    <a:cubicBezTo>
                      <a:pt x="42" y="210"/>
                      <a:pt x="36" y="256"/>
                      <a:pt x="32" y="298"/>
                    </a:cubicBezTo>
                    <a:cubicBezTo>
                      <a:pt x="30" y="321"/>
                      <a:pt x="29" y="344"/>
                      <a:pt x="28" y="367"/>
                    </a:cubicBezTo>
                    <a:cubicBezTo>
                      <a:pt x="22" y="505"/>
                      <a:pt x="24" y="647"/>
                      <a:pt x="23" y="786"/>
                    </a:cubicBezTo>
                    <a:cubicBezTo>
                      <a:pt x="22" y="817"/>
                      <a:pt x="23" y="847"/>
                      <a:pt x="22" y="878"/>
                    </a:cubicBezTo>
                    <a:cubicBezTo>
                      <a:pt x="31" y="883"/>
                      <a:pt x="31" y="883"/>
                      <a:pt x="31" y="883"/>
                    </a:cubicBezTo>
                    <a:cubicBezTo>
                      <a:pt x="37" y="745"/>
                      <a:pt x="29" y="608"/>
                      <a:pt x="36" y="471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537"/>
              <p:cNvSpPr/>
              <p:nvPr/>
            </p:nvSpPr>
            <p:spPr bwMode="auto">
              <a:xfrm>
                <a:off x="3368" y="3466"/>
                <a:ext cx="329" cy="228"/>
              </a:xfrm>
              <a:custGeom>
                <a:avLst/>
                <a:gdLst>
                  <a:gd name="T0" fmla="*/ 0 w 146"/>
                  <a:gd name="T1" fmla="*/ 0 h 101"/>
                  <a:gd name="T2" fmla="*/ 52 w 146"/>
                  <a:gd name="T3" fmla="*/ 5 h 101"/>
                  <a:gd name="T4" fmla="*/ 42 w 146"/>
                  <a:gd name="T5" fmla="*/ 41 h 101"/>
                  <a:gd name="T6" fmla="*/ 100 w 146"/>
                  <a:gd name="T7" fmla="*/ 37 h 101"/>
                  <a:gd name="T8" fmla="*/ 94 w 146"/>
                  <a:gd name="T9" fmla="*/ 77 h 101"/>
                  <a:gd name="T10" fmla="*/ 146 w 146"/>
                  <a:gd name="T11" fmla="*/ 72 h 101"/>
                  <a:gd name="T12" fmla="*/ 141 w 146"/>
                  <a:gd name="T13" fmla="*/ 101 h 101"/>
                  <a:gd name="T14" fmla="*/ 0 w 146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01">
                    <a:moveTo>
                      <a:pt x="0" y="0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1" y="101"/>
                      <a:pt x="81" y="87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538"/>
              <p:cNvSpPr/>
              <p:nvPr/>
            </p:nvSpPr>
            <p:spPr bwMode="auto">
              <a:xfrm>
                <a:off x="3634" y="3405"/>
                <a:ext cx="61" cy="61"/>
              </a:xfrm>
              <a:custGeom>
                <a:avLst/>
                <a:gdLst>
                  <a:gd name="T0" fmla="*/ 26 w 27"/>
                  <a:gd name="T1" fmla="*/ 13 h 27"/>
                  <a:gd name="T2" fmla="*/ 8 w 27"/>
                  <a:gd name="T3" fmla="*/ 1 h 27"/>
                  <a:gd name="T4" fmla="*/ 0 w 27"/>
                  <a:gd name="T5" fmla="*/ 4 h 27"/>
                  <a:gd name="T6" fmla="*/ 16 w 27"/>
                  <a:gd name="T7" fmla="*/ 27 h 27"/>
                  <a:gd name="T8" fmla="*/ 26 w 27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6" y="13"/>
                    </a:moveTo>
                    <a:cubicBezTo>
                      <a:pt x="25" y="5"/>
                      <a:pt x="17" y="0"/>
                      <a:pt x="8" y="1"/>
                    </a:cubicBezTo>
                    <a:cubicBezTo>
                      <a:pt x="5" y="2"/>
                      <a:pt x="2" y="2"/>
                      <a:pt x="0" y="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2" y="25"/>
                      <a:pt x="27" y="19"/>
                      <a:pt x="26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539"/>
              <p:cNvSpPr/>
              <p:nvPr/>
            </p:nvSpPr>
            <p:spPr bwMode="auto">
              <a:xfrm>
                <a:off x="3875" y="3491"/>
                <a:ext cx="81" cy="65"/>
              </a:xfrm>
              <a:custGeom>
                <a:avLst/>
                <a:gdLst>
                  <a:gd name="T0" fmla="*/ 35 w 36"/>
                  <a:gd name="T1" fmla="*/ 13 h 29"/>
                  <a:gd name="T2" fmla="*/ 20 w 36"/>
                  <a:gd name="T3" fmla="*/ 28 h 29"/>
                  <a:gd name="T4" fmla="*/ 1 w 36"/>
                  <a:gd name="T5" fmla="*/ 17 h 29"/>
                  <a:gd name="T6" fmla="*/ 16 w 36"/>
                  <a:gd name="T7" fmla="*/ 1 h 29"/>
                  <a:gd name="T8" fmla="*/ 35 w 36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5" y="13"/>
                    </a:moveTo>
                    <a:cubicBezTo>
                      <a:pt x="36" y="20"/>
                      <a:pt x="29" y="27"/>
                      <a:pt x="20" y="28"/>
                    </a:cubicBezTo>
                    <a:cubicBezTo>
                      <a:pt x="10" y="29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540"/>
              <p:cNvSpPr/>
              <p:nvPr/>
            </p:nvSpPr>
            <p:spPr bwMode="auto">
              <a:xfrm>
                <a:off x="3737" y="3556"/>
                <a:ext cx="68" cy="63"/>
              </a:xfrm>
              <a:custGeom>
                <a:avLst/>
                <a:gdLst>
                  <a:gd name="T0" fmla="*/ 29 w 30"/>
                  <a:gd name="T1" fmla="*/ 13 h 28"/>
                  <a:gd name="T2" fmla="*/ 10 w 30"/>
                  <a:gd name="T3" fmla="*/ 1 h 28"/>
                  <a:gd name="T4" fmla="*/ 0 w 30"/>
                  <a:gd name="T5" fmla="*/ 6 h 28"/>
                  <a:gd name="T6" fmla="*/ 14 w 30"/>
                  <a:gd name="T7" fmla="*/ 28 h 28"/>
                  <a:gd name="T8" fmla="*/ 29 w 30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9" y="13"/>
                    </a:moveTo>
                    <a:cubicBezTo>
                      <a:pt x="28" y="6"/>
                      <a:pt x="20" y="0"/>
                      <a:pt x="10" y="1"/>
                    </a:cubicBezTo>
                    <a:cubicBezTo>
                      <a:pt x="6" y="2"/>
                      <a:pt x="2" y="3"/>
                      <a:pt x="0" y="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23" y="27"/>
                      <a:pt x="30" y="20"/>
                      <a:pt x="29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Freeform 541"/>
              <p:cNvSpPr/>
              <p:nvPr/>
            </p:nvSpPr>
            <p:spPr bwMode="auto">
              <a:xfrm>
                <a:off x="3762" y="3441"/>
                <a:ext cx="57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0 w 25"/>
                  <a:gd name="T5" fmla="*/ 11 h 21"/>
                  <a:gd name="T6" fmla="*/ 11 w 25"/>
                  <a:gd name="T7" fmla="*/ 1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0" y="19"/>
                      <a:pt x="14" y="20"/>
                    </a:cubicBezTo>
                    <a:cubicBezTo>
                      <a:pt x="7" y="21"/>
                      <a:pt x="1" y="17"/>
                      <a:pt x="0" y="11"/>
                    </a:cubicBezTo>
                    <a:cubicBezTo>
                      <a:pt x="0" y="6"/>
                      <a:pt x="5" y="1"/>
                      <a:pt x="11" y="1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Freeform 542"/>
              <p:cNvSpPr/>
              <p:nvPr/>
            </p:nvSpPr>
            <p:spPr bwMode="auto">
              <a:xfrm>
                <a:off x="3864" y="3590"/>
                <a:ext cx="56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1 w 25"/>
                  <a:gd name="T5" fmla="*/ 11 h 21"/>
                  <a:gd name="T6" fmla="*/ 11 w 25"/>
                  <a:gd name="T7" fmla="*/ 0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1" y="19"/>
                      <a:pt x="14" y="20"/>
                    </a:cubicBezTo>
                    <a:cubicBezTo>
                      <a:pt x="7" y="21"/>
                      <a:pt x="1" y="17"/>
                      <a:pt x="1" y="11"/>
                    </a:cubicBezTo>
                    <a:cubicBezTo>
                      <a:pt x="0" y="6"/>
                      <a:pt x="5" y="1"/>
                      <a:pt x="11" y="0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Freeform 543"/>
              <p:cNvSpPr/>
              <p:nvPr/>
            </p:nvSpPr>
            <p:spPr bwMode="auto">
              <a:xfrm>
                <a:off x="3756" y="3355"/>
                <a:ext cx="58" cy="46"/>
              </a:xfrm>
              <a:custGeom>
                <a:avLst/>
                <a:gdLst>
                  <a:gd name="T0" fmla="*/ 25 w 26"/>
                  <a:gd name="T1" fmla="*/ 9 h 20"/>
                  <a:gd name="T2" fmla="*/ 14 w 26"/>
                  <a:gd name="T3" fmla="*/ 20 h 20"/>
                  <a:gd name="T4" fmla="*/ 1 w 26"/>
                  <a:gd name="T5" fmla="*/ 11 h 20"/>
                  <a:gd name="T6" fmla="*/ 12 w 26"/>
                  <a:gd name="T7" fmla="*/ 0 h 20"/>
                  <a:gd name="T8" fmla="*/ 25 w 26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25" y="9"/>
                    </a:moveTo>
                    <a:cubicBezTo>
                      <a:pt x="26" y="14"/>
                      <a:pt x="21" y="19"/>
                      <a:pt x="14" y="20"/>
                    </a:cubicBezTo>
                    <a:cubicBezTo>
                      <a:pt x="8" y="20"/>
                      <a:pt x="2" y="17"/>
                      <a:pt x="1" y="11"/>
                    </a:cubicBezTo>
                    <a:cubicBezTo>
                      <a:pt x="0" y="6"/>
                      <a:pt x="5" y="1"/>
                      <a:pt x="12" y="0"/>
                    </a:cubicBezTo>
                    <a:cubicBezTo>
                      <a:pt x="19" y="0"/>
                      <a:pt x="25" y="3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06" name="Freeform 545"/>
            <p:cNvSpPr/>
            <p:nvPr/>
          </p:nvSpPr>
          <p:spPr bwMode="auto">
            <a:xfrm>
              <a:off x="6870700" y="5394325"/>
              <a:ext cx="39688" cy="33338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1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Oval 546"/>
            <p:cNvSpPr>
              <a:spLocks noChangeArrowheads="1"/>
            </p:cNvSpPr>
            <p:nvPr/>
          </p:nvSpPr>
          <p:spPr bwMode="auto">
            <a:xfrm>
              <a:off x="6696075" y="5437188"/>
              <a:ext cx="34925" cy="33338"/>
            </a:xfrm>
            <a:prstGeom prst="ellipse">
              <a:avLst/>
            </a:pr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547"/>
            <p:cNvSpPr/>
            <p:nvPr/>
          </p:nvSpPr>
          <p:spPr bwMode="auto">
            <a:xfrm>
              <a:off x="6781800" y="5534025"/>
              <a:ext cx="34925" cy="31750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548"/>
            <p:cNvSpPr/>
            <p:nvPr/>
          </p:nvSpPr>
          <p:spPr bwMode="auto">
            <a:xfrm>
              <a:off x="7024688" y="5473700"/>
              <a:ext cx="39688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549"/>
            <p:cNvSpPr/>
            <p:nvPr/>
          </p:nvSpPr>
          <p:spPr bwMode="auto">
            <a:xfrm>
              <a:off x="6799263" y="5437188"/>
              <a:ext cx="36513" cy="33338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550"/>
            <p:cNvSpPr/>
            <p:nvPr/>
          </p:nvSpPr>
          <p:spPr bwMode="auto">
            <a:xfrm>
              <a:off x="6892925" y="5499100"/>
              <a:ext cx="38100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551"/>
            <p:cNvSpPr/>
            <p:nvPr/>
          </p:nvSpPr>
          <p:spPr bwMode="auto">
            <a:xfrm>
              <a:off x="5475288" y="2608263"/>
              <a:ext cx="211138" cy="3116263"/>
            </a:xfrm>
            <a:custGeom>
              <a:avLst/>
              <a:gdLst>
                <a:gd name="T0" fmla="*/ 45 w 59"/>
                <a:gd name="T1" fmla="*/ 239 h 871"/>
                <a:gd name="T2" fmla="*/ 48 w 59"/>
                <a:gd name="T3" fmla="*/ 113 h 871"/>
                <a:gd name="T4" fmla="*/ 27 w 59"/>
                <a:gd name="T5" fmla="*/ 21 h 871"/>
                <a:gd name="T6" fmla="*/ 0 w 59"/>
                <a:gd name="T7" fmla="*/ 19 h 871"/>
                <a:gd name="T8" fmla="*/ 27 w 59"/>
                <a:gd name="T9" fmla="*/ 357 h 871"/>
                <a:gd name="T10" fmla="*/ 14 w 59"/>
                <a:gd name="T11" fmla="*/ 726 h 871"/>
                <a:gd name="T12" fmla="*/ 20 w 59"/>
                <a:gd name="T13" fmla="*/ 864 h 871"/>
                <a:gd name="T14" fmla="*/ 29 w 59"/>
                <a:gd name="T15" fmla="*/ 871 h 871"/>
                <a:gd name="T16" fmla="*/ 45 w 59"/>
                <a:gd name="T17" fmla="*/ 23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71">
                  <a:moveTo>
                    <a:pt x="45" y="239"/>
                  </a:moveTo>
                  <a:cubicBezTo>
                    <a:pt x="45" y="196"/>
                    <a:pt x="53" y="158"/>
                    <a:pt x="48" y="113"/>
                  </a:cubicBezTo>
                  <a:cubicBezTo>
                    <a:pt x="45" y="85"/>
                    <a:pt x="44" y="42"/>
                    <a:pt x="27" y="21"/>
                  </a:cubicBezTo>
                  <a:cubicBezTo>
                    <a:pt x="12" y="3"/>
                    <a:pt x="13" y="15"/>
                    <a:pt x="0" y="19"/>
                  </a:cubicBezTo>
                  <a:cubicBezTo>
                    <a:pt x="59" y="0"/>
                    <a:pt x="27" y="320"/>
                    <a:pt x="27" y="357"/>
                  </a:cubicBezTo>
                  <a:cubicBezTo>
                    <a:pt x="28" y="481"/>
                    <a:pt x="14" y="602"/>
                    <a:pt x="14" y="726"/>
                  </a:cubicBezTo>
                  <a:cubicBezTo>
                    <a:pt x="14" y="774"/>
                    <a:pt x="17" y="819"/>
                    <a:pt x="20" y="864"/>
                  </a:cubicBezTo>
                  <a:cubicBezTo>
                    <a:pt x="29" y="871"/>
                    <a:pt x="29" y="871"/>
                    <a:pt x="29" y="871"/>
                  </a:cubicBezTo>
                  <a:cubicBezTo>
                    <a:pt x="11" y="662"/>
                    <a:pt x="45" y="450"/>
                    <a:pt x="45" y="239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Oval 552"/>
            <p:cNvSpPr>
              <a:spLocks noChangeArrowheads="1"/>
            </p:cNvSpPr>
            <p:nvPr/>
          </p:nvSpPr>
          <p:spPr bwMode="auto">
            <a:xfrm>
              <a:off x="4770438" y="1524000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Oval 553"/>
            <p:cNvSpPr>
              <a:spLocks noChangeArrowheads="1"/>
            </p:cNvSpPr>
            <p:nvPr/>
          </p:nvSpPr>
          <p:spPr bwMode="auto">
            <a:xfrm>
              <a:off x="4895850" y="15382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Oval 554"/>
            <p:cNvSpPr>
              <a:spLocks noChangeArrowheads="1"/>
            </p:cNvSpPr>
            <p:nvPr/>
          </p:nvSpPr>
          <p:spPr bwMode="auto">
            <a:xfrm>
              <a:off x="4838700" y="1595438"/>
              <a:ext cx="23813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Oval 555"/>
            <p:cNvSpPr>
              <a:spLocks noChangeArrowheads="1"/>
            </p:cNvSpPr>
            <p:nvPr/>
          </p:nvSpPr>
          <p:spPr bwMode="auto">
            <a:xfrm>
              <a:off x="4902200" y="16271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Oval 556"/>
            <p:cNvSpPr>
              <a:spLocks noChangeArrowheads="1"/>
            </p:cNvSpPr>
            <p:nvPr/>
          </p:nvSpPr>
          <p:spPr bwMode="auto">
            <a:xfrm>
              <a:off x="4867275" y="1692275"/>
              <a:ext cx="25400" cy="20638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Oval 557"/>
            <p:cNvSpPr>
              <a:spLocks noChangeArrowheads="1"/>
            </p:cNvSpPr>
            <p:nvPr/>
          </p:nvSpPr>
          <p:spPr bwMode="auto">
            <a:xfrm>
              <a:off x="4781550" y="1646238"/>
              <a:ext cx="20638" cy="23813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Oval 558"/>
            <p:cNvSpPr>
              <a:spLocks noChangeArrowheads="1"/>
            </p:cNvSpPr>
            <p:nvPr/>
          </p:nvSpPr>
          <p:spPr bwMode="auto">
            <a:xfrm>
              <a:off x="4719638" y="1592263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559"/>
            <p:cNvSpPr/>
            <p:nvPr/>
          </p:nvSpPr>
          <p:spPr bwMode="auto">
            <a:xfrm>
              <a:off x="4759325" y="1066800"/>
              <a:ext cx="271463" cy="411163"/>
            </a:xfrm>
            <a:custGeom>
              <a:avLst/>
              <a:gdLst>
                <a:gd name="T0" fmla="*/ 0 w 76"/>
                <a:gd name="T1" fmla="*/ 115 h 115"/>
                <a:gd name="T2" fmla="*/ 34 w 76"/>
                <a:gd name="T3" fmla="*/ 111 h 115"/>
                <a:gd name="T4" fmla="*/ 16 w 76"/>
                <a:gd name="T5" fmla="*/ 85 h 115"/>
                <a:gd name="T6" fmla="*/ 49 w 76"/>
                <a:gd name="T7" fmla="*/ 82 h 115"/>
                <a:gd name="T8" fmla="*/ 27 w 76"/>
                <a:gd name="T9" fmla="*/ 57 h 115"/>
                <a:gd name="T10" fmla="*/ 63 w 76"/>
                <a:gd name="T11" fmla="*/ 53 h 115"/>
                <a:gd name="T12" fmla="*/ 40 w 76"/>
                <a:gd name="T13" fmla="*/ 29 h 115"/>
                <a:gd name="T14" fmla="*/ 76 w 76"/>
                <a:gd name="T15" fmla="*/ 19 h 115"/>
                <a:gd name="T16" fmla="*/ 50 w 76"/>
                <a:gd name="T17" fmla="*/ 0 h 115"/>
                <a:gd name="T18" fmla="*/ 0 w 76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5">
                  <a:moveTo>
                    <a:pt x="0" y="115"/>
                  </a:moveTo>
                  <a:cubicBezTo>
                    <a:pt x="34" y="111"/>
                    <a:pt x="34" y="111"/>
                    <a:pt x="34" y="11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11" y="100"/>
                    <a:pt x="0" y="115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560"/>
            <p:cNvSpPr/>
            <p:nvPr/>
          </p:nvSpPr>
          <p:spPr bwMode="auto">
            <a:xfrm>
              <a:off x="4899025" y="1181100"/>
              <a:ext cx="171450" cy="311150"/>
            </a:xfrm>
            <a:custGeom>
              <a:avLst/>
              <a:gdLst>
                <a:gd name="T0" fmla="*/ 48 w 48"/>
                <a:gd name="T1" fmla="*/ 0 h 87"/>
                <a:gd name="T2" fmla="*/ 28 w 48"/>
                <a:gd name="T3" fmla="*/ 3 h 87"/>
                <a:gd name="T4" fmla="*/ 41 w 48"/>
                <a:gd name="T5" fmla="*/ 18 h 87"/>
                <a:gd name="T6" fmla="*/ 38 w 48"/>
                <a:gd name="T7" fmla="*/ 33 h 87"/>
                <a:gd name="T8" fmla="*/ 13 w 48"/>
                <a:gd name="T9" fmla="*/ 34 h 87"/>
                <a:gd name="T10" fmla="*/ 32 w 48"/>
                <a:gd name="T11" fmla="*/ 51 h 87"/>
                <a:gd name="T12" fmla="*/ 30 w 48"/>
                <a:gd name="T13" fmla="*/ 62 h 87"/>
                <a:gd name="T14" fmla="*/ 0 w 48"/>
                <a:gd name="T15" fmla="*/ 64 h 87"/>
                <a:gd name="T16" fmla="*/ 22 w 48"/>
                <a:gd name="T17" fmla="*/ 87 h 87"/>
                <a:gd name="T18" fmla="*/ 48 w 48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7">
                  <a:moveTo>
                    <a:pt x="48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46" y="3"/>
                    <a:pt x="48" y="0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561"/>
            <p:cNvSpPr/>
            <p:nvPr/>
          </p:nvSpPr>
          <p:spPr bwMode="auto">
            <a:xfrm>
              <a:off x="4337050" y="239713"/>
              <a:ext cx="74613" cy="65088"/>
            </a:xfrm>
            <a:custGeom>
              <a:avLst/>
              <a:gdLst>
                <a:gd name="T0" fmla="*/ 0 w 21"/>
                <a:gd name="T1" fmla="*/ 6 h 18"/>
                <a:gd name="T2" fmla="*/ 0 w 21"/>
                <a:gd name="T3" fmla="*/ 7 h 18"/>
                <a:gd name="T4" fmla="*/ 10 w 21"/>
                <a:gd name="T5" fmla="*/ 18 h 18"/>
                <a:gd name="T6" fmla="*/ 21 w 21"/>
                <a:gd name="T7" fmla="*/ 7 h 18"/>
                <a:gd name="T8" fmla="*/ 18 w 21"/>
                <a:gd name="T9" fmla="*/ 0 h 18"/>
                <a:gd name="T10" fmla="*/ 0 w 21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13"/>
                    <a:pt x="4" y="18"/>
                    <a:pt x="10" y="18"/>
                  </a:cubicBezTo>
                  <a:cubicBezTo>
                    <a:pt x="16" y="18"/>
                    <a:pt x="21" y="13"/>
                    <a:pt x="21" y="7"/>
                  </a:cubicBezTo>
                  <a:cubicBezTo>
                    <a:pt x="21" y="5"/>
                    <a:pt x="19" y="2"/>
                    <a:pt x="1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562"/>
            <p:cNvSpPr/>
            <p:nvPr/>
          </p:nvSpPr>
          <p:spPr bwMode="auto">
            <a:xfrm>
              <a:off x="4422775" y="282575"/>
              <a:ext cx="36513" cy="100013"/>
            </a:xfrm>
            <a:custGeom>
              <a:avLst/>
              <a:gdLst>
                <a:gd name="T0" fmla="*/ 0 w 10"/>
                <a:gd name="T1" fmla="*/ 14 h 28"/>
                <a:gd name="T2" fmla="*/ 10 w 10"/>
                <a:gd name="T3" fmla="*/ 28 h 28"/>
                <a:gd name="T4" fmla="*/ 10 w 10"/>
                <a:gd name="T5" fmla="*/ 0 h 28"/>
                <a:gd name="T6" fmla="*/ 0 w 10"/>
                <a:gd name="T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0" y="14"/>
                  </a:moveTo>
                  <a:cubicBezTo>
                    <a:pt x="0" y="21"/>
                    <a:pt x="4" y="26"/>
                    <a:pt x="10" y="2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563"/>
            <p:cNvSpPr/>
            <p:nvPr/>
          </p:nvSpPr>
          <p:spPr bwMode="auto">
            <a:xfrm>
              <a:off x="4305300" y="407988"/>
              <a:ext cx="68263" cy="107950"/>
            </a:xfrm>
            <a:custGeom>
              <a:avLst/>
              <a:gdLst>
                <a:gd name="T0" fmla="*/ 4 w 19"/>
                <a:gd name="T1" fmla="*/ 0 h 30"/>
                <a:gd name="T2" fmla="*/ 1 w 19"/>
                <a:gd name="T3" fmla="*/ 0 h 30"/>
                <a:gd name="T4" fmla="*/ 0 w 19"/>
                <a:gd name="T5" fmla="*/ 29 h 30"/>
                <a:gd name="T6" fmla="*/ 4 w 19"/>
                <a:gd name="T7" fmla="*/ 30 h 30"/>
                <a:gd name="T8" fmla="*/ 19 w 19"/>
                <a:gd name="T9" fmla="*/ 15 h 30"/>
                <a:gd name="T10" fmla="*/ 4 w 1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12" y="30"/>
                    <a:pt x="19" y="23"/>
                    <a:pt x="19" y="15"/>
                  </a:cubicBezTo>
                  <a:cubicBezTo>
                    <a:pt x="19" y="7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564"/>
            <p:cNvSpPr/>
            <p:nvPr/>
          </p:nvSpPr>
          <p:spPr bwMode="auto">
            <a:xfrm>
              <a:off x="4402138" y="515938"/>
              <a:ext cx="60325" cy="88900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3 h 25"/>
                <a:gd name="T4" fmla="*/ 13 w 17"/>
                <a:gd name="T5" fmla="*/ 25 h 25"/>
                <a:gd name="T6" fmla="*/ 17 w 17"/>
                <a:gd name="T7" fmla="*/ 25 h 25"/>
                <a:gd name="T8" fmla="*/ 17 w 17"/>
                <a:gd name="T9" fmla="*/ 0 h 25"/>
                <a:gd name="T10" fmla="*/ 13 w 17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14" y="25"/>
                    <a:pt x="16" y="25"/>
                    <a:pt x="17" y="2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565"/>
            <p:cNvSpPr/>
            <p:nvPr/>
          </p:nvSpPr>
          <p:spPr bwMode="auto">
            <a:xfrm>
              <a:off x="4302125" y="590550"/>
              <a:ext cx="46038" cy="74613"/>
            </a:xfrm>
            <a:custGeom>
              <a:avLst/>
              <a:gdLst>
                <a:gd name="T0" fmla="*/ 3 w 13"/>
                <a:gd name="T1" fmla="*/ 0 h 21"/>
                <a:gd name="T2" fmla="*/ 1 w 13"/>
                <a:gd name="T3" fmla="*/ 0 h 21"/>
                <a:gd name="T4" fmla="*/ 0 w 13"/>
                <a:gd name="T5" fmla="*/ 20 h 21"/>
                <a:gd name="T6" fmla="*/ 3 w 13"/>
                <a:gd name="T7" fmla="*/ 21 h 21"/>
                <a:gd name="T8" fmla="*/ 13 w 13"/>
                <a:gd name="T9" fmla="*/ 10 h 21"/>
                <a:gd name="T10" fmla="*/ 3 w 1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8" y="21"/>
                    <a:pt x="13" y="16"/>
                    <a:pt x="13" y="10"/>
                  </a:cubicBezTo>
                  <a:cubicBezTo>
                    <a:pt x="13" y="4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Oval 566"/>
            <p:cNvSpPr>
              <a:spLocks noChangeArrowheads="1"/>
            </p:cNvSpPr>
            <p:nvPr/>
          </p:nvSpPr>
          <p:spPr bwMode="auto">
            <a:xfrm>
              <a:off x="4379913" y="379413"/>
              <a:ext cx="50800" cy="49213"/>
            </a:xfrm>
            <a:prstGeom prst="ellipse">
              <a:avLst/>
            </a:pr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208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5000">
              <a:schemeClr val="accent2">
                <a:lumMod val="8000"/>
                <a:lumOff val="92000"/>
              </a:schemeClr>
            </a:gs>
            <a:gs pos="89167">
              <a:schemeClr val="accent2">
                <a:lumMod val="14000"/>
                <a:lumOff val="86000"/>
              </a:schemeClr>
            </a:gs>
            <a:gs pos="5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069" y="1292772"/>
            <a:ext cx="386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831693" y="703839"/>
            <a:ext cx="6081423" cy="6537767"/>
            <a:chOff x="1340069" y="743841"/>
            <a:chExt cx="6785401" cy="6537767"/>
          </a:xfrm>
        </p:grpSpPr>
        <p:sp>
          <p:nvSpPr>
            <p:cNvPr id="9" name="TextBox 8"/>
            <p:cNvSpPr txBox="1"/>
            <p:nvPr/>
          </p:nvSpPr>
          <p:spPr>
            <a:xfrm>
              <a:off x="1340069" y="756745"/>
              <a:ext cx="2711668" cy="652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smtClean="0"/>
                <a:t>Em </a:t>
              </a:r>
              <a:r>
                <a:rPr lang="vi-VN" sz="2000"/>
                <a:t>yêu màu đỏ:</a:t>
              </a:r>
            </a:p>
            <a:p>
              <a:r>
                <a:rPr lang="vi-VN" sz="2000"/>
                <a:t>Như máu con tim,</a:t>
              </a:r>
            </a:p>
            <a:p>
              <a:r>
                <a:rPr lang="vi-VN" sz="2000"/>
                <a:t>Lá cờ Tổ quốc,</a:t>
              </a:r>
            </a:p>
            <a:p>
              <a:r>
                <a:rPr lang="vi-VN" sz="2000"/>
                <a:t>Khăn quàng đội viên.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xanh:</a:t>
              </a:r>
            </a:p>
            <a:p>
              <a:r>
                <a:rPr lang="vi-VN" sz="2000"/>
                <a:t>Đồng bằng rừng núi,</a:t>
              </a:r>
            </a:p>
            <a:p>
              <a:r>
                <a:rPr lang="vi-VN" sz="2000"/>
                <a:t>Biển đầy cá tôm,</a:t>
              </a:r>
            </a:p>
            <a:p>
              <a:r>
                <a:rPr lang="vi-VN" sz="2000"/>
                <a:t>Bầu trời cao vợi.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vàng :</a:t>
              </a:r>
            </a:p>
            <a:p>
              <a:r>
                <a:rPr lang="vi-VN" sz="2000"/>
                <a:t>Lúa đồng chín rộ,</a:t>
              </a:r>
            </a:p>
            <a:p>
              <a:r>
                <a:rPr lang="vi-VN" sz="2000"/>
                <a:t>Hoa cúc mùa thu,</a:t>
              </a:r>
            </a:p>
            <a:p>
              <a:r>
                <a:rPr lang="vi-VN" sz="2000"/>
                <a:t>Nắng trời rực rỡ</a:t>
              </a:r>
              <a:r>
                <a:rPr lang="vi-VN" sz="2000" smtClean="0"/>
                <a:t>.</a:t>
              </a:r>
              <a:endParaRPr lang="en-US" sz="2000" smtClean="0"/>
            </a:p>
            <a:p>
              <a:endParaRPr lang="en-US" sz="2000"/>
            </a:p>
            <a:p>
              <a:r>
                <a:rPr lang="vi-VN" sz="2000" smtClean="0"/>
                <a:t> </a:t>
              </a:r>
              <a:r>
                <a:rPr lang="vi-VN" sz="2000"/>
                <a:t>Em yêu màu trắng:</a:t>
              </a:r>
            </a:p>
            <a:p>
              <a:r>
                <a:rPr lang="vi-VN" sz="2000"/>
                <a:t>Trang giấy tuổi thơ,</a:t>
              </a:r>
            </a:p>
            <a:p>
              <a:r>
                <a:rPr lang="vi-VN" sz="2000"/>
                <a:t>Đoá hoa hồng bạch,</a:t>
              </a:r>
            </a:p>
            <a:p>
              <a:r>
                <a:rPr lang="vi-VN" sz="2000"/>
                <a:t>Mái tóc của bà.</a:t>
              </a:r>
              <a:endParaRPr lang="en-US" sz="2000"/>
            </a:p>
            <a:p>
              <a:endParaRPr lang="vi-VN" sz="2000"/>
            </a:p>
            <a:p>
              <a:endParaRPr lang="en-US" sz="200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2399" y="743841"/>
              <a:ext cx="3343071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000" smtClean="0"/>
                <a:t>Em </a:t>
              </a:r>
              <a:r>
                <a:rPr lang="vi-VN" sz="2000"/>
                <a:t>yêu màu đen:</a:t>
              </a:r>
            </a:p>
            <a:p>
              <a:r>
                <a:rPr lang="vi-VN" sz="2000"/>
                <a:t>Hòn than óng ánh,</a:t>
              </a:r>
            </a:p>
            <a:p>
              <a:r>
                <a:rPr lang="vi-VN" sz="2000"/>
                <a:t>Đôi mắt bé ngoan,</a:t>
              </a:r>
            </a:p>
            <a:p>
              <a:r>
                <a:rPr lang="vi-VN" sz="2000"/>
                <a:t>Màn đêm yên tĩnh.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tím:</a:t>
              </a:r>
            </a:p>
            <a:p>
              <a:r>
                <a:rPr lang="vi-VN" sz="2000"/>
                <a:t>Hoa cà, hoa sim,</a:t>
              </a:r>
            </a:p>
            <a:p>
              <a:r>
                <a:rPr lang="vi-VN" sz="2000"/>
                <a:t>Chiếc khăn của chị,</a:t>
              </a:r>
            </a:p>
            <a:p>
              <a:r>
                <a:rPr lang="vi-VN" sz="2000"/>
                <a:t>Nét mực chữ em.</a:t>
              </a:r>
            </a:p>
            <a:p>
              <a:endParaRPr lang="en-US" sz="2000" smtClean="0"/>
            </a:p>
            <a:p>
              <a:r>
                <a:rPr lang="vi-VN" sz="2000" smtClean="0"/>
                <a:t>Em </a:t>
              </a:r>
              <a:r>
                <a:rPr lang="vi-VN" sz="2000"/>
                <a:t>yêu màu nâu:</a:t>
              </a:r>
            </a:p>
            <a:p>
              <a:r>
                <a:rPr lang="vi-VN" sz="2000"/>
                <a:t>Áo mẹ sờn bạc,</a:t>
              </a:r>
            </a:p>
            <a:p>
              <a:r>
                <a:rPr lang="vi-VN" sz="2000"/>
                <a:t>Đất đai cần cù,</a:t>
              </a:r>
            </a:p>
            <a:p>
              <a:r>
                <a:rPr lang="vi-VN" sz="2000"/>
                <a:t>Gỗ rừng bát ngát.</a:t>
              </a:r>
            </a:p>
            <a:p>
              <a:endParaRPr lang="en-US" sz="2000" smtClean="0"/>
            </a:p>
            <a:p>
              <a:r>
                <a:rPr lang="vi-VN" sz="2000" smtClean="0"/>
                <a:t>Trăm </a:t>
              </a:r>
              <a:r>
                <a:rPr lang="vi-VN" sz="2000"/>
                <a:t>nghìn cảnh đẹp</a:t>
              </a:r>
            </a:p>
            <a:p>
              <a:r>
                <a:rPr lang="vi-VN" sz="2000"/>
                <a:t>Dành cho em ngoan,</a:t>
              </a:r>
            </a:p>
            <a:p>
              <a:r>
                <a:rPr lang="vi-VN" sz="2000"/>
                <a:t>Em yêu tất cả</a:t>
              </a:r>
            </a:p>
            <a:p>
              <a:r>
                <a:rPr lang="vi-VN" sz="2000"/>
                <a:t>Sắc màu Việt Nam</a:t>
              </a:r>
              <a:r>
                <a:rPr lang="vi-VN" sz="2000" smtClean="0"/>
                <a:t>.</a:t>
              </a:r>
              <a:endParaRPr lang="vi-VN" sz="200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936501" y="194876"/>
            <a:ext cx="290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SẮC MÀU EM YÊU</a:t>
            </a:r>
          </a:p>
        </p:txBody>
      </p:sp>
      <p:grpSp>
        <p:nvGrpSpPr>
          <p:cNvPr id="257" name="组合 117"/>
          <p:cNvGrpSpPr/>
          <p:nvPr/>
        </p:nvGrpSpPr>
        <p:grpSpPr>
          <a:xfrm>
            <a:off x="1106947" y="1937219"/>
            <a:ext cx="2043562" cy="4675929"/>
            <a:chOff x="4508501" y="3175"/>
            <a:chExt cx="3149600" cy="6926263"/>
          </a:xfrm>
        </p:grpSpPr>
        <p:sp>
          <p:nvSpPr>
            <p:cNvPr id="258" name="Freeform 39"/>
            <p:cNvSpPr/>
            <p:nvPr/>
          </p:nvSpPr>
          <p:spPr bwMode="auto">
            <a:xfrm>
              <a:off x="4976813" y="331788"/>
              <a:ext cx="304800" cy="301625"/>
            </a:xfrm>
            <a:custGeom>
              <a:avLst/>
              <a:gdLst>
                <a:gd name="T0" fmla="*/ 67 w 107"/>
                <a:gd name="T1" fmla="*/ 104 h 106"/>
                <a:gd name="T2" fmla="*/ 0 w 107"/>
                <a:gd name="T3" fmla="*/ 55 h 106"/>
                <a:gd name="T4" fmla="*/ 107 w 107"/>
                <a:gd name="T5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6">
                  <a:moveTo>
                    <a:pt x="67" y="104"/>
                  </a:moveTo>
                  <a:cubicBezTo>
                    <a:pt x="38" y="106"/>
                    <a:pt x="0" y="88"/>
                    <a:pt x="0" y="55"/>
                  </a:cubicBezTo>
                  <a:cubicBezTo>
                    <a:pt x="1" y="0"/>
                    <a:pt x="88" y="70"/>
                    <a:pt x="107" y="71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40"/>
            <p:cNvSpPr/>
            <p:nvPr/>
          </p:nvSpPr>
          <p:spPr bwMode="auto">
            <a:xfrm>
              <a:off x="4522788" y="488950"/>
              <a:ext cx="1166813" cy="952500"/>
            </a:xfrm>
            <a:custGeom>
              <a:avLst/>
              <a:gdLst>
                <a:gd name="T0" fmla="*/ 381 w 409"/>
                <a:gd name="T1" fmla="*/ 247 h 334"/>
                <a:gd name="T2" fmla="*/ 261 w 409"/>
                <a:gd name="T3" fmla="*/ 17 h 334"/>
                <a:gd name="T4" fmla="*/ 99 w 409"/>
                <a:gd name="T5" fmla="*/ 64 h 334"/>
                <a:gd name="T6" fmla="*/ 92 w 409"/>
                <a:gd name="T7" fmla="*/ 67 h 334"/>
                <a:gd name="T8" fmla="*/ 14 w 409"/>
                <a:gd name="T9" fmla="*/ 138 h 334"/>
                <a:gd name="T10" fmla="*/ 45 w 409"/>
                <a:gd name="T11" fmla="*/ 235 h 334"/>
                <a:gd name="T12" fmla="*/ 127 w 409"/>
                <a:gd name="T13" fmla="*/ 253 h 334"/>
                <a:gd name="T14" fmla="*/ 214 w 409"/>
                <a:gd name="T15" fmla="*/ 297 h 334"/>
                <a:gd name="T16" fmla="*/ 211 w 409"/>
                <a:gd name="T17" fmla="*/ 334 h 334"/>
                <a:gd name="T18" fmla="*/ 296 w 409"/>
                <a:gd name="T19" fmla="*/ 284 h 334"/>
                <a:gd name="T20" fmla="*/ 381 w 409"/>
                <a:gd name="T21" fmla="*/ 276 h 334"/>
                <a:gd name="T22" fmla="*/ 381 w 409"/>
                <a:gd name="T23" fmla="*/ 2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34">
                  <a:moveTo>
                    <a:pt x="381" y="247"/>
                  </a:moveTo>
                  <a:cubicBezTo>
                    <a:pt x="381" y="146"/>
                    <a:pt x="409" y="0"/>
                    <a:pt x="261" y="17"/>
                  </a:cubicBezTo>
                  <a:cubicBezTo>
                    <a:pt x="203" y="24"/>
                    <a:pt x="154" y="38"/>
                    <a:pt x="99" y="64"/>
                  </a:cubicBezTo>
                  <a:cubicBezTo>
                    <a:pt x="97" y="65"/>
                    <a:pt x="95" y="66"/>
                    <a:pt x="92" y="67"/>
                  </a:cubicBezTo>
                  <a:cubicBezTo>
                    <a:pt x="56" y="84"/>
                    <a:pt x="28" y="98"/>
                    <a:pt x="14" y="138"/>
                  </a:cubicBezTo>
                  <a:cubicBezTo>
                    <a:pt x="0" y="176"/>
                    <a:pt x="12" y="213"/>
                    <a:pt x="45" y="235"/>
                  </a:cubicBezTo>
                  <a:cubicBezTo>
                    <a:pt x="70" y="251"/>
                    <a:pt x="99" y="252"/>
                    <a:pt x="127" y="253"/>
                  </a:cubicBezTo>
                  <a:cubicBezTo>
                    <a:pt x="169" y="255"/>
                    <a:pt x="204" y="247"/>
                    <a:pt x="214" y="297"/>
                  </a:cubicBezTo>
                  <a:cubicBezTo>
                    <a:pt x="217" y="309"/>
                    <a:pt x="208" y="321"/>
                    <a:pt x="211" y="334"/>
                  </a:cubicBezTo>
                  <a:cubicBezTo>
                    <a:pt x="227" y="306"/>
                    <a:pt x="269" y="296"/>
                    <a:pt x="296" y="284"/>
                  </a:cubicBezTo>
                  <a:cubicBezTo>
                    <a:pt x="305" y="281"/>
                    <a:pt x="381" y="268"/>
                    <a:pt x="381" y="276"/>
                  </a:cubicBezTo>
                  <a:cubicBezTo>
                    <a:pt x="381" y="266"/>
                    <a:pt x="381" y="257"/>
                    <a:pt x="381" y="247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41"/>
            <p:cNvSpPr/>
            <p:nvPr/>
          </p:nvSpPr>
          <p:spPr bwMode="auto">
            <a:xfrm>
              <a:off x="5106988" y="1265238"/>
              <a:ext cx="503238" cy="301625"/>
            </a:xfrm>
            <a:custGeom>
              <a:avLst/>
              <a:gdLst>
                <a:gd name="T0" fmla="*/ 176 w 176"/>
                <a:gd name="T1" fmla="*/ 4 h 106"/>
                <a:gd name="T2" fmla="*/ 0 w 176"/>
                <a:gd name="T3" fmla="*/ 0 h 106"/>
                <a:gd name="T4" fmla="*/ 0 w 176"/>
                <a:gd name="T5" fmla="*/ 4 h 106"/>
                <a:gd name="T6" fmla="*/ 172 w 176"/>
                <a:gd name="T7" fmla="*/ 106 h 106"/>
                <a:gd name="T8" fmla="*/ 174 w 176"/>
                <a:gd name="T9" fmla="*/ 105 h 106"/>
                <a:gd name="T10" fmla="*/ 176 w 176"/>
                <a:gd name="T11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176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5" y="72"/>
                    <a:pt x="176" y="38"/>
                    <a:pt x="176" y="4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42"/>
            <p:cNvSpPr/>
            <p:nvPr/>
          </p:nvSpPr>
          <p:spPr bwMode="auto">
            <a:xfrm>
              <a:off x="5599113" y="1563688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43"/>
            <p:cNvSpPr/>
            <p:nvPr/>
          </p:nvSpPr>
          <p:spPr bwMode="auto">
            <a:xfrm>
              <a:off x="5106988" y="1276350"/>
              <a:ext cx="492125" cy="344488"/>
            </a:xfrm>
            <a:custGeom>
              <a:avLst/>
              <a:gdLst>
                <a:gd name="T0" fmla="*/ 3 w 172"/>
                <a:gd name="T1" fmla="*/ 121 h 121"/>
                <a:gd name="T2" fmla="*/ 172 w 172"/>
                <a:gd name="T3" fmla="*/ 102 h 121"/>
                <a:gd name="T4" fmla="*/ 0 w 172"/>
                <a:gd name="T5" fmla="*/ 0 h 121"/>
                <a:gd name="T6" fmla="*/ 1 w 172"/>
                <a:gd name="T7" fmla="*/ 10 h 121"/>
                <a:gd name="T8" fmla="*/ 3 w 17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1">
                  <a:moveTo>
                    <a:pt x="3" y="121"/>
                  </a:moveTo>
                  <a:cubicBezTo>
                    <a:pt x="172" y="102"/>
                    <a:pt x="172" y="102"/>
                    <a:pt x="172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3" y="47"/>
                    <a:pt x="3" y="84"/>
                    <a:pt x="3" y="121"/>
                  </a:cubicBezTo>
                  <a:close/>
                </a:path>
              </a:pathLst>
            </a:custGeom>
            <a:solidFill>
              <a:srgbClr val="6A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44"/>
            <p:cNvSpPr/>
            <p:nvPr/>
          </p:nvSpPr>
          <p:spPr bwMode="auto">
            <a:xfrm>
              <a:off x="5116513" y="1566863"/>
              <a:ext cx="487363" cy="376238"/>
            </a:xfrm>
            <a:custGeom>
              <a:avLst/>
              <a:gdLst>
                <a:gd name="T0" fmla="*/ 171 w 171"/>
                <a:gd name="T1" fmla="*/ 1 h 132"/>
                <a:gd name="T2" fmla="*/ 169 w 171"/>
                <a:gd name="T3" fmla="*/ 0 h 132"/>
                <a:gd name="T4" fmla="*/ 0 w 171"/>
                <a:gd name="T5" fmla="*/ 19 h 132"/>
                <a:gd name="T6" fmla="*/ 0 w 171"/>
                <a:gd name="T7" fmla="*/ 20 h 132"/>
                <a:gd name="T8" fmla="*/ 165 w 171"/>
                <a:gd name="T9" fmla="*/ 132 h 132"/>
                <a:gd name="T10" fmla="*/ 171 w 171"/>
                <a:gd name="T1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32">
                  <a:moveTo>
                    <a:pt x="171" y="1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88"/>
                    <a:pt x="169" y="44"/>
                    <a:pt x="171" y="1"/>
                  </a:cubicBezTo>
                  <a:close/>
                </a:path>
              </a:pathLst>
            </a:custGeom>
            <a:solidFill>
              <a:srgbClr val="ED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45"/>
            <p:cNvSpPr/>
            <p:nvPr/>
          </p:nvSpPr>
          <p:spPr bwMode="auto">
            <a:xfrm>
              <a:off x="5110163" y="1624013"/>
              <a:ext cx="477838" cy="361950"/>
            </a:xfrm>
            <a:custGeom>
              <a:avLst/>
              <a:gdLst>
                <a:gd name="T0" fmla="*/ 2 w 167"/>
                <a:gd name="T1" fmla="*/ 0 h 127"/>
                <a:gd name="T2" fmla="*/ 1 w 167"/>
                <a:gd name="T3" fmla="*/ 54 h 127"/>
                <a:gd name="T4" fmla="*/ 0 w 167"/>
                <a:gd name="T5" fmla="*/ 127 h 127"/>
                <a:gd name="T6" fmla="*/ 166 w 167"/>
                <a:gd name="T7" fmla="*/ 117 h 127"/>
                <a:gd name="T8" fmla="*/ 167 w 167"/>
                <a:gd name="T9" fmla="*/ 112 h 127"/>
                <a:gd name="T10" fmla="*/ 2 w 167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27">
                  <a:moveTo>
                    <a:pt x="2" y="0"/>
                  </a:moveTo>
                  <a:cubicBezTo>
                    <a:pt x="2" y="18"/>
                    <a:pt x="2" y="36"/>
                    <a:pt x="1" y="54"/>
                  </a:cubicBezTo>
                  <a:cubicBezTo>
                    <a:pt x="1" y="78"/>
                    <a:pt x="0" y="102"/>
                    <a:pt x="0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7" y="115"/>
                    <a:pt x="167" y="114"/>
                    <a:pt x="167" y="1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46"/>
            <p:cNvSpPr/>
            <p:nvPr/>
          </p:nvSpPr>
          <p:spPr bwMode="auto">
            <a:xfrm>
              <a:off x="5105401" y="1981200"/>
              <a:ext cx="90488" cy="125413"/>
            </a:xfrm>
            <a:custGeom>
              <a:avLst/>
              <a:gdLst>
                <a:gd name="T0" fmla="*/ 2 w 32"/>
                <a:gd name="T1" fmla="*/ 2 h 44"/>
                <a:gd name="T2" fmla="*/ 0 w 32"/>
                <a:gd name="T3" fmla="*/ 44 h 44"/>
                <a:gd name="T4" fmla="*/ 31 w 32"/>
                <a:gd name="T5" fmla="*/ 43 h 44"/>
                <a:gd name="T6" fmla="*/ 32 w 32"/>
                <a:gd name="T7" fmla="*/ 0 h 44"/>
                <a:gd name="T8" fmla="*/ 2 w 32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" y="2"/>
                  </a:moveTo>
                  <a:cubicBezTo>
                    <a:pt x="1" y="16"/>
                    <a:pt x="1" y="30"/>
                    <a:pt x="0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47"/>
            <p:cNvSpPr/>
            <p:nvPr/>
          </p:nvSpPr>
          <p:spPr bwMode="auto">
            <a:xfrm>
              <a:off x="5192713" y="1974850"/>
              <a:ext cx="103188" cy="128588"/>
            </a:xfrm>
            <a:custGeom>
              <a:avLst/>
              <a:gdLst>
                <a:gd name="T0" fmla="*/ 2 w 65"/>
                <a:gd name="T1" fmla="*/ 4 h 81"/>
                <a:gd name="T2" fmla="*/ 0 w 65"/>
                <a:gd name="T3" fmla="*/ 81 h 81"/>
                <a:gd name="T4" fmla="*/ 63 w 65"/>
                <a:gd name="T5" fmla="*/ 81 h 81"/>
                <a:gd name="T6" fmla="*/ 65 w 65"/>
                <a:gd name="T7" fmla="*/ 0 h 81"/>
                <a:gd name="T8" fmla="*/ 2 w 65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2" y="4"/>
                  </a:moveTo>
                  <a:lnTo>
                    <a:pt x="0" y="81"/>
                  </a:lnTo>
                  <a:lnTo>
                    <a:pt x="63" y="81"/>
                  </a:lnTo>
                  <a:lnTo>
                    <a:pt x="65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48"/>
            <p:cNvSpPr/>
            <p:nvPr/>
          </p:nvSpPr>
          <p:spPr bwMode="auto">
            <a:xfrm>
              <a:off x="5292726" y="1970088"/>
              <a:ext cx="98425" cy="133350"/>
            </a:xfrm>
            <a:custGeom>
              <a:avLst/>
              <a:gdLst>
                <a:gd name="T0" fmla="*/ 2 w 62"/>
                <a:gd name="T1" fmla="*/ 3 h 84"/>
                <a:gd name="T2" fmla="*/ 0 w 62"/>
                <a:gd name="T3" fmla="*/ 84 h 84"/>
                <a:gd name="T4" fmla="*/ 60 w 62"/>
                <a:gd name="T5" fmla="*/ 82 h 84"/>
                <a:gd name="T6" fmla="*/ 62 w 62"/>
                <a:gd name="T7" fmla="*/ 0 h 84"/>
                <a:gd name="T8" fmla="*/ 2 w 62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4">
                  <a:moveTo>
                    <a:pt x="2" y="3"/>
                  </a:moveTo>
                  <a:lnTo>
                    <a:pt x="0" y="84"/>
                  </a:lnTo>
                  <a:lnTo>
                    <a:pt x="60" y="82"/>
                  </a:lnTo>
                  <a:lnTo>
                    <a:pt x="6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49"/>
            <p:cNvSpPr/>
            <p:nvPr/>
          </p:nvSpPr>
          <p:spPr bwMode="auto">
            <a:xfrm>
              <a:off x="5387976" y="1963738"/>
              <a:ext cx="96838" cy="136525"/>
            </a:xfrm>
            <a:custGeom>
              <a:avLst/>
              <a:gdLst>
                <a:gd name="T0" fmla="*/ 2 w 61"/>
                <a:gd name="T1" fmla="*/ 4 h 86"/>
                <a:gd name="T2" fmla="*/ 0 w 61"/>
                <a:gd name="T3" fmla="*/ 86 h 86"/>
                <a:gd name="T4" fmla="*/ 59 w 61"/>
                <a:gd name="T5" fmla="*/ 86 h 86"/>
                <a:gd name="T6" fmla="*/ 61 w 61"/>
                <a:gd name="T7" fmla="*/ 0 h 86"/>
                <a:gd name="T8" fmla="*/ 2 w 61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6">
                  <a:moveTo>
                    <a:pt x="2" y="4"/>
                  </a:moveTo>
                  <a:lnTo>
                    <a:pt x="0" y="86"/>
                  </a:lnTo>
                  <a:lnTo>
                    <a:pt x="59" y="86"/>
                  </a:lnTo>
                  <a:lnTo>
                    <a:pt x="6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50"/>
            <p:cNvSpPr/>
            <p:nvPr/>
          </p:nvSpPr>
          <p:spPr bwMode="auto">
            <a:xfrm>
              <a:off x="5481638" y="1957388"/>
              <a:ext cx="103188" cy="142875"/>
            </a:xfrm>
            <a:custGeom>
              <a:avLst/>
              <a:gdLst>
                <a:gd name="T0" fmla="*/ 36 w 36"/>
                <a:gd name="T1" fmla="*/ 0 h 50"/>
                <a:gd name="T2" fmla="*/ 1 w 36"/>
                <a:gd name="T3" fmla="*/ 2 h 50"/>
                <a:gd name="T4" fmla="*/ 0 w 36"/>
                <a:gd name="T5" fmla="*/ 50 h 50"/>
                <a:gd name="T6" fmla="*/ 34 w 36"/>
                <a:gd name="T7" fmla="*/ 50 h 50"/>
                <a:gd name="T8" fmla="*/ 36 w 3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36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33"/>
                    <a:pt x="36" y="16"/>
                    <a:pt x="36" y="0"/>
                  </a:cubicBez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51"/>
            <p:cNvSpPr/>
            <p:nvPr/>
          </p:nvSpPr>
          <p:spPr bwMode="auto">
            <a:xfrm>
              <a:off x="5095876" y="2100263"/>
              <a:ext cx="482600" cy="254000"/>
            </a:xfrm>
            <a:custGeom>
              <a:avLst/>
              <a:gdLst>
                <a:gd name="T0" fmla="*/ 169 w 169"/>
                <a:gd name="T1" fmla="*/ 0 h 89"/>
                <a:gd name="T2" fmla="*/ 3 w 169"/>
                <a:gd name="T3" fmla="*/ 2 h 89"/>
                <a:gd name="T4" fmla="*/ 0 w 169"/>
                <a:gd name="T5" fmla="*/ 89 h 89"/>
                <a:gd name="T6" fmla="*/ 167 w 169"/>
                <a:gd name="T7" fmla="*/ 89 h 89"/>
                <a:gd name="T8" fmla="*/ 169 w 16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9">
                  <a:moveTo>
                    <a:pt x="169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1"/>
                    <a:pt x="1" y="60"/>
                    <a:pt x="0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59"/>
                    <a:pt x="168" y="29"/>
                    <a:pt x="169" y="0"/>
                  </a:cubicBezTo>
                  <a:close/>
                </a:path>
              </a:pathLst>
            </a:custGeom>
            <a:solidFill>
              <a:srgbClr val="FF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52"/>
            <p:cNvSpPr/>
            <p:nvPr/>
          </p:nvSpPr>
          <p:spPr bwMode="auto">
            <a:xfrm>
              <a:off x="5387976" y="2354263"/>
              <a:ext cx="93663" cy="123825"/>
            </a:xfrm>
            <a:custGeom>
              <a:avLst/>
              <a:gdLst>
                <a:gd name="T0" fmla="*/ 0 w 59"/>
                <a:gd name="T1" fmla="*/ 0 h 78"/>
                <a:gd name="T2" fmla="*/ 0 w 59"/>
                <a:gd name="T3" fmla="*/ 78 h 78"/>
                <a:gd name="T4" fmla="*/ 57 w 59"/>
                <a:gd name="T5" fmla="*/ 78 h 78"/>
                <a:gd name="T6" fmla="*/ 59 w 59"/>
                <a:gd name="T7" fmla="*/ 0 h 78"/>
                <a:gd name="T8" fmla="*/ 0 w 5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8">
                  <a:moveTo>
                    <a:pt x="0" y="0"/>
                  </a:moveTo>
                  <a:lnTo>
                    <a:pt x="0" y="78"/>
                  </a:lnTo>
                  <a:lnTo>
                    <a:pt x="57" y="78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53"/>
            <p:cNvSpPr/>
            <p:nvPr/>
          </p:nvSpPr>
          <p:spPr bwMode="auto">
            <a:xfrm>
              <a:off x="5478463" y="2354263"/>
              <a:ext cx="95250" cy="123825"/>
            </a:xfrm>
            <a:custGeom>
              <a:avLst/>
              <a:gdLst>
                <a:gd name="T0" fmla="*/ 1 w 33"/>
                <a:gd name="T1" fmla="*/ 0 h 43"/>
                <a:gd name="T2" fmla="*/ 0 w 33"/>
                <a:gd name="T3" fmla="*/ 43 h 43"/>
                <a:gd name="T4" fmla="*/ 32 w 33"/>
                <a:gd name="T5" fmla="*/ 43 h 43"/>
                <a:gd name="T6" fmla="*/ 32 w 33"/>
                <a:gd name="T7" fmla="*/ 42 h 43"/>
                <a:gd name="T8" fmla="*/ 33 w 33"/>
                <a:gd name="T9" fmla="*/ 0 h 43"/>
                <a:gd name="T10" fmla="*/ 1 w 3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1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28"/>
                    <a:pt x="32" y="14"/>
                    <a:pt x="3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54"/>
            <p:cNvSpPr/>
            <p:nvPr/>
          </p:nvSpPr>
          <p:spPr bwMode="auto">
            <a:xfrm>
              <a:off x="5287963" y="2354263"/>
              <a:ext cx="100013" cy="123825"/>
            </a:xfrm>
            <a:custGeom>
              <a:avLst/>
              <a:gdLst>
                <a:gd name="T0" fmla="*/ 2 w 63"/>
                <a:gd name="T1" fmla="*/ 0 h 78"/>
                <a:gd name="T2" fmla="*/ 0 w 63"/>
                <a:gd name="T3" fmla="*/ 76 h 78"/>
                <a:gd name="T4" fmla="*/ 63 w 63"/>
                <a:gd name="T5" fmla="*/ 78 h 78"/>
                <a:gd name="T6" fmla="*/ 63 w 63"/>
                <a:gd name="T7" fmla="*/ 0 h 78"/>
                <a:gd name="T8" fmla="*/ 2 w 6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2" y="0"/>
                  </a:moveTo>
                  <a:lnTo>
                    <a:pt x="0" y="76"/>
                  </a:lnTo>
                  <a:lnTo>
                    <a:pt x="63" y="78"/>
                  </a:lnTo>
                  <a:lnTo>
                    <a:pt x="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55"/>
            <p:cNvSpPr/>
            <p:nvPr/>
          </p:nvSpPr>
          <p:spPr bwMode="auto">
            <a:xfrm>
              <a:off x="5187951" y="2354263"/>
              <a:ext cx="103188" cy="120650"/>
            </a:xfrm>
            <a:custGeom>
              <a:avLst/>
              <a:gdLst>
                <a:gd name="T0" fmla="*/ 2 w 65"/>
                <a:gd name="T1" fmla="*/ 0 h 76"/>
                <a:gd name="T2" fmla="*/ 0 w 65"/>
                <a:gd name="T3" fmla="*/ 76 h 76"/>
                <a:gd name="T4" fmla="*/ 63 w 65"/>
                <a:gd name="T5" fmla="*/ 76 h 76"/>
                <a:gd name="T6" fmla="*/ 65 w 65"/>
                <a:gd name="T7" fmla="*/ 0 h 76"/>
                <a:gd name="T8" fmla="*/ 2 w 6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2" y="0"/>
                  </a:moveTo>
                  <a:lnTo>
                    <a:pt x="0" y="76"/>
                  </a:lnTo>
                  <a:lnTo>
                    <a:pt x="63" y="76"/>
                  </a:lnTo>
                  <a:lnTo>
                    <a:pt x="6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56"/>
            <p:cNvSpPr/>
            <p:nvPr/>
          </p:nvSpPr>
          <p:spPr bwMode="auto">
            <a:xfrm>
              <a:off x="5091113" y="2354263"/>
              <a:ext cx="100013" cy="120650"/>
            </a:xfrm>
            <a:custGeom>
              <a:avLst/>
              <a:gdLst>
                <a:gd name="T0" fmla="*/ 2 w 35"/>
                <a:gd name="T1" fmla="*/ 0 h 42"/>
                <a:gd name="T2" fmla="*/ 0 w 35"/>
                <a:gd name="T3" fmla="*/ 41 h 42"/>
                <a:gd name="T4" fmla="*/ 34 w 35"/>
                <a:gd name="T5" fmla="*/ 42 h 42"/>
                <a:gd name="T6" fmla="*/ 35 w 35"/>
                <a:gd name="T7" fmla="*/ 0 h 42"/>
                <a:gd name="T8" fmla="*/ 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2" y="0"/>
                  </a:moveTo>
                  <a:cubicBezTo>
                    <a:pt x="1" y="13"/>
                    <a:pt x="1" y="27"/>
                    <a:pt x="0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57"/>
            <p:cNvSpPr/>
            <p:nvPr/>
          </p:nvSpPr>
          <p:spPr bwMode="auto">
            <a:xfrm>
              <a:off x="5091113" y="2471738"/>
              <a:ext cx="479425" cy="39688"/>
            </a:xfrm>
            <a:custGeom>
              <a:avLst/>
              <a:gdLst>
                <a:gd name="T0" fmla="*/ 168 w 168"/>
                <a:gd name="T1" fmla="*/ 2 h 14"/>
                <a:gd name="T2" fmla="*/ 0 w 168"/>
                <a:gd name="T3" fmla="*/ 0 h 14"/>
                <a:gd name="T4" fmla="*/ 0 w 168"/>
                <a:gd name="T5" fmla="*/ 14 h 14"/>
                <a:gd name="T6" fmla="*/ 168 w 168"/>
                <a:gd name="T7" fmla="*/ 14 h 14"/>
                <a:gd name="T8" fmla="*/ 168 w 16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">
                  <a:moveTo>
                    <a:pt x="168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0"/>
                    <a:pt x="168" y="6"/>
                    <a:pt x="168" y="2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58"/>
            <p:cNvSpPr/>
            <p:nvPr/>
          </p:nvSpPr>
          <p:spPr bwMode="auto">
            <a:xfrm>
              <a:off x="5091113" y="2511425"/>
              <a:ext cx="479425" cy="28575"/>
            </a:xfrm>
            <a:custGeom>
              <a:avLst/>
              <a:gdLst>
                <a:gd name="T0" fmla="*/ 168 w 168"/>
                <a:gd name="T1" fmla="*/ 0 h 10"/>
                <a:gd name="T2" fmla="*/ 0 w 168"/>
                <a:gd name="T3" fmla="*/ 0 h 10"/>
                <a:gd name="T4" fmla="*/ 0 w 168"/>
                <a:gd name="T5" fmla="*/ 10 h 10"/>
                <a:gd name="T6" fmla="*/ 168 w 168"/>
                <a:gd name="T7" fmla="*/ 10 h 10"/>
                <a:gd name="T8" fmla="*/ 168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7"/>
                    <a:pt x="168" y="3"/>
                    <a:pt x="168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59"/>
            <p:cNvSpPr/>
            <p:nvPr/>
          </p:nvSpPr>
          <p:spPr bwMode="auto">
            <a:xfrm>
              <a:off x="5087938" y="2540000"/>
              <a:ext cx="482600" cy="34925"/>
            </a:xfrm>
            <a:custGeom>
              <a:avLst/>
              <a:gdLst>
                <a:gd name="T0" fmla="*/ 169 w 169"/>
                <a:gd name="T1" fmla="*/ 0 h 12"/>
                <a:gd name="T2" fmla="*/ 1 w 169"/>
                <a:gd name="T3" fmla="*/ 0 h 12"/>
                <a:gd name="T4" fmla="*/ 0 w 169"/>
                <a:gd name="T5" fmla="*/ 12 h 12"/>
                <a:gd name="T6" fmla="*/ 169 w 169"/>
                <a:gd name="T7" fmla="*/ 12 h 12"/>
                <a:gd name="T8" fmla="*/ 169 w 16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">
                  <a:moveTo>
                    <a:pt x="16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8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60"/>
            <p:cNvSpPr/>
            <p:nvPr/>
          </p:nvSpPr>
          <p:spPr bwMode="auto">
            <a:xfrm>
              <a:off x="5087938" y="2574925"/>
              <a:ext cx="482600" cy="30163"/>
            </a:xfrm>
            <a:custGeom>
              <a:avLst/>
              <a:gdLst>
                <a:gd name="T0" fmla="*/ 169 w 169"/>
                <a:gd name="T1" fmla="*/ 0 h 11"/>
                <a:gd name="T2" fmla="*/ 0 w 169"/>
                <a:gd name="T3" fmla="*/ 0 h 11"/>
                <a:gd name="T4" fmla="*/ 0 w 169"/>
                <a:gd name="T5" fmla="*/ 11 h 11"/>
                <a:gd name="T6" fmla="*/ 169 w 169"/>
                <a:gd name="T7" fmla="*/ 11 h 11"/>
                <a:gd name="T8" fmla="*/ 169 w 16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7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61"/>
            <p:cNvSpPr/>
            <p:nvPr/>
          </p:nvSpPr>
          <p:spPr bwMode="auto">
            <a:xfrm>
              <a:off x="5087938" y="2605088"/>
              <a:ext cx="482600" cy="38100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3 h 13"/>
                <a:gd name="T6" fmla="*/ 169 w 169"/>
                <a:gd name="T7" fmla="*/ 13 h 13"/>
                <a:gd name="T8" fmla="*/ 169 w 16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62"/>
            <p:cNvSpPr/>
            <p:nvPr/>
          </p:nvSpPr>
          <p:spPr bwMode="auto">
            <a:xfrm>
              <a:off x="5087938" y="2643188"/>
              <a:ext cx="482600" cy="39688"/>
            </a:xfrm>
            <a:custGeom>
              <a:avLst/>
              <a:gdLst>
                <a:gd name="T0" fmla="*/ 169 w 169"/>
                <a:gd name="T1" fmla="*/ 0 h 14"/>
                <a:gd name="T2" fmla="*/ 0 w 169"/>
                <a:gd name="T3" fmla="*/ 0 h 14"/>
                <a:gd name="T4" fmla="*/ 0 w 169"/>
                <a:gd name="T5" fmla="*/ 14 h 14"/>
                <a:gd name="T6" fmla="*/ 169 w 169"/>
                <a:gd name="T7" fmla="*/ 14 h 14"/>
                <a:gd name="T8" fmla="*/ 169 w 1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9"/>
                    <a:pt x="169" y="5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63"/>
            <p:cNvSpPr/>
            <p:nvPr/>
          </p:nvSpPr>
          <p:spPr bwMode="auto">
            <a:xfrm>
              <a:off x="5087938" y="2682875"/>
              <a:ext cx="482600" cy="36513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 h 13"/>
                <a:gd name="T6" fmla="*/ 82 w 169"/>
                <a:gd name="T7" fmla="*/ 13 h 13"/>
                <a:gd name="T8" fmla="*/ 169 w 169"/>
                <a:gd name="T9" fmla="*/ 13 h 13"/>
                <a:gd name="T10" fmla="*/ 169 w 1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64"/>
            <p:cNvSpPr/>
            <p:nvPr/>
          </p:nvSpPr>
          <p:spPr bwMode="auto">
            <a:xfrm>
              <a:off x="5321301" y="2719388"/>
              <a:ext cx="249238" cy="38100"/>
            </a:xfrm>
            <a:custGeom>
              <a:avLst/>
              <a:gdLst>
                <a:gd name="T0" fmla="*/ 87 w 87"/>
                <a:gd name="T1" fmla="*/ 0 h 13"/>
                <a:gd name="T2" fmla="*/ 0 w 87"/>
                <a:gd name="T3" fmla="*/ 0 h 13"/>
                <a:gd name="T4" fmla="*/ 87 w 87"/>
                <a:gd name="T5" fmla="*/ 13 h 13"/>
                <a:gd name="T6" fmla="*/ 87 w 8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3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9"/>
                    <a:pt x="87" y="4"/>
                    <a:pt x="87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65"/>
            <p:cNvSpPr/>
            <p:nvPr/>
          </p:nvSpPr>
          <p:spPr bwMode="auto">
            <a:xfrm>
              <a:off x="5076826" y="2686050"/>
              <a:ext cx="498475" cy="690563"/>
            </a:xfrm>
            <a:custGeom>
              <a:avLst/>
              <a:gdLst>
                <a:gd name="T0" fmla="*/ 173 w 175"/>
                <a:gd name="T1" fmla="*/ 25 h 242"/>
                <a:gd name="T2" fmla="*/ 4 w 175"/>
                <a:gd name="T3" fmla="*/ 0 h 242"/>
                <a:gd name="T4" fmla="*/ 4 w 175"/>
                <a:gd name="T5" fmla="*/ 1 h 242"/>
                <a:gd name="T6" fmla="*/ 0 w 175"/>
                <a:gd name="T7" fmla="*/ 242 h 242"/>
                <a:gd name="T8" fmla="*/ 175 w 175"/>
                <a:gd name="T9" fmla="*/ 237 h 242"/>
                <a:gd name="T10" fmla="*/ 173 w 175"/>
                <a:gd name="T11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2">
                  <a:moveTo>
                    <a:pt x="173" y="2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58"/>
                    <a:pt x="1" y="144"/>
                    <a:pt x="0" y="242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2" y="166"/>
                    <a:pt x="172" y="95"/>
                    <a:pt x="173" y="25"/>
                  </a:cubicBezTo>
                  <a:close/>
                </a:path>
              </a:pathLst>
            </a:custGeom>
            <a:solidFill>
              <a:srgbClr val="95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66"/>
            <p:cNvSpPr/>
            <p:nvPr/>
          </p:nvSpPr>
          <p:spPr bwMode="auto">
            <a:xfrm>
              <a:off x="5067301" y="3713163"/>
              <a:ext cx="522288" cy="174625"/>
            </a:xfrm>
            <a:custGeom>
              <a:avLst/>
              <a:gdLst>
                <a:gd name="T0" fmla="*/ 183 w 183"/>
                <a:gd name="T1" fmla="*/ 23 h 61"/>
                <a:gd name="T2" fmla="*/ 1 w 183"/>
                <a:gd name="T3" fmla="*/ 0 h 61"/>
                <a:gd name="T4" fmla="*/ 0 w 183"/>
                <a:gd name="T5" fmla="*/ 45 h 61"/>
                <a:gd name="T6" fmla="*/ 183 w 183"/>
                <a:gd name="T7" fmla="*/ 61 h 61"/>
                <a:gd name="T8" fmla="*/ 183 w 183"/>
                <a:gd name="T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1">
                  <a:moveTo>
                    <a:pt x="183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5"/>
                    <a:pt x="1" y="30"/>
                    <a:pt x="0" y="45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49"/>
                    <a:pt x="183" y="36"/>
                    <a:pt x="183" y="23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67"/>
            <p:cNvSpPr/>
            <p:nvPr/>
          </p:nvSpPr>
          <p:spPr bwMode="auto">
            <a:xfrm>
              <a:off x="5067301" y="3841750"/>
              <a:ext cx="522288" cy="179388"/>
            </a:xfrm>
            <a:custGeom>
              <a:avLst/>
              <a:gdLst>
                <a:gd name="T0" fmla="*/ 183 w 183"/>
                <a:gd name="T1" fmla="*/ 51 h 63"/>
                <a:gd name="T2" fmla="*/ 183 w 183"/>
                <a:gd name="T3" fmla="*/ 16 h 63"/>
                <a:gd name="T4" fmla="*/ 0 w 183"/>
                <a:gd name="T5" fmla="*/ 0 h 63"/>
                <a:gd name="T6" fmla="*/ 0 w 183"/>
                <a:gd name="T7" fmla="*/ 54 h 63"/>
                <a:gd name="T8" fmla="*/ 183 w 183"/>
                <a:gd name="T9" fmla="*/ 63 h 63"/>
                <a:gd name="T10" fmla="*/ 183 w 183"/>
                <a:gd name="T11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63">
                  <a:moveTo>
                    <a:pt x="183" y="51"/>
                  </a:moveTo>
                  <a:cubicBezTo>
                    <a:pt x="183" y="40"/>
                    <a:pt x="183" y="28"/>
                    <a:pt x="18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36"/>
                    <a:pt x="0" y="5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57"/>
                    <a:pt x="183" y="53"/>
                    <a:pt x="183" y="51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68"/>
            <p:cNvSpPr/>
            <p:nvPr/>
          </p:nvSpPr>
          <p:spPr bwMode="auto">
            <a:xfrm>
              <a:off x="5064126" y="3995738"/>
              <a:ext cx="525463" cy="168275"/>
            </a:xfrm>
            <a:custGeom>
              <a:avLst/>
              <a:gdLst>
                <a:gd name="T0" fmla="*/ 184 w 184"/>
                <a:gd name="T1" fmla="*/ 9 h 59"/>
                <a:gd name="T2" fmla="*/ 1 w 184"/>
                <a:gd name="T3" fmla="*/ 0 h 59"/>
                <a:gd name="T4" fmla="*/ 0 w 184"/>
                <a:gd name="T5" fmla="*/ 46 h 59"/>
                <a:gd name="T6" fmla="*/ 184 w 184"/>
                <a:gd name="T7" fmla="*/ 59 h 59"/>
                <a:gd name="T8" fmla="*/ 184 w 184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9">
                  <a:moveTo>
                    <a:pt x="184" y="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1"/>
                    <a:pt x="0" y="4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37"/>
                    <a:pt x="184" y="20"/>
                    <a:pt x="184" y="9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9"/>
            <p:cNvSpPr/>
            <p:nvPr/>
          </p:nvSpPr>
          <p:spPr bwMode="auto">
            <a:xfrm>
              <a:off x="5062538" y="4127500"/>
              <a:ext cx="527050" cy="190500"/>
            </a:xfrm>
            <a:custGeom>
              <a:avLst/>
              <a:gdLst>
                <a:gd name="T0" fmla="*/ 185 w 185"/>
                <a:gd name="T1" fmla="*/ 13 h 67"/>
                <a:gd name="T2" fmla="*/ 1 w 185"/>
                <a:gd name="T3" fmla="*/ 0 h 67"/>
                <a:gd name="T4" fmla="*/ 0 w 185"/>
                <a:gd name="T5" fmla="*/ 52 h 67"/>
                <a:gd name="T6" fmla="*/ 185 w 185"/>
                <a:gd name="T7" fmla="*/ 67 h 67"/>
                <a:gd name="T8" fmla="*/ 185 w 18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7">
                  <a:moveTo>
                    <a:pt x="185" y="1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7"/>
                    <a:pt x="1" y="35"/>
                    <a:pt x="0" y="52"/>
                  </a:cubicBezTo>
                  <a:cubicBezTo>
                    <a:pt x="62" y="58"/>
                    <a:pt x="124" y="63"/>
                    <a:pt x="185" y="67"/>
                  </a:cubicBezTo>
                  <a:cubicBezTo>
                    <a:pt x="185" y="47"/>
                    <a:pt x="185" y="29"/>
                    <a:pt x="185" y="13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70"/>
            <p:cNvSpPr/>
            <p:nvPr/>
          </p:nvSpPr>
          <p:spPr bwMode="auto">
            <a:xfrm>
              <a:off x="5062538" y="4275138"/>
              <a:ext cx="527050" cy="174625"/>
            </a:xfrm>
            <a:custGeom>
              <a:avLst/>
              <a:gdLst>
                <a:gd name="T0" fmla="*/ 185 w 185"/>
                <a:gd name="T1" fmla="*/ 15 h 61"/>
                <a:gd name="T2" fmla="*/ 0 w 185"/>
                <a:gd name="T3" fmla="*/ 0 h 61"/>
                <a:gd name="T4" fmla="*/ 0 w 185"/>
                <a:gd name="T5" fmla="*/ 47 h 61"/>
                <a:gd name="T6" fmla="*/ 185 w 185"/>
                <a:gd name="T7" fmla="*/ 61 h 61"/>
                <a:gd name="T8" fmla="*/ 185 w 185"/>
                <a:gd name="T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1">
                  <a:moveTo>
                    <a:pt x="185" y="15"/>
                  </a:moveTo>
                  <a:cubicBezTo>
                    <a:pt x="124" y="11"/>
                    <a:pt x="62" y="6"/>
                    <a:pt x="0" y="0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45"/>
                    <a:pt x="185" y="30"/>
                    <a:pt x="185" y="15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71"/>
            <p:cNvSpPr/>
            <p:nvPr/>
          </p:nvSpPr>
          <p:spPr bwMode="auto">
            <a:xfrm>
              <a:off x="5059363" y="4410075"/>
              <a:ext cx="530225" cy="165100"/>
            </a:xfrm>
            <a:custGeom>
              <a:avLst/>
              <a:gdLst>
                <a:gd name="T0" fmla="*/ 1 w 186"/>
                <a:gd name="T1" fmla="*/ 0 h 58"/>
                <a:gd name="T2" fmla="*/ 0 w 186"/>
                <a:gd name="T3" fmla="*/ 40 h 58"/>
                <a:gd name="T4" fmla="*/ 186 w 186"/>
                <a:gd name="T5" fmla="*/ 58 h 58"/>
                <a:gd name="T6" fmla="*/ 186 w 186"/>
                <a:gd name="T7" fmla="*/ 14 h 58"/>
                <a:gd name="T8" fmla="*/ 1 w 18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8">
                  <a:moveTo>
                    <a:pt x="1" y="0"/>
                  </a:moveTo>
                  <a:cubicBezTo>
                    <a:pt x="1" y="14"/>
                    <a:pt x="0" y="27"/>
                    <a:pt x="0" y="40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43"/>
                    <a:pt x="186" y="29"/>
                    <a:pt x="186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72"/>
            <p:cNvSpPr/>
            <p:nvPr/>
          </p:nvSpPr>
          <p:spPr bwMode="auto">
            <a:xfrm>
              <a:off x="5073651" y="3370263"/>
              <a:ext cx="246063" cy="200025"/>
            </a:xfrm>
            <a:custGeom>
              <a:avLst/>
              <a:gdLst>
                <a:gd name="T0" fmla="*/ 1 w 86"/>
                <a:gd name="T1" fmla="*/ 2 h 70"/>
                <a:gd name="T2" fmla="*/ 0 w 86"/>
                <a:gd name="T3" fmla="*/ 51 h 70"/>
                <a:gd name="T4" fmla="*/ 86 w 86"/>
                <a:gd name="T5" fmla="*/ 70 h 70"/>
                <a:gd name="T6" fmla="*/ 81 w 86"/>
                <a:gd name="T7" fmla="*/ 0 h 70"/>
                <a:gd name="T8" fmla="*/ 1 w 86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1" y="2"/>
                  </a:moveTo>
                  <a:cubicBezTo>
                    <a:pt x="1" y="18"/>
                    <a:pt x="0" y="34"/>
                    <a:pt x="0" y="51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77C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73"/>
            <p:cNvSpPr/>
            <p:nvPr/>
          </p:nvSpPr>
          <p:spPr bwMode="auto">
            <a:xfrm>
              <a:off x="5305426" y="3362325"/>
              <a:ext cx="282575" cy="271463"/>
            </a:xfrm>
            <a:custGeom>
              <a:avLst/>
              <a:gdLst>
                <a:gd name="T0" fmla="*/ 97 w 99"/>
                <a:gd name="T1" fmla="*/ 39 h 95"/>
                <a:gd name="T2" fmla="*/ 95 w 99"/>
                <a:gd name="T3" fmla="*/ 0 h 95"/>
                <a:gd name="T4" fmla="*/ 0 w 99"/>
                <a:gd name="T5" fmla="*/ 3 h 95"/>
                <a:gd name="T6" fmla="*/ 5 w 99"/>
                <a:gd name="T7" fmla="*/ 73 h 95"/>
                <a:gd name="T8" fmla="*/ 99 w 99"/>
                <a:gd name="T9" fmla="*/ 95 h 95"/>
                <a:gd name="T10" fmla="*/ 97 w 99"/>
                <a:gd name="T11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5">
                  <a:moveTo>
                    <a:pt x="97" y="39"/>
                  </a:moveTo>
                  <a:cubicBezTo>
                    <a:pt x="96" y="26"/>
                    <a:pt x="95" y="13"/>
                    <a:pt x="9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76"/>
                    <a:pt x="98" y="58"/>
                    <a:pt x="97" y="39"/>
                  </a:cubicBezTo>
                  <a:close/>
                </a:path>
              </a:pathLst>
            </a:custGeom>
            <a:solidFill>
              <a:srgbClr val="776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74"/>
            <p:cNvSpPr/>
            <p:nvPr/>
          </p:nvSpPr>
          <p:spPr bwMode="auto">
            <a:xfrm>
              <a:off x="5070476" y="3516313"/>
              <a:ext cx="263525" cy="231775"/>
            </a:xfrm>
            <a:custGeom>
              <a:avLst/>
              <a:gdLst>
                <a:gd name="T0" fmla="*/ 1 w 92"/>
                <a:gd name="T1" fmla="*/ 0 h 81"/>
                <a:gd name="T2" fmla="*/ 0 w 92"/>
                <a:gd name="T3" fmla="*/ 69 h 81"/>
                <a:gd name="T4" fmla="*/ 92 w 92"/>
                <a:gd name="T5" fmla="*/ 81 h 81"/>
                <a:gd name="T6" fmla="*/ 87 w 92"/>
                <a:gd name="T7" fmla="*/ 19 h 81"/>
                <a:gd name="T8" fmla="*/ 1 w 9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1">
                  <a:moveTo>
                    <a:pt x="1" y="0"/>
                  </a:moveTo>
                  <a:cubicBezTo>
                    <a:pt x="1" y="23"/>
                    <a:pt x="0" y="46"/>
                    <a:pt x="0" y="69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7" y="19"/>
                    <a:pt x="87" y="19"/>
                    <a:pt x="87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75"/>
            <p:cNvSpPr/>
            <p:nvPr/>
          </p:nvSpPr>
          <p:spPr bwMode="auto">
            <a:xfrm>
              <a:off x="5319713" y="3570288"/>
              <a:ext cx="269875" cy="207963"/>
            </a:xfrm>
            <a:custGeom>
              <a:avLst/>
              <a:gdLst>
                <a:gd name="T0" fmla="*/ 94 w 95"/>
                <a:gd name="T1" fmla="*/ 22 h 73"/>
                <a:gd name="T2" fmla="*/ 0 w 95"/>
                <a:gd name="T3" fmla="*/ 0 h 73"/>
                <a:gd name="T4" fmla="*/ 5 w 95"/>
                <a:gd name="T5" fmla="*/ 62 h 73"/>
                <a:gd name="T6" fmla="*/ 95 w 95"/>
                <a:gd name="T7" fmla="*/ 73 h 73"/>
                <a:gd name="T8" fmla="*/ 94 w 95"/>
                <a:gd name="T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3">
                  <a:moveTo>
                    <a:pt x="94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56"/>
                    <a:pt x="95" y="39"/>
                    <a:pt x="94" y="22"/>
                  </a:cubicBezTo>
                  <a:close/>
                </a:path>
              </a:pathLst>
            </a:custGeom>
            <a:solidFill>
              <a:srgbClr val="74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76"/>
            <p:cNvSpPr/>
            <p:nvPr/>
          </p:nvSpPr>
          <p:spPr bwMode="auto">
            <a:xfrm>
              <a:off x="5059363" y="4522788"/>
              <a:ext cx="160338" cy="169863"/>
            </a:xfrm>
            <a:custGeom>
              <a:avLst/>
              <a:gdLst>
                <a:gd name="T0" fmla="*/ 56 w 56"/>
                <a:gd name="T1" fmla="*/ 6 h 59"/>
                <a:gd name="T2" fmla="*/ 0 w 56"/>
                <a:gd name="T3" fmla="*/ 0 h 59"/>
                <a:gd name="T4" fmla="*/ 0 w 56"/>
                <a:gd name="T5" fmla="*/ 59 h 59"/>
                <a:gd name="T6" fmla="*/ 56 w 56"/>
                <a:gd name="T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9">
                  <a:moveTo>
                    <a:pt x="56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41"/>
                    <a:pt x="0" y="59"/>
                  </a:cubicBezTo>
                  <a:cubicBezTo>
                    <a:pt x="23" y="47"/>
                    <a:pt x="43" y="29"/>
                    <a:pt x="56" y="6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77"/>
            <p:cNvSpPr/>
            <p:nvPr/>
          </p:nvSpPr>
          <p:spPr bwMode="auto">
            <a:xfrm>
              <a:off x="5056188" y="4540250"/>
              <a:ext cx="336550" cy="300038"/>
            </a:xfrm>
            <a:custGeom>
              <a:avLst/>
              <a:gdLst>
                <a:gd name="T0" fmla="*/ 118 w 118"/>
                <a:gd name="T1" fmla="*/ 5 h 105"/>
                <a:gd name="T2" fmla="*/ 57 w 118"/>
                <a:gd name="T3" fmla="*/ 0 h 105"/>
                <a:gd name="T4" fmla="*/ 1 w 118"/>
                <a:gd name="T5" fmla="*/ 53 h 105"/>
                <a:gd name="T6" fmla="*/ 0 w 118"/>
                <a:gd name="T7" fmla="*/ 105 h 105"/>
                <a:gd name="T8" fmla="*/ 118 w 118"/>
                <a:gd name="T9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5">
                  <a:moveTo>
                    <a:pt x="118" y="5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4" y="23"/>
                    <a:pt x="24" y="41"/>
                    <a:pt x="1" y="53"/>
                  </a:cubicBezTo>
                  <a:cubicBezTo>
                    <a:pt x="0" y="72"/>
                    <a:pt x="0" y="90"/>
                    <a:pt x="0" y="105"/>
                  </a:cubicBezTo>
                  <a:cubicBezTo>
                    <a:pt x="50" y="89"/>
                    <a:pt x="93" y="52"/>
                    <a:pt x="118" y="5"/>
                  </a:cubicBezTo>
                  <a:close/>
                </a:path>
              </a:pathLst>
            </a:custGeom>
            <a:solidFill>
              <a:srgbClr val="6DA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8"/>
            <p:cNvSpPr/>
            <p:nvPr/>
          </p:nvSpPr>
          <p:spPr bwMode="auto">
            <a:xfrm>
              <a:off x="5056188" y="4757738"/>
              <a:ext cx="274638" cy="361950"/>
            </a:xfrm>
            <a:custGeom>
              <a:avLst/>
              <a:gdLst>
                <a:gd name="T0" fmla="*/ 56 w 96"/>
                <a:gd name="T1" fmla="*/ 0 h 127"/>
                <a:gd name="T2" fmla="*/ 0 w 96"/>
                <a:gd name="T3" fmla="*/ 29 h 127"/>
                <a:gd name="T4" fmla="*/ 0 w 96"/>
                <a:gd name="T5" fmla="*/ 41 h 127"/>
                <a:gd name="T6" fmla="*/ 0 w 96"/>
                <a:gd name="T7" fmla="*/ 41 h 127"/>
                <a:gd name="T8" fmla="*/ 0 w 96"/>
                <a:gd name="T9" fmla="*/ 70 h 127"/>
                <a:gd name="T10" fmla="*/ 0 w 96"/>
                <a:gd name="T11" fmla="*/ 126 h 127"/>
                <a:gd name="T12" fmla="*/ 21 w 96"/>
                <a:gd name="T13" fmla="*/ 127 h 127"/>
                <a:gd name="T14" fmla="*/ 96 w 96"/>
                <a:gd name="T15" fmla="*/ 41 h 127"/>
                <a:gd name="T16" fmla="*/ 56 w 96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7">
                  <a:moveTo>
                    <a:pt x="56" y="0"/>
                  </a:moveTo>
                  <a:cubicBezTo>
                    <a:pt x="39" y="13"/>
                    <a:pt x="20" y="23"/>
                    <a:pt x="0" y="29"/>
                  </a:cubicBezTo>
                  <a:cubicBezTo>
                    <a:pt x="0" y="34"/>
                    <a:pt x="0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1"/>
                    <a:pt x="0" y="60"/>
                    <a:pt x="0" y="70"/>
                  </a:cubicBezTo>
                  <a:cubicBezTo>
                    <a:pt x="0" y="88"/>
                    <a:pt x="0" y="107"/>
                    <a:pt x="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40" y="93"/>
                    <a:pt x="66" y="63"/>
                    <a:pt x="96" y="41"/>
                  </a:cubicBezTo>
                  <a:cubicBezTo>
                    <a:pt x="80" y="30"/>
                    <a:pt x="66" y="17"/>
                    <a:pt x="56" y="0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9"/>
            <p:cNvSpPr/>
            <p:nvPr/>
          </p:nvSpPr>
          <p:spPr bwMode="auto">
            <a:xfrm>
              <a:off x="5116513" y="4875213"/>
              <a:ext cx="357188" cy="254000"/>
            </a:xfrm>
            <a:custGeom>
              <a:avLst/>
              <a:gdLst>
                <a:gd name="T0" fmla="*/ 125 w 125"/>
                <a:gd name="T1" fmla="*/ 24 h 89"/>
                <a:gd name="T2" fmla="*/ 75 w 125"/>
                <a:gd name="T3" fmla="*/ 0 h 89"/>
                <a:gd name="T4" fmla="*/ 0 w 125"/>
                <a:gd name="T5" fmla="*/ 86 h 89"/>
                <a:gd name="T6" fmla="*/ 78 w 125"/>
                <a:gd name="T7" fmla="*/ 89 h 89"/>
                <a:gd name="T8" fmla="*/ 125 w 125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9">
                  <a:moveTo>
                    <a:pt x="125" y="24"/>
                  </a:moveTo>
                  <a:cubicBezTo>
                    <a:pt x="107" y="18"/>
                    <a:pt x="90" y="10"/>
                    <a:pt x="75" y="0"/>
                  </a:cubicBezTo>
                  <a:cubicBezTo>
                    <a:pt x="45" y="22"/>
                    <a:pt x="19" y="52"/>
                    <a:pt x="0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8" y="64"/>
                    <a:pt x="104" y="42"/>
                    <a:pt x="125" y="24"/>
                  </a:cubicBezTo>
                  <a:close/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80"/>
            <p:cNvSpPr/>
            <p:nvPr/>
          </p:nvSpPr>
          <p:spPr bwMode="auto">
            <a:xfrm>
              <a:off x="5338763" y="4943475"/>
              <a:ext cx="288925" cy="200025"/>
            </a:xfrm>
            <a:custGeom>
              <a:avLst/>
              <a:gdLst>
                <a:gd name="T0" fmla="*/ 92 w 101"/>
                <a:gd name="T1" fmla="*/ 22 h 70"/>
                <a:gd name="T2" fmla="*/ 91 w 101"/>
                <a:gd name="T3" fmla="*/ 11 h 70"/>
                <a:gd name="T4" fmla="*/ 47 w 101"/>
                <a:gd name="T5" fmla="*/ 0 h 70"/>
                <a:gd name="T6" fmla="*/ 0 w 101"/>
                <a:gd name="T7" fmla="*/ 65 h 70"/>
                <a:gd name="T8" fmla="*/ 101 w 101"/>
                <a:gd name="T9" fmla="*/ 70 h 70"/>
                <a:gd name="T10" fmla="*/ 92 w 101"/>
                <a:gd name="T1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0">
                  <a:moveTo>
                    <a:pt x="92" y="22"/>
                  </a:moveTo>
                  <a:cubicBezTo>
                    <a:pt x="91" y="19"/>
                    <a:pt x="91" y="15"/>
                    <a:pt x="91" y="11"/>
                  </a:cubicBezTo>
                  <a:cubicBezTo>
                    <a:pt x="76" y="8"/>
                    <a:pt x="61" y="5"/>
                    <a:pt x="47" y="0"/>
                  </a:cubicBezTo>
                  <a:cubicBezTo>
                    <a:pt x="26" y="18"/>
                    <a:pt x="10" y="40"/>
                    <a:pt x="0" y="65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4" y="58"/>
                    <a:pt x="94" y="41"/>
                    <a:pt x="92" y="2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81"/>
            <p:cNvSpPr/>
            <p:nvPr/>
          </p:nvSpPr>
          <p:spPr bwMode="auto">
            <a:xfrm>
              <a:off x="5216526" y="4640263"/>
              <a:ext cx="382588" cy="334963"/>
            </a:xfrm>
            <a:custGeom>
              <a:avLst/>
              <a:gdLst>
                <a:gd name="T0" fmla="*/ 132 w 134"/>
                <a:gd name="T1" fmla="*/ 82 h 117"/>
                <a:gd name="T2" fmla="*/ 131 w 134"/>
                <a:gd name="T3" fmla="*/ 62 h 117"/>
                <a:gd name="T4" fmla="*/ 42 w 134"/>
                <a:gd name="T5" fmla="*/ 0 h 117"/>
                <a:gd name="T6" fmla="*/ 0 w 134"/>
                <a:gd name="T7" fmla="*/ 41 h 117"/>
                <a:gd name="T8" fmla="*/ 134 w 134"/>
                <a:gd name="T9" fmla="*/ 117 h 117"/>
                <a:gd name="T10" fmla="*/ 132 w 134"/>
                <a:gd name="T11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7">
                  <a:moveTo>
                    <a:pt x="132" y="82"/>
                  </a:moveTo>
                  <a:cubicBezTo>
                    <a:pt x="132" y="77"/>
                    <a:pt x="132" y="70"/>
                    <a:pt x="131" y="62"/>
                  </a:cubicBezTo>
                  <a:cubicBezTo>
                    <a:pt x="96" y="51"/>
                    <a:pt x="63" y="31"/>
                    <a:pt x="42" y="0"/>
                  </a:cubicBezTo>
                  <a:cubicBezTo>
                    <a:pt x="30" y="16"/>
                    <a:pt x="16" y="30"/>
                    <a:pt x="0" y="41"/>
                  </a:cubicBezTo>
                  <a:cubicBezTo>
                    <a:pt x="29" y="86"/>
                    <a:pt x="80" y="108"/>
                    <a:pt x="134" y="117"/>
                  </a:cubicBezTo>
                  <a:cubicBezTo>
                    <a:pt x="133" y="106"/>
                    <a:pt x="132" y="94"/>
                    <a:pt x="132" y="82"/>
                  </a:cubicBezTo>
                  <a:close/>
                </a:path>
              </a:pathLst>
            </a:custGeom>
            <a:solidFill>
              <a:srgbClr val="F06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82"/>
            <p:cNvSpPr/>
            <p:nvPr/>
          </p:nvSpPr>
          <p:spPr bwMode="auto">
            <a:xfrm>
              <a:off x="5335588" y="4554538"/>
              <a:ext cx="254000" cy="263525"/>
            </a:xfrm>
            <a:custGeom>
              <a:avLst/>
              <a:gdLst>
                <a:gd name="T0" fmla="*/ 89 w 89"/>
                <a:gd name="T1" fmla="*/ 92 h 92"/>
                <a:gd name="T2" fmla="*/ 89 w 89"/>
                <a:gd name="T3" fmla="*/ 7 h 92"/>
                <a:gd name="T4" fmla="*/ 20 w 89"/>
                <a:gd name="T5" fmla="*/ 0 h 92"/>
                <a:gd name="T6" fmla="*/ 0 w 89"/>
                <a:gd name="T7" fmla="*/ 30 h 92"/>
                <a:gd name="T8" fmla="*/ 89 w 8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89" y="92"/>
                  </a:moveTo>
                  <a:cubicBezTo>
                    <a:pt x="89" y="70"/>
                    <a:pt x="89" y="39"/>
                    <a:pt x="89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1"/>
                    <a:pt x="8" y="21"/>
                    <a:pt x="0" y="30"/>
                  </a:cubicBezTo>
                  <a:cubicBezTo>
                    <a:pt x="21" y="61"/>
                    <a:pt x="54" y="81"/>
                    <a:pt x="89" y="9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83"/>
            <p:cNvSpPr/>
            <p:nvPr/>
          </p:nvSpPr>
          <p:spPr bwMode="auto">
            <a:xfrm>
              <a:off x="5045076" y="5116513"/>
              <a:ext cx="2247900" cy="1812925"/>
            </a:xfrm>
            <a:custGeom>
              <a:avLst/>
              <a:gdLst>
                <a:gd name="T0" fmla="*/ 785 w 787"/>
                <a:gd name="T1" fmla="*/ 421 h 635"/>
                <a:gd name="T2" fmla="*/ 782 w 787"/>
                <a:gd name="T3" fmla="*/ 329 h 635"/>
                <a:gd name="T4" fmla="*/ 697 w 787"/>
                <a:gd name="T5" fmla="*/ 78 h 635"/>
                <a:gd name="T6" fmla="*/ 594 w 787"/>
                <a:gd name="T7" fmla="*/ 50 h 635"/>
                <a:gd name="T8" fmla="*/ 410 w 787"/>
                <a:gd name="T9" fmla="*/ 33 h 635"/>
                <a:gd name="T10" fmla="*/ 230 w 787"/>
                <a:gd name="T11" fmla="*/ 25 h 635"/>
                <a:gd name="T12" fmla="*/ 204 w 787"/>
                <a:gd name="T13" fmla="*/ 9 h 635"/>
                <a:gd name="T14" fmla="*/ 4 w 787"/>
                <a:gd name="T15" fmla="*/ 0 h 635"/>
                <a:gd name="T16" fmla="*/ 0 w 787"/>
                <a:gd name="T17" fmla="*/ 361 h 635"/>
                <a:gd name="T18" fmla="*/ 2 w 787"/>
                <a:gd name="T19" fmla="*/ 470 h 635"/>
                <a:gd name="T20" fmla="*/ 8 w 787"/>
                <a:gd name="T21" fmla="*/ 563 h 635"/>
                <a:gd name="T22" fmla="*/ 76 w 787"/>
                <a:gd name="T23" fmla="*/ 585 h 635"/>
                <a:gd name="T24" fmla="*/ 120 w 787"/>
                <a:gd name="T25" fmla="*/ 435 h 635"/>
                <a:gd name="T26" fmla="*/ 259 w 787"/>
                <a:gd name="T27" fmla="*/ 410 h 635"/>
                <a:gd name="T28" fmla="*/ 460 w 787"/>
                <a:gd name="T29" fmla="*/ 417 h 635"/>
                <a:gd name="T30" fmla="*/ 637 w 787"/>
                <a:gd name="T31" fmla="*/ 435 h 635"/>
                <a:gd name="T32" fmla="*/ 715 w 787"/>
                <a:gd name="T33" fmla="*/ 580 h 635"/>
                <a:gd name="T34" fmla="*/ 775 w 787"/>
                <a:gd name="T35" fmla="*/ 551 h 635"/>
                <a:gd name="T36" fmla="*/ 785 w 787"/>
                <a:gd name="T37" fmla="*/ 42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7" h="635">
                  <a:moveTo>
                    <a:pt x="785" y="421"/>
                  </a:moveTo>
                  <a:cubicBezTo>
                    <a:pt x="784" y="390"/>
                    <a:pt x="782" y="358"/>
                    <a:pt x="782" y="329"/>
                  </a:cubicBezTo>
                  <a:cubicBezTo>
                    <a:pt x="782" y="247"/>
                    <a:pt x="780" y="123"/>
                    <a:pt x="697" y="78"/>
                  </a:cubicBezTo>
                  <a:cubicBezTo>
                    <a:pt x="663" y="60"/>
                    <a:pt x="632" y="54"/>
                    <a:pt x="594" y="50"/>
                  </a:cubicBezTo>
                  <a:cubicBezTo>
                    <a:pt x="533" y="42"/>
                    <a:pt x="472" y="38"/>
                    <a:pt x="410" y="33"/>
                  </a:cubicBezTo>
                  <a:cubicBezTo>
                    <a:pt x="351" y="27"/>
                    <a:pt x="288" y="38"/>
                    <a:pt x="230" y="25"/>
                  </a:cubicBezTo>
                  <a:cubicBezTo>
                    <a:pt x="217" y="22"/>
                    <a:pt x="209" y="16"/>
                    <a:pt x="20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20"/>
                    <a:pt x="0" y="240"/>
                    <a:pt x="0" y="361"/>
                  </a:cubicBezTo>
                  <a:cubicBezTo>
                    <a:pt x="0" y="398"/>
                    <a:pt x="3" y="434"/>
                    <a:pt x="2" y="470"/>
                  </a:cubicBezTo>
                  <a:cubicBezTo>
                    <a:pt x="2" y="501"/>
                    <a:pt x="1" y="533"/>
                    <a:pt x="8" y="563"/>
                  </a:cubicBezTo>
                  <a:cubicBezTo>
                    <a:pt x="17" y="607"/>
                    <a:pt x="50" y="630"/>
                    <a:pt x="76" y="585"/>
                  </a:cubicBezTo>
                  <a:cubicBezTo>
                    <a:pt x="101" y="540"/>
                    <a:pt x="87" y="475"/>
                    <a:pt x="120" y="435"/>
                  </a:cubicBezTo>
                  <a:cubicBezTo>
                    <a:pt x="149" y="400"/>
                    <a:pt x="219" y="413"/>
                    <a:pt x="259" y="410"/>
                  </a:cubicBezTo>
                  <a:cubicBezTo>
                    <a:pt x="326" y="406"/>
                    <a:pt x="394" y="413"/>
                    <a:pt x="460" y="417"/>
                  </a:cubicBezTo>
                  <a:cubicBezTo>
                    <a:pt x="519" y="421"/>
                    <a:pt x="579" y="424"/>
                    <a:pt x="637" y="435"/>
                  </a:cubicBezTo>
                  <a:cubicBezTo>
                    <a:pt x="706" y="448"/>
                    <a:pt x="692" y="527"/>
                    <a:pt x="715" y="580"/>
                  </a:cubicBezTo>
                  <a:cubicBezTo>
                    <a:pt x="738" y="635"/>
                    <a:pt x="767" y="579"/>
                    <a:pt x="775" y="551"/>
                  </a:cubicBezTo>
                  <a:cubicBezTo>
                    <a:pt x="786" y="511"/>
                    <a:pt x="787" y="466"/>
                    <a:pt x="785" y="421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84"/>
            <p:cNvSpPr/>
            <p:nvPr/>
          </p:nvSpPr>
          <p:spPr bwMode="auto">
            <a:xfrm>
              <a:off x="5334001" y="74613"/>
              <a:ext cx="214313" cy="579438"/>
            </a:xfrm>
            <a:custGeom>
              <a:avLst/>
              <a:gdLst>
                <a:gd name="T0" fmla="*/ 51 w 75"/>
                <a:gd name="T1" fmla="*/ 63 h 203"/>
                <a:gd name="T2" fmla="*/ 27 w 75"/>
                <a:gd name="T3" fmla="*/ 203 h 203"/>
                <a:gd name="T4" fmla="*/ 0 w 75"/>
                <a:gd name="T5" fmla="*/ 194 h 203"/>
                <a:gd name="T6" fmla="*/ 26 w 75"/>
                <a:gd name="T7" fmla="*/ 99 h 203"/>
                <a:gd name="T8" fmla="*/ 41 w 75"/>
                <a:gd name="T9" fmla="*/ 11 h 203"/>
                <a:gd name="T10" fmla="*/ 51 w 75"/>
                <a:gd name="T11" fmla="*/ 6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03">
                  <a:moveTo>
                    <a:pt x="51" y="63"/>
                  </a:moveTo>
                  <a:cubicBezTo>
                    <a:pt x="40" y="109"/>
                    <a:pt x="30" y="156"/>
                    <a:pt x="27" y="203"/>
                  </a:cubicBezTo>
                  <a:cubicBezTo>
                    <a:pt x="18" y="200"/>
                    <a:pt x="8" y="197"/>
                    <a:pt x="0" y="194"/>
                  </a:cubicBezTo>
                  <a:cubicBezTo>
                    <a:pt x="5" y="161"/>
                    <a:pt x="18" y="131"/>
                    <a:pt x="26" y="99"/>
                  </a:cubicBezTo>
                  <a:cubicBezTo>
                    <a:pt x="34" y="70"/>
                    <a:pt x="32" y="39"/>
                    <a:pt x="41" y="11"/>
                  </a:cubicBezTo>
                  <a:cubicBezTo>
                    <a:pt x="75" y="0"/>
                    <a:pt x="55" y="49"/>
                    <a:pt x="51" y="63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85"/>
            <p:cNvSpPr/>
            <p:nvPr/>
          </p:nvSpPr>
          <p:spPr bwMode="auto">
            <a:xfrm>
              <a:off x="5491163" y="357188"/>
              <a:ext cx="487363" cy="515938"/>
            </a:xfrm>
            <a:custGeom>
              <a:avLst/>
              <a:gdLst>
                <a:gd name="T0" fmla="*/ 117 w 171"/>
                <a:gd name="T1" fmla="*/ 50 h 181"/>
                <a:gd name="T2" fmla="*/ 0 w 171"/>
                <a:gd name="T3" fmla="*/ 106 h 181"/>
                <a:gd name="T4" fmla="*/ 144 w 171"/>
                <a:gd name="T5" fmla="*/ 0 h 181"/>
                <a:gd name="T6" fmla="*/ 117 w 171"/>
                <a:gd name="T7" fmla="*/ 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81">
                  <a:moveTo>
                    <a:pt x="117" y="50"/>
                  </a:moveTo>
                  <a:cubicBezTo>
                    <a:pt x="104" y="61"/>
                    <a:pt x="7" y="181"/>
                    <a:pt x="0" y="106"/>
                  </a:cubicBezTo>
                  <a:cubicBezTo>
                    <a:pt x="52" y="103"/>
                    <a:pt x="109" y="33"/>
                    <a:pt x="144" y="0"/>
                  </a:cubicBezTo>
                  <a:cubicBezTo>
                    <a:pt x="171" y="16"/>
                    <a:pt x="130" y="38"/>
                    <a:pt x="117" y="50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Oval 86"/>
            <p:cNvSpPr>
              <a:spLocks noChangeArrowheads="1"/>
            </p:cNvSpPr>
            <p:nvPr/>
          </p:nvSpPr>
          <p:spPr bwMode="auto">
            <a:xfrm>
              <a:off x="5370513" y="3175"/>
              <a:ext cx="200025" cy="203200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Oval 87"/>
            <p:cNvSpPr>
              <a:spLocks noChangeArrowheads="1"/>
            </p:cNvSpPr>
            <p:nvPr/>
          </p:nvSpPr>
          <p:spPr bwMode="auto">
            <a:xfrm>
              <a:off x="5832476" y="274638"/>
              <a:ext cx="203200" cy="201613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88"/>
            <p:cNvSpPr/>
            <p:nvPr/>
          </p:nvSpPr>
          <p:spPr bwMode="auto">
            <a:xfrm>
              <a:off x="7121526" y="5462588"/>
              <a:ext cx="357188" cy="471488"/>
            </a:xfrm>
            <a:custGeom>
              <a:avLst/>
              <a:gdLst>
                <a:gd name="T0" fmla="*/ 26 w 125"/>
                <a:gd name="T1" fmla="*/ 0 h 165"/>
                <a:gd name="T2" fmla="*/ 45 w 125"/>
                <a:gd name="T3" fmla="*/ 58 h 165"/>
                <a:gd name="T4" fmla="*/ 90 w 125"/>
                <a:gd name="T5" fmla="*/ 125 h 165"/>
                <a:gd name="T6" fmla="*/ 116 w 125"/>
                <a:gd name="T7" fmla="*/ 144 h 165"/>
                <a:gd name="T8" fmla="*/ 107 w 125"/>
                <a:gd name="T9" fmla="*/ 159 h 165"/>
                <a:gd name="T10" fmla="*/ 42 w 125"/>
                <a:gd name="T11" fmla="*/ 99 h 165"/>
                <a:gd name="T12" fmla="*/ 19 w 125"/>
                <a:gd name="T13" fmla="*/ 57 h 165"/>
                <a:gd name="T14" fmla="*/ 0 w 125"/>
                <a:gd name="T15" fmla="*/ 1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65">
                  <a:moveTo>
                    <a:pt x="26" y="0"/>
                  </a:moveTo>
                  <a:cubicBezTo>
                    <a:pt x="36" y="19"/>
                    <a:pt x="36" y="39"/>
                    <a:pt x="45" y="58"/>
                  </a:cubicBezTo>
                  <a:cubicBezTo>
                    <a:pt x="56" y="83"/>
                    <a:pt x="69" y="107"/>
                    <a:pt x="90" y="125"/>
                  </a:cubicBezTo>
                  <a:cubicBezTo>
                    <a:pt x="97" y="132"/>
                    <a:pt x="110" y="137"/>
                    <a:pt x="116" y="144"/>
                  </a:cubicBezTo>
                  <a:cubicBezTo>
                    <a:pt x="125" y="155"/>
                    <a:pt x="124" y="165"/>
                    <a:pt x="107" y="159"/>
                  </a:cubicBezTo>
                  <a:cubicBezTo>
                    <a:pt x="87" y="151"/>
                    <a:pt x="54" y="116"/>
                    <a:pt x="42" y="99"/>
                  </a:cubicBezTo>
                  <a:cubicBezTo>
                    <a:pt x="33" y="87"/>
                    <a:pt x="26" y="71"/>
                    <a:pt x="19" y="57"/>
                  </a:cubicBezTo>
                  <a:cubicBezTo>
                    <a:pt x="14" y="45"/>
                    <a:pt x="11" y="21"/>
                    <a:pt x="0" y="14"/>
                  </a:cubicBezTo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89"/>
            <p:cNvSpPr/>
            <p:nvPr/>
          </p:nvSpPr>
          <p:spPr bwMode="auto">
            <a:xfrm>
              <a:off x="7389813" y="5848350"/>
              <a:ext cx="268288" cy="158750"/>
            </a:xfrm>
            <a:custGeom>
              <a:avLst/>
              <a:gdLst>
                <a:gd name="T0" fmla="*/ 5 w 94"/>
                <a:gd name="T1" fmla="*/ 7 h 56"/>
                <a:gd name="T2" fmla="*/ 30 w 94"/>
                <a:gd name="T3" fmla="*/ 1 h 56"/>
                <a:gd name="T4" fmla="*/ 56 w 94"/>
                <a:gd name="T5" fmla="*/ 9 h 56"/>
                <a:gd name="T6" fmla="*/ 77 w 94"/>
                <a:gd name="T7" fmla="*/ 23 h 56"/>
                <a:gd name="T8" fmla="*/ 88 w 94"/>
                <a:gd name="T9" fmla="*/ 39 h 56"/>
                <a:gd name="T10" fmla="*/ 35 w 94"/>
                <a:gd name="T11" fmla="*/ 52 h 56"/>
                <a:gd name="T12" fmla="*/ 1 w 94"/>
                <a:gd name="T13" fmla="*/ 18 h 56"/>
                <a:gd name="T14" fmla="*/ 3 w 94"/>
                <a:gd name="T1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56">
                  <a:moveTo>
                    <a:pt x="5" y="7"/>
                  </a:moveTo>
                  <a:cubicBezTo>
                    <a:pt x="14" y="3"/>
                    <a:pt x="20" y="0"/>
                    <a:pt x="30" y="1"/>
                  </a:cubicBezTo>
                  <a:cubicBezTo>
                    <a:pt x="40" y="2"/>
                    <a:pt x="48" y="5"/>
                    <a:pt x="56" y="9"/>
                  </a:cubicBezTo>
                  <a:cubicBezTo>
                    <a:pt x="63" y="13"/>
                    <a:pt x="70" y="19"/>
                    <a:pt x="77" y="23"/>
                  </a:cubicBezTo>
                  <a:cubicBezTo>
                    <a:pt x="84" y="28"/>
                    <a:pt x="94" y="30"/>
                    <a:pt x="88" y="39"/>
                  </a:cubicBezTo>
                  <a:cubicBezTo>
                    <a:pt x="78" y="54"/>
                    <a:pt x="50" y="56"/>
                    <a:pt x="35" y="52"/>
                  </a:cubicBezTo>
                  <a:cubicBezTo>
                    <a:pt x="19" y="48"/>
                    <a:pt x="3" y="35"/>
                    <a:pt x="1" y="18"/>
                  </a:cubicBezTo>
                  <a:cubicBezTo>
                    <a:pt x="0" y="14"/>
                    <a:pt x="0" y="10"/>
                    <a:pt x="3" y="7"/>
                  </a:cubicBezTo>
                </a:path>
              </a:pathLst>
            </a:custGeom>
            <a:solidFill>
              <a:srgbClr val="A9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Oval 90"/>
            <p:cNvSpPr>
              <a:spLocks noChangeArrowheads="1"/>
            </p:cNvSpPr>
            <p:nvPr/>
          </p:nvSpPr>
          <p:spPr bwMode="auto">
            <a:xfrm>
              <a:off x="5276851" y="801688"/>
              <a:ext cx="57150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Oval 91"/>
            <p:cNvSpPr>
              <a:spLocks noChangeArrowheads="1"/>
            </p:cNvSpPr>
            <p:nvPr/>
          </p:nvSpPr>
          <p:spPr bwMode="auto">
            <a:xfrm>
              <a:off x="4927601" y="628650"/>
              <a:ext cx="53975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92"/>
            <p:cNvSpPr/>
            <p:nvPr/>
          </p:nvSpPr>
          <p:spPr bwMode="auto">
            <a:xfrm>
              <a:off x="5875338" y="5211763"/>
              <a:ext cx="492125" cy="207963"/>
            </a:xfrm>
            <a:custGeom>
              <a:avLst/>
              <a:gdLst>
                <a:gd name="T0" fmla="*/ 12 w 172"/>
                <a:gd name="T1" fmla="*/ 0 h 73"/>
                <a:gd name="T2" fmla="*/ 76 w 172"/>
                <a:gd name="T3" fmla="*/ 71 h 73"/>
                <a:gd name="T4" fmla="*/ 143 w 172"/>
                <a:gd name="T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73">
                  <a:moveTo>
                    <a:pt x="12" y="0"/>
                  </a:moveTo>
                  <a:cubicBezTo>
                    <a:pt x="0" y="36"/>
                    <a:pt x="42" y="73"/>
                    <a:pt x="76" y="71"/>
                  </a:cubicBezTo>
                  <a:cubicBezTo>
                    <a:pt x="93" y="69"/>
                    <a:pt x="172" y="26"/>
                    <a:pt x="14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93"/>
            <p:cNvSpPr/>
            <p:nvPr/>
          </p:nvSpPr>
          <p:spPr bwMode="auto">
            <a:xfrm>
              <a:off x="5045076" y="5502275"/>
              <a:ext cx="558800" cy="442913"/>
            </a:xfrm>
            <a:custGeom>
              <a:avLst/>
              <a:gdLst>
                <a:gd name="T0" fmla="*/ 176 w 196"/>
                <a:gd name="T1" fmla="*/ 45 h 155"/>
                <a:gd name="T2" fmla="*/ 58 w 196"/>
                <a:gd name="T3" fmla="*/ 133 h 155"/>
                <a:gd name="T4" fmla="*/ 153 w 196"/>
                <a:gd name="T5" fmla="*/ 124 h 155"/>
                <a:gd name="T6" fmla="*/ 176 w 196"/>
                <a:gd name="T7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55">
                  <a:moveTo>
                    <a:pt x="176" y="45"/>
                  </a:moveTo>
                  <a:cubicBezTo>
                    <a:pt x="141" y="0"/>
                    <a:pt x="0" y="85"/>
                    <a:pt x="58" y="133"/>
                  </a:cubicBezTo>
                  <a:cubicBezTo>
                    <a:pt x="84" y="155"/>
                    <a:pt x="129" y="143"/>
                    <a:pt x="153" y="124"/>
                  </a:cubicBezTo>
                  <a:cubicBezTo>
                    <a:pt x="173" y="108"/>
                    <a:pt x="196" y="70"/>
                    <a:pt x="176" y="45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94"/>
            <p:cNvSpPr/>
            <p:nvPr/>
          </p:nvSpPr>
          <p:spPr bwMode="auto">
            <a:xfrm>
              <a:off x="6886576" y="5383213"/>
              <a:ext cx="403225" cy="365125"/>
            </a:xfrm>
            <a:custGeom>
              <a:avLst/>
              <a:gdLst>
                <a:gd name="T0" fmla="*/ 72 w 141"/>
                <a:gd name="T1" fmla="*/ 4 h 128"/>
                <a:gd name="T2" fmla="*/ 30 w 141"/>
                <a:gd name="T3" fmla="*/ 85 h 128"/>
                <a:gd name="T4" fmla="*/ 121 w 141"/>
                <a:gd name="T5" fmla="*/ 128 h 128"/>
                <a:gd name="T6" fmla="*/ 68 w 14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8">
                  <a:moveTo>
                    <a:pt x="72" y="4"/>
                  </a:moveTo>
                  <a:cubicBezTo>
                    <a:pt x="30" y="7"/>
                    <a:pt x="0" y="46"/>
                    <a:pt x="30" y="85"/>
                  </a:cubicBezTo>
                  <a:cubicBezTo>
                    <a:pt x="56" y="119"/>
                    <a:pt x="89" y="113"/>
                    <a:pt x="121" y="128"/>
                  </a:cubicBezTo>
                  <a:cubicBezTo>
                    <a:pt x="141" y="91"/>
                    <a:pt x="105" y="16"/>
                    <a:pt x="68" y="0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95"/>
            <p:cNvSpPr/>
            <p:nvPr/>
          </p:nvSpPr>
          <p:spPr bwMode="auto">
            <a:xfrm>
              <a:off x="6207126" y="5641975"/>
              <a:ext cx="628650" cy="454025"/>
            </a:xfrm>
            <a:custGeom>
              <a:avLst/>
              <a:gdLst>
                <a:gd name="T0" fmla="*/ 149 w 220"/>
                <a:gd name="T1" fmla="*/ 149 h 159"/>
                <a:gd name="T2" fmla="*/ 210 w 220"/>
                <a:gd name="T3" fmla="*/ 85 h 159"/>
                <a:gd name="T4" fmla="*/ 145 w 220"/>
                <a:gd name="T5" fmla="*/ 36 h 159"/>
                <a:gd name="T6" fmla="*/ 68 w 220"/>
                <a:gd name="T7" fmla="*/ 10 h 159"/>
                <a:gd name="T8" fmla="*/ 31 w 220"/>
                <a:gd name="T9" fmla="*/ 137 h 159"/>
                <a:gd name="T10" fmla="*/ 149 w 220"/>
                <a:gd name="T1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9">
                  <a:moveTo>
                    <a:pt x="149" y="149"/>
                  </a:moveTo>
                  <a:cubicBezTo>
                    <a:pt x="189" y="140"/>
                    <a:pt x="220" y="120"/>
                    <a:pt x="210" y="85"/>
                  </a:cubicBezTo>
                  <a:cubicBezTo>
                    <a:pt x="203" y="62"/>
                    <a:pt x="163" y="48"/>
                    <a:pt x="145" y="36"/>
                  </a:cubicBezTo>
                  <a:cubicBezTo>
                    <a:pt x="119" y="20"/>
                    <a:pt x="96" y="0"/>
                    <a:pt x="68" y="10"/>
                  </a:cubicBezTo>
                  <a:cubicBezTo>
                    <a:pt x="32" y="23"/>
                    <a:pt x="0" y="110"/>
                    <a:pt x="31" y="137"/>
                  </a:cubicBezTo>
                  <a:cubicBezTo>
                    <a:pt x="50" y="154"/>
                    <a:pt x="105" y="159"/>
                    <a:pt x="149" y="149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96"/>
            <p:cNvSpPr/>
            <p:nvPr/>
          </p:nvSpPr>
          <p:spPr bwMode="auto">
            <a:xfrm>
              <a:off x="5164138" y="1376363"/>
              <a:ext cx="277813" cy="169863"/>
            </a:xfrm>
            <a:custGeom>
              <a:avLst/>
              <a:gdLst>
                <a:gd name="T0" fmla="*/ 0 w 175"/>
                <a:gd name="T1" fmla="*/ 0 h 107"/>
                <a:gd name="T2" fmla="*/ 175 w 175"/>
                <a:gd name="T3" fmla="*/ 95 h 107"/>
                <a:gd name="T4" fmla="*/ 0 w 175"/>
                <a:gd name="T5" fmla="*/ 107 h 107"/>
                <a:gd name="T6" fmla="*/ 0 w 175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7">
                  <a:moveTo>
                    <a:pt x="0" y="0"/>
                  </a:moveTo>
                  <a:lnTo>
                    <a:pt x="175" y="95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97"/>
            <p:cNvSpPr/>
            <p:nvPr/>
          </p:nvSpPr>
          <p:spPr bwMode="auto">
            <a:xfrm>
              <a:off x="5278438" y="1320800"/>
              <a:ext cx="277813" cy="166688"/>
            </a:xfrm>
            <a:custGeom>
              <a:avLst/>
              <a:gdLst>
                <a:gd name="T0" fmla="*/ 175 w 175"/>
                <a:gd name="T1" fmla="*/ 105 h 105"/>
                <a:gd name="T2" fmla="*/ 0 w 175"/>
                <a:gd name="T3" fmla="*/ 0 h 105"/>
                <a:gd name="T4" fmla="*/ 175 w 175"/>
                <a:gd name="T5" fmla="*/ 6 h 105"/>
                <a:gd name="T6" fmla="*/ 175 w 1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5">
                  <a:moveTo>
                    <a:pt x="175" y="105"/>
                  </a:moveTo>
                  <a:lnTo>
                    <a:pt x="0" y="0"/>
                  </a:lnTo>
                  <a:lnTo>
                    <a:pt x="175" y="6"/>
                  </a:lnTo>
                  <a:lnTo>
                    <a:pt x="175" y="105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8"/>
            <p:cNvSpPr/>
            <p:nvPr/>
          </p:nvSpPr>
          <p:spPr bwMode="auto">
            <a:xfrm>
              <a:off x="5241926" y="1612900"/>
              <a:ext cx="320675" cy="225425"/>
            </a:xfrm>
            <a:custGeom>
              <a:avLst/>
              <a:gdLst>
                <a:gd name="T0" fmla="*/ 0 w 202"/>
                <a:gd name="T1" fmla="*/ 32 h 142"/>
                <a:gd name="T2" fmla="*/ 202 w 202"/>
                <a:gd name="T3" fmla="*/ 0 h 142"/>
                <a:gd name="T4" fmla="*/ 193 w 202"/>
                <a:gd name="T5" fmla="*/ 142 h 142"/>
                <a:gd name="T6" fmla="*/ 0 w 202"/>
                <a:gd name="T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2">
                  <a:moveTo>
                    <a:pt x="0" y="32"/>
                  </a:moveTo>
                  <a:lnTo>
                    <a:pt x="202" y="0"/>
                  </a:lnTo>
                  <a:lnTo>
                    <a:pt x="193" y="14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9"/>
            <p:cNvSpPr/>
            <p:nvPr/>
          </p:nvSpPr>
          <p:spPr bwMode="auto">
            <a:xfrm>
              <a:off x="5159376" y="1738313"/>
              <a:ext cx="290513" cy="193675"/>
            </a:xfrm>
            <a:custGeom>
              <a:avLst/>
              <a:gdLst>
                <a:gd name="T0" fmla="*/ 5 w 183"/>
                <a:gd name="T1" fmla="*/ 0 h 122"/>
                <a:gd name="T2" fmla="*/ 183 w 183"/>
                <a:gd name="T3" fmla="*/ 113 h 122"/>
                <a:gd name="T4" fmla="*/ 0 w 183"/>
                <a:gd name="T5" fmla="*/ 122 h 122"/>
                <a:gd name="T6" fmla="*/ 5 w 183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22">
                  <a:moveTo>
                    <a:pt x="5" y="0"/>
                  </a:moveTo>
                  <a:lnTo>
                    <a:pt x="183" y="113"/>
                  </a:lnTo>
                  <a:lnTo>
                    <a:pt x="0" y="1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5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100"/>
            <p:cNvSpPr/>
            <p:nvPr/>
          </p:nvSpPr>
          <p:spPr bwMode="auto">
            <a:xfrm>
              <a:off x="5099051" y="2106613"/>
              <a:ext cx="474663" cy="153988"/>
            </a:xfrm>
            <a:custGeom>
              <a:avLst/>
              <a:gdLst>
                <a:gd name="T0" fmla="*/ 0 w 299"/>
                <a:gd name="T1" fmla="*/ 97 h 97"/>
                <a:gd name="T2" fmla="*/ 297 w 299"/>
                <a:gd name="T3" fmla="*/ 93 h 97"/>
                <a:gd name="T4" fmla="*/ 299 w 299"/>
                <a:gd name="T5" fmla="*/ 7 h 97"/>
                <a:gd name="T6" fmla="*/ 250 w 299"/>
                <a:gd name="T7" fmla="*/ 0 h 97"/>
                <a:gd name="T8" fmla="*/ 157 w 299"/>
                <a:gd name="T9" fmla="*/ 2 h 97"/>
                <a:gd name="T10" fmla="*/ 68 w 299"/>
                <a:gd name="T11" fmla="*/ 0 h 97"/>
                <a:gd name="T12" fmla="*/ 4 w 299"/>
                <a:gd name="T13" fmla="*/ 0 h 97"/>
                <a:gd name="T14" fmla="*/ 0 w 299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97">
                  <a:moveTo>
                    <a:pt x="0" y="97"/>
                  </a:moveTo>
                  <a:lnTo>
                    <a:pt x="297" y="93"/>
                  </a:lnTo>
                  <a:lnTo>
                    <a:pt x="299" y="7"/>
                  </a:lnTo>
                  <a:lnTo>
                    <a:pt x="250" y="0"/>
                  </a:lnTo>
                  <a:lnTo>
                    <a:pt x="157" y="2"/>
                  </a:lnTo>
                  <a:lnTo>
                    <a:pt x="68" y="0"/>
                  </a:lnTo>
                  <a:lnTo>
                    <a:pt x="4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75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101"/>
            <p:cNvSpPr/>
            <p:nvPr/>
          </p:nvSpPr>
          <p:spPr bwMode="auto">
            <a:xfrm>
              <a:off x="5105401" y="2097088"/>
              <a:ext cx="473075" cy="157163"/>
            </a:xfrm>
            <a:custGeom>
              <a:avLst/>
              <a:gdLst>
                <a:gd name="T0" fmla="*/ 0 w 166"/>
                <a:gd name="T1" fmla="*/ 3 h 55"/>
                <a:gd name="T2" fmla="*/ 28 w 166"/>
                <a:gd name="T3" fmla="*/ 52 h 55"/>
                <a:gd name="T4" fmla="*/ 50 w 166"/>
                <a:gd name="T5" fmla="*/ 1 h 55"/>
                <a:gd name="T6" fmla="*/ 80 w 166"/>
                <a:gd name="T7" fmla="*/ 49 h 55"/>
                <a:gd name="T8" fmla="*/ 103 w 166"/>
                <a:gd name="T9" fmla="*/ 1 h 55"/>
                <a:gd name="T10" fmla="*/ 127 w 166"/>
                <a:gd name="T11" fmla="*/ 48 h 55"/>
                <a:gd name="T12" fmla="*/ 148 w 166"/>
                <a:gd name="T13" fmla="*/ 1 h 55"/>
                <a:gd name="T14" fmla="*/ 163 w 166"/>
                <a:gd name="T15" fmla="*/ 55 h 55"/>
                <a:gd name="T16" fmla="*/ 166 w 166"/>
                <a:gd name="T17" fmla="*/ 1 h 55"/>
                <a:gd name="T18" fmla="*/ 0 w 166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5">
                  <a:moveTo>
                    <a:pt x="0" y="3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6" y="1"/>
                    <a:pt x="5" y="0"/>
                    <a:pt x="0" y="3"/>
                  </a:cubicBezTo>
                  <a:close/>
                </a:path>
              </a:pathLst>
            </a:custGeom>
            <a:solidFill>
              <a:srgbClr val="FF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Oval 102"/>
            <p:cNvSpPr>
              <a:spLocks noChangeArrowheads="1"/>
            </p:cNvSpPr>
            <p:nvPr/>
          </p:nvSpPr>
          <p:spPr bwMode="auto">
            <a:xfrm>
              <a:off x="513873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Oval 103"/>
            <p:cNvSpPr>
              <a:spLocks noChangeArrowheads="1"/>
            </p:cNvSpPr>
            <p:nvPr/>
          </p:nvSpPr>
          <p:spPr bwMode="auto">
            <a:xfrm>
              <a:off x="5248276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Oval 104"/>
            <p:cNvSpPr>
              <a:spLocks noChangeArrowheads="1"/>
            </p:cNvSpPr>
            <p:nvPr/>
          </p:nvSpPr>
          <p:spPr bwMode="auto">
            <a:xfrm>
              <a:off x="537368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Oval 105"/>
            <p:cNvSpPr>
              <a:spLocks noChangeArrowheads="1"/>
            </p:cNvSpPr>
            <p:nvPr/>
          </p:nvSpPr>
          <p:spPr bwMode="auto">
            <a:xfrm>
              <a:off x="5502276" y="2306638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06"/>
            <p:cNvSpPr/>
            <p:nvPr/>
          </p:nvSpPr>
          <p:spPr bwMode="auto">
            <a:xfrm>
              <a:off x="5156201" y="2693988"/>
              <a:ext cx="150813" cy="93663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6 h 33"/>
                <a:gd name="T4" fmla="*/ 27 w 53"/>
                <a:gd name="T5" fmla="*/ 33 h 33"/>
                <a:gd name="T6" fmla="*/ 53 w 53"/>
                <a:gd name="T7" fmla="*/ 9 h 33"/>
                <a:gd name="T8" fmla="*/ 0 w 5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21"/>
                    <a:pt x="12" y="33"/>
                    <a:pt x="27" y="33"/>
                  </a:cubicBezTo>
                  <a:cubicBezTo>
                    <a:pt x="40" y="33"/>
                    <a:pt x="52" y="22"/>
                    <a:pt x="53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Oval 107"/>
            <p:cNvSpPr>
              <a:spLocks noChangeArrowheads="1"/>
            </p:cNvSpPr>
            <p:nvPr/>
          </p:nvSpPr>
          <p:spPr bwMode="auto">
            <a:xfrm>
              <a:off x="5376863" y="2808288"/>
              <a:ext cx="111125" cy="111125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08"/>
            <p:cNvSpPr/>
            <p:nvPr/>
          </p:nvSpPr>
          <p:spPr bwMode="auto">
            <a:xfrm>
              <a:off x="5078413" y="2859088"/>
              <a:ext cx="98425" cy="163513"/>
            </a:xfrm>
            <a:custGeom>
              <a:avLst/>
              <a:gdLst>
                <a:gd name="T0" fmla="*/ 6 w 34"/>
                <a:gd name="T1" fmla="*/ 0 h 57"/>
                <a:gd name="T2" fmla="*/ 1 w 34"/>
                <a:gd name="T3" fmla="*/ 1 h 57"/>
                <a:gd name="T4" fmla="*/ 0 w 34"/>
                <a:gd name="T5" fmla="*/ 57 h 57"/>
                <a:gd name="T6" fmla="*/ 6 w 34"/>
                <a:gd name="T7" fmla="*/ 57 h 57"/>
                <a:gd name="T8" fmla="*/ 34 w 34"/>
                <a:gd name="T9" fmla="*/ 29 h 57"/>
                <a:gd name="T10" fmla="*/ 6 w 34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6" y="0"/>
                  </a:moveTo>
                  <a:cubicBezTo>
                    <a:pt x="4" y="0"/>
                    <a:pt x="3" y="1"/>
                    <a:pt x="1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7"/>
                    <a:pt x="4" y="57"/>
                    <a:pt x="6" y="57"/>
                  </a:cubicBezTo>
                  <a:cubicBezTo>
                    <a:pt x="21" y="57"/>
                    <a:pt x="34" y="44"/>
                    <a:pt x="34" y="29"/>
                  </a:cubicBezTo>
                  <a:cubicBezTo>
                    <a:pt x="34" y="13"/>
                    <a:pt x="21" y="0"/>
                    <a:pt x="6" y="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Oval 109"/>
            <p:cNvSpPr>
              <a:spLocks noChangeArrowheads="1"/>
            </p:cNvSpPr>
            <p:nvPr/>
          </p:nvSpPr>
          <p:spPr bwMode="auto">
            <a:xfrm>
              <a:off x="5116513" y="3222625"/>
              <a:ext cx="103188" cy="101600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10"/>
            <p:cNvSpPr/>
            <p:nvPr/>
          </p:nvSpPr>
          <p:spPr bwMode="auto">
            <a:xfrm>
              <a:off x="5359401" y="3262313"/>
              <a:ext cx="171450" cy="104775"/>
            </a:xfrm>
            <a:custGeom>
              <a:avLst/>
              <a:gdLst>
                <a:gd name="T0" fmla="*/ 60 w 60"/>
                <a:gd name="T1" fmla="*/ 30 h 37"/>
                <a:gd name="T2" fmla="*/ 30 w 60"/>
                <a:gd name="T3" fmla="*/ 0 h 37"/>
                <a:gd name="T4" fmla="*/ 0 w 60"/>
                <a:gd name="T5" fmla="*/ 30 h 37"/>
                <a:gd name="T6" fmla="*/ 1 w 60"/>
                <a:gd name="T7" fmla="*/ 37 h 37"/>
                <a:gd name="T8" fmla="*/ 59 w 60"/>
                <a:gd name="T9" fmla="*/ 36 h 37"/>
                <a:gd name="T10" fmla="*/ 60 w 60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7">
                  <a:moveTo>
                    <a:pt x="60" y="30"/>
                  </a:move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2"/>
                    <a:pt x="1" y="35"/>
                    <a:pt x="1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4"/>
                    <a:pt x="60" y="32"/>
                    <a:pt x="60" y="3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Oval 111"/>
            <p:cNvSpPr>
              <a:spLocks noChangeArrowheads="1"/>
            </p:cNvSpPr>
            <p:nvPr/>
          </p:nvSpPr>
          <p:spPr bwMode="auto">
            <a:xfrm>
              <a:off x="5233988" y="3005138"/>
              <a:ext cx="211138" cy="214313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12"/>
            <p:cNvSpPr/>
            <p:nvPr/>
          </p:nvSpPr>
          <p:spPr bwMode="auto">
            <a:xfrm>
              <a:off x="5530851" y="2944813"/>
              <a:ext cx="39688" cy="128588"/>
            </a:xfrm>
            <a:custGeom>
              <a:avLst/>
              <a:gdLst>
                <a:gd name="T0" fmla="*/ 0 w 14"/>
                <a:gd name="T1" fmla="*/ 23 h 45"/>
                <a:gd name="T2" fmla="*/ 14 w 14"/>
                <a:gd name="T3" fmla="*/ 45 h 45"/>
                <a:gd name="T4" fmla="*/ 14 w 14"/>
                <a:gd name="T5" fmla="*/ 0 h 45"/>
                <a:gd name="T6" fmla="*/ 0 w 14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0" y="23"/>
                  </a:moveTo>
                  <a:cubicBezTo>
                    <a:pt x="0" y="33"/>
                    <a:pt x="6" y="41"/>
                    <a:pt x="14" y="45"/>
                  </a:cubicBezTo>
                  <a:cubicBezTo>
                    <a:pt x="14" y="30"/>
                    <a:pt x="14" y="15"/>
                    <a:pt x="14" y="0"/>
                  </a:cubicBezTo>
                  <a:cubicBezTo>
                    <a:pt x="6" y="4"/>
                    <a:pt x="0" y="13"/>
                    <a:pt x="0" y="23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13"/>
            <p:cNvSpPr/>
            <p:nvPr/>
          </p:nvSpPr>
          <p:spPr bwMode="auto">
            <a:xfrm>
              <a:off x="5106988" y="3409950"/>
              <a:ext cx="174625" cy="120650"/>
            </a:xfrm>
            <a:custGeom>
              <a:avLst/>
              <a:gdLst>
                <a:gd name="T0" fmla="*/ 0 w 110"/>
                <a:gd name="T1" fmla="*/ 4 h 76"/>
                <a:gd name="T2" fmla="*/ 99 w 110"/>
                <a:gd name="T3" fmla="*/ 0 h 76"/>
                <a:gd name="T4" fmla="*/ 110 w 110"/>
                <a:gd name="T5" fmla="*/ 76 h 76"/>
                <a:gd name="T6" fmla="*/ 6 w 110"/>
                <a:gd name="T7" fmla="*/ 49 h 76"/>
                <a:gd name="T8" fmla="*/ 0 w 110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6">
                  <a:moveTo>
                    <a:pt x="0" y="4"/>
                  </a:moveTo>
                  <a:lnTo>
                    <a:pt x="99" y="0"/>
                  </a:lnTo>
                  <a:lnTo>
                    <a:pt x="110" y="76"/>
                  </a:lnTo>
                  <a:lnTo>
                    <a:pt x="6" y="4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14"/>
            <p:cNvSpPr/>
            <p:nvPr/>
          </p:nvSpPr>
          <p:spPr bwMode="auto">
            <a:xfrm>
              <a:off x="5367338" y="3409950"/>
              <a:ext cx="177800" cy="174625"/>
            </a:xfrm>
            <a:custGeom>
              <a:avLst/>
              <a:gdLst>
                <a:gd name="T0" fmla="*/ 0 w 112"/>
                <a:gd name="T1" fmla="*/ 6 h 110"/>
                <a:gd name="T2" fmla="*/ 0 w 112"/>
                <a:gd name="T3" fmla="*/ 87 h 110"/>
                <a:gd name="T4" fmla="*/ 112 w 112"/>
                <a:gd name="T5" fmla="*/ 110 h 110"/>
                <a:gd name="T6" fmla="*/ 106 w 112"/>
                <a:gd name="T7" fmla="*/ 0 h 110"/>
                <a:gd name="T8" fmla="*/ 0 w 112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0">
                  <a:moveTo>
                    <a:pt x="0" y="6"/>
                  </a:moveTo>
                  <a:lnTo>
                    <a:pt x="0" y="87"/>
                  </a:lnTo>
                  <a:lnTo>
                    <a:pt x="112" y="110"/>
                  </a:lnTo>
                  <a:lnTo>
                    <a:pt x="10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15"/>
            <p:cNvSpPr/>
            <p:nvPr/>
          </p:nvSpPr>
          <p:spPr bwMode="auto">
            <a:xfrm>
              <a:off x="5116513" y="3581400"/>
              <a:ext cx="179388" cy="120650"/>
            </a:xfrm>
            <a:custGeom>
              <a:avLst/>
              <a:gdLst>
                <a:gd name="T0" fmla="*/ 0 w 113"/>
                <a:gd name="T1" fmla="*/ 0 h 76"/>
                <a:gd name="T2" fmla="*/ 0 w 113"/>
                <a:gd name="T3" fmla="*/ 61 h 76"/>
                <a:gd name="T4" fmla="*/ 113 w 113"/>
                <a:gd name="T5" fmla="*/ 76 h 76"/>
                <a:gd name="T6" fmla="*/ 104 w 113"/>
                <a:gd name="T7" fmla="*/ 16 h 76"/>
                <a:gd name="T8" fmla="*/ 0 w 11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lnTo>
                    <a:pt x="0" y="61"/>
                  </a:lnTo>
                  <a:lnTo>
                    <a:pt x="113" y="76"/>
                  </a:lnTo>
                  <a:lnTo>
                    <a:pt x="10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16"/>
            <p:cNvSpPr/>
            <p:nvPr/>
          </p:nvSpPr>
          <p:spPr bwMode="auto">
            <a:xfrm>
              <a:off x="5376863" y="3627438"/>
              <a:ext cx="179388" cy="111125"/>
            </a:xfrm>
            <a:custGeom>
              <a:avLst/>
              <a:gdLst>
                <a:gd name="T0" fmla="*/ 0 w 113"/>
                <a:gd name="T1" fmla="*/ 0 h 70"/>
                <a:gd name="T2" fmla="*/ 3 w 113"/>
                <a:gd name="T3" fmla="*/ 49 h 70"/>
                <a:gd name="T4" fmla="*/ 113 w 113"/>
                <a:gd name="T5" fmla="*/ 70 h 70"/>
                <a:gd name="T6" fmla="*/ 106 w 113"/>
                <a:gd name="T7" fmla="*/ 27 h 70"/>
                <a:gd name="T8" fmla="*/ 0 w 11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3" y="49"/>
                  </a:lnTo>
                  <a:lnTo>
                    <a:pt x="113" y="70"/>
                  </a:lnTo>
                  <a:lnTo>
                    <a:pt x="106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Oval 117"/>
            <p:cNvSpPr>
              <a:spLocks noChangeArrowheads="1"/>
            </p:cNvSpPr>
            <p:nvPr/>
          </p:nvSpPr>
          <p:spPr bwMode="auto">
            <a:xfrm>
              <a:off x="5116513" y="3767138"/>
              <a:ext cx="33338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Oval 118"/>
            <p:cNvSpPr>
              <a:spLocks noChangeArrowheads="1"/>
            </p:cNvSpPr>
            <p:nvPr/>
          </p:nvSpPr>
          <p:spPr bwMode="auto">
            <a:xfrm>
              <a:off x="5238751" y="3784600"/>
              <a:ext cx="38100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Oval 119"/>
            <p:cNvSpPr>
              <a:spLocks noChangeArrowheads="1"/>
            </p:cNvSpPr>
            <p:nvPr/>
          </p:nvSpPr>
          <p:spPr bwMode="auto">
            <a:xfrm>
              <a:off x="5359401" y="3806825"/>
              <a:ext cx="33338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Oval 120"/>
            <p:cNvSpPr>
              <a:spLocks noChangeArrowheads="1"/>
            </p:cNvSpPr>
            <p:nvPr/>
          </p:nvSpPr>
          <p:spPr bwMode="auto">
            <a:xfrm>
              <a:off x="5499101" y="3817938"/>
              <a:ext cx="36513" cy="38100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Oval 121"/>
            <p:cNvSpPr>
              <a:spLocks noChangeArrowheads="1"/>
            </p:cNvSpPr>
            <p:nvPr/>
          </p:nvSpPr>
          <p:spPr bwMode="auto">
            <a:xfrm>
              <a:off x="5106988" y="4052888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Oval 122"/>
            <p:cNvSpPr>
              <a:spLocks noChangeArrowheads="1"/>
            </p:cNvSpPr>
            <p:nvPr/>
          </p:nvSpPr>
          <p:spPr bwMode="auto">
            <a:xfrm>
              <a:off x="5227638" y="405765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Oval 123"/>
            <p:cNvSpPr>
              <a:spLocks noChangeArrowheads="1"/>
            </p:cNvSpPr>
            <p:nvPr/>
          </p:nvSpPr>
          <p:spPr bwMode="auto">
            <a:xfrm>
              <a:off x="5364163" y="4070350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Oval 124"/>
            <p:cNvSpPr>
              <a:spLocks noChangeArrowheads="1"/>
            </p:cNvSpPr>
            <p:nvPr/>
          </p:nvSpPr>
          <p:spPr bwMode="auto">
            <a:xfrm>
              <a:off x="5499101" y="4078288"/>
              <a:ext cx="36513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Oval 125"/>
            <p:cNvSpPr>
              <a:spLocks noChangeArrowheads="1"/>
            </p:cNvSpPr>
            <p:nvPr/>
          </p:nvSpPr>
          <p:spPr bwMode="auto">
            <a:xfrm>
              <a:off x="5106988" y="434340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Oval 126"/>
            <p:cNvSpPr>
              <a:spLocks noChangeArrowheads="1"/>
            </p:cNvSpPr>
            <p:nvPr/>
          </p:nvSpPr>
          <p:spPr bwMode="auto">
            <a:xfrm>
              <a:off x="5235576" y="4352925"/>
              <a:ext cx="34925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Oval 127"/>
            <p:cNvSpPr>
              <a:spLocks noChangeArrowheads="1"/>
            </p:cNvSpPr>
            <p:nvPr/>
          </p:nvSpPr>
          <p:spPr bwMode="auto">
            <a:xfrm>
              <a:off x="5373688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Oval 128"/>
            <p:cNvSpPr>
              <a:spLocks noChangeArrowheads="1"/>
            </p:cNvSpPr>
            <p:nvPr/>
          </p:nvSpPr>
          <p:spPr bwMode="auto">
            <a:xfrm>
              <a:off x="5505451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Oval 129"/>
            <p:cNvSpPr>
              <a:spLocks noChangeArrowheads="1"/>
            </p:cNvSpPr>
            <p:nvPr/>
          </p:nvSpPr>
          <p:spPr bwMode="auto">
            <a:xfrm>
              <a:off x="5124451" y="3921125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Oval 130"/>
            <p:cNvSpPr>
              <a:spLocks noChangeArrowheads="1"/>
            </p:cNvSpPr>
            <p:nvPr/>
          </p:nvSpPr>
          <p:spPr bwMode="auto">
            <a:xfrm>
              <a:off x="5270501" y="3930650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Oval 131"/>
            <p:cNvSpPr>
              <a:spLocks noChangeArrowheads="1"/>
            </p:cNvSpPr>
            <p:nvPr/>
          </p:nvSpPr>
          <p:spPr bwMode="auto">
            <a:xfrm>
              <a:off x="5381626" y="3944938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Oval 132"/>
            <p:cNvSpPr>
              <a:spLocks noChangeArrowheads="1"/>
            </p:cNvSpPr>
            <p:nvPr/>
          </p:nvSpPr>
          <p:spPr bwMode="auto">
            <a:xfrm>
              <a:off x="5499101" y="3946525"/>
              <a:ext cx="36513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Oval 133"/>
            <p:cNvSpPr>
              <a:spLocks noChangeArrowheads="1"/>
            </p:cNvSpPr>
            <p:nvPr/>
          </p:nvSpPr>
          <p:spPr bwMode="auto">
            <a:xfrm>
              <a:off x="5106988" y="4203700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Oval 134"/>
            <p:cNvSpPr>
              <a:spLocks noChangeArrowheads="1"/>
            </p:cNvSpPr>
            <p:nvPr/>
          </p:nvSpPr>
          <p:spPr bwMode="auto">
            <a:xfrm>
              <a:off x="5235576" y="4213225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Oval 135"/>
            <p:cNvSpPr>
              <a:spLocks noChangeArrowheads="1"/>
            </p:cNvSpPr>
            <p:nvPr/>
          </p:nvSpPr>
          <p:spPr bwMode="auto">
            <a:xfrm>
              <a:off x="5367338" y="4221163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Oval 136"/>
            <p:cNvSpPr>
              <a:spLocks noChangeArrowheads="1"/>
            </p:cNvSpPr>
            <p:nvPr/>
          </p:nvSpPr>
          <p:spPr bwMode="auto">
            <a:xfrm>
              <a:off x="5499101" y="4214813"/>
              <a:ext cx="36513" cy="38100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Oval 137"/>
            <p:cNvSpPr>
              <a:spLocks noChangeArrowheads="1"/>
            </p:cNvSpPr>
            <p:nvPr/>
          </p:nvSpPr>
          <p:spPr bwMode="auto">
            <a:xfrm>
              <a:off x="5110163" y="4449763"/>
              <a:ext cx="38100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Oval 138"/>
            <p:cNvSpPr>
              <a:spLocks noChangeArrowheads="1"/>
            </p:cNvSpPr>
            <p:nvPr/>
          </p:nvSpPr>
          <p:spPr bwMode="auto">
            <a:xfrm>
              <a:off x="5245101" y="4471988"/>
              <a:ext cx="33338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139"/>
            <p:cNvSpPr>
              <a:spLocks noChangeArrowheads="1"/>
            </p:cNvSpPr>
            <p:nvPr/>
          </p:nvSpPr>
          <p:spPr bwMode="auto">
            <a:xfrm>
              <a:off x="5391151" y="4475163"/>
              <a:ext cx="33338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Oval 140"/>
            <p:cNvSpPr>
              <a:spLocks noChangeArrowheads="1"/>
            </p:cNvSpPr>
            <p:nvPr/>
          </p:nvSpPr>
          <p:spPr bwMode="auto">
            <a:xfrm>
              <a:off x="5516563" y="4489450"/>
              <a:ext cx="36513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Oval 141"/>
            <p:cNvSpPr>
              <a:spLocks noChangeArrowheads="1"/>
            </p:cNvSpPr>
            <p:nvPr/>
          </p:nvSpPr>
          <p:spPr bwMode="auto">
            <a:xfrm>
              <a:off x="5084763" y="4735513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Oval 142"/>
            <p:cNvSpPr>
              <a:spLocks noChangeArrowheads="1"/>
            </p:cNvSpPr>
            <p:nvPr/>
          </p:nvSpPr>
          <p:spPr bwMode="auto">
            <a:xfrm>
              <a:off x="5173663" y="4664075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Oval 143"/>
            <p:cNvSpPr>
              <a:spLocks noChangeArrowheads="1"/>
            </p:cNvSpPr>
            <p:nvPr/>
          </p:nvSpPr>
          <p:spPr bwMode="auto">
            <a:xfrm>
              <a:off x="5262563" y="4586288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Oval 144"/>
            <p:cNvSpPr>
              <a:spLocks noChangeArrowheads="1"/>
            </p:cNvSpPr>
            <p:nvPr/>
          </p:nvSpPr>
          <p:spPr bwMode="auto">
            <a:xfrm>
              <a:off x="5299076" y="473551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Oval 145"/>
            <p:cNvSpPr>
              <a:spLocks noChangeArrowheads="1"/>
            </p:cNvSpPr>
            <p:nvPr/>
          </p:nvSpPr>
          <p:spPr bwMode="auto">
            <a:xfrm>
              <a:off x="5399088" y="481806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Oval 146"/>
            <p:cNvSpPr>
              <a:spLocks noChangeArrowheads="1"/>
            </p:cNvSpPr>
            <p:nvPr/>
          </p:nvSpPr>
          <p:spPr bwMode="auto">
            <a:xfrm>
              <a:off x="5507038" y="4872038"/>
              <a:ext cx="26988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Oval 147"/>
            <p:cNvSpPr>
              <a:spLocks noChangeArrowheads="1"/>
            </p:cNvSpPr>
            <p:nvPr/>
          </p:nvSpPr>
          <p:spPr bwMode="auto">
            <a:xfrm>
              <a:off x="5219701" y="5087938"/>
              <a:ext cx="25400" cy="26988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Oval 148"/>
            <p:cNvSpPr>
              <a:spLocks noChangeArrowheads="1"/>
            </p:cNvSpPr>
            <p:nvPr/>
          </p:nvSpPr>
          <p:spPr bwMode="auto">
            <a:xfrm>
              <a:off x="5278438" y="5008563"/>
              <a:ext cx="26988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Oval 149"/>
            <p:cNvSpPr>
              <a:spLocks noChangeArrowheads="1"/>
            </p:cNvSpPr>
            <p:nvPr/>
          </p:nvSpPr>
          <p:spPr bwMode="auto">
            <a:xfrm>
              <a:off x="5359401" y="4922838"/>
              <a:ext cx="25400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50"/>
            <p:cNvSpPr/>
            <p:nvPr/>
          </p:nvSpPr>
          <p:spPr bwMode="auto">
            <a:xfrm>
              <a:off x="5545138" y="700088"/>
              <a:ext cx="333375" cy="244475"/>
            </a:xfrm>
            <a:custGeom>
              <a:avLst/>
              <a:gdLst>
                <a:gd name="T0" fmla="*/ 5 w 117"/>
                <a:gd name="T1" fmla="*/ 0 h 86"/>
                <a:gd name="T2" fmla="*/ 69 w 117"/>
                <a:gd name="T3" fmla="*/ 25 h 86"/>
                <a:gd name="T4" fmla="*/ 112 w 117"/>
                <a:gd name="T5" fmla="*/ 56 h 86"/>
                <a:gd name="T6" fmla="*/ 55 w 117"/>
                <a:gd name="T7" fmla="*/ 84 h 86"/>
                <a:gd name="T8" fmla="*/ 0 w 117"/>
                <a:gd name="T9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6">
                  <a:moveTo>
                    <a:pt x="5" y="0"/>
                  </a:moveTo>
                  <a:cubicBezTo>
                    <a:pt x="24" y="1"/>
                    <a:pt x="49" y="19"/>
                    <a:pt x="69" y="25"/>
                  </a:cubicBezTo>
                  <a:cubicBezTo>
                    <a:pt x="83" y="29"/>
                    <a:pt x="117" y="35"/>
                    <a:pt x="112" y="56"/>
                  </a:cubicBezTo>
                  <a:cubicBezTo>
                    <a:pt x="107" y="79"/>
                    <a:pt x="75" y="86"/>
                    <a:pt x="55" y="84"/>
                  </a:cubicBezTo>
                  <a:cubicBezTo>
                    <a:pt x="25" y="82"/>
                    <a:pt x="17" y="61"/>
                    <a:pt x="0" y="40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51"/>
            <p:cNvSpPr/>
            <p:nvPr/>
          </p:nvSpPr>
          <p:spPr bwMode="auto">
            <a:xfrm>
              <a:off x="4508501" y="685800"/>
              <a:ext cx="479425" cy="530225"/>
            </a:xfrm>
            <a:custGeom>
              <a:avLst/>
              <a:gdLst>
                <a:gd name="T0" fmla="*/ 92 w 168"/>
                <a:gd name="T1" fmla="*/ 0 h 186"/>
                <a:gd name="T2" fmla="*/ 19 w 168"/>
                <a:gd name="T3" fmla="*/ 69 h 186"/>
                <a:gd name="T4" fmla="*/ 103 w 168"/>
                <a:gd name="T5" fmla="*/ 180 h 186"/>
                <a:gd name="T6" fmla="*/ 133 w 168"/>
                <a:gd name="T7" fmla="*/ 184 h 186"/>
                <a:gd name="T8" fmla="*/ 92 w 16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86">
                  <a:moveTo>
                    <a:pt x="92" y="0"/>
                  </a:moveTo>
                  <a:cubicBezTo>
                    <a:pt x="92" y="0"/>
                    <a:pt x="37" y="19"/>
                    <a:pt x="19" y="69"/>
                  </a:cubicBezTo>
                  <a:cubicBezTo>
                    <a:pt x="0" y="119"/>
                    <a:pt x="32" y="180"/>
                    <a:pt x="103" y="180"/>
                  </a:cubicBezTo>
                  <a:cubicBezTo>
                    <a:pt x="103" y="180"/>
                    <a:pt x="112" y="182"/>
                    <a:pt x="133" y="184"/>
                  </a:cubicBezTo>
                  <a:cubicBezTo>
                    <a:pt x="153" y="186"/>
                    <a:pt x="168" y="48"/>
                    <a:pt x="92" y="0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52"/>
            <p:cNvSpPr/>
            <p:nvPr/>
          </p:nvSpPr>
          <p:spPr bwMode="auto">
            <a:xfrm>
              <a:off x="4927601" y="879475"/>
              <a:ext cx="536575" cy="207963"/>
            </a:xfrm>
            <a:custGeom>
              <a:avLst/>
              <a:gdLst>
                <a:gd name="T0" fmla="*/ 157 w 188"/>
                <a:gd name="T1" fmla="*/ 53 h 73"/>
                <a:gd name="T2" fmla="*/ 102 w 188"/>
                <a:gd name="T3" fmla="*/ 61 h 73"/>
                <a:gd name="T4" fmla="*/ 157 w 188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73">
                  <a:moveTo>
                    <a:pt x="157" y="53"/>
                  </a:moveTo>
                  <a:cubicBezTo>
                    <a:pt x="146" y="73"/>
                    <a:pt x="119" y="67"/>
                    <a:pt x="102" y="61"/>
                  </a:cubicBezTo>
                  <a:cubicBezTo>
                    <a:pt x="0" y="22"/>
                    <a:pt x="188" y="0"/>
                    <a:pt x="157" y="53"/>
                  </a:cubicBezTo>
                  <a:close/>
                </a:path>
              </a:pathLst>
            </a:custGeom>
            <a:solidFill>
              <a:srgbClr val="FF7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53"/>
            <p:cNvSpPr/>
            <p:nvPr/>
          </p:nvSpPr>
          <p:spPr bwMode="auto">
            <a:xfrm>
              <a:off x="5005388" y="984250"/>
              <a:ext cx="242888" cy="246063"/>
            </a:xfrm>
            <a:custGeom>
              <a:avLst/>
              <a:gdLst>
                <a:gd name="T0" fmla="*/ 71 w 85"/>
                <a:gd name="T1" fmla="*/ 2 h 86"/>
                <a:gd name="T2" fmla="*/ 54 w 85"/>
                <a:gd name="T3" fmla="*/ 57 h 86"/>
                <a:gd name="T4" fmla="*/ 2 w 85"/>
                <a:gd name="T5" fmla="*/ 73 h 86"/>
                <a:gd name="T6" fmla="*/ 0 w 85"/>
                <a:gd name="T7" fmla="*/ 81 h 86"/>
                <a:gd name="T8" fmla="*/ 60 w 85"/>
                <a:gd name="T9" fmla="*/ 63 h 86"/>
                <a:gd name="T10" fmla="*/ 79 w 85"/>
                <a:gd name="T11" fmla="*/ 0 h 86"/>
                <a:gd name="T12" fmla="*/ 71 w 85"/>
                <a:gd name="T1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6">
                  <a:moveTo>
                    <a:pt x="71" y="2"/>
                  </a:moveTo>
                  <a:cubicBezTo>
                    <a:pt x="75" y="21"/>
                    <a:pt x="69" y="42"/>
                    <a:pt x="54" y="57"/>
                  </a:cubicBezTo>
                  <a:cubicBezTo>
                    <a:pt x="40" y="71"/>
                    <a:pt x="20" y="77"/>
                    <a:pt x="2" y="7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6"/>
                    <a:pt x="44" y="80"/>
                    <a:pt x="60" y="63"/>
                  </a:cubicBezTo>
                  <a:cubicBezTo>
                    <a:pt x="77" y="46"/>
                    <a:pt x="85" y="22"/>
                    <a:pt x="79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54"/>
            <p:cNvSpPr/>
            <p:nvPr/>
          </p:nvSpPr>
          <p:spPr bwMode="auto">
            <a:xfrm>
              <a:off x="5405438" y="941388"/>
              <a:ext cx="207963" cy="268288"/>
            </a:xfrm>
            <a:custGeom>
              <a:avLst/>
              <a:gdLst>
                <a:gd name="T0" fmla="*/ 73 w 73"/>
                <a:gd name="T1" fmla="*/ 10 h 94"/>
                <a:gd name="T2" fmla="*/ 69 w 73"/>
                <a:gd name="T3" fmla="*/ 94 h 94"/>
                <a:gd name="T4" fmla="*/ 73 w 73"/>
                <a:gd name="T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94">
                  <a:moveTo>
                    <a:pt x="73" y="10"/>
                  </a:moveTo>
                  <a:cubicBezTo>
                    <a:pt x="0" y="0"/>
                    <a:pt x="15" y="87"/>
                    <a:pt x="69" y="94"/>
                  </a:cubicBezTo>
                  <a:cubicBezTo>
                    <a:pt x="70" y="68"/>
                    <a:pt x="73" y="44"/>
                    <a:pt x="73" y="1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55"/>
            <p:cNvSpPr/>
            <p:nvPr/>
          </p:nvSpPr>
          <p:spPr bwMode="auto">
            <a:xfrm>
              <a:off x="5202238" y="519113"/>
              <a:ext cx="319088" cy="166688"/>
            </a:xfrm>
            <a:custGeom>
              <a:avLst/>
              <a:gdLst>
                <a:gd name="T0" fmla="*/ 23 w 112"/>
                <a:gd name="T1" fmla="*/ 10 h 58"/>
                <a:gd name="T2" fmla="*/ 14 w 112"/>
                <a:gd name="T3" fmla="*/ 14 h 58"/>
                <a:gd name="T4" fmla="*/ 106 w 112"/>
                <a:gd name="T5" fmla="*/ 37 h 58"/>
                <a:gd name="T6" fmla="*/ 13 w 112"/>
                <a:gd name="T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8">
                  <a:moveTo>
                    <a:pt x="23" y="10"/>
                  </a:moveTo>
                  <a:cubicBezTo>
                    <a:pt x="20" y="11"/>
                    <a:pt x="17" y="13"/>
                    <a:pt x="14" y="14"/>
                  </a:cubicBezTo>
                  <a:cubicBezTo>
                    <a:pt x="0" y="56"/>
                    <a:pt x="102" y="58"/>
                    <a:pt x="106" y="37"/>
                  </a:cubicBezTo>
                  <a:cubicBezTo>
                    <a:pt x="112" y="8"/>
                    <a:pt x="27" y="0"/>
                    <a:pt x="1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83683" y="656541"/>
            <a:ext cx="2869246" cy="1386130"/>
            <a:chOff x="1483683" y="656541"/>
            <a:chExt cx="2869246" cy="1386130"/>
          </a:xfrm>
        </p:grpSpPr>
        <p:sp>
          <p:nvSpPr>
            <p:cNvPr id="15" name="Cloud Callout 14"/>
            <p:cNvSpPr/>
            <p:nvPr/>
          </p:nvSpPr>
          <p:spPr>
            <a:xfrm>
              <a:off x="1483683" y="656541"/>
              <a:ext cx="2869246" cy="1386130"/>
            </a:xfrm>
            <a:prstGeom prst="cloud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89457" y="1024627"/>
              <a:ext cx="26634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LUYỆN ĐỌC</a:t>
              </a:r>
            </a:p>
            <a:p>
              <a:endParaRPr lang="en-US" sz="2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428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39"/>
          <p:cNvSpPr/>
          <p:nvPr/>
        </p:nvSpPr>
        <p:spPr bwMode="auto">
          <a:xfrm>
            <a:off x="1070713" y="146860"/>
            <a:ext cx="1633601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40"/>
          <p:cNvSpPr/>
          <p:nvPr/>
        </p:nvSpPr>
        <p:spPr bwMode="auto">
          <a:xfrm>
            <a:off x="5991353" y="49279"/>
            <a:ext cx="1019495" cy="718482"/>
          </a:xfrm>
          <a:custGeom>
            <a:avLst/>
            <a:gdLst>
              <a:gd name="T0" fmla="*/ 62 w 310"/>
              <a:gd name="T1" fmla="*/ 112 h 212"/>
              <a:gd name="T2" fmla="*/ 110 w 310"/>
              <a:gd name="T3" fmla="*/ 80 h 212"/>
              <a:gd name="T4" fmla="*/ 208 w 310"/>
              <a:gd name="T5" fmla="*/ 75 h 212"/>
              <a:gd name="T6" fmla="*/ 281 w 310"/>
              <a:gd name="T7" fmla="*/ 69 h 212"/>
              <a:gd name="T8" fmla="*/ 256 w 310"/>
              <a:gd name="T9" fmla="*/ 122 h 212"/>
              <a:gd name="T10" fmla="*/ 185 w 310"/>
              <a:gd name="T11" fmla="*/ 149 h 212"/>
              <a:gd name="T12" fmla="*/ 97 w 310"/>
              <a:gd name="T13" fmla="*/ 152 h 212"/>
              <a:gd name="T14" fmla="*/ 27 w 310"/>
              <a:gd name="T15" fmla="*/ 162 h 212"/>
              <a:gd name="T16" fmla="*/ 58 w 310"/>
              <a:gd name="T17" fmla="*/ 11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212">
                <a:moveTo>
                  <a:pt x="62" y="112"/>
                </a:moveTo>
                <a:cubicBezTo>
                  <a:pt x="3" y="77"/>
                  <a:pt x="73" y="36"/>
                  <a:pt x="110" y="80"/>
                </a:cubicBezTo>
                <a:cubicBezTo>
                  <a:pt x="135" y="33"/>
                  <a:pt x="191" y="0"/>
                  <a:pt x="208" y="75"/>
                </a:cubicBezTo>
                <a:cubicBezTo>
                  <a:pt x="229" y="62"/>
                  <a:pt x="259" y="50"/>
                  <a:pt x="281" y="69"/>
                </a:cubicBezTo>
                <a:cubicBezTo>
                  <a:pt x="310" y="95"/>
                  <a:pt x="289" y="122"/>
                  <a:pt x="256" y="122"/>
                </a:cubicBezTo>
                <a:cubicBezTo>
                  <a:pt x="295" y="178"/>
                  <a:pt x="220" y="207"/>
                  <a:pt x="185" y="149"/>
                </a:cubicBezTo>
                <a:cubicBezTo>
                  <a:pt x="168" y="192"/>
                  <a:pt x="102" y="212"/>
                  <a:pt x="97" y="152"/>
                </a:cubicBezTo>
                <a:cubicBezTo>
                  <a:pt x="77" y="161"/>
                  <a:pt x="47" y="183"/>
                  <a:pt x="27" y="162"/>
                </a:cubicBezTo>
                <a:cubicBezTo>
                  <a:pt x="0" y="134"/>
                  <a:pt x="37" y="125"/>
                  <a:pt x="58" y="117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39"/>
          <p:cNvSpPr/>
          <p:nvPr/>
        </p:nvSpPr>
        <p:spPr bwMode="auto">
          <a:xfrm>
            <a:off x="3496496" y="408520"/>
            <a:ext cx="1633601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2671731" y="1176090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TÌM HIỂU BÀI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2"/>
          <p:cNvCxnSpPr/>
          <p:nvPr/>
        </p:nvCxnSpPr>
        <p:spPr>
          <a:xfrm>
            <a:off x="2179065" y="2099420"/>
            <a:ext cx="6545293" cy="0"/>
          </a:xfrm>
          <a:prstGeom prst="line">
            <a:avLst/>
          </a:prstGeom>
          <a:ln>
            <a:solidFill>
              <a:srgbClr val="F7A23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组合 150"/>
          <p:cNvGrpSpPr/>
          <p:nvPr/>
        </p:nvGrpSpPr>
        <p:grpSpPr>
          <a:xfrm flipH="1">
            <a:off x="-4220" y="4745857"/>
            <a:ext cx="12055931" cy="2750298"/>
            <a:chOff x="2636838" y="2563813"/>
            <a:chExt cx="6915984" cy="1538288"/>
          </a:xfrm>
        </p:grpSpPr>
        <p:sp>
          <p:nvSpPr>
            <p:cNvPr id="129" name="Freeform 273"/>
            <p:cNvSpPr/>
            <p:nvPr/>
          </p:nvSpPr>
          <p:spPr bwMode="auto">
            <a:xfrm>
              <a:off x="2636838" y="2563813"/>
              <a:ext cx="6913563" cy="1538288"/>
            </a:xfrm>
            <a:custGeom>
              <a:avLst/>
              <a:gdLst>
                <a:gd name="T0" fmla="*/ 0 w 1631"/>
                <a:gd name="T1" fmla="*/ 59 h 360"/>
                <a:gd name="T2" fmla="*/ 520 w 1631"/>
                <a:gd name="T3" fmla="*/ 122 h 360"/>
                <a:gd name="T4" fmla="*/ 1631 w 1631"/>
                <a:gd name="T5" fmla="*/ 285 h 360"/>
                <a:gd name="T6" fmla="*/ 1631 w 1631"/>
                <a:gd name="T7" fmla="*/ 360 h 360"/>
                <a:gd name="T8" fmla="*/ 0 w 1631"/>
                <a:gd name="T9" fmla="*/ 360 h 360"/>
                <a:gd name="T10" fmla="*/ 0 w 1631"/>
                <a:gd name="T11" fmla="*/ 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360">
                  <a:moveTo>
                    <a:pt x="0" y="59"/>
                  </a:moveTo>
                  <a:cubicBezTo>
                    <a:pt x="0" y="59"/>
                    <a:pt x="225" y="0"/>
                    <a:pt x="520" y="122"/>
                  </a:cubicBezTo>
                  <a:cubicBezTo>
                    <a:pt x="814" y="244"/>
                    <a:pt x="1278" y="294"/>
                    <a:pt x="1631" y="285"/>
                  </a:cubicBezTo>
                  <a:cubicBezTo>
                    <a:pt x="1631" y="360"/>
                    <a:pt x="1631" y="360"/>
                    <a:pt x="1631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58A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74"/>
            <p:cNvSpPr/>
            <p:nvPr/>
          </p:nvSpPr>
          <p:spPr bwMode="auto">
            <a:xfrm flipH="1">
              <a:off x="2667834" y="2859088"/>
              <a:ext cx="6884988" cy="1243013"/>
            </a:xfrm>
            <a:custGeom>
              <a:avLst/>
              <a:gdLst>
                <a:gd name="T0" fmla="*/ 0 w 1624"/>
                <a:gd name="T1" fmla="*/ 47 h 291"/>
                <a:gd name="T2" fmla="*/ 585 w 1624"/>
                <a:gd name="T3" fmla="*/ 122 h 291"/>
                <a:gd name="T4" fmla="*/ 1624 w 1624"/>
                <a:gd name="T5" fmla="*/ 250 h 291"/>
                <a:gd name="T6" fmla="*/ 1624 w 1624"/>
                <a:gd name="T7" fmla="*/ 291 h 291"/>
                <a:gd name="T8" fmla="*/ 0 w 1624"/>
                <a:gd name="T9" fmla="*/ 291 h 291"/>
                <a:gd name="T10" fmla="*/ 0 w 1624"/>
                <a:gd name="T11" fmla="*/ 4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4" h="291">
                  <a:moveTo>
                    <a:pt x="0" y="47"/>
                  </a:moveTo>
                  <a:cubicBezTo>
                    <a:pt x="0" y="47"/>
                    <a:pt x="261" y="0"/>
                    <a:pt x="585" y="122"/>
                  </a:cubicBezTo>
                  <a:cubicBezTo>
                    <a:pt x="909" y="244"/>
                    <a:pt x="1435" y="288"/>
                    <a:pt x="1624" y="250"/>
                  </a:cubicBezTo>
                  <a:cubicBezTo>
                    <a:pt x="1624" y="291"/>
                    <a:pt x="1624" y="291"/>
                    <a:pt x="1624" y="291"/>
                  </a:cubicBezTo>
                  <a:cubicBezTo>
                    <a:pt x="0" y="291"/>
                    <a:pt x="0" y="291"/>
                    <a:pt x="0" y="291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75"/>
            <p:cNvSpPr/>
            <p:nvPr/>
          </p:nvSpPr>
          <p:spPr bwMode="auto">
            <a:xfrm>
              <a:off x="2636838" y="3084513"/>
              <a:ext cx="4510088" cy="1004888"/>
            </a:xfrm>
            <a:custGeom>
              <a:avLst/>
              <a:gdLst>
                <a:gd name="T0" fmla="*/ 585 w 1064"/>
                <a:gd name="T1" fmla="*/ 122 h 235"/>
                <a:gd name="T2" fmla="*/ 0 w 1064"/>
                <a:gd name="T3" fmla="*/ 47 h 235"/>
                <a:gd name="T4" fmla="*/ 0 w 1064"/>
                <a:gd name="T5" fmla="*/ 235 h 235"/>
                <a:gd name="T6" fmla="*/ 1064 w 1064"/>
                <a:gd name="T7" fmla="*/ 235 h 235"/>
                <a:gd name="T8" fmla="*/ 585 w 1064"/>
                <a:gd name="T9" fmla="*/ 1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235">
                  <a:moveTo>
                    <a:pt x="585" y="122"/>
                  </a:moveTo>
                  <a:cubicBezTo>
                    <a:pt x="261" y="0"/>
                    <a:pt x="0" y="47"/>
                    <a:pt x="0" y="4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064" y="235"/>
                    <a:pt x="1064" y="235"/>
                    <a:pt x="1064" y="235"/>
                  </a:cubicBezTo>
                  <a:cubicBezTo>
                    <a:pt x="895" y="211"/>
                    <a:pt x="722" y="174"/>
                    <a:pt x="585" y="122"/>
                  </a:cubicBezTo>
                  <a:close/>
                </a:path>
              </a:pathLst>
            </a:custGeom>
            <a:solidFill>
              <a:srgbClr val="F6A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76"/>
            <p:cNvSpPr/>
            <p:nvPr/>
          </p:nvSpPr>
          <p:spPr bwMode="auto">
            <a:xfrm>
              <a:off x="2636838" y="3379788"/>
              <a:ext cx="3733800" cy="704850"/>
            </a:xfrm>
            <a:custGeom>
              <a:avLst/>
              <a:gdLst>
                <a:gd name="T0" fmla="*/ 484 w 881"/>
                <a:gd name="T1" fmla="*/ 86 h 165"/>
                <a:gd name="T2" fmla="*/ 0 w 881"/>
                <a:gd name="T3" fmla="*/ 33 h 165"/>
                <a:gd name="T4" fmla="*/ 0 w 881"/>
                <a:gd name="T5" fmla="*/ 165 h 165"/>
                <a:gd name="T6" fmla="*/ 881 w 881"/>
                <a:gd name="T7" fmla="*/ 165 h 165"/>
                <a:gd name="T8" fmla="*/ 484 w 881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165">
                  <a:moveTo>
                    <a:pt x="484" y="86"/>
                  </a:moveTo>
                  <a:cubicBezTo>
                    <a:pt x="216" y="0"/>
                    <a:pt x="0" y="33"/>
                    <a:pt x="0" y="3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81" y="165"/>
                    <a:pt x="881" y="165"/>
                    <a:pt x="881" y="165"/>
                  </a:cubicBezTo>
                  <a:cubicBezTo>
                    <a:pt x="741" y="148"/>
                    <a:pt x="598" y="122"/>
                    <a:pt x="484" y="86"/>
                  </a:cubicBezTo>
                  <a:close/>
                </a:path>
              </a:pathLst>
            </a:custGeom>
            <a:solidFill>
              <a:srgbClr val="95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77"/>
            <p:cNvSpPr/>
            <p:nvPr/>
          </p:nvSpPr>
          <p:spPr bwMode="auto">
            <a:xfrm>
              <a:off x="2636838" y="3594100"/>
              <a:ext cx="2624138" cy="495300"/>
            </a:xfrm>
            <a:custGeom>
              <a:avLst/>
              <a:gdLst>
                <a:gd name="T0" fmla="*/ 340 w 619"/>
                <a:gd name="T1" fmla="*/ 61 h 116"/>
                <a:gd name="T2" fmla="*/ 0 w 619"/>
                <a:gd name="T3" fmla="*/ 24 h 116"/>
                <a:gd name="T4" fmla="*/ 0 w 619"/>
                <a:gd name="T5" fmla="*/ 116 h 116"/>
                <a:gd name="T6" fmla="*/ 619 w 619"/>
                <a:gd name="T7" fmla="*/ 116 h 116"/>
                <a:gd name="T8" fmla="*/ 340 w 619"/>
                <a:gd name="T9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116">
                  <a:moveTo>
                    <a:pt x="340" y="61"/>
                  </a:moveTo>
                  <a:cubicBezTo>
                    <a:pt x="152" y="0"/>
                    <a:pt x="0" y="24"/>
                    <a:pt x="0" y="2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19" y="116"/>
                    <a:pt x="619" y="116"/>
                    <a:pt x="619" y="116"/>
                  </a:cubicBezTo>
                  <a:cubicBezTo>
                    <a:pt x="521" y="104"/>
                    <a:pt x="420" y="86"/>
                    <a:pt x="340" y="61"/>
                  </a:cubicBezTo>
                  <a:close/>
                </a:path>
              </a:pathLst>
            </a:custGeom>
            <a:solidFill>
              <a:srgbClr val="FFF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1357065" y="2354353"/>
            <a:ext cx="10325184" cy="2708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smtClean="0">
                <a:solidFill>
                  <a:schemeClr val="tx1"/>
                </a:solidFill>
              </a:rPr>
              <a:t> Câu </a:t>
            </a:r>
            <a:r>
              <a:rPr lang="en-US" sz="2800">
                <a:solidFill>
                  <a:schemeClr val="tx1"/>
                </a:solidFill>
              </a:rPr>
              <a:t>hỏi 1: Bạn nhỏ trong bài thơ yêu những màu sắc nào?</a:t>
            </a:r>
          </a:p>
          <a:p>
            <a:r>
              <a:rPr lang="en-US" sz="2800" smtClean="0">
                <a:solidFill>
                  <a:schemeClr val="tx1"/>
                </a:solidFill>
              </a:rPr>
              <a:t> Câu </a:t>
            </a:r>
            <a:r>
              <a:rPr lang="en-US" sz="2800">
                <a:solidFill>
                  <a:schemeClr val="tx1"/>
                </a:solidFill>
              </a:rPr>
              <a:t>hỏi 2: Màu đỏ , màu xanh, màu vàng, màu trắng gợi lên những hình ảnh </a:t>
            </a:r>
            <a:r>
              <a:rPr lang="en-US" sz="2800" smtClean="0">
                <a:solidFill>
                  <a:schemeClr val="tx1"/>
                </a:solidFill>
              </a:rPr>
              <a:t>nào?</a:t>
            </a:r>
          </a:p>
          <a:p>
            <a:r>
              <a:rPr lang="en-US" sz="2800" smtClean="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Câu hỏi 3: Màu đen , màu tím, màu nâu gợi lên những hình ảnh nào ?</a:t>
            </a:r>
          </a:p>
          <a:p>
            <a:r>
              <a:rPr lang="en-US" sz="2800" smtClean="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Câu hỏi 4 : Vì sao bạn nhỏ yêu những màu sắc đó? </a:t>
            </a:r>
            <a:endParaRPr lang="en-US" sz="2800" smtClean="0">
              <a:solidFill>
                <a:schemeClr val="tx1"/>
              </a:solidFill>
            </a:endParaRPr>
          </a:p>
          <a:p>
            <a:r>
              <a:rPr lang="en-US" sz="2800" smtClean="0">
                <a:solidFill>
                  <a:schemeClr val="tx1"/>
                </a:solidFill>
              </a:rPr>
              <a:t>(</a:t>
            </a:r>
            <a:r>
              <a:rPr lang="en-US" sz="2800">
                <a:solidFill>
                  <a:schemeClr val="tx1"/>
                </a:solidFill>
              </a:rPr>
              <a:t>những hình ảnh, sự vật có mối liên quan gì đến bạn nhỏ)</a:t>
            </a:r>
          </a:p>
          <a:p>
            <a:pPr marL="285750" indent="-285750">
              <a:buFontTx/>
              <a:buChar char="-"/>
            </a:pPr>
            <a:r>
              <a:rPr lang="en-US" sz="2800" smtClean="0"/>
              <a:t>?</a:t>
            </a:r>
            <a:endParaRPr lang="en-US" sz="2800"/>
          </a:p>
        </p:txBody>
      </p:sp>
      <p:grpSp>
        <p:nvGrpSpPr>
          <p:cNvPr id="136" name="组合 117"/>
          <p:cNvGrpSpPr/>
          <p:nvPr/>
        </p:nvGrpSpPr>
        <p:grpSpPr>
          <a:xfrm>
            <a:off x="352544" y="2475183"/>
            <a:ext cx="1826521" cy="4133956"/>
            <a:chOff x="4508501" y="3175"/>
            <a:chExt cx="3149600" cy="6926263"/>
          </a:xfrm>
        </p:grpSpPr>
        <p:sp>
          <p:nvSpPr>
            <p:cNvPr id="137" name="Freeform 39"/>
            <p:cNvSpPr/>
            <p:nvPr/>
          </p:nvSpPr>
          <p:spPr bwMode="auto">
            <a:xfrm>
              <a:off x="4976813" y="331788"/>
              <a:ext cx="304800" cy="301625"/>
            </a:xfrm>
            <a:custGeom>
              <a:avLst/>
              <a:gdLst>
                <a:gd name="T0" fmla="*/ 67 w 107"/>
                <a:gd name="T1" fmla="*/ 104 h 106"/>
                <a:gd name="T2" fmla="*/ 0 w 107"/>
                <a:gd name="T3" fmla="*/ 55 h 106"/>
                <a:gd name="T4" fmla="*/ 107 w 107"/>
                <a:gd name="T5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6">
                  <a:moveTo>
                    <a:pt x="67" y="104"/>
                  </a:moveTo>
                  <a:cubicBezTo>
                    <a:pt x="38" y="106"/>
                    <a:pt x="0" y="88"/>
                    <a:pt x="0" y="55"/>
                  </a:cubicBezTo>
                  <a:cubicBezTo>
                    <a:pt x="1" y="0"/>
                    <a:pt x="88" y="70"/>
                    <a:pt x="107" y="71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0"/>
            <p:cNvSpPr/>
            <p:nvPr/>
          </p:nvSpPr>
          <p:spPr bwMode="auto">
            <a:xfrm>
              <a:off x="4522788" y="488950"/>
              <a:ext cx="1166813" cy="952500"/>
            </a:xfrm>
            <a:custGeom>
              <a:avLst/>
              <a:gdLst>
                <a:gd name="T0" fmla="*/ 381 w 409"/>
                <a:gd name="T1" fmla="*/ 247 h 334"/>
                <a:gd name="T2" fmla="*/ 261 w 409"/>
                <a:gd name="T3" fmla="*/ 17 h 334"/>
                <a:gd name="T4" fmla="*/ 99 w 409"/>
                <a:gd name="T5" fmla="*/ 64 h 334"/>
                <a:gd name="T6" fmla="*/ 92 w 409"/>
                <a:gd name="T7" fmla="*/ 67 h 334"/>
                <a:gd name="T8" fmla="*/ 14 w 409"/>
                <a:gd name="T9" fmla="*/ 138 h 334"/>
                <a:gd name="T10" fmla="*/ 45 w 409"/>
                <a:gd name="T11" fmla="*/ 235 h 334"/>
                <a:gd name="T12" fmla="*/ 127 w 409"/>
                <a:gd name="T13" fmla="*/ 253 h 334"/>
                <a:gd name="T14" fmla="*/ 214 w 409"/>
                <a:gd name="T15" fmla="*/ 297 h 334"/>
                <a:gd name="T16" fmla="*/ 211 w 409"/>
                <a:gd name="T17" fmla="*/ 334 h 334"/>
                <a:gd name="T18" fmla="*/ 296 w 409"/>
                <a:gd name="T19" fmla="*/ 284 h 334"/>
                <a:gd name="T20" fmla="*/ 381 w 409"/>
                <a:gd name="T21" fmla="*/ 276 h 334"/>
                <a:gd name="T22" fmla="*/ 381 w 409"/>
                <a:gd name="T23" fmla="*/ 2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34">
                  <a:moveTo>
                    <a:pt x="381" y="247"/>
                  </a:moveTo>
                  <a:cubicBezTo>
                    <a:pt x="381" y="146"/>
                    <a:pt x="409" y="0"/>
                    <a:pt x="261" y="17"/>
                  </a:cubicBezTo>
                  <a:cubicBezTo>
                    <a:pt x="203" y="24"/>
                    <a:pt x="154" y="38"/>
                    <a:pt x="99" y="64"/>
                  </a:cubicBezTo>
                  <a:cubicBezTo>
                    <a:pt x="97" y="65"/>
                    <a:pt x="95" y="66"/>
                    <a:pt x="92" y="67"/>
                  </a:cubicBezTo>
                  <a:cubicBezTo>
                    <a:pt x="56" y="84"/>
                    <a:pt x="28" y="98"/>
                    <a:pt x="14" y="138"/>
                  </a:cubicBezTo>
                  <a:cubicBezTo>
                    <a:pt x="0" y="176"/>
                    <a:pt x="12" y="213"/>
                    <a:pt x="45" y="235"/>
                  </a:cubicBezTo>
                  <a:cubicBezTo>
                    <a:pt x="70" y="251"/>
                    <a:pt x="99" y="252"/>
                    <a:pt x="127" y="253"/>
                  </a:cubicBezTo>
                  <a:cubicBezTo>
                    <a:pt x="169" y="255"/>
                    <a:pt x="204" y="247"/>
                    <a:pt x="214" y="297"/>
                  </a:cubicBezTo>
                  <a:cubicBezTo>
                    <a:pt x="217" y="309"/>
                    <a:pt x="208" y="321"/>
                    <a:pt x="211" y="334"/>
                  </a:cubicBezTo>
                  <a:cubicBezTo>
                    <a:pt x="227" y="306"/>
                    <a:pt x="269" y="296"/>
                    <a:pt x="296" y="284"/>
                  </a:cubicBezTo>
                  <a:cubicBezTo>
                    <a:pt x="305" y="281"/>
                    <a:pt x="381" y="268"/>
                    <a:pt x="381" y="276"/>
                  </a:cubicBezTo>
                  <a:cubicBezTo>
                    <a:pt x="381" y="266"/>
                    <a:pt x="381" y="257"/>
                    <a:pt x="381" y="247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1"/>
            <p:cNvSpPr/>
            <p:nvPr/>
          </p:nvSpPr>
          <p:spPr bwMode="auto">
            <a:xfrm>
              <a:off x="5106988" y="1265238"/>
              <a:ext cx="503238" cy="301625"/>
            </a:xfrm>
            <a:custGeom>
              <a:avLst/>
              <a:gdLst>
                <a:gd name="T0" fmla="*/ 176 w 176"/>
                <a:gd name="T1" fmla="*/ 4 h 106"/>
                <a:gd name="T2" fmla="*/ 0 w 176"/>
                <a:gd name="T3" fmla="*/ 0 h 106"/>
                <a:gd name="T4" fmla="*/ 0 w 176"/>
                <a:gd name="T5" fmla="*/ 4 h 106"/>
                <a:gd name="T6" fmla="*/ 172 w 176"/>
                <a:gd name="T7" fmla="*/ 106 h 106"/>
                <a:gd name="T8" fmla="*/ 174 w 176"/>
                <a:gd name="T9" fmla="*/ 105 h 106"/>
                <a:gd name="T10" fmla="*/ 176 w 176"/>
                <a:gd name="T11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176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5" y="72"/>
                    <a:pt x="176" y="38"/>
                    <a:pt x="176" y="4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2"/>
            <p:cNvSpPr/>
            <p:nvPr/>
          </p:nvSpPr>
          <p:spPr bwMode="auto">
            <a:xfrm>
              <a:off x="5599113" y="1563688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43"/>
            <p:cNvSpPr/>
            <p:nvPr/>
          </p:nvSpPr>
          <p:spPr bwMode="auto">
            <a:xfrm>
              <a:off x="5106988" y="1276350"/>
              <a:ext cx="492125" cy="344488"/>
            </a:xfrm>
            <a:custGeom>
              <a:avLst/>
              <a:gdLst>
                <a:gd name="T0" fmla="*/ 3 w 172"/>
                <a:gd name="T1" fmla="*/ 121 h 121"/>
                <a:gd name="T2" fmla="*/ 172 w 172"/>
                <a:gd name="T3" fmla="*/ 102 h 121"/>
                <a:gd name="T4" fmla="*/ 0 w 172"/>
                <a:gd name="T5" fmla="*/ 0 h 121"/>
                <a:gd name="T6" fmla="*/ 1 w 172"/>
                <a:gd name="T7" fmla="*/ 10 h 121"/>
                <a:gd name="T8" fmla="*/ 3 w 17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1">
                  <a:moveTo>
                    <a:pt x="3" y="121"/>
                  </a:moveTo>
                  <a:cubicBezTo>
                    <a:pt x="172" y="102"/>
                    <a:pt x="172" y="102"/>
                    <a:pt x="172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3" y="47"/>
                    <a:pt x="3" y="84"/>
                    <a:pt x="3" y="121"/>
                  </a:cubicBezTo>
                  <a:close/>
                </a:path>
              </a:pathLst>
            </a:custGeom>
            <a:solidFill>
              <a:srgbClr val="6A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44"/>
            <p:cNvSpPr/>
            <p:nvPr/>
          </p:nvSpPr>
          <p:spPr bwMode="auto">
            <a:xfrm>
              <a:off x="5116513" y="1566863"/>
              <a:ext cx="487363" cy="376238"/>
            </a:xfrm>
            <a:custGeom>
              <a:avLst/>
              <a:gdLst>
                <a:gd name="T0" fmla="*/ 171 w 171"/>
                <a:gd name="T1" fmla="*/ 1 h 132"/>
                <a:gd name="T2" fmla="*/ 169 w 171"/>
                <a:gd name="T3" fmla="*/ 0 h 132"/>
                <a:gd name="T4" fmla="*/ 0 w 171"/>
                <a:gd name="T5" fmla="*/ 19 h 132"/>
                <a:gd name="T6" fmla="*/ 0 w 171"/>
                <a:gd name="T7" fmla="*/ 20 h 132"/>
                <a:gd name="T8" fmla="*/ 165 w 171"/>
                <a:gd name="T9" fmla="*/ 132 h 132"/>
                <a:gd name="T10" fmla="*/ 171 w 171"/>
                <a:gd name="T1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32">
                  <a:moveTo>
                    <a:pt x="171" y="1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88"/>
                    <a:pt x="169" y="44"/>
                    <a:pt x="171" y="1"/>
                  </a:cubicBezTo>
                  <a:close/>
                </a:path>
              </a:pathLst>
            </a:custGeom>
            <a:solidFill>
              <a:srgbClr val="ED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45"/>
            <p:cNvSpPr/>
            <p:nvPr/>
          </p:nvSpPr>
          <p:spPr bwMode="auto">
            <a:xfrm>
              <a:off x="5110163" y="1624013"/>
              <a:ext cx="477838" cy="361950"/>
            </a:xfrm>
            <a:custGeom>
              <a:avLst/>
              <a:gdLst>
                <a:gd name="T0" fmla="*/ 2 w 167"/>
                <a:gd name="T1" fmla="*/ 0 h 127"/>
                <a:gd name="T2" fmla="*/ 1 w 167"/>
                <a:gd name="T3" fmla="*/ 54 h 127"/>
                <a:gd name="T4" fmla="*/ 0 w 167"/>
                <a:gd name="T5" fmla="*/ 127 h 127"/>
                <a:gd name="T6" fmla="*/ 166 w 167"/>
                <a:gd name="T7" fmla="*/ 117 h 127"/>
                <a:gd name="T8" fmla="*/ 167 w 167"/>
                <a:gd name="T9" fmla="*/ 112 h 127"/>
                <a:gd name="T10" fmla="*/ 2 w 167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27">
                  <a:moveTo>
                    <a:pt x="2" y="0"/>
                  </a:moveTo>
                  <a:cubicBezTo>
                    <a:pt x="2" y="18"/>
                    <a:pt x="2" y="36"/>
                    <a:pt x="1" y="54"/>
                  </a:cubicBezTo>
                  <a:cubicBezTo>
                    <a:pt x="1" y="78"/>
                    <a:pt x="0" y="102"/>
                    <a:pt x="0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7" y="115"/>
                    <a:pt x="167" y="114"/>
                    <a:pt x="167" y="1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46"/>
            <p:cNvSpPr/>
            <p:nvPr/>
          </p:nvSpPr>
          <p:spPr bwMode="auto">
            <a:xfrm>
              <a:off x="5105401" y="1981200"/>
              <a:ext cx="90488" cy="125413"/>
            </a:xfrm>
            <a:custGeom>
              <a:avLst/>
              <a:gdLst>
                <a:gd name="T0" fmla="*/ 2 w 32"/>
                <a:gd name="T1" fmla="*/ 2 h 44"/>
                <a:gd name="T2" fmla="*/ 0 w 32"/>
                <a:gd name="T3" fmla="*/ 44 h 44"/>
                <a:gd name="T4" fmla="*/ 31 w 32"/>
                <a:gd name="T5" fmla="*/ 43 h 44"/>
                <a:gd name="T6" fmla="*/ 32 w 32"/>
                <a:gd name="T7" fmla="*/ 0 h 44"/>
                <a:gd name="T8" fmla="*/ 2 w 32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" y="2"/>
                  </a:moveTo>
                  <a:cubicBezTo>
                    <a:pt x="1" y="16"/>
                    <a:pt x="1" y="30"/>
                    <a:pt x="0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7"/>
            <p:cNvSpPr/>
            <p:nvPr/>
          </p:nvSpPr>
          <p:spPr bwMode="auto">
            <a:xfrm>
              <a:off x="5192713" y="1974850"/>
              <a:ext cx="103188" cy="128588"/>
            </a:xfrm>
            <a:custGeom>
              <a:avLst/>
              <a:gdLst>
                <a:gd name="T0" fmla="*/ 2 w 65"/>
                <a:gd name="T1" fmla="*/ 4 h 81"/>
                <a:gd name="T2" fmla="*/ 0 w 65"/>
                <a:gd name="T3" fmla="*/ 81 h 81"/>
                <a:gd name="T4" fmla="*/ 63 w 65"/>
                <a:gd name="T5" fmla="*/ 81 h 81"/>
                <a:gd name="T6" fmla="*/ 65 w 65"/>
                <a:gd name="T7" fmla="*/ 0 h 81"/>
                <a:gd name="T8" fmla="*/ 2 w 65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2" y="4"/>
                  </a:moveTo>
                  <a:lnTo>
                    <a:pt x="0" y="81"/>
                  </a:lnTo>
                  <a:lnTo>
                    <a:pt x="63" y="81"/>
                  </a:lnTo>
                  <a:lnTo>
                    <a:pt x="65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8"/>
            <p:cNvSpPr/>
            <p:nvPr/>
          </p:nvSpPr>
          <p:spPr bwMode="auto">
            <a:xfrm>
              <a:off x="5292726" y="1970088"/>
              <a:ext cx="98425" cy="133350"/>
            </a:xfrm>
            <a:custGeom>
              <a:avLst/>
              <a:gdLst>
                <a:gd name="T0" fmla="*/ 2 w 62"/>
                <a:gd name="T1" fmla="*/ 3 h 84"/>
                <a:gd name="T2" fmla="*/ 0 w 62"/>
                <a:gd name="T3" fmla="*/ 84 h 84"/>
                <a:gd name="T4" fmla="*/ 60 w 62"/>
                <a:gd name="T5" fmla="*/ 82 h 84"/>
                <a:gd name="T6" fmla="*/ 62 w 62"/>
                <a:gd name="T7" fmla="*/ 0 h 84"/>
                <a:gd name="T8" fmla="*/ 2 w 62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4">
                  <a:moveTo>
                    <a:pt x="2" y="3"/>
                  </a:moveTo>
                  <a:lnTo>
                    <a:pt x="0" y="84"/>
                  </a:lnTo>
                  <a:lnTo>
                    <a:pt x="60" y="82"/>
                  </a:lnTo>
                  <a:lnTo>
                    <a:pt x="6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9"/>
            <p:cNvSpPr/>
            <p:nvPr/>
          </p:nvSpPr>
          <p:spPr bwMode="auto">
            <a:xfrm>
              <a:off x="5387976" y="1963738"/>
              <a:ext cx="96838" cy="136525"/>
            </a:xfrm>
            <a:custGeom>
              <a:avLst/>
              <a:gdLst>
                <a:gd name="T0" fmla="*/ 2 w 61"/>
                <a:gd name="T1" fmla="*/ 4 h 86"/>
                <a:gd name="T2" fmla="*/ 0 w 61"/>
                <a:gd name="T3" fmla="*/ 86 h 86"/>
                <a:gd name="T4" fmla="*/ 59 w 61"/>
                <a:gd name="T5" fmla="*/ 86 h 86"/>
                <a:gd name="T6" fmla="*/ 61 w 61"/>
                <a:gd name="T7" fmla="*/ 0 h 86"/>
                <a:gd name="T8" fmla="*/ 2 w 61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6">
                  <a:moveTo>
                    <a:pt x="2" y="4"/>
                  </a:moveTo>
                  <a:lnTo>
                    <a:pt x="0" y="86"/>
                  </a:lnTo>
                  <a:lnTo>
                    <a:pt x="59" y="86"/>
                  </a:lnTo>
                  <a:lnTo>
                    <a:pt x="6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0"/>
            <p:cNvSpPr/>
            <p:nvPr/>
          </p:nvSpPr>
          <p:spPr bwMode="auto">
            <a:xfrm>
              <a:off x="5481638" y="1957388"/>
              <a:ext cx="103188" cy="142875"/>
            </a:xfrm>
            <a:custGeom>
              <a:avLst/>
              <a:gdLst>
                <a:gd name="T0" fmla="*/ 36 w 36"/>
                <a:gd name="T1" fmla="*/ 0 h 50"/>
                <a:gd name="T2" fmla="*/ 1 w 36"/>
                <a:gd name="T3" fmla="*/ 2 h 50"/>
                <a:gd name="T4" fmla="*/ 0 w 36"/>
                <a:gd name="T5" fmla="*/ 50 h 50"/>
                <a:gd name="T6" fmla="*/ 34 w 36"/>
                <a:gd name="T7" fmla="*/ 50 h 50"/>
                <a:gd name="T8" fmla="*/ 36 w 3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36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33"/>
                    <a:pt x="36" y="16"/>
                    <a:pt x="36" y="0"/>
                  </a:cubicBez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1"/>
            <p:cNvSpPr/>
            <p:nvPr/>
          </p:nvSpPr>
          <p:spPr bwMode="auto">
            <a:xfrm>
              <a:off x="5095876" y="2100263"/>
              <a:ext cx="482600" cy="254000"/>
            </a:xfrm>
            <a:custGeom>
              <a:avLst/>
              <a:gdLst>
                <a:gd name="T0" fmla="*/ 169 w 169"/>
                <a:gd name="T1" fmla="*/ 0 h 89"/>
                <a:gd name="T2" fmla="*/ 3 w 169"/>
                <a:gd name="T3" fmla="*/ 2 h 89"/>
                <a:gd name="T4" fmla="*/ 0 w 169"/>
                <a:gd name="T5" fmla="*/ 89 h 89"/>
                <a:gd name="T6" fmla="*/ 167 w 169"/>
                <a:gd name="T7" fmla="*/ 89 h 89"/>
                <a:gd name="T8" fmla="*/ 169 w 16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9">
                  <a:moveTo>
                    <a:pt x="169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1"/>
                    <a:pt x="1" y="60"/>
                    <a:pt x="0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59"/>
                    <a:pt x="168" y="29"/>
                    <a:pt x="169" y="0"/>
                  </a:cubicBezTo>
                  <a:close/>
                </a:path>
              </a:pathLst>
            </a:custGeom>
            <a:solidFill>
              <a:srgbClr val="FF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2"/>
            <p:cNvSpPr/>
            <p:nvPr/>
          </p:nvSpPr>
          <p:spPr bwMode="auto">
            <a:xfrm>
              <a:off x="5387976" y="2354263"/>
              <a:ext cx="93663" cy="123825"/>
            </a:xfrm>
            <a:custGeom>
              <a:avLst/>
              <a:gdLst>
                <a:gd name="T0" fmla="*/ 0 w 59"/>
                <a:gd name="T1" fmla="*/ 0 h 78"/>
                <a:gd name="T2" fmla="*/ 0 w 59"/>
                <a:gd name="T3" fmla="*/ 78 h 78"/>
                <a:gd name="T4" fmla="*/ 57 w 59"/>
                <a:gd name="T5" fmla="*/ 78 h 78"/>
                <a:gd name="T6" fmla="*/ 59 w 59"/>
                <a:gd name="T7" fmla="*/ 0 h 78"/>
                <a:gd name="T8" fmla="*/ 0 w 5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8">
                  <a:moveTo>
                    <a:pt x="0" y="0"/>
                  </a:moveTo>
                  <a:lnTo>
                    <a:pt x="0" y="78"/>
                  </a:lnTo>
                  <a:lnTo>
                    <a:pt x="57" y="78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3"/>
            <p:cNvSpPr/>
            <p:nvPr/>
          </p:nvSpPr>
          <p:spPr bwMode="auto">
            <a:xfrm>
              <a:off x="5478463" y="2354263"/>
              <a:ext cx="95250" cy="123825"/>
            </a:xfrm>
            <a:custGeom>
              <a:avLst/>
              <a:gdLst>
                <a:gd name="T0" fmla="*/ 1 w 33"/>
                <a:gd name="T1" fmla="*/ 0 h 43"/>
                <a:gd name="T2" fmla="*/ 0 w 33"/>
                <a:gd name="T3" fmla="*/ 43 h 43"/>
                <a:gd name="T4" fmla="*/ 32 w 33"/>
                <a:gd name="T5" fmla="*/ 43 h 43"/>
                <a:gd name="T6" fmla="*/ 32 w 33"/>
                <a:gd name="T7" fmla="*/ 42 h 43"/>
                <a:gd name="T8" fmla="*/ 33 w 33"/>
                <a:gd name="T9" fmla="*/ 0 h 43"/>
                <a:gd name="T10" fmla="*/ 1 w 3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1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28"/>
                    <a:pt x="32" y="14"/>
                    <a:pt x="3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4"/>
            <p:cNvSpPr/>
            <p:nvPr/>
          </p:nvSpPr>
          <p:spPr bwMode="auto">
            <a:xfrm>
              <a:off x="5287963" y="2354263"/>
              <a:ext cx="100013" cy="123825"/>
            </a:xfrm>
            <a:custGeom>
              <a:avLst/>
              <a:gdLst>
                <a:gd name="T0" fmla="*/ 2 w 63"/>
                <a:gd name="T1" fmla="*/ 0 h 78"/>
                <a:gd name="T2" fmla="*/ 0 w 63"/>
                <a:gd name="T3" fmla="*/ 76 h 78"/>
                <a:gd name="T4" fmla="*/ 63 w 63"/>
                <a:gd name="T5" fmla="*/ 78 h 78"/>
                <a:gd name="T6" fmla="*/ 63 w 63"/>
                <a:gd name="T7" fmla="*/ 0 h 78"/>
                <a:gd name="T8" fmla="*/ 2 w 6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2" y="0"/>
                  </a:moveTo>
                  <a:lnTo>
                    <a:pt x="0" y="76"/>
                  </a:lnTo>
                  <a:lnTo>
                    <a:pt x="63" y="78"/>
                  </a:lnTo>
                  <a:lnTo>
                    <a:pt x="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5"/>
            <p:cNvSpPr/>
            <p:nvPr/>
          </p:nvSpPr>
          <p:spPr bwMode="auto">
            <a:xfrm>
              <a:off x="5187951" y="2354263"/>
              <a:ext cx="103188" cy="120650"/>
            </a:xfrm>
            <a:custGeom>
              <a:avLst/>
              <a:gdLst>
                <a:gd name="T0" fmla="*/ 2 w 65"/>
                <a:gd name="T1" fmla="*/ 0 h 76"/>
                <a:gd name="T2" fmla="*/ 0 w 65"/>
                <a:gd name="T3" fmla="*/ 76 h 76"/>
                <a:gd name="T4" fmla="*/ 63 w 65"/>
                <a:gd name="T5" fmla="*/ 76 h 76"/>
                <a:gd name="T6" fmla="*/ 65 w 65"/>
                <a:gd name="T7" fmla="*/ 0 h 76"/>
                <a:gd name="T8" fmla="*/ 2 w 6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2" y="0"/>
                  </a:moveTo>
                  <a:lnTo>
                    <a:pt x="0" y="76"/>
                  </a:lnTo>
                  <a:lnTo>
                    <a:pt x="63" y="76"/>
                  </a:lnTo>
                  <a:lnTo>
                    <a:pt x="6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6"/>
            <p:cNvSpPr/>
            <p:nvPr/>
          </p:nvSpPr>
          <p:spPr bwMode="auto">
            <a:xfrm>
              <a:off x="5091113" y="2354263"/>
              <a:ext cx="100013" cy="120650"/>
            </a:xfrm>
            <a:custGeom>
              <a:avLst/>
              <a:gdLst>
                <a:gd name="T0" fmla="*/ 2 w 35"/>
                <a:gd name="T1" fmla="*/ 0 h 42"/>
                <a:gd name="T2" fmla="*/ 0 w 35"/>
                <a:gd name="T3" fmla="*/ 41 h 42"/>
                <a:gd name="T4" fmla="*/ 34 w 35"/>
                <a:gd name="T5" fmla="*/ 42 h 42"/>
                <a:gd name="T6" fmla="*/ 35 w 35"/>
                <a:gd name="T7" fmla="*/ 0 h 42"/>
                <a:gd name="T8" fmla="*/ 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2" y="0"/>
                  </a:moveTo>
                  <a:cubicBezTo>
                    <a:pt x="1" y="13"/>
                    <a:pt x="1" y="27"/>
                    <a:pt x="0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7"/>
            <p:cNvSpPr/>
            <p:nvPr/>
          </p:nvSpPr>
          <p:spPr bwMode="auto">
            <a:xfrm>
              <a:off x="5091113" y="2471738"/>
              <a:ext cx="479425" cy="39688"/>
            </a:xfrm>
            <a:custGeom>
              <a:avLst/>
              <a:gdLst>
                <a:gd name="T0" fmla="*/ 168 w 168"/>
                <a:gd name="T1" fmla="*/ 2 h 14"/>
                <a:gd name="T2" fmla="*/ 0 w 168"/>
                <a:gd name="T3" fmla="*/ 0 h 14"/>
                <a:gd name="T4" fmla="*/ 0 w 168"/>
                <a:gd name="T5" fmla="*/ 14 h 14"/>
                <a:gd name="T6" fmla="*/ 168 w 168"/>
                <a:gd name="T7" fmla="*/ 14 h 14"/>
                <a:gd name="T8" fmla="*/ 168 w 16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">
                  <a:moveTo>
                    <a:pt x="168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0"/>
                    <a:pt x="168" y="6"/>
                    <a:pt x="168" y="2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8"/>
            <p:cNvSpPr/>
            <p:nvPr/>
          </p:nvSpPr>
          <p:spPr bwMode="auto">
            <a:xfrm>
              <a:off x="5091113" y="2511425"/>
              <a:ext cx="479425" cy="28575"/>
            </a:xfrm>
            <a:custGeom>
              <a:avLst/>
              <a:gdLst>
                <a:gd name="T0" fmla="*/ 168 w 168"/>
                <a:gd name="T1" fmla="*/ 0 h 10"/>
                <a:gd name="T2" fmla="*/ 0 w 168"/>
                <a:gd name="T3" fmla="*/ 0 h 10"/>
                <a:gd name="T4" fmla="*/ 0 w 168"/>
                <a:gd name="T5" fmla="*/ 10 h 10"/>
                <a:gd name="T6" fmla="*/ 168 w 168"/>
                <a:gd name="T7" fmla="*/ 10 h 10"/>
                <a:gd name="T8" fmla="*/ 168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7"/>
                    <a:pt x="168" y="3"/>
                    <a:pt x="168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9"/>
            <p:cNvSpPr/>
            <p:nvPr/>
          </p:nvSpPr>
          <p:spPr bwMode="auto">
            <a:xfrm>
              <a:off x="5087938" y="2540000"/>
              <a:ext cx="482600" cy="34925"/>
            </a:xfrm>
            <a:custGeom>
              <a:avLst/>
              <a:gdLst>
                <a:gd name="T0" fmla="*/ 169 w 169"/>
                <a:gd name="T1" fmla="*/ 0 h 12"/>
                <a:gd name="T2" fmla="*/ 1 w 169"/>
                <a:gd name="T3" fmla="*/ 0 h 12"/>
                <a:gd name="T4" fmla="*/ 0 w 169"/>
                <a:gd name="T5" fmla="*/ 12 h 12"/>
                <a:gd name="T6" fmla="*/ 169 w 169"/>
                <a:gd name="T7" fmla="*/ 12 h 12"/>
                <a:gd name="T8" fmla="*/ 169 w 16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">
                  <a:moveTo>
                    <a:pt x="16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8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0"/>
            <p:cNvSpPr/>
            <p:nvPr/>
          </p:nvSpPr>
          <p:spPr bwMode="auto">
            <a:xfrm>
              <a:off x="5087938" y="2574925"/>
              <a:ext cx="482600" cy="30163"/>
            </a:xfrm>
            <a:custGeom>
              <a:avLst/>
              <a:gdLst>
                <a:gd name="T0" fmla="*/ 169 w 169"/>
                <a:gd name="T1" fmla="*/ 0 h 11"/>
                <a:gd name="T2" fmla="*/ 0 w 169"/>
                <a:gd name="T3" fmla="*/ 0 h 11"/>
                <a:gd name="T4" fmla="*/ 0 w 169"/>
                <a:gd name="T5" fmla="*/ 11 h 11"/>
                <a:gd name="T6" fmla="*/ 169 w 169"/>
                <a:gd name="T7" fmla="*/ 11 h 11"/>
                <a:gd name="T8" fmla="*/ 169 w 16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7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1"/>
            <p:cNvSpPr/>
            <p:nvPr/>
          </p:nvSpPr>
          <p:spPr bwMode="auto">
            <a:xfrm>
              <a:off x="5087938" y="2605088"/>
              <a:ext cx="482600" cy="38100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3 h 13"/>
                <a:gd name="T6" fmla="*/ 169 w 169"/>
                <a:gd name="T7" fmla="*/ 13 h 13"/>
                <a:gd name="T8" fmla="*/ 169 w 16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2"/>
            <p:cNvSpPr/>
            <p:nvPr/>
          </p:nvSpPr>
          <p:spPr bwMode="auto">
            <a:xfrm>
              <a:off x="5087938" y="2643188"/>
              <a:ext cx="482600" cy="39688"/>
            </a:xfrm>
            <a:custGeom>
              <a:avLst/>
              <a:gdLst>
                <a:gd name="T0" fmla="*/ 169 w 169"/>
                <a:gd name="T1" fmla="*/ 0 h 14"/>
                <a:gd name="T2" fmla="*/ 0 w 169"/>
                <a:gd name="T3" fmla="*/ 0 h 14"/>
                <a:gd name="T4" fmla="*/ 0 w 169"/>
                <a:gd name="T5" fmla="*/ 14 h 14"/>
                <a:gd name="T6" fmla="*/ 169 w 169"/>
                <a:gd name="T7" fmla="*/ 14 h 14"/>
                <a:gd name="T8" fmla="*/ 169 w 1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9"/>
                    <a:pt x="169" y="5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3"/>
            <p:cNvSpPr/>
            <p:nvPr/>
          </p:nvSpPr>
          <p:spPr bwMode="auto">
            <a:xfrm>
              <a:off x="5087938" y="2682875"/>
              <a:ext cx="482600" cy="36513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 h 13"/>
                <a:gd name="T6" fmla="*/ 82 w 169"/>
                <a:gd name="T7" fmla="*/ 13 h 13"/>
                <a:gd name="T8" fmla="*/ 169 w 169"/>
                <a:gd name="T9" fmla="*/ 13 h 13"/>
                <a:gd name="T10" fmla="*/ 169 w 1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64"/>
            <p:cNvSpPr/>
            <p:nvPr/>
          </p:nvSpPr>
          <p:spPr bwMode="auto">
            <a:xfrm>
              <a:off x="5321301" y="2719388"/>
              <a:ext cx="249238" cy="38100"/>
            </a:xfrm>
            <a:custGeom>
              <a:avLst/>
              <a:gdLst>
                <a:gd name="T0" fmla="*/ 87 w 87"/>
                <a:gd name="T1" fmla="*/ 0 h 13"/>
                <a:gd name="T2" fmla="*/ 0 w 87"/>
                <a:gd name="T3" fmla="*/ 0 h 13"/>
                <a:gd name="T4" fmla="*/ 87 w 87"/>
                <a:gd name="T5" fmla="*/ 13 h 13"/>
                <a:gd name="T6" fmla="*/ 87 w 8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3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9"/>
                    <a:pt x="87" y="4"/>
                    <a:pt x="87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65"/>
            <p:cNvSpPr/>
            <p:nvPr/>
          </p:nvSpPr>
          <p:spPr bwMode="auto">
            <a:xfrm>
              <a:off x="5076826" y="2686050"/>
              <a:ext cx="498475" cy="690563"/>
            </a:xfrm>
            <a:custGeom>
              <a:avLst/>
              <a:gdLst>
                <a:gd name="T0" fmla="*/ 173 w 175"/>
                <a:gd name="T1" fmla="*/ 25 h 242"/>
                <a:gd name="T2" fmla="*/ 4 w 175"/>
                <a:gd name="T3" fmla="*/ 0 h 242"/>
                <a:gd name="T4" fmla="*/ 4 w 175"/>
                <a:gd name="T5" fmla="*/ 1 h 242"/>
                <a:gd name="T6" fmla="*/ 0 w 175"/>
                <a:gd name="T7" fmla="*/ 242 h 242"/>
                <a:gd name="T8" fmla="*/ 175 w 175"/>
                <a:gd name="T9" fmla="*/ 237 h 242"/>
                <a:gd name="T10" fmla="*/ 173 w 175"/>
                <a:gd name="T11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2">
                  <a:moveTo>
                    <a:pt x="173" y="2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58"/>
                    <a:pt x="1" y="144"/>
                    <a:pt x="0" y="242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2" y="166"/>
                    <a:pt x="172" y="95"/>
                    <a:pt x="173" y="25"/>
                  </a:cubicBezTo>
                  <a:close/>
                </a:path>
              </a:pathLst>
            </a:custGeom>
            <a:solidFill>
              <a:srgbClr val="95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66"/>
            <p:cNvSpPr/>
            <p:nvPr/>
          </p:nvSpPr>
          <p:spPr bwMode="auto">
            <a:xfrm>
              <a:off x="5067301" y="3713163"/>
              <a:ext cx="522288" cy="174625"/>
            </a:xfrm>
            <a:custGeom>
              <a:avLst/>
              <a:gdLst>
                <a:gd name="T0" fmla="*/ 183 w 183"/>
                <a:gd name="T1" fmla="*/ 23 h 61"/>
                <a:gd name="T2" fmla="*/ 1 w 183"/>
                <a:gd name="T3" fmla="*/ 0 h 61"/>
                <a:gd name="T4" fmla="*/ 0 w 183"/>
                <a:gd name="T5" fmla="*/ 45 h 61"/>
                <a:gd name="T6" fmla="*/ 183 w 183"/>
                <a:gd name="T7" fmla="*/ 61 h 61"/>
                <a:gd name="T8" fmla="*/ 183 w 183"/>
                <a:gd name="T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1">
                  <a:moveTo>
                    <a:pt x="183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5"/>
                    <a:pt x="1" y="30"/>
                    <a:pt x="0" y="45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49"/>
                    <a:pt x="183" y="36"/>
                    <a:pt x="183" y="23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7"/>
            <p:cNvSpPr/>
            <p:nvPr/>
          </p:nvSpPr>
          <p:spPr bwMode="auto">
            <a:xfrm>
              <a:off x="5067301" y="3841750"/>
              <a:ext cx="522288" cy="179388"/>
            </a:xfrm>
            <a:custGeom>
              <a:avLst/>
              <a:gdLst>
                <a:gd name="T0" fmla="*/ 183 w 183"/>
                <a:gd name="T1" fmla="*/ 51 h 63"/>
                <a:gd name="T2" fmla="*/ 183 w 183"/>
                <a:gd name="T3" fmla="*/ 16 h 63"/>
                <a:gd name="T4" fmla="*/ 0 w 183"/>
                <a:gd name="T5" fmla="*/ 0 h 63"/>
                <a:gd name="T6" fmla="*/ 0 w 183"/>
                <a:gd name="T7" fmla="*/ 54 h 63"/>
                <a:gd name="T8" fmla="*/ 183 w 183"/>
                <a:gd name="T9" fmla="*/ 63 h 63"/>
                <a:gd name="T10" fmla="*/ 183 w 183"/>
                <a:gd name="T11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63">
                  <a:moveTo>
                    <a:pt x="183" y="51"/>
                  </a:moveTo>
                  <a:cubicBezTo>
                    <a:pt x="183" y="40"/>
                    <a:pt x="183" y="28"/>
                    <a:pt x="18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36"/>
                    <a:pt x="0" y="5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57"/>
                    <a:pt x="183" y="53"/>
                    <a:pt x="183" y="51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8"/>
            <p:cNvSpPr/>
            <p:nvPr/>
          </p:nvSpPr>
          <p:spPr bwMode="auto">
            <a:xfrm>
              <a:off x="5064126" y="3995738"/>
              <a:ext cx="525463" cy="168275"/>
            </a:xfrm>
            <a:custGeom>
              <a:avLst/>
              <a:gdLst>
                <a:gd name="T0" fmla="*/ 184 w 184"/>
                <a:gd name="T1" fmla="*/ 9 h 59"/>
                <a:gd name="T2" fmla="*/ 1 w 184"/>
                <a:gd name="T3" fmla="*/ 0 h 59"/>
                <a:gd name="T4" fmla="*/ 0 w 184"/>
                <a:gd name="T5" fmla="*/ 46 h 59"/>
                <a:gd name="T6" fmla="*/ 184 w 184"/>
                <a:gd name="T7" fmla="*/ 59 h 59"/>
                <a:gd name="T8" fmla="*/ 184 w 184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9">
                  <a:moveTo>
                    <a:pt x="184" y="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1"/>
                    <a:pt x="0" y="4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37"/>
                    <a:pt x="184" y="20"/>
                    <a:pt x="184" y="9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9"/>
            <p:cNvSpPr/>
            <p:nvPr/>
          </p:nvSpPr>
          <p:spPr bwMode="auto">
            <a:xfrm>
              <a:off x="5062538" y="4127500"/>
              <a:ext cx="527050" cy="190500"/>
            </a:xfrm>
            <a:custGeom>
              <a:avLst/>
              <a:gdLst>
                <a:gd name="T0" fmla="*/ 185 w 185"/>
                <a:gd name="T1" fmla="*/ 13 h 67"/>
                <a:gd name="T2" fmla="*/ 1 w 185"/>
                <a:gd name="T3" fmla="*/ 0 h 67"/>
                <a:gd name="T4" fmla="*/ 0 w 185"/>
                <a:gd name="T5" fmla="*/ 52 h 67"/>
                <a:gd name="T6" fmla="*/ 185 w 185"/>
                <a:gd name="T7" fmla="*/ 67 h 67"/>
                <a:gd name="T8" fmla="*/ 185 w 18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7">
                  <a:moveTo>
                    <a:pt x="185" y="1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7"/>
                    <a:pt x="1" y="35"/>
                    <a:pt x="0" y="52"/>
                  </a:cubicBezTo>
                  <a:cubicBezTo>
                    <a:pt x="62" y="58"/>
                    <a:pt x="124" y="63"/>
                    <a:pt x="185" y="67"/>
                  </a:cubicBezTo>
                  <a:cubicBezTo>
                    <a:pt x="185" y="47"/>
                    <a:pt x="185" y="29"/>
                    <a:pt x="185" y="13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0"/>
            <p:cNvSpPr/>
            <p:nvPr/>
          </p:nvSpPr>
          <p:spPr bwMode="auto">
            <a:xfrm>
              <a:off x="5062538" y="4275138"/>
              <a:ext cx="527050" cy="174625"/>
            </a:xfrm>
            <a:custGeom>
              <a:avLst/>
              <a:gdLst>
                <a:gd name="T0" fmla="*/ 185 w 185"/>
                <a:gd name="T1" fmla="*/ 15 h 61"/>
                <a:gd name="T2" fmla="*/ 0 w 185"/>
                <a:gd name="T3" fmla="*/ 0 h 61"/>
                <a:gd name="T4" fmla="*/ 0 w 185"/>
                <a:gd name="T5" fmla="*/ 47 h 61"/>
                <a:gd name="T6" fmla="*/ 185 w 185"/>
                <a:gd name="T7" fmla="*/ 61 h 61"/>
                <a:gd name="T8" fmla="*/ 185 w 185"/>
                <a:gd name="T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1">
                  <a:moveTo>
                    <a:pt x="185" y="15"/>
                  </a:moveTo>
                  <a:cubicBezTo>
                    <a:pt x="124" y="11"/>
                    <a:pt x="62" y="6"/>
                    <a:pt x="0" y="0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45"/>
                    <a:pt x="185" y="30"/>
                    <a:pt x="185" y="15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1"/>
            <p:cNvSpPr/>
            <p:nvPr/>
          </p:nvSpPr>
          <p:spPr bwMode="auto">
            <a:xfrm>
              <a:off x="5059363" y="4410075"/>
              <a:ext cx="530225" cy="165100"/>
            </a:xfrm>
            <a:custGeom>
              <a:avLst/>
              <a:gdLst>
                <a:gd name="T0" fmla="*/ 1 w 186"/>
                <a:gd name="T1" fmla="*/ 0 h 58"/>
                <a:gd name="T2" fmla="*/ 0 w 186"/>
                <a:gd name="T3" fmla="*/ 40 h 58"/>
                <a:gd name="T4" fmla="*/ 186 w 186"/>
                <a:gd name="T5" fmla="*/ 58 h 58"/>
                <a:gd name="T6" fmla="*/ 186 w 186"/>
                <a:gd name="T7" fmla="*/ 14 h 58"/>
                <a:gd name="T8" fmla="*/ 1 w 18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8">
                  <a:moveTo>
                    <a:pt x="1" y="0"/>
                  </a:moveTo>
                  <a:cubicBezTo>
                    <a:pt x="1" y="14"/>
                    <a:pt x="0" y="27"/>
                    <a:pt x="0" y="40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43"/>
                    <a:pt x="186" y="29"/>
                    <a:pt x="186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2"/>
            <p:cNvSpPr/>
            <p:nvPr/>
          </p:nvSpPr>
          <p:spPr bwMode="auto">
            <a:xfrm>
              <a:off x="5073651" y="3370263"/>
              <a:ext cx="246063" cy="200025"/>
            </a:xfrm>
            <a:custGeom>
              <a:avLst/>
              <a:gdLst>
                <a:gd name="T0" fmla="*/ 1 w 86"/>
                <a:gd name="T1" fmla="*/ 2 h 70"/>
                <a:gd name="T2" fmla="*/ 0 w 86"/>
                <a:gd name="T3" fmla="*/ 51 h 70"/>
                <a:gd name="T4" fmla="*/ 86 w 86"/>
                <a:gd name="T5" fmla="*/ 70 h 70"/>
                <a:gd name="T6" fmla="*/ 81 w 86"/>
                <a:gd name="T7" fmla="*/ 0 h 70"/>
                <a:gd name="T8" fmla="*/ 1 w 86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1" y="2"/>
                  </a:moveTo>
                  <a:cubicBezTo>
                    <a:pt x="1" y="18"/>
                    <a:pt x="0" y="34"/>
                    <a:pt x="0" y="51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77C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73"/>
            <p:cNvSpPr/>
            <p:nvPr/>
          </p:nvSpPr>
          <p:spPr bwMode="auto">
            <a:xfrm>
              <a:off x="5305426" y="3362325"/>
              <a:ext cx="282575" cy="271463"/>
            </a:xfrm>
            <a:custGeom>
              <a:avLst/>
              <a:gdLst>
                <a:gd name="T0" fmla="*/ 97 w 99"/>
                <a:gd name="T1" fmla="*/ 39 h 95"/>
                <a:gd name="T2" fmla="*/ 95 w 99"/>
                <a:gd name="T3" fmla="*/ 0 h 95"/>
                <a:gd name="T4" fmla="*/ 0 w 99"/>
                <a:gd name="T5" fmla="*/ 3 h 95"/>
                <a:gd name="T6" fmla="*/ 5 w 99"/>
                <a:gd name="T7" fmla="*/ 73 h 95"/>
                <a:gd name="T8" fmla="*/ 99 w 99"/>
                <a:gd name="T9" fmla="*/ 95 h 95"/>
                <a:gd name="T10" fmla="*/ 97 w 99"/>
                <a:gd name="T11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5">
                  <a:moveTo>
                    <a:pt x="97" y="39"/>
                  </a:moveTo>
                  <a:cubicBezTo>
                    <a:pt x="96" y="26"/>
                    <a:pt x="95" y="13"/>
                    <a:pt x="9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76"/>
                    <a:pt x="98" y="58"/>
                    <a:pt x="97" y="39"/>
                  </a:cubicBezTo>
                  <a:close/>
                </a:path>
              </a:pathLst>
            </a:custGeom>
            <a:solidFill>
              <a:srgbClr val="776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74"/>
            <p:cNvSpPr/>
            <p:nvPr/>
          </p:nvSpPr>
          <p:spPr bwMode="auto">
            <a:xfrm>
              <a:off x="5070476" y="3516313"/>
              <a:ext cx="263525" cy="231775"/>
            </a:xfrm>
            <a:custGeom>
              <a:avLst/>
              <a:gdLst>
                <a:gd name="T0" fmla="*/ 1 w 92"/>
                <a:gd name="T1" fmla="*/ 0 h 81"/>
                <a:gd name="T2" fmla="*/ 0 w 92"/>
                <a:gd name="T3" fmla="*/ 69 h 81"/>
                <a:gd name="T4" fmla="*/ 92 w 92"/>
                <a:gd name="T5" fmla="*/ 81 h 81"/>
                <a:gd name="T6" fmla="*/ 87 w 92"/>
                <a:gd name="T7" fmla="*/ 19 h 81"/>
                <a:gd name="T8" fmla="*/ 1 w 9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1">
                  <a:moveTo>
                    <a:pt x="1" y="0"/>
                  </a:moveTo>
                  <a:cubicBezTo>
                    <a:pt x="1" y="23"/>
                    <a:pt x="0" y="46"/>
                    <a:pt x="0" y="69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7" y="19"/>
                    <a:pt x="87" y="19"/>
                    <a:pt x="87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75"/>
            <p:cNvSpPr/>
            <p:nvPr/>
          </p:nvSpPr>
          <p:spPr bwMode="auto">
            <a:xfrm>
              <a:off x="5319713" y="3570288"/>
              <a:ext cx="269875" cy="207963"/>
            </a:xfrm>
            <a:custGeom>
              <a:avLst/>
              <a:gdLst>
                <a:gd name="T0" fmla="*/ 94 w 95"/>
                <a:gd name="T1" fmla="*/ 22 h 73"/>
                <a:gd name="T2" fmla="*/ 0 w 95"/>
                <a:gd name="T3" fmla="*/ 0 h 73"/>
                <a:gd name="T4" fmla="*/ 5 w 95"/>
                <a:gd name="T5" fmla="*/ 62 h 73"/>
                <a:gd name="T6" fmla="*/ 95 w 95"/>
                <a:gd name="T7" fmla="*/ 73 h 73"/>
                <a:gd name="T8" fmla="*/ 94 w 95"/>
                <a:gd name="T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3">
                  <a:moveTo>
                    <a:pt x="94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56"/>
                    <a:pt x="95" y="39"/>
                    <a:pt x="94" y="22"/>
                  </a:cubicBezTo>
                  <a:close/>
                </a:path>
              </a:pathLst>
            </a:custGeom>
            <a:solidFill>
              <a:srgbClr val="74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76"/>
            <p:cNvSpPr/>
            <p:nvPr/>
          </p:nvSpPr>
          <p:spPr bwMode="auto">
            <a:xfrm>
              <a:off x="5059363" y="4522788"/>
              <a:ext cx="160338" cy="169863"/>
            </a:xfrm>
            <a:custGeom>
              <a:avLst/>
              <a:gdLst>
                <a:gd name="T0" fmla="*/ 56 w 56"/>
                <a:gd name="T1" fmla="*/ 6 h 59"/>
                <a:gd name="T2" fmla="*/ 0 w 56"/>
                <a:gd name="T3" fmla="*/ 0 h 59"/>
                <a:gd name="T4" fmla="*/ 0 w 56"/>
                <a:gd name="T5" fmla="*/ 59 h 59"/>
                <a:gd name="T6" fmla="*/ 56 w 56"/>
                <a:gd name="T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9">
                  <a:moveTo>
                    <a:pt x="56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41"/>
                    <a:pt x="0" y="59"/>
                  </a:cubicBezTo>
                  <a:cubicBezTo>
                    <a:pt x="23" y="47"/>
                    <a:pt x="43" y="29"/>
                    <a:pt x="56" y="6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7"/>
            <p:cNvSpPr/>
            <p:nvPr/>
          </p:nvSpPr>
          <p:spPr bwMode="auto">
            <a:xfrm>
              <a:off x="5056188" y="4540250"/>
              <a:ext cx="336550" cy="300038"/>
            </a:xfrm>
            <a:custGeom>
              <a:avLst/>
              <a:gdLst>
                <a:gd name="T0" fmla="*/ 118 w 118"/>
                <a:gd name="T1" fmla="*/ 5 h 105"/>
                <a:gd name="T2" fmla="*/ 57 w 118"/>
                <a:gd name="T3" fmla="*/ 0 h 105"/>
                <a:gd name="T4" fmla="*/ 1 w 118"/>
                <a:gd name="T5" fmla="*/ 53 h 105"/>
                <a:gd name="T6" fmla="*/ 0 w 118"/>
                <a:gd name="T7" fmla="*/ 105 h 105"/>
                <a:gd name="T8" fmla="*/ 118 w 118"/>
                <a:gd name="T9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5">
                  <a:moveTo>
                    <a:pt x="118" y="5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4" y="23"/>
                    <a:pt x="24" y="41"/>
                    <a:pt x="1" y="53"/>
                  </a:cubicBezTo>
                  <a:cubicBezTo>
                    <a:pt x="0" y="72"/>
                    <a:pt x="0" y="90"/>
                    <a:pt x="0" y="105"/>
                  </a:cubicBezTo>
                  <a:cubicBezTo>
                    <a:pt x="50" y="89"/>
                    <a:pt x="93" y="52"/>
                    <a:pt x="118" y="5"/>
                  </a:cubicBezTo>
                  <a:close/>
                </a:path>
              </a:pathLst>
            </a:custGeom>
            <a:solidFill>
              <a:srgbClr val="6DA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8"/>
            <p:cNvSpPr/>
            <p:nvPr/>
          </p:nvSpPr>
          <p:spPr bwMode="auto">
            <a:xfrm>
              <a:off x="5056188" y="4757738"/>
              <a:ext cx="274638" cy="361950"/>
            </a:xfrm>
            <a:custGeom>
              <a:avLst/>
              <a:gdLst>
                <a:gd name="T0" fmla="*/ 56 w 96"/>
                <a:gd name="T1" fmla="*/ 0 h 127"/>
                <a:gd name="T2" fmla="*/ 0 w 96"/>
                <a:gd name="T3" fmla="*/ 29 h 127"/>
                <a:gd name="T4" fmla="*/ 0 w 96"/>
                <a:gd name="T5" fmla="*/ 41 h 127"/>
                <a:gd name="T6" fmla="*/ 0 w 96"/>
                <a:gd name="T7" fmla="*/ 41 h 127"/>
                <a:gd name="T8" fmla="*/ 0 w 96"/>
                <a:gd name="T9" fmla="*/ 70 h 127"/>
                <a:gd name="T10" fmla="*/ 0 w 96"/>
                <a:gd name="T11" fmla="*/ 126 h 127"/>
                <a:gd name="T12" fmla="*/ 21 w 96"/>
                <a:gd name="T13" fmla="*/ 127 h 127"/>
                <a:gd name="T14" fmla="*/ 96 w 96"/>
                <a:gd name="T15" fmla="*/ 41 h 127"/>
                <a:gd name="T16" fmla="*/ 56 w 96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7">
                  <a:moveTo>
                    <a:pt x="56" y="0"/>
                  </a:moveTo>
                  <a:cubicBezTo>
                    <a:pt x="39" y="13"/>
                    <a:pt x="20" y="23"/>
                    <a:pt x="0" y="29"/>
                  </a:cubicBezTo>
                  <a:cubicBezTo>
                    <a:pt x="0" y="34"/>
                    <a:pt x="0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1"/>
                    <a:pt x="0" y="60"/>
                    <a:pt x="0" y="70"/>
                  </a:cubicBezTo>
                  <a:cubicBezTo>
                    <a:pt x="0" y="88"/>
                    <a:pt x="0" y="107"/>
                    <a:pt x="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40" y="93"/>
                    <a:pt x="66" y="63"/>
                    <a:pt x="96" y="41"/>
                  </a:cubicBezTo>
                  <a:cubicBezTo>
                    <a:pt x="80" y="30"/>
                    <a:pt x="66" y="17"/>
                    <a:pt x="56" y="0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9"/>
            <p:cNvSpPr/>
            <p:nvPr/>
          </p:nvSpPr>
          <p:spPr bwMode="auto">
            <a:xfrm>
              <a:off x="5116513" y="4875213"/>
              <a:ext cx="357188" cy="254000"/>
            </a:xfrm>
            <a:custGeom>
              <a:avLst/>
              <a:gdLst>
                <a:gd name="T0" fmla="*/ 125 w 125"/>
                <a:gd name="T1" fmla="*/ 24 h 89"/>
                <a:gd name="T2" fmla="*/ 75 w 125"/>
                <a:gd name="T3" fmla="*/ 0 h 89"/>
                <a:gd name="T4" fmla="*/ 0 w 125"/>
                <a:gd name="T5" fmla="*/ 86 h 89"/>
                <a:gd name="T6" fmla="*/ 78 w 125"/>
                <a:gd name="T7" fmla="*/ 89 h 89"/>
                <a:gd name="T8" fmla="*/ 125 w 125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9">
                  <a:moveTo>
                    <a:pt x="125" y="24"/>
                  </a:moveTo>
                  <a:cubicBezTo>
                    <a:pt x="107" y="18"/>
                    <a:pt x="90" y="10"/>
                    <a:pt x="75" y="0"/>
                  </a:cubicBezTo>
                  <a:cubicBezTo>
                    <a:pt x="45" y="22"/>
                    <a:pt x="19" y="52"/>
                    <a:pt x="0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8" y="64"/>
                    <a:pt x="104" y="42"/>
                    <a:pt x="125" y="24"/>
                  </a:cubicBezTo>
                  <a:close/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0"/>
            <p:cNvSpPr/>
            <p:nvPr/>
          </p:nvSpPr>
          <p:spPr bwMode="auto">
            <a:xfrm>
              <a:off x="5338763" y="4943475"/>
              <a:ext cx="288925" cy="200025"/>
            </a:xfrm>
            <a:custGeom>
              <a:avLst/>
              <a:gdLst>
                <a:gd name="T0" fmla="*/ 92 w 101"/>
                <a:gd name="T1" fmla="*/ 22 h 70"/>
                <a:gd name="T2" fmla="*/ 91 w 101"/>
                <a:gd name="T3" fmla="*/ 11 h 70"/>
                <a:gd name="T4" fmla="*/ 47 w 101"/>
                <a:gd name="T5" fmla="*/ 0 h 70"/>
                <a:gd name="T6" fmla="*/ 0 w 101"/>
                <a:gd name="T7" fmla="*/ 65 h 70"/>
                <a:gd name="T8" fmla="*/ 101 w 101"/>
                <a:gd name="T9" fmla="*/ 70 h 70"/>
                <a:gd name="T10" fmla="*/ 92 w 101"/>
                <a:gd name="T1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0">
                  <a:moveTo>
                    <a:pt x="92" y="22"/>
                  </a:moveTo>
                  <a:cubicBezTo>
                    <a:pt x="91" y="19"/>
                    <a:pt x="91" y="15"/>
                    <a:pt x="91" y="11"/>
                  </a:cubicBezTo>
                  <a:cubicBezTo>
                    <a:pt x="76" y="8"/>
                    <a:pt x="61" y="5"/>
                    <a:pt x="47" y="0"/>
                  </a:cubicBezTo>
                  <a:cubicBezTo>
                    <a:pt x="26" y="18"/>
                    <a:pt x="10" y="40"/>
                    <a:pt x="0" y="65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4" y="58"/>
                    <a:pt x="94" y="41"/>
                    <a:pt x="92" y="2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1"/>
            <p:cNvSpPr/>
            <p:nvPr/>
          </p:nvSpPr>
          <p:spPr bwMode="auto">
            <a:xfrm>
              <a:off x="5216526" y="4640263"/>
              <a:ext cx="382588" cy="334963"/>
            </a:xfrm>
            <a:custGeom>
              <a:avLst/>
              <a:gdLst>
                <a:gd name="T0" fmla="*/ 132 w 134"/>
                <a:gd name="T1" fmla="*/ 82 h 117"/>
                <a:gd name="T2" fmla="*/ 131 w 134"/>
                <a:gd name="T3" fmla="*/ 62 h 117"/>
                <a:gd name="T4" fmla="*/ 42 w 134"/>
                <a:gd name="T5" fmla="*/ 0 h 117"/>
                <a:gd name="T6" fmla="*/ 0 w 134"/>
                <a:gd name="T7" fmla="*/ 41 h 117"/>
                <a:gd name="T8" fmla="*/ 134 w 134"/>
                <a:gd name="T9" fmla="*/ 117 h 117"/>
                <a:gd name="T10" fmla="*/ 132 w 134"/>
                <a:gd name="T11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7">
                  <a:moveTo>
                    <a:pt x="132" y="82"/>
                  </a:moveTo>
                  <a:cubicBezTo>
                    <a:pt x="132" y="77"/>
                    <a:pt x="132" y="70"/>
                    <a:pt x="131" y="62"/>
                  </a:cubicBezTo>
                  <a:cubicBezTo>
                    <a:pt x="96" y="51"/>
                    <a:pt x="63" y="31"/>
                    <a:pt x="42" y="0"/>
                  </a:cubicBezTo>
                  <a:cubicBezTo>
                    <a:pt x="30" y="16"/>
                    <a:pt x="16" y="30"/>
                    <a:pt x="0" y="41"/>
                  </a:cubicBezTo>
                  <a:cubicBezTo>
                    <a:pt x="29" y="86"/>
                    <a:pt x="80" y="108"/>
                    <a:pt x="134" y="117"/>
                  </a:cubicBezTo>
                  <a:cubicBezTo>
                    <a:pt x="133" y="106"/>
                    <a:pt x="132" y="94"/>
                    <a:pt x="132" y="82"/>
                  </a:cubicBezTo>
                  <a:close/>
                </a:path>
              </a:pathLst>
            </a:custGeom>
            <a:solidFill>
              <a:srgbClr val="F06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82"/>
            <p:cNvSpPr/>
            <p:nvPr/>
          </p:nvSpPr>
          <p:spPr bwMode="auto">
            <a:xfrm>
              <a:off x="5335588" y="4554538"/>
              <a:ext cx="254000" cy="263525"/>
            </a:xfrm>
            <a:custGeom>
              <a:avLst/>
              <a:gdLst>
                <a:gd name="T0" fmla="*/ 89 w 89"/>
                <a:gd name="T1" fmla="*/ 92 h 92"/>
                <a:gd name="T2" fmla="*/ 89 w 89"/>
                <a:gd name="T3" fmla="*/ 7 h 92"/>
                <a:gd name="T4" fmla="*/ 20 w 89"/>
                <a:gd name="T5" fmla="*/ 0 h 92"/>
                <a:gd name="T6" fmla="*/ 0 w 89"/>
                <a:gd name="T7" fmla="*/ 30 h 92"/>
                <a:gd name="T8" fmla="*/ 89 w 8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89" y="92"/>
                  </a:moveTo>
                  <a:cubicBezTo>
                    <a:pt x="89" y="70"/>
                    <a:pt x="89" y="39"/>
                    <a:pt x="89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1"/>
                    <a:pt x="8" y="21"/>
                    <a:pt x="0" y="30"/>
                  </a:cubicBezTo>
                  <a:cubicBezTo>
                    <a:pt x="21" y="61"/>
                    <a:pt x="54" y="81"/>
                    <a:pt x="89" y="9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83"/>
            <p:cNvSpPr/>
            <p:nvPr/>
          </p:nvSpPr>
          <p:spPr bwMode="auto">
            <a:xfrm>
              <a:off x="5045076" y="5116513"/>
              <a:ext cx="2247900" cy="1812925"/>
            </a:xfrm>
            <a:custGeom>
              <a:avLst/>
              <a:gdLst>
                <a:gd name="T0" fmla="*/ 785 w 787"/>
                <a:gd name="T1" fmla="*/ 421 h 635"/>
                <a:gd name="T2" fmla="*/ 782 w 787"/>
                <a:gd name="T3" fmla="*/ 329 h 635"/>
                <a:gd name="T4" fmla="*/ 697 w 787"/>
                <a:gd name="T5" fmla="*/ 78 h 635"/>
                <a:gd name="T6" fmla="*/ 594 w 787"/>
                <a:gd name="T7" fmla="*/ 50 h 635"/>
                <a:gd name="T8" fmla="*/ 410 w 787"/>
                <a:gd name="T9" fmla="*/ 33 h 635"/>
                <a:gd name="T10" fmla="*/ 230 w 787"/>
                <a:gd name="T11" fmla="*/ 25 h 635"/>
                <a:gd name="T12" fmla="*/ 204 w 787"/>
                <a:gd name="T13" fmla="*/ 9 h 635"/>
                <a:gd name="T14" fmla="*/ 4 w 787"/>
                <a:gd name="T15" fmla="*/ 0 h 635"/>
                <a:gd name="T16" fmla="*/ 0 w 787"/>
                <a:gd name="T17" fmla="*/ 361 h 635"/>
                <a:gd name="T18" fmla="*/ 2 w 787"/>
                <a:gd name="T19" fmla="*/ 470 h 635"/>
                <a:gd name="T20" fmla="*/ 8 w 787"/>
                <a:gd name="T21" fmla="*/ 563 h 635"/>
                <a:gd name="T22" fmla="*/ 76 w 787"/>
                <a:gd name="T23" fmla="*/ 585 h 635"/>
                <a:gd name="T24" fmla="*/ 120 w 787"/>
                <a:gd name="T25" fmla="*/ 435 h 635"/>
                <a:gd name="T26" fmla="*/ 259 w 787"/>
                <a:gd name="T27" fmla="*/ 410 h 635"/>
                <a:gd name="T28" fmla="*/ 460 w 787"/>
                <a:gd name="T29" fmla="*/ 417 h 635"/>
                <a:gd name="T30" fmla="*/ 637 w 787"/>
                <a:gd name="T31" fmla="*/ 435 h 635"/>
                <a:gd name="T32" fmla="*/ 715 w 787"/>
                <a:gd name="T33" fmla="*/ 580 h 635"/>
                <a:gd name="T34" fmla="*/ 775 w 787"/>
                <a:gd name="T35" fmla="*/ 551 h 635"/>
                <a:gd name="T36" fmla="*/ 785 w 787"/>
                <a:gd name="T37" fmla="*/ 42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7" h="635">
                  <a:moveTo>
                    <a:pt x="785" y="421"/>
                  </a:moveTo>
                  <a:cubicBezTo>
                    <a:pt x="784" y="390"/>
                    <a:pt x="782" y="358"/>
                    <a:pt x="782" y="329"/>
                  </a:cubicBezTo>
                  <a:cubicBezTo>
                    <a:pt x="782" y="247"/>
                    <a:pt x="780" y="123"/>
                    <a:pt x="697" y="78"/>
                  </a:cubicBezTo>
                  <a:cubicBezTo>
                    <a:pt x="663" y="60"/>
                    <a:pt x="632" y="54"/>
                    <a:pt x="594" y="50"/>
                  </a:cubicBezTo>
                  <a:cubicBezTo>
                    <a:pt x="533" y="42"/>
                    <a:pt x="472" y="38"/>
                    <a:pt x="410" y="33"/>
                  </a:cubicBezTo>
                  <a:cubicBezTo>
                    <a:pt x="351" y="27"/>
                    <a:pt x="288" y="38"/>
                    <a:pt x="230" y="25"/>
                  </a:cubicBezTo>
                  <a:cubicBezTo>
                    <a:pt x="217" y="22"/>
                    <a:pt x="209" y="16"/>
                    <a:pt x="20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20"/>
                    <a:pt x="0" y="240"/>
                    <a:pt x="0" y="361"/>
                  </a:cubicBezTo>
                  <a:cubicBezTo>
                    <a:pt x="0" y="398"/>
                    <a:pt x="3" y="434"/>
                    <a:pt x="2" y="470"/>
                  </a:cubicBezTo>
                  <a:cubicBezTo>
                    <a:pt x="2" y="501"/>
                    <a:pt x="1" y="533"/>
                    <a:pt x="8" y="563"/>
                  </a:cubicBezTo>
                  <a:cubicBezTo>
                    <a:pt x="17" y="607"/>
                    <a:pt x="50" y="630"/>
                    <a:pt x="76" y="585"/>
                  </a:cubicBezTo>
                  <a:cubicBezTo>
                    <a:pt x="101" y="540"/>
                    <a:pt x="87" y="475"/>
                    <a:pt x="120" y="435"/>
                  </a:cubicBezTo>
                  <a:cubicBezTo>
                    <a:pt x="149" y="400"/>
                    <a:pt x="219" y="413"/>
                    <a:pt x="259" y="410"/>
                  </a:cubicBezTo>
                  <a:cubicBezTo>
                    <a:pt x="326" y="406"/>
                    <a:pt x="394" y="413"/>
                    <a:pt x="460" y="417"/>
                  </a:cubicBezTo>
                  <a:cubicBezTo>
                    <a:pt x="519" y="421"/>
                    <a:pt x="579" y="424"/>
                    <a:pt x="637" y="435"/>
                  </a:cubicBezTo>
                  <a:cubicBezTo>
                    <a:pt x="706" y="448"/>
                    <a:pt x="692" y="527"/>
                    <a:pt x="715" y="580"/>
                  </a:cubicBezTo>
                  <a:cubicBezTo>
                    <a:pt x="738" y="635"/>
                    <a:pt x="767" y="579"/>
                    <a:pt x="775" y="551"/>
                  </a:cubicBezTo>
                  <a:cubicBezTo>
                    <a:pt x="786" y="511"/>
                    <a:pt x="787" y="466"/>
                    <a:pt x="785" y="421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84"/>
            <p:cNvSpPr/>
            <p:nvPr/>
          </p:nvSpPr>
          <p:spPr bwMode="auto">
            <a:xfrm>
              <a:off x="5334001" y="74613"/>
              <a:ext cx="214313" cy="579438"/>
            </a:xfrm>
            <a:custGeom>
              <a:avLst/>
              <a:gdLst>
                <a:gd name="T0" fmla="*/ 51 w 75"/>
                <a:gd name="T1" fmla="*/ 63 h 203"/>
                <a:gd name="T2" fmla="*/ 27 w 75"/>
                <a:gd name="T3" fmla="*/ 203 h 203"/>
                <a:gd name="T4" fmla="*/ 0 w 75"/>
                <a:gd name="T5" fmla="*/ 194 h 203"/>
                <a:gd name="T6" fmla="*/ 26 w 75"/>
                <a:gd name="T7" fmla="*/ 99 h 203"/>
                <a:gd name="T8" fmla="*/ 41 w 75"/>
                <a:gd name="T9" fmla="*/ 11 h 203"/>
                <a:gd name="T10" fmla="*/ 51 w 75"/>
                <a:gd name="T11" fmla="*/ 6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03">
                  <a:moveTo>
                    <a:pt x="51" y="63"/>
                  </a:moveTo>
                  <a:cubicBezTo>
                    <a:pt x="40" y="109"/>
                    <a:pt x="30" y="156"/>
                    <a:pt x="27" y="203"/>
                  </a:cubicBezTo>
                  <a:cubicBezTo>
                    <a:pt x="18" y="200"/>
                    <a:pt x="8" y="197"/>
                    <a:pt x="0" y="194"/>
                  </a:cubicBezTo>
                  <a:cubicBezTo>
                    <a:pt x="5" y="161"/>
                    <a:pt x="18" y="131"/>
                    <a:pt x="26" y="99"/>
                  </a:cubicBezTo>
                  <a:cubicBezTo>
                    <a:pt x="34" y="70"/>
                    <a:pt x="32" y="39"/>
                    <a:pt x="41" y="11"/>
                  </a:cubicBezTo>
                  <a:cubicBezTo>
                    <a:pt x="75" y="0"/>
                    <a:pt x="55" y="49"/>
                    <a:pt x="51" y="63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5"/>
            <p:cNvSpPr/>
            <p:nvPr/>
          </p:nvSpPr>
          <p:spPr bwMode="auto">
            <a:xfrm>
              <a:off x="5491163" y="357188"/>
              <a:ext cx="487363" cy="515938"/>
            </a:xfrm>
            <a:custGeom>
              <a:avLst/>
              <a:gdLst>
                <a:gd name="T0" fmla="*/ 117 w 171"/>
                <a:gd name="T1" fmla="*/ 50 h 181"/>
                <a:gd name="T2" fmla="*/ 0 w 171"/>
                <a:gd name="T3" fmla="*/ 106 h 181"/>
                <a:gd name="T4" fmla="*/ 144 w 171"/>
                <a:gd name="T5" fmla="*/ 0 h 181"/>
                <a:gd name="T6" fmla="*/ 117 w 171"/>
                <a:gd name="T7" fmla="*/ 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81">
                  <a:moveTo>
                    <a:pt x="117" y="50"/>
                  </a:moveTo>
                  <a:cubicBezTo>
                    <a:pt x="104" y="61"/>
                    <a:pt x="7" y="181"/>
                    <a:pt x="0" y="106"/>
                  </a:cubicBezTo>
                  <a:cubicBezTo>
                    <a:pt x="52" y="103"/>
                    <a:pt x="109" y="33"/>
                    <a:pt x="144" y="0"/>
                  </a:cubicBezTo>
                  <a:cubicBezTo>
                    <a:pt x="171" y="16"/>
                    <a:pt x="130" y="38"/>
                    <a:pt x="117" y="50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Oval 86"/>
            <p:cNvSpPr>
              <a:spLocks noChangeArrowheads="1"/>
            </p:cNvSpPr>
            <p:nvPr/>
          </p:nvSpPr>
          <p:spPr bwMode="auto">
            <a:xfrm>
              <a:off x="5370513" y="3175"/>
              <a:ext cx="200025" cy="203200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Oval 87"/>
            <p:cNvSpPr>
              <a:spLocks noChangeArrowheads="1"/>
            </p:cNvSpPr>
            <p:nvPr/>
          </p:nvSpPr>
          <p:spPr bwMode="auto">
            <a:xfrm>
              <a:off x="5832476" y="274638"/>
              <a:ext cx="203200" cy="201613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88"/>
            <p:cNvSpPr/>
            <p:nvPr/>
          </p:nvSpPr>
          <p:spPr bwMode="auto">
            <a:xfrm>
              <a:off x="7121526" y="5462588"/>
              <a:ext cx="357188" cy="471488"/>
            </a:xfrm>
            <a:custGeom>
              <a:avLst/>
              <a:gdLst>
                <a:gd name="T0" fmla="*/ 26 w 125"/>
                <a:gd name="T1" fmla="*/ 0 h 165"/>
                <a:gd name="T2" fmla="*/ 45 w 125"/>
                <a:gd name="T3" fmla="*/ 58 h 165"/>
                <a:gd name="T4" fmla="*/ 90 w 125"/>
                <a:gd name="T5" fmla="*/ 125 h 165"/>
                <a:gd name="T6" fmla="*/ 116 w 125"/>
                <a:gd name="T7" fmla="*/ 144 h 165"/>
                <a:gd name="T8" fmla="*/ 107 w 125"/>
                <a:gd name="T9" fmla="*/ 159 h 165"/>
                <a:gd name="T10" fmla="*/ 42 w 125"/>
                <a:gd name="T11" fmla="*/ 99 h 165"/>
                <a:gd name="T12" fmla="*/ 19 w 125"/>
                <a:gd name="T13" fmla="*/ 57 h 165"/>
                <a:gd name="T14" fmla="*/ 0 w 125"/>
                <a:gd name="T15" fmla="*/ 1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65">
                  <a:moveTo>
                    <a:pt x="26" y="0"/>
                  </a:moveTo>
                  <a:cubicBezTo>
                    <a:pt x="36" y="19"/>
                    <a:pt x="36" y="39"/>
                    <a:pt x="45" y="58"/>
                  </a:cubicBezTo>
                  <a:cubicBezTo>
                    <a:pt x="56" y="83"/>
                    <a:pt x="69" y="107"/>
                    <a:pt x="90" y="125"/>
                  </a:cubicBezTo>
                  <a:cubicBezTo>
                    <a:pt x="97" y="132"/>
                    <a:pt x="110" y="137"/>
                    <a:pt x="116" y="144"/>
                  </a:cubicBezTo>
                  <a:cubicBezTo>
                    <a:pt x="125" y="155"/>
                    <a:pt x="124" y="165"/>
                    <a:pt x="107" y="159"/>
                  </a:cubicBezTo>
                  <a:cubicBezTo>
                    <a:pt x="87" y="151"/>
                    <a:pt x="54" y="116"/>
                    <a:pt x="42" y="99"/>
                  </a:cubicBezTo>
                  <a:cubicBezTo>
                    <a:pt x="33" y="87"/>
                    <a:pt x="26" y="71"/>
                    <a:pt x="19" y="57"/>
                  </a:cubicBezTo>
                  <a:cubicBezTo>
                    <a:pt x="14" y="45"/>
                    <a:pt x="11" y="21"/>
                    <a:pt x="0" y="14"/>
                  </a:cubicBezTo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89"/>
            <p:cNvSpPr/>
            <p:nvPr/>
          </p:nvSpPr>
          <p:spPr bwMode="auto">
            <a:xfrm>
              <a:off x="7389813" y="5848350"/>
              <a:ext cx="268288" cy="158750"/>
            </a:xfrm>
            <a:custGeom>
              <a:avLst/>
              <a:gdLst>
                <a:gd name="T0" fmla="*/ 5 w 94"/>
                <a:gd name="T1" fmla="*/ 7 h 56"/>
                <a:gd name="T2" fmla="*/ 30 w 94"/>
                <a:gd name="T3" fmla="*/ 1 h 56"/>
                <a:gd name="T4" fmla="*/ 56 w 94"/>
                <a:gd name="T5" fmla="*/ 9 h 56"/>
                <a:gd name="T6" fmla="*/ 77 w 94"/>
                <a:gd name="T7" fmla="*/ 23 h 56"/>
                <a:gd name="T8" fmla="*/ 88 w 94"/>
                <a:gd name="T9" fmla="*/ 39 h 56"/>
                <a:gd name="T10" fmla="*/ 35 w 94"/>
                <a:gd name="T11" fmla="*/ 52 h 56"/>
                <a:gd name="T12" fmla="*/ 1 w 94"/>
                <a:gd name="T13" fmla="*/ 18 h 56"/>
                <a:gd name="T14" fmla="*/ 3 w 94"/>
                <a:gd name="T1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56">
                  <a:moveTo>
                    <a:pt x="5" y="7"/>
                  </a:moveTo>
                  <a:cubicBezTo>
                    <a:pt x="14" y="3"/>
                    <a:pt x="20" y="0"/>
                    <a:pt x="30" y="1"/>
                  </a:cubicBezTo>
                  <a:cubicBezTo>
                    <a:pt x="40" y="2"/>
                    <a:pt x="48" y="5"/>
                    <a:pt x="56" y="9"/>
                  </a:cubicBezTo>
                  <a:cubicBezTo>
                    <a:pt x="63" y="13"/>
                    <a:pt x="70" y="19"/>
                    <a:pt x="77" y="23"/>
                  </a:cubicBezTo>
                  <a:cubicBezTo>
                    <a:pt x="84" y="28"/>
                    <a:pt x="94" y="30"/>
                    <a:pt x="88" y="39"/>
                  </a:cubicBezTo>
                  <a:cubicBezTo>
                    <a:pt x="78" y="54"/>
                    <a:pt x="50" y="56"/>
                    <a:pt x="35" y="52"/>
                  </a:cubicBezTo>
                  <a:cubicBezTo>
                    <a:pt x="19" y="48"/>
                    <a:pt x="3" y="35"/>
                    <a:pt x="1" y="18"/>
                  </a:cubicBezTo>
                  <a:cubicBezTo>
                    <a:pt x="0" y="14"/>
                    <a:pt x="0" y="10"/>
                    <a:pt x="3" y="7"/>
                  </a:cubicBezTo>
                </a:path>
              </a:pathLst>
            </a:custGeom>
            <a:solidFill>
              <a:srgbClr val="A9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Oval 90"/>
            <p:cNvSpPr>
              <a:spLocks noChangeArrowheads="1"/>
            </p:cNvSpPr>
            <p:nvPr/>
          </p:nvSpPr>
          <p:spPr bwMode="auto">
            <a:xfrm>
              <a:off x="5276851" y="801688"/>
              <a:ext cx="57150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Oval 91"/>
            <p:cNvSpPr>
              <a:spLocks noChangeArrowheads="1"/>
            </p:cNvSpPr>
            <p:nvPr/>
          </p:nvSpPr>
          <p:spPr bwMode="auto">
            <a:xfrm>
              <a:off x="4927601" y="628650"/>
              <a:ext cx="53975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92"/>
            <p:cNvSpPr/>
            <p:nvPr/>
          </p:nvSpPr>
          <p:spPr bwMode="auto">
            <a:xfrm>
              <a:off x="5875338" y="5211763"/>
              <a:ext cx="492125" cy="207963"/>
            </a:xfrm>
            <a:custGeom>
              <a:avLst/>
              <a:gdLst>
                <a:gd name="T0" fmla="*/ 12 w 172"/>
                <a:gd name="T1" fmla="*/ 0 h 73"/>
                <a:gd name="T2" fmla="*/ 76 w 172"/>
                <a:gd name="T3" fmla="*/ 71 h 73"/>
                <a:gd name="T4" fmla="*/ 143 w 172"/>
                <a:gd name="T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73">
                  <a:moveTo>
                    <a:pt x="12" y="0"/>
                  </a:moveTo>
                  <a:cubicBezTo>
                    <a:pt x="0" y="36"/>
                    <a:pt x="42" y="73"/>
                    <a:pt x="76" y="71"/>
                  </a:cubicBezTo>
                  <a:cubicBezTo>
                    <a:pt x="93" y="69"/>
                    <a:pt x="172" y="26"/>
                    <a:pt x="14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93"/>
            <p:cNvSpPr/>
            <p:nvPr/>
          </p:nvSpPr>
          <p:spPr bwMode="auto">
            <a:xfrm>
              <a:off x="5045076" y="5502275"/>
              <a:ext cx="558800" cy="442913"/>
            </a:xfrm>
            <a:custGeom>
              <a:avLst/>
              <a:gdLst>
                <a:gd name="T0" fmla="*/ 176 w 196"/>
                <a:gd name="T1" fmla="*/ 45 h 155"/>
                <a:gd name="T2" fmla="*/ 58 w 196"/>
                <a:gd name="T3" fmla="*/ 133 h 155"/>
                <a:gd name="T4" fmla="*/ 153 w 196"/>
                <a:gd name="T5" fmla="*/ 124 h 155"/>
                <a:gd name="T6" fmla="*/ 176 w 196"/>
                <a:gd name="T7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55">
                  <a:moveTo>
                    <a:pt x="176" y="45"/>
                  </a:moveTo>
                  <a:cubicBezTo>
                    <a:pt x="141" y="0"/>
                    <a:pt x="0" y="85"/>
                    <a:pt x="58" y="133"/>
                  </a:cubicBezTo>
                  <a:cubicBezTo>
                    <a:pt x="84" y="155"/>
                    <a:pt x="129" y="143"/>
                    <a:pt x="153" y="124"/>
                  </a:cubicBezTo>
                  <a:cubicBezTo>
                    <a:pt x="173" y="108"/>
                    <a:pt x="196" y="70"/>
                    <a:pt x="176" y="45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94"/>
            <p:cNvSpPr/>
            <p:nvPr/>
          </p:nvSpPr>
          <p:spPr bwMode="auto">
            <a:xfrm>
              <a:off x="6886576" y="5383213"/>
              <a:ext cx="403225" cy="365125"/>
            </a:xfrm>
            <a:custGeom>
              <a:avLst/>
              <a:gdLst>
                <a:gd name="T0" fmla="*/ 72 w 141"/>
                <a:gd name="T1" fmla="*/ 4 h 128"/>
                <a:gd name="T2" fmla="*/ 30 w 141"/>
                <a:gd name="T3" fmla="*/ 85 h 128"/>
                <a:gd name="T4" fmla="*/ 121 w 141"/>
                <a:gd name="T5" fmla="*/ 128 h 128"/>
                <a:gd name="T6" fmla="*/ 68 w 14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8">
                  <a:moveTo>
                    <a:pt x="72" y="4"/>
                  </a:moveTo>
                  <a:cubicBezTo>
                    <a:pt x="30" y="7"/>
                    <a:pt x="0" y="46"/>
                    <a:pt x="30" y="85"/>
                  </a:cubicBezTo>
                  <a:cubicBezTo>
                    <a:pt x="56" y="119"/>
                    <a:pt x="89" y="113"/>
                    <a:pt x="121" y="128"/>
                  </a:cubicBezTo>
                  <a:cubicBezTo>
                    <a:pt x="141" y="91"/>
                    <a:pt x="105" y="16"/>
                    <a:pt x="68" y="0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95"/>
            <p:cNvSpPr/>
            <p:nvPr/>
          </p:nvSpPr>
          <p:spPr bwMode="auto">
            <a:xfrm>
              <a:off x="6207126" y="5641975"/>
              <a:ext cx="628650" cy="454025"/>
            </a:xfrm>
            <a:custGeom>
              <a:avLst/>
              <a:gdLst>
                <a:gd name="T0" fmla="*/ 149 w 220"/>
                <a:gd name="T1" fmla="*/ 149 h 159"/>
                <a:gd name="T2" fmla="*/ 210 w 220"/>
                <a:gd name="T3" fmla="*/ 85 h 159"/>
                <a:gd name="T4" fmla="*/ 145 w 220"/>
                <a:gd name="T5" fmla="*/ 36 h 159"/>
                <a:gd name="T6" fmla="*/ 68 w 220"/>
                <a:gd name="T7" fmla="*/ 10 h 159"/>
                <a:gd name="T8" fmla="*/ 31 w 220"/>
                <a:gd name="T9" fmla="*/ 137 h 159"/>
                <a:gd name="T10" fmla="*/ 149 w 220"/>
                <a:gd name="T1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9">
                  <a:moveTo>
                    <a:pt x="149" y="149"/>
                  </a:moveTo>
                  <a:cubicBezTo>
                    <a:pt x="189" y="140"/>
                    <a:pt x="220" y="120"/>
                    <a:pt x="210" y="85"/>
                  </a:cubicBezTo>
                  <a:cubicBezTo>
                    <a:pt x="203" y="62"/>
                    <a:pt x="163" y="48"/>
                    <a:pt x="145" y="36"/>
                  </a:cubicBezTo>
                  <a:cubicBezTo>
                    <a:pt x="119" y="20"/>
                    <a:pt x="96" y="0"/>
                    <a:pt x="68" y="10"/>
                  </a:cubicBezTo>
                  <a:cubicBezTo>
                    <a:pt x="32" y="23"/>
                    <a:pt x="0" y="110"/>
                    <a:pt x="31" y="137"/>
                  </a:cubicBezTo>
                  <a:cubicBezTo>
                    <a:pt x="50" y="154"/>
                    <a:pt x="105" y="159"/>
                    <a:pt x="149" y="149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96"/>
            <p:cNvSpPr/>
            <p:nvPr/>
          </p:nvSpPr>
          <p:spPr bwMode="auto">
            <a:xfrm>
              <a:off x="5164138" y="1376363"/>
              <a:ext cx="277813" cy="169863"/>
            </a:xfrm>
            <a:custGeom>
              <a:avLst/>
              <a:gdLst>
                <a:gd name="T0" fmla="*/ 0 w 175"/>
                <a:gd name="T1" fmla="*/ 0 h 107"/>
                <a:gd name="T2" fmla="*/ 175 w 175"/>
                <a:gd name="T3" fmla="*/ 95 h 107"/>
                <a:gd name="T4" fmla="*/ 0 w 175"/>
                <a:gd name="T5" fmla="*/ 107 h 107"/>
                <a:gd name="T6" fmla="*/ 0 w 175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7">
                  <a:moveTo>
                    <a:pt x="0" y="0"/>
                  </a:moveTo>
                  <a:lnTo>
                    <a:pt x="175" y="95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97"/>
            <p:cNvSpPr/>
            <p:nvPr/>
          </p:nvSpPr>
          <p:spPr bwMode="auto">
            <a:xfrm>
              <a:off x="5278438" y="1320800"/>
              <a:ext cx="277813" cy="166688"/>
            </a:xfrm>
            <a:custGeom>
              <a:avLst/>
              <a:gdLst>
                <a:gd name="T0" fmla="*/ 175 w 175"/>
                <a:gd name="T1" fmla="*/ 105 h 105"/>
                <a:gd name="T2" fmla="*/ 0 w 175"/>
                <a:gd name="T3" fmla="*/ 0 h 105"/>
                <a:gd name="T4" fmla="*/ 175 w 175"/>
                <a:gd name="T5" fmla="*/ 6 h 105"/>
                <a:gd name="T6" fmla="*/ 175 w 1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5">
                  <a:moveTo>
                    <a:pt x="175" y="105"/>
                  </a:moveTo>
                  <a:lnTo>
                    <a:pt x="0" y="0"/>
                  </a:lnTo>
                  <a:lnTo>
                    <a:pt x="175" y="6"/>
                  </a:lnTo>
                  <a:lnTo>
                    <a:pt x="175" y="105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98"/>
            <p:cNvSpPr/>
            <p:nvPr/>
          </p:nvSpPr>
          <p:spPr bwMode="auto">
            <a:xfrm>
              <a:off x="5241926" y="1612900"/>
              <a:ext cx="320675" cy="225425"/>
            </a:xfrm>
            <a:custGeom>
              <a:avLst/>
              <a:gdLst>
                <a:gd name="T0" fmla="*/ 0 w 202"/>
                <a:gd name="T1" fmla="*/ 32 h 142"/>
                <a:gd name="T2" fmla="*/ 202 w 202"/>
                <a:gd name="T3" fmla="*/ 0 h 142"/>
                <a:gd name="T4" fmla="*/ 193 w 202"/>
                <a:gd name="T5" fmla="*/ 142 h 142"/>
                <a:gd name="T6" fmla="*/ 0 w 202"/>
                <a:gd name="T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2">
                  <a:moveTo>
                    <a:pt x="0" y="32"/>
                  </a:moveTo>
                  <a:lnTo>
                    <a:pt x="202" y="0"/>
                  </a:lnTo>
                  <a:lnTo>
                    <a:pt x="193" y="14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99"/>
            <p:cNvSpPr/>
            <p:nvPr/>
          </p:nvSpPr>
          <p:spPr bwMode="auto">
            <a:xfrm>
              <a:off x="5159376" y="1738313"/>
              <a:ext cx="290513" cy="193675"/>
            </a:xfrm>
            <a:custGeom>
              <a:avLst/>
              <a:gdLst>
                <a:gd name="T0" fmla="*/ 5 w 183"/>
                <a:gd name="T1" fmla="*/ 0 h 122"/>
                <a:gd name="T2" fmla="*/ 183 w 183"/>
                <a:gd name="T3" fmla="*/ 113 h 122"/>
                <a:gd name="T4" fmla="*/ 0 w 183"/>
                <a:gd name="T5" fmla="*/ 122 h 122"/>
                <a:gd name="T6" fmla="*/ 5 w 183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22">
                  <a:moveTo>
                    <a:pt x="5" y="0"/>
                  </a:moveTo>
                  <a:lnTo>
                    <a:pt x="183" y="113"/>
                  </a:lnTo>
                  <a:lnTo>
                    <a:pt x="0" y="1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5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00"/>
            <p:cNvSpPr/>
            <p:nvPr/>
          </p:nvSpPr>
          <p:spPr bwMode="auto">
            <a:xfrm>
              <a:off x="5099051" y="2106613"/>
              <a:ext cx="474663" cy="153988"/>
            </a:xfrm>
            <a:custGeom>
              <a:avLst/>
              <a:gdLst>
                <a:gd name="T0" fmla="*/ 0 w 299"/>
                <a:gd name="T1" fmla="*/ 97 h 97"/>
                <a:gd name="T2" fmla="*/ 297 w 299"/>
                <a:gd name="T3" fmla="*/ 93 h 97"/>
                <a:gd name="T4" fmla="*/ 299 w 299"/>
                <a:gd name="T5" fmla="*/ 7 h 97"/>
                <a:gd name="T6" fmla="*/ 250 w 299"/>
                <a:gd name="T7" fmla="*/ 0 h 97"/>
                <a:gd name="T8" fmla="*/ 157 w 299"/>
                <a:gd name="T9" fmla="*/ 2 h 97"/>
                <a:gd name="T10" fmla="*/ 68 w 299"/>
                <a:gd name="T11" fmla="*/ 0 h 97"/>
                <a:gd name="T12" fmla="*/ 4 w 299"/>
                <a:gd name="T13" fmla="*/ 0 h 97"/>
                <a:gd name="T14" fmla="*/ 0 w 299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97">
                  <a:moveTo>
                    <a:pt x="0" y="97"/>
                  </a:moveTo>
                  <a:lnTo>
                    <a:pt x="297" y="93"/>
                  </a:lnTo>
                  <a:lnTo>
                    <a:pt x="299" y="7"/>
                  </a:lnTo>
                  <a:lnTo>
                    <a:pt x="250" y="0"/>
                  </a:lnTo>
                  <a:lnTo>
                    <a:pt x="157" y="2"/>
                  </a:lnTo>
                  <a:lnTo>
                    <a:pt x="68" y="0"/>
                  </a:lnTo>
                  <a:lnTo>
                    <a:pt x="4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75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01"/>
            <p:cNvSpPr/>
            <p:nvPr/>
          </p:nvSpPr>
          <p:spPr bwMode="auto">
            <a:xfrm>
              <a:off x="5105401" y="2097088"/>
              <a:ext cx="473075" cy="157163"/>
            </a:xfrm>
            <a:custGeom>
              <a:avLst/>
              <a:gdLst>
                <a:gd name="T0" fmla="*/ 0 w 166"/>
                <a:gd name="T1" fmla="*/ 3 h 55"/>
                <a:gd name="T2" fmla="*/ 28 w 166"/>
                <a:gd name="T3" fmla="*/ 52 h 55"/>
                <a:gd name="T4" fmla="*/ 50 w 166"/>
                <a:gd name="T5" fmla="*/ 1 h 55"/>
                <a:gd name="T6" fmla="*/ 80 w 166"/>
                <a:gd name="T7" fmla="*/ 49 h 55"/>
                <a:gd name="T8" fmla="*/ 103 w 166"/>
                <a:gd name="T9" fmla="*/ 1 h 55"/>
                <a:gd name="T10" fmla="*/ 127 w 166"/>
                <a:gd name="T11" fmla="*/ 48 h 55"/>
                <a:gd name="T12" fmla="*/ 148 w 166"/>
                <a:gd name="T13" fmla="*/ 1 h 55"/>
                <a:gd name="T14" fmla="*/ 163 w 166"/>
                <a:gd name="T15" fmla="*/ 55 h 55"/>
                <a:gd name="T16" fmla="*/ 166 w 166"/>
                <a:gd name="T17" fmla="*/ 1 h 55"/>
                <a:gd name="T18" fmla="*/ 0 w 166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5">
                  <a:moveTo>
                    <a:pt x="0" y="3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6" y="1"/>
                    <a:pt x="5" y="0"/>
                    <a:pt x="0" y="3"/>
                  </a:cubicBezTo>
                  <a:close/>
                </a:path>
              </a:pathLst>
            </a:custGeom>
            <a:solidFill>
              <a:srgbClr val="FF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Oval 102"/>
            <p:cNvSpPr>
              <a:spLocks noChangeArrowheads="1"/>
            </p:cNvSpPr>
            <p:nvPr/>
          </p:nvSpPr>
          <p:spPr bwMode="auto">
            <a:xfrm>
              <a:off x="513873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Oval 103"/>
            <p:cNvSpPr>
              <a:spLocks noChangeArrowheads="1"/>
            </p:cNvSpPr>
            <p:nvPr/>
          </p:nvSpPr>
          <p:spPr bwMode="auto">
            <a:xfrm>
              <a:off x="5248276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104"/>
            <p:cNvSpPr>
              <a:spLocks noChangeArrowheads="1"/>
            </p:cNvSpPr>
            <p:nvPr/>
          </p:nvSpPr>
          <p:spPr bwMode="auto">
            <a:xfrm>
              <a:off x="537368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Oval 105"/>
            <p:cNvSpPr>
              <a:spLocks noChangeArrowheads="1"/>
            </p:cNvSpPr>
            <p:nvPr/>
          </p:nvSpPr>
          <p:spPr bwMode="auto">
            <a:xfrm>
              <a:off x="5502276" y="2306638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06"/>
            <p:cNvSpPr/>
            <p:nvPr/>
          </p:nvSpPr>
          <p:spPr bwMode="auto">
            <a:xfrm>
              <a:off x="5156201" y="2693988"/>
              <a:ext cx="150813" cy="93663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6 h 33"/>
                <a:gd name="T4" fmla="*/ 27 w 53"/>
                <a:gd name="T5" fmla="*/ 33 h 33"/>
                <a:gd name="T6" fmla="*/ 53 w 53"/>
                <a:gd name="T7" fmla="*/ 9 h 33"/>
                <a:gd name="T8" fmla="*/ 0 w 5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21"/>
                    <a:pt x="12" y="33"/>
                    <a:pt x="27" y="33"/>
                  </a:cubicBezTo>
                  <a:cubicBezTo>
                    <a:pt x="40" y="33"/>
                    <a:pt x="52" y="22"/>
                    <a:pt x="53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Oval 107"/>
            <p:cNvSpPr>
              <a:spLocks noChangeArrowheads="1"/>
            </p:cNvSpPr>
            <p:nvPr/>
          </p:nvSpPr>
          <p:spPr bwMode="auto">
            <a:xfrm>
              <a:off x="5376863" y="2808288"/>
              <a:ext cx="111125" cy="111125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08"/>
            <p:cNvSpPr/>
            <p:nvPr/>
          </p:nvSpPr>
          <p:spPr bwMode="auto">
            <a:xfrm>
              <a:off x="5078413" y="2859088"/>
              <a:ext cx="98425" cy="163513"/>
            </a:xfrm>
            <a:custGeom>
              <a:avLst/>
              <a:gdLst>
                <a:gd name="T0" fmla="*/ 6 w 34"/>
                <a:gd name="T1" fmla="*/ 0 h 57"/>
                <a:gd name="T2" fmla="*/ 1 w 34"/>
                <a:gd name="T3" fmla="*/ 1 h 57"/>
                <a:gd name="T4" fmla="*/ 0 w 34"/>
                <a:gd name="T5" fmla="*/ 57 h 57"/>
                <a:gd name="T6" fmla="*/ 6 w 34"/>
                <a:gd name="T7" fmla="*/ 57 h 57"/>
                <a:gd name="T8" fmla="*/ 34 w 34"/>
                <a:gd name="T9" fmla="*/ 29 h 57"/>
                <a:gd name="T10" fmla="*/ 6 w 34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6" y="0"/>
                  </a:moveTo>
                  <a:cubicBezTo>
                    <a:pt x="4" y="0"/>
                    <a:pt x="3" y="1"/>
                    <a:pt x="1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7"/>
                    <a:pt x="4" y="57"/>
                    <a:pt x="6" y="57"/>
                  </a:cubicBezTo>
                  <a:cubicBezTo>
                    <a:pt x="21" y="57"/>
                    <a:pt x="34" y="44"/>
                    <a:pt x="34" y="29"/>
                  </a:cubicBezTo>
                  <a:cubicBezTo>
                    <a:pt x="34" y="13"/>
                    <a:pt x="21" y="0"/>
                    <a:pt x="6" y="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Oval 109"/>
            <p:cNvSpPr>
              <a:spLocks noChangeArrowheads="1"/>
            </p:cNvSpPr>
            <p:nvPr/>
          </p:nvSpPr>
          <p:spPr bwMode="auto">
            <a:xfrm>
              <a:off x="5116513" y="3222625"/>
              <a:ext cx="103188" cy="101600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10"/>
            <p:cNvSpPr/>
            <p:nvPr/>
          </p:nvSpPr>
          <p:spPr bwMode="auto">
            <a:xfrm>
              <a:off x="5359401" y="3262313"/>
              <a:ext cx="171450" cy="104775"/>
            </a:xfrm>
            <a:custGeom>
              <a:avLst/>
              <a:gdLst>
                <a:gd name="T0" fmla="*/ 60 w 60"/>
                <a:gd name="T1" fmla="*/ 30 h 37"/>
                <a:gd name="T2" fmla="*/ 30 w 60"/>
                <a:gd name="T3" fmla="*/ 0 h 37"/>
                <a:gd name="T4" fmla="*/ 0 w 60"/>
                <a:gd name="T5" fmla="*/ 30 h 37"/>
                <a:gd name="T6" fmla="*/ 1 w 60"/>
                <a:gd name="T7" fmla="*/ 37 h 37"/>
                <a:gd name="T8" fmla="*/ 59 w 60"/>
                <a:gd name="T9" fmla="*/ 36 h 37"/>
                <a:gd name="T10" fmla="*/ 60 w 60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7">
                  <a:moveTo>
                    <a:pt x="60" y="30"/>
                  </a:move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2"/>
                    <a:pt x="1" y="35"/>
                    <a:pt x="1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4"/>
                    <a:pt x="60" y="32"/>
                    <a:pt x="60" y="3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Oval 111"/>
            <p:cNvSpPr>
              <a:spLocks noChangeArrowheads="1"/>
            </p:cNvSpPr>
            <p:nvPr/>
          </p:nvSpPr>
          <p:spPr bwMode="auto">
            <a:xfrm>
              <a:off x="5233988" y="3005138"/>
              <a:ext cx="211138" cy="214313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12"/>
            <p:cNvSpPr/>
            <p:nvPr/>
          </p:nvSpPr>
          <p:spPr bwMode="auto">
            <a:xfrm>
              <a:off x="5530851" y="2944813"/>
              <a:ext cx="39688" cy="128588"/>
            </a:xfrm>
            <a:custGeom>
              <a:avLst/>
              <a:gdLst>
                <a:gd name="T0" fmla="*/ 0 w 14"/>
                <a:gd name="T1" fmla="*/ 23 h 45"/>
                <a:gd name="T2" fmla="*/ 14 w 14"/>
                <a:gd name="T3" fmla="*/ 45 h 45"/>
                <a:gd name="T4" fmla="*/ 14 w 14"/>
                <a:gd name="T5" fmla="*/ 0 h 45"/>
                <a:gd name="T6" fmla="*/ 0 w 14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0" y="23"/>
                  </a:moveTo>
                  <a:cubicBezTo>
                    <a:pt x="0" y="33"/>
                    <a:pt x="6" y="41"/>
                    <a:pt x="14" y="45"/>
                  </a:cubicBezTo>
                  <a:cubicBezTo>
                    <a:pt x="14" y="30"/>
                    <a:pt x="14" y="15"/>
                    <a:pt x="14" y="0"/>
                  </a:cubicBezTo>
                  <a:cubicBezTo>
                    <a:pt x="6" y="4"/>
                    <a:pt x="0" y="13"/>
                    <a:pt x="0" y="23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13"/>
            <p:cNvSpPr/>
            <p:nvPr/>
          </p:nvSpPr>
          <p:spPr bwMode="auto">
            <a:xfrm>
              <a:off x="5106988" y="3409950"/>
              <a:ext cx="174625" cy="120650"/>
            </a:xfrm>
            <a:custGeom>
              <a:avLst/>
              <a:gdLst>
                <a:gd name="T0" fmla="*/ 0 w 110"/>
                <a:gd name="T1" fmla="*/ 4 h 76"/>
                <a:gd name="T2" fmla="*/ 99 w 110"/>
                <a:gd name="T3" fmla="*/ 0 h 76"/>
                <a:gd name="T4" fmla="*/ 110 w 110"/>
                <a:gd name="T5" fmla="*/ 76 h 76"/>
                <a:gd name="T6" fmla="*/ 6 w 110"/>
                <a:gd name="T7" fmla="*/ 49 h 76"/>
                <a:gd name="T8" fmla="*/ 0 w 110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6">
                  <a:moveTo>
                    <a:pt x="0" y="4"/>
                  </a:moveTo>
                  <a:lnTo>
                    <a:pt x="99" y="0"/>
                  </a:lnTo>
                  <a:lnTo>
                    <a:pt x="110" y="76"/>
                  </a:lnTo>
                  <a:lnTo>
                    <a:pt x="6" y="4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14"/>
            <p:cNvSpPr/>
            <p:nvPr/>
          </p:nvSpPr>
          <p:spPr bwMode="auto">
            <a:xfrm>
              <a:off x="5367338" y="3409950"/>
              <a:ext cx="177800" cy="174625"/>
            </a:xfrm>
            <a:custGeom>
              <a:avLst/>
              <a:gdLst>
                <a:gd name="T0" fmla="*/ 0 w 112"/>
                <a:gd name="T1" fmla="*/ 6 h 110"/>
                <a:gd name="T2" fmla="*/ 0 w 112"/>
                <a:gd name="T3" fmla="*/ 87 h 110"/>
                <a:gd name="T4" fmla="*/ 112 w 112"/>
                <a:gd name="T5" fmla="*/ 110 h 110"/>
                <a:gd name="T6" fmla="*/ 106 w 112"/>
                <a:gd name="T7" fmla="*/ 0 h 110"/>
                <a:gd name="T8" fmla="*/ 0 w 112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0">
                  <a:moveTo>
                    <a:pt x="0" y="6"/>
                  </a:moveTo>
                  <a:lnTo>
                    <a:pt x="0" y="87"/>
                  </a:lnTo>
                  <a:lnTo>
                    <a:pt x="112" y="110"/>
                  </a:lnTo>
                  <a:lnTo>
                    <a:pt x="10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15"/>
            <p:cNvSpPr/>
            <p:nvPr/>
          </p:nvSpPr>
          <p:spPr bwMode="auto">
            <a:xfrm>
              <a:off x="5116513" y="3581400"/>
              <a:ext cx="179388" cy="120650"/>
            </a:xfrm>
            <a:custGeom>
              <a:avLst/>
              <a:gdLst>
                <a:gd name="T0" fmla="*/ 0 w 113"/>
                <a:gd name="T1" fmla="*/ 0 h 76"/>
                <a:gd name="T2" fmla="*/ 0 w 113"/>
                <a:gd name="T3" fmla="*/ 61 h 76"/>
                <a:gd name="T4" fmla="*/ 113 w 113"/>
                <a:gd name="T5" fmla="*/ 76 h 76"/>
                <a:gd name="T6" fmla="*/ 104 w 113"/>
                <a:gd name="T7" fmla="*/ 16 h 76"/>
                <a:gd name="T8" fmla="*/ 0 w 11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lnTo>
                    <a:pt x="0" y="61"/>
                  </a:lnTo>
                  <a:lnTo>
                    <a:pt x="113" y="76"/>
                  </a:lnTo>
                  <a:lnTo>
                    <a:pt x="10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16"/>
            <p:cNvSpPr/>
            <p:nvPr/>
          </p:nvSpPr>
          <p:spPr bwMode="auto">
            <a:xfrm>
              <a:off x="5376863" y="3627438"/>
              <a:ext cx="179388" cy="111125"/>
            </a:xfrm>
            <a:custGeom>
              <a:avLst/>
              <a:gdLst>
                <a:gd name="T0" fmla="*/ 0 w 113"/>
                <a:gd name="T1" fmla="*/ 0 h 70"/>
                <a:gd name="T2" fmla="*/ 3 w 113"/>
                <a:gd name="T3" fmla="*/ 49 h 70"/>
                <a:gd name="T4" fmla="*/ 113 w 113"/>
                <a:gd name="T5" fmla="*/ 70 h 70"/>
                <a:gd name="T6" fmla="*/ 106 w 113"/>
                <a:gd name="T7" fmla="*/ 27 h 70"/>
                <a:gd name="T8" fmla="*/ 0 w 11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3" y="49"/>
                  </a:lnTo>
                  <a:lnTo>
                    <a:pt x="113" y="70"/>
                  </a:lnTo>
                  <a:lnTo>
                    <a:pt x="106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Oval 117"/>
            <p:cNvSpPr>
              <a:spLocks noChangeArrowheads="1"/>
            </p:cNvSpPr>
            <p:nvPr/>
          </p:nvSpPr>
          <p:spPr bwMode="auto">
            <a:xfrm>
              <a:off x="5116513" y="3767138"/>
              <a:ext cx="33338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Oval 118"/>
            <p:cNvSpPr>
              <a:spLocks noChangeArrowheads="1"/>
            </p:cNvSpPr>
            <p:nvPr/>
          </p:nvSpPr>
          <p:spPr bwMode="auto">
            <a:xfrm>
              <a:off x="5238751" y="3784600"/>
              <a:ext cx="38100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Oval 119"/>
            <p:cNvSpPr>
              <a:spLocks noChangeArrowheads="1"/>
            </p:cNvSpPr>
            <p:nvPr/>
          </p:nvSpPr>
          <p:spPr bwMode="auto">
            <a:xfrm>
              <a:off x="5359401" y="3806825"/>
              <a:ext cx="33338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Oval 120"/>
            <p:cNvSpPr>
              <a:spLocks noChangeArrowheads="1"/>
            </p:cNvSpPr>
            <p:nvPr/>
          </p:nvSpPr>
          <p:spPr bwMode="auto">
            <a:xfrm>
              <a:off x="5499101" y="3817938"/>
              <a:ext cx="36513" cy="38100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Oval 121"/>
            <p:cNvSpPr>
              <a:spLocks noChangeArrowheads="1"/>
            </p:cNvSpPr>
            <p:nvPr/>
          </p:nvSpPr>
          <p:spPr bwMode="auto">
            <a:xfrm>
              <a:off x="5106988" y="4052888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Oval 122"/>
            <p:cNvSpPr>
              <a:spLocks noChangeArrowheads="1"/>
            </p:cNvSpPr>
            <p:nvPr/>
          </p:nvSpPr>
          <p:spPr bwMode="auto">
            <a:xfrm>
              <a:off x="5227638" y="405765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Oval 123"/>
            <p:cNvSpPr>
              <a:spLocks noChangeArrowheads="1"/>
            </p:cNvSpPr>
            <p:nvPr/>
          </p:nvSpPr>
          <p:spPr bwMode="auto">
            <a:xfrm>
              <a:off x="5364163" y="4070350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Oval 124"/>
            <p:cNvSpPr>
              <a:spLocks noChangeArrowheads="1"/>
            </p:cNvSpPr>
            <p:nvPr/>
          </p:nvSpPr>
          <p:spPr bwMode="auto">
            <a:xfrm>
              <a:off x="5499101" y="4078288"/>
              <a:ext cx="36513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Oval 125"/>
            <p:cNvSpPr>
              <a:spLocks noChangeArrowheads="1"/>
            </p:cNvSpPr>
            <p:nvPr/>
          </p:nvSpPr>
          <p:spPr bwMode="auto">
            <a:xfrm>
              <a:off x="5106988" y="434340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Oval 126"/>
            <p:cNvSpPr>
              <a:spLocks noChangeArrowheads="1"/>
            </p:cNvSpPr>
            <p:nvPr/>
          </p:nvSpPr>
          <p:spPr bwMode="auto">
            <a:xfrm>
              <a:off x="5235576" y="4352925"/>
              <a:ext cx="34925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Oval 127"/>
            <p:cNvSpPr>
              <a:spLocks noChangeArrowheads="1"/>
            </p:cNvSpPr>
            <p:nvPr/>
          </p:nvSpPr>
          <p:spPr bwMode="auto">
            <a:xfrm>
              <a:off x="5373688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Oval 128"/>
            <p:cNvSpPr>
              <a:spLocks noChangeArrowheads="1"/>
            </p:cNvSpPr>
            <p:nvPr/>
          </p:nvSpPr>
          <p:spPr bwMode="auto">
            <a:xfrm>
              <a:off x="5505451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Oval 129"/>
            <p:cNvSpPr>
              <a:spLocks noChangeArrowheads="1"/>
            </p:cNvSpPr>
            <p:nvPr/>
          </p:nvSpPr>
          <p:spPr bwMode="auto">
            <a:xfrm>
              <a:off x="5124451" y="3921125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Oval 130"/>
            <p:cNvSpPr>
              <a:spLocks noChangeArrowheads="1"/>
            </p:cNvSpPr>
            <p:nvPr/>
          </p:nvSpPr>
          <p:spPr bwMode="auto">
            <a:xfrm>
              <a:off x="5270501" y="3930650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Oval 131"/>
            <p:cNvSpPr>
              <a:spLocks noChangeArrowheads="1"/>
            </p:cNvSpPr>
            <p:nvPr/>
          </p:nvSpPr>
          <p:spPr bwMode="auto">
            <a:xfrm>
              <a:off x="5381626" y="3944938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Oval 132"/>
            <p:cNvSpPr>
              <a:spLocks noChangeArrowheads="1"/>
            </p:cNvSpPr>
            <p:nvPr/>
          </p:nvSpPr>
          <p:spPr bwMode="auto">
            <a:xfrm>
              <a:off x="5499101" y="3946525"/>
              <a:ext cx="36513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Oval 133"/>
            <p:cNvSpPr>
              <a:spLocks noChangeArrowheads="1"/>
            </p:cNvSpPr>
            <p:nvPr/>
          </p:nvSpPr>
          <p:spPr bwMode="auto">
            <a:xfrm>
              <a:off x="5106988" y="4203700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Oval 134"/>
            <p:cNvSpPr>
              <a:spLocks noChangeArrowheads="1"/>
            </p:cNvSpPr>
            <p:nvPr/>
          </p:nvSpPr>
          <p:spPr bwMode="auto">
            <a:xfrm>
              <a:off x="5235576" y="4213225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Oval 135"/>
            <p:cNvSpPr>
              <a:spLocks noChangeArrowheads="1"/>
            </p:cNvSpPr>
            <p:nvPr/>
          </p:nvSpPr>
          <p:spPr bwMode="auto">
            <a:xfrm>
              <a:off x="5367338" y="4221163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Oval 136"/>
            <p:cNvSpPr>
              <a:spLocks noChangeArrowheads="1"/>
            </p:cNvSpPr>
            <p:nvPr/>
          </p:nvSpPr>
          <p:spPr bwMode="auto">
            <a:xfrm>
              <a:off x="5499101" y="4214813"/>
              <a:ext cx="36513" cy="38100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Oval 137"/>
            <p:cNvSpPr>
              <a:spLocks noChangeArrowheads="1"/>
            </p:cNvSpPr>
            <p:nvPr/>
          </p:nvSpPr>
          <p:spPr bwMode="auto">
            <a:xfrm>
              <a:off x="5110163" y="4449763"/>
              <a:ext cx="38100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Oval 138"/>
            <p:cNvSpPr>
              <a:spLocks noChangeArrowheads="1"/>
            </p:cNvSpPr>
            <p:nvPr/>
          </p:nvSpPr>
          <p:spPr bwMode="auto">
            <a:xfrm>
              <a:off x="5245101" y="4471988"/>
              <a:ext cx="33338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Oval 139"/>
            <p:cNvSpPr>
              <a:spLocks noChangeArrowheads="1"/>
            </p:cNvSpPr>
            <p:nvPr/>
          </p:nvSpPr>
          <p:spPr bwMode="auto">
            <a:xfrm>
              <a:off x="5391151" y="4475163"/>
              <a:ext cx="33338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Oval 140"/>
            <p:cNvSpPr>
              <a:spLocks noChangeArrowheads="1"/>
            </p:cNvSpPr>
            <p:nvPr/>
          </p:nvSpPr>
          <p:spPr bwMode="auto">
            <a:xfrm>
              <a:off x="5516563" y="4489450"/>
              <a:ext cx="36513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Oval 141"/>
            <p:cNvSpPr>
              <a:spLocks noChangeArrowheads="1"/>
            </p:cNvSpPr>
            <p:nvPr/>
          </p:nvSpPr>
          <p:spPr bwMode="auto">
            <a:xfrm>
              <a:off x="5084763" y="4735513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Oval 142"/>
            <p:cNvSpPr>
              <a:spLocks noChangeArrowheads="1"/>
            </p:cNvSpPr>
            <p:nvPr/>
          </p:nvSpPr>
          <p:spPr bwMode="auto">
            <a:xfrm>
              <a:off x="5173663" y="4664075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Oval 143"/>
            <p:cNvSpPr>
              <a:spLocks noChangeArrowheads="1"/>
            </p:cNvSpPr>
            <p:nvPr/>
          </p:nvSpPr>
          <p:spPr bwMode="auto">
            <a:xfrm>
              <a:off x="5262563" y="4586288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Oval 144"/>
            <p:cNvSpPr>
              <a:spLocks noChangeArrowheads="1"/>
            </p:cNvSpPr>
            <p:nvPr/>
          </p:nvSpPr>
          <p:spPr bwMode="auto">
            <a:xfrm>
              <a:off x="5299076" y="473551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Oval 145"/>
            <p:cNvSpPr>
              <a:spLocks noChangeArrowheads="1"/>
            </p:cNvSpPr>
            <p:nvPr/>
          </p:nvSpPr>
          <p:spPr bwMode="auto">
            <a:xfrm>
              <a:off x="5399088" y="481806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Oval 146"/>
            <p:cNvSpPr>
              <a:spLocks noChangeArrowheads="1"/>
            </p:cNvSpPr>
            <p:nvPr/>
          </p:nvSpPr>
          <p:spPr bwMode="auto">
            <a:xfrm>
              <a:off x="5507038" y="4872038"/>
              <a:ext cx="26988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Oval 147"/>
            <p:cNvSpPr>
              <a:spLocks noChangeArrowheads="1"/>
            </p:cNvSpPr>
            <p:nvPr/>
          </p:nvSpPr>
          <p:spPr bwMode="auto">
            <a:xfrm>
              <a:off x="5219701" y="5087938"/>
              <a:ext cx="25400" cy="26988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Oval 148"/>
            <p:cNvSpPr>
              <a:spLocks noChangeArrowheads="1"/>
            </p:cNvSpPr>
            <p:nvPr/>
          </p:nvSpPr>
          <p:spPr bwMode="auto">
            <a:xfrm>
              <a:off x="5278438" y="5008563"/>
              <a:ext cx="26988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Oval 149"/>
            <p:cNvSpPr>
              <a:spLocks noChangeArrowheads="1"/>
            </p:cNvSpPr>
            <p:nvPr/>
          </p:nvSpPr>
          <p:spPr bwMode="auto">
            <a:xfrm>
              <a:off x="5359401" y="4922838"/>
              <a:ext cx="25400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50"/>
            <p:cNvSpPr/>
            <p:nvPr/>
          </p:nvSpPr>
          <p:spPr bwMode="auto">
            <a:xfrm>
              <a:off x="5545138" y="700088"/>
              <a:ext cx="333375" cy="244475"/>
            </a:xfrm>
            <a:custGeom>
              <a:avLst/>
              <a:gdLst>
                <a:gd name="T0" fmla="*/ 5 w 117"/>
                <a:gd name="T1" fmla="*/ 0 h 86"/>
                <a:gd name="T2" fmla="*/ 69 w 117"/>
                <a:gd name="T3" fmla="*/ 25 h 86"/>
                <a:gd name="T4" fmla="*/ 112 w 117"/>
                <a:gd name="T5" fmla="*/ 56 h 86"/>
                <a:gd name="T6" fmla="*/ 55 w 117"/>
                <a:gd name="T7" fmla="*/ 84 h 86"/>
                <a:gd name="T8" fmla="*/ 0 w 117"/>
                <a:gd name="T9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6">
                  <a:moveTo>
                    <a:pt x="5" y="0"/>
                  </a:moveTo>
                  <a:cubicBezTo>
                    <a:pt x="24" y="1"/>
                    <a:pt x="49" y="19"/>
                    <a:pt x="69" y="25"/>
                  </a:cubicBezTo>
                  <a:cubicBezTo>
                    <a:pt x="83" y="29"/>
                    <a:pt x="117" y="35"/>
                    <a:pt x="112" y="56"/>
                  </a:cubicBezTo>
                  <a:cubicBezTo>
                    <a:pt x="107" y="79"/>
                    <a:pt x="75" y="86"/>
                    <a:pt x="55" y="84"/>
                  </a:cubicBezTo>
                  <a:cubicBezTo>
                    <a:pt x="25" y="82"/>
                    <a:pt x="17" y="61"/>
                    <a:pt x="0" y="40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51"/>
            <p:cNvSpPr/>
            <p:nvPr/>
          </p:nvSpPr>
          <p:spPr bwMode="auto">
            <a:xfrm>
              <a:off x="4508501" y="685800"/>
              <a:ext cx="479425" cy="530225"/>
            </a:xfrm>
            <a:custGeom>
              <a:avLst/>
              <a:gdLst>
                <a:gd name="T0" fmla="*/ 92 w 168"/>
                <a:gd name="T1" fmla="*/ 0 h 186"/>
                <a:gd name="T2" fmla="*/ 19 w 168"/>
                <a:gd name="T3" fmla="*/ 69 h 186"/>
                <a:gd name="T4" fmla="*/ 103 w 168"/>
                <a:gd name="T5" fmla="*/ 180 h 186"/>
                <a:gd name="T6" fmla="*/ 133 w 168"/>
                <a:gd name="T7" fmla="*/ 184 h 186"/>
                <a:gd name="T8" fmla="*/ 92 w 16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86">
                  <a:moveTo>
                    <a:pt x="92" y="0"/>
                  </a:moveTo>
                  <a:cubicBezTo>
                    <a:pt x="92" y="0"/>
                    <a:pt x="37" y="19"/>
                    <a:pt x="19" y="69"/>
                  </a:cubicBezTo>
                  <a:cubicBezTo>
                    <a:pt x="0" y="119"/>
                    <a:pt x="32" y="180"/>
                    <a:pt x="103" y="180"/>
                  </a:cubicBezTo>
                  <a:cubicBezTo>
                    <a:pt x="103" y="180"/>
                    <a:pt x="112" y="182"/>
                    <a:pt x="133" y="184"/>
                  </a:cubicBezTo>
                  <a:cubicBezTo>
                    <a:pt x="153" y="186"/>
                    <a:pt x="168" y="48"/>
                    <a:pt x="92" y="0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52"/>
            <p:cNvSpPr/>
            <p:nvPr/>
          </p:nvSpPr>
          <p:spPr bwMode="auto">
            <a:xfrm>
              <a:off x="4927601" y="879475"/>
              <a:ext cx="536575" cy="207963"/>
            </a:xfrm>
            <a:custGeom>
              <a:avLst/>
              <a:gdLst>
                <a:gd name="T0" fmla="*/ 157 w 188"/>
                <a:gd name="T1" fmla="*/ 53 h 73"/>
                <a:gd name="T2" fmla="*/ 102 w 188"/>
                <a:gd name="T3" fmla="*/ 61 h 73"/>
                <a:gd name="T4" fmla="*/ 157 w 188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73">
                  <a:moveTo>
                    <a:pt x="157" y="53"/>
                  </a:moveTo>
                  <a:cubicBezTo>
                    <a:pt x="146" y="73"/>
                    <a:pt x="119" y="67"/>
                    <a:pt x="102" y="61"/>
                  </a:cubicBezTo>
                  <a:cubicBezTo>
                    <a:pt x="0" y="22"/>
                    <a:pt x="188" y="0"/>
                    <a:pt x="157" y="53"/>
                  </a:cubicBezTo>
                  <a:close/>
                </a:path>
              </a:pathLst>
            </a:custGeom>
            <a:solidFill>
              <a:srgbClr val="FF7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53"/>
            <p:cNvSpPr/>
            <p:nvPr/>
          </p:nvSpPr>
          <p:spPr bwMode="auto">
            <a:xfrm>
              <a:off x="5005388" y="984250"/>
              <a:ext cx="242888" cy="246063"/>
            </a:xfrm>
            <a:custGeom>
              <a:avLst/>
              <a:gdLst>
                <a:gd name="T0" fmla="*/ 71 w 85"/>
                <a:gd name="T1" fmla="*/ 2 h 86"/>
                <a:gd name="T2" fmla="*/ 54 w 85"/>
                <a:gd name="T3" fmla="*/ 57 h 86"/>
                <a:gd name="T4" fmla="*/ 2 w 85"/>
                <a:gd name="T5" fmla="*/ 73 h 86"/>
                <a:gd name="T6" fmla="*/ 0 w 85"/>
                <a:gd name="T7" fmla="*/ 81 h 86"/>
                <a:gd name="T8" fmla="*/ 60 w 85"/>
                <a:gd name="T9" fmla="*/ 63 h 86"/>
                <a:gd name="T10" fmla="*/ 79 w 85"/>
                <a:gd name="T11" fmla="*/ 0 h 86"/>
                <a:gd name="T12" fmla="*/ 71 w 85"/>
                <a:gd name="T1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6">
                  <a:moveTo>
                    <a:pt x="71" y="2"/>
                  </a:moveTo>
                  <a:cubicBezTo>
                    <a:pt x="75" y="21"/>
                    <a:pt x="69" y="42"/>
                    <a:pt x="54" y="57"/>
                  </a:cubicBezTo>
                  <a:cubicBezTo>
                    <a:pt x="40" y="71"/>
                    <a:pt x="20" y="77"/>
                    <a:pt x="2" y="7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6"/>
                    <a:pt x="44" y="80"/>
                    <a:pt x="60" y="63"/>
                  </a:cubicBezTo>
                  <a:cubicBezTo>
                    <a:pt x="77" y="46"/>
                    <a:pt x="85" y="22"/>
                    <a:pt x="79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54"/>
            <p:cNvSpPr/>
            <p:nvPr/>
          </p:nvSpPr>
          <p:spPr bwMode="auto">
            <a:xfrm>
              <a:off x="5405438" y="941388"/>
              <a:ext cx="207963" cy="268288"/>
            </a:xfrm>
            <a:custGeom>
              <a:avLst/>
              <a:gdLst>
                <a:gd name="T0" fmla="*/ 73 w 73"/>
                <a:gd name="T1" fmla="*/ 10 h 94"/>
                <a:gd name="T2" fmla="*/ 69 w 73"/>
                <a:gd name="T3" fmla="*/ 94 h 94"/>
                <a:gd name="T4" fmla="*/ 73 w 73"/>
                <a:gd name="T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94">
                  <a:moveTo>
                    <a:pt x="73" y="10"/>
                  </a:moveTo>
                  <a:cubicBezTo>
                    <a:pt x="0" y="0"/>
                    <a:pt x="15" y="87"/>
                    <a:pt x="69" y="94"/>
                  </a:cubicBezTo>
                  <a:cubicBezTo>
                    <a:pt x="70" y="68"/>
                    <a:pt x="73" y="44"/>
                    <a:pt x="73" y="1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55"/>
            <p:cNvSpPr/>
            <p:nvPr/>
          </p:nvSpPr>
          <p:spPr bwMode="auto">
            <a:xfrm>
              <a:off x="5202238" y="519113"/>
              <a:ext cx="319088" cy="166688"/>
            </a:xfrm>
            <a:custGeom>
              <a:avLst/>
              <a:gdLst>
                <a:gd name="T0" fmla="*/ 23 w 112"/>
                <a:gd name="T1" fmla="*/ 10 h 58"/>
                <a:gd name="T2" fmla="*/ 14 w 112"/>
                <a:gd name="T3" fmla="*/ 14 h 58"/>
                <a:gd name="T4" fmla="*/ 106 w 112"/>
                <a:gd name="T5" fmla="*/ 37 h 58"/>
                <a:gd name="T6" fmla="*/ 13 w 112"/>
                <a:gd name="T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8">
                  <a:moveTo>
                    <a:pt x="23" y="10"/>
                  </a:moveTo>
                  <a:cubicBezTo>
                    <a:pt x="20" y="11"/>
                    <a:pt x="17" y="13"/>
                    <a:pt x="14" y="14"/>
                  </a:cubicBezTo>
                  <a:cubicBezTo>
                    <a:pt x="0" y="56"/>
                    <a:pt x="102" y="58"/>
                    <a:pt x="106" y="37"/>
                  </a:cubicBezTo>
                  <a:cubicBezTo>
                    <a:pt x="112" y="8"/>
                    <a:pt x="27" y="0"/>
                    <a:pt x="1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30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1282</Words>
  <Application>Microsoft Office PowerPoint</Application>
  <PresentationFormat>Custom</PresentationFormat>
  <Paragraphs>236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宋体</vt:lpstr>
      <vt:lpstr>Times New Roman</vt:lpstr>
      <vt:lpstr>HP001 5Ha</vt:lpstr>
      <vt:lpstr>等线</vt:lpstr>
      <vt:lpstr>Andalus</vt:lpstr>
      <vt:lpstr>바탕</vt:lpstr>
      <vt:lpstr>黑体</vt:lpstr>
      <vt:lpstr>HP001 4 hàng</vt:lpstr>
      <vt:lpstr>Times</vt:lpstr>
      <vt:lpstr>Calibri</vt:lpstr>
      <vt:lpstr>Tahoma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142</cp:revision>
  <dcterms:created xsi:type="dcterms:W3CDTF">2017-03-06T01:39:00Z</dcterms:created>
  <dcterms:modified xsi:type="dcterms:W3CDTF">2021-09-09T10:23:10Z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