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049" r:id="rId2"/>
    <p:sldId id="2044" r:id="rId3"/>
    <p:sldId id="2063" r:id="rId4"/>
    <p:sldId id="2037" r:id="rId5"/>
    <p:sldId id="262" r:id="rId6"/>
    <p:sldId id="2052" r:id="rId7"/>
    <p:sldId id="2069" r:id="rId8"/>
    <p:sldId id="2038" r:id="rId9"/>
    <p:sldId id="2064" r:id="rId10"/>
    <p:sldId id="2055" r:id="rId11"/>
    <p:sldId id="2046" r:id="rId12"/>
    <p:sldId id="2051" r:id="rId13"/>
    <p:sldId id="2053" r:id="rId14"/>
    <p:sldId id="2048" r:id="rId15"/>
    <p:sldId id="2065" r:id="rId16"/>
    <p:sldId id="2056" r:id="rId17"/>
    <p:sldId id="2066" r:id="rId18"/>
    <p:sldId id="2058" r:id="rId19"/>
    <p:sldId id="2061" r:id="rId20"/>
    <p:sldId id="2067" r:id="rId21"/>
    <p:sldId id="2068" r:id="rId22"/>
    <p:sldId id="2070" r:id="rId23"/>
    <p:sldId id="2071" r:id="rId24"/>
    <p:sldId id="2072" r:id="rId25"/>
    <p:sldId id="2062" r:id="rId26"/>
    <p:sldId id="2060" r:id="rId27"/>
    <p:sldId id="2057" r:id="rId28"/>
    <p:sldId id="20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7242" userDrawn="1">
          <p15:clr>
            <a:srgbClr val="A4A3A4"/>
          </p15:clr>
        </p15:guide>
        <p15:guide id="3" pos="3477" userDrawn="1">
          <p15:clr>
            <a:srgbClr val="A4A3A4"/>
          </p15:clr>
        </p15:guide>
        <p15:guide id="4" pos="3840" userDrawn="1">
          <p15:clr>
            <a:srgbClr val="A4A3A4"/>
          </p15:clr>
        </p15:guide>
        <p15:guide id="5" orient="horz" pos="346" userDrawn="1">
          <p15:clr>
            <a:srgbClr val="A4A3A4"/>
          </p15:clr>
        </p15:guide>
        <p15:guide id="6" orient="horz" pos="3974" userDrawn="1">
          <p15:clr>
            <a:srgbClr val="A4A3A4"/>
          </p15:clr>
        </p15:guide>
        <p15:guide id="7" pos="5541" userDrawn="1">
          <p15:clr>
            <a:srgbClr val="A4A3A4"/>
          </p15:clr>
        </p15:guide>
        <p15:guide id="8" pos="2139" userDrawn="1">
          <p15:clr>
            <a:srgbClr val="A4A3A4"/>
          </p15:clr>
        </p15:guide>
        <p15:guide id="9" pos="438" userDrawn="1">
          <p15:clr>
            <a:srgbClr val="A4A3A4"/>
          </p15:clr>
        </p15:guide>
        <p15:guide id="10" orient="horz" pos="2750" userDrawn="1">
          <p15:clr>
            <a:srgbClr val="A4A3A4"/>
          </p15:clr>
        </p15:guide>
        <p15:guide id="11" pos="24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DA3C4"/>
    <a:srgbClr val="9751CB"/>
    <a:srgbClr val="CBD0FD"/>
    <a:srgbClr val="E2ECF6"/>
    <a:srgbClr val="E6D2E2"/>
    <a:srgbClr val="F0E4EE"/>
    <a:srgbClr val="E1C9DC"/>
    <a:srgbClr val="D6E5F2"/>
    <a:srgbClr val="AAB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5" autoAdjust="0"/>
    <p:restoredTop sz="95439"/>
  </p:normalViewPr>
  <p:slideViewPr>
    <p:cSldViewPr snapToGrid="0" snapToObjects="1" showGuides="1">
      <p:cViewPr>
        <p:scale>
          <a:sx n="60" d="100"/>
          <a:sy n="60" d="100"/>
        </p:scale>
        <p:origin x="-48" y="-48"/>
      </p:cViewPr>
      <p:guideLst>
        <p:guide orient="horz" pos="2160"/>
        <p:guide orient="horz" pos="346"/>
        <p:guide orient="horz" pos="3974"/>
        <p:guide orient="horz" pos="2750"/>
        <p:guide pos="7242"/>
        <p:guide pos="3477"/>
        <p:guide pos="3840"/>
        <p:guide pos="5541"/>
        <p:guide pos="2139"/>
        <p:guide pos="438"/>
        <p:guide pos="24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DFB7E-8A14-5F4A-A8BC-FEC574E653A4}"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814F3-7BF6-CC41-BA5F-F3649E84E65E}" type="slidenum">
              <a:rPr lang="en-US" smtClean="0"/>
              <a:t>‹#›</a:t>
            </a:fld>
            <a:endParaRPr lang="en-US"/>
          </a:p>
        </p:txBody>
      </p:sp>
    </p:spTree>
    <p:extLst>
      <p:ext uri="{BB962C8B-B14F-4D97-AF65-F5344CB8AC3E}">
        <p14:creationId xmlns:p14="http://schemas.microsoft.com/office/powerpoint/2010/main" val="355026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8405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0416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038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3795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8050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337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51BBF29-8CA4-4D3F-8186-CBD63CFB4F8F}" type="slidenum">
              <a:rPr lang="en-US" altLang="en-US" smtClean="0"/>
              <a:pPr/>
              <a:t>22</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07DD5-2493-8341-812E-B4C1B0D80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7D68C4D-3B26-9249-9510-ACD99990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D6B8D83-963D-4743-B8D5-7CD2C6F400A4}"/>
              </a:ext>
            </a:extLst>
          </p:cNvPr>
          <p:cNvSpPr>
            <a:spLocks noGrp="1"/>
          </p:cNvSpPr>
          <p:nvPr>
            <p:ph type="dt" sz="half" idx="10"/>
          </p:nvPr>
        </p:nvSpPr>
        <p:spPr/>
        <p:txBody>
          <a:bodyPr/>
          <a:lstStyle/>
          <a:p>
            <a:fld id="{B50CD552-C10E-614A-B810-77E320220E26}" type="datetimeFigureOut">
              <a:rPr lang="en-US" smtClean="0"/>
              <a:t>9/15/2021</a:t>
            </a:fld>
            <a:endParaRPr lang="en-US"/>
          </a:p>
        </p:txBody>
      </p:sp>
      <p:sp>
        <p:nvSpPr>
          <p:cNvPr id="5" name="Footer Placeholder 4">
            <a:extLst>
              <a:ext uri="{FF2B5EF4-FFF2-40B4-BE49-F238E27FC236}">
                <a16:creationId xmlns:a16="http://schemas.microsoft.com/office/drawing/2014/main" xmlns="" id="{DBFC411A-6A7F-2149-854D-61E6BEF90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19527A-3EB5-8245-8C90-4822BBF30572}"/>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81420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8A1BFFE-E4B4-F243-8722-F04EDEC7FAB2}"/>
              </a:ext>
            </a:extLst>
          </p:cNvPr>
          <p:cNvSpPr>
            <a:spLocks noGrp="1"/>
          </p:cNvSpPr>
          <p:nvPr>
            <p:ph type="dt" sz="half" idx="10"/>
          </p:nvPr>
        </p:nvSpPr>
        <p:spPr/>
        <p:txBody>
          <a:bodyPr/>
          <a:lstStyle/>
          <a:p>
            <a:fld id="{B50CD552-C10E-614A-B810-77E320220E26}" type="datetimeFigureOut">
              <a:rPr lang="en-US" smtClean="0"/>
              <a:t>9/15/2021</a:t>
            </a:fld>
            <a:endParaRPr lang="en-US"/>
          </a:p>
        </p:txBody>
      </p:sp>
      <p:sp>
        <p:nvSpPr>
          <p:cNvPr id="3" name="Footer Placeholder 2">
            <a:extLst>
              <a:ext uri="{FF2B5EF4-FFF2-40B4-BE49-F238E27FC236}">
                <a16:creationId xmlns:a16="http://schemas.microsoft.com/office/drawing/2014/main" xmlns="" id="{42CC61AE-7BCE-CB42-B025-A014ECB07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043E79F-F14E-F644-AAAF-0EF7ED900A10}"/>
              </a:ext>
            </a:extLst>
          </p:cNvPr>
          <p:cNvSpPr>
            <a:spLocks noGrp="1"/>
          </p:cNvSpPr>
          <p:nvPr>
            <p:ph type="sldNum" sz="quarter" idx="12"/>
          </p:nvPr>
        </p:nvSpPr>
        <p:spPr/>
        <p:txBody>
          <a:bodyPr/>
          <a:lstStyle/>
          <a:p>
            <a:fld id="{9998EADF-C030-F84C-ADA0-FD2E39B5A33F}" type="slidenum">
              <a:rPr lang="en-US" smtClean="0"/>
              <a:t>‹#›</a:t>
            </a:fld>
            <a:endParaRPr lang="en-US"/>
          </a:p>
        </p:txBody>
      </p:sp>
    </p:spTree>
    <p:extLst>
      <p:ext uri="{BB962C8B-B14F-4D97-AF65-F5344CB8AC3E}">
        <p14:creationId xmlns:p14="http://schemas.microsoft.com/office/powerpoint/2010/main" val="297189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52B21ECF-A424-1141-9F67-FB81B1D45A56}"/>
              </a:ext>
            </a:extLst>
          </p:cNvPr>
          <p:cNvSpPr>
            <a:spLocks noGrp="1" noChangeAspect="1"/>
          </p:cNvSpPr>
          <p:nvPr>
            <p:ph type="pic" sz="quarter" idx="15"/>
          </p:nvPr>
        </p:nvSpPr>
        <p:spPr>
          <a:xfrm>
            <a:off x="6747916" y="1220493"/>
            <a:ext cx="4211035" cy="3684011"/>
          </a:xfrm>
          <a:custGeom>
            <a:avLst/>
            <a:gdLst>
              <a:gd name="connsiteX0" fmla="*/ 835190 w 3134148"/>
              <a:gd name="connsiteY0" fmla="*/ 0 h 2756899"/>
              <a:gd name="connsiteX1" fmla="*/ 837039 w 3134148"/>
              <a:gd name="connsiteY1" fmla="*/ 222 h 2756899"/>
              <a:gd name="connsiteX2" fmla="*/ 838186 w 3134148"/>
              <a:gd name="connsiteY2" fmla="*/ 0 h 2756899"/>
              <a:gd name="connsiteX3" fmla="*/ 1040816 w 3134148"/>
              <a:gd name="connsiteY3" fmla="*/ 24262 h 2756899"/>
              <a:gd name="connsiteX4" fmla="*/ 1037654 w 3134148"/>
              <a:gd name="connsiteY4" fmla="*/ 24363 h 2756899"/>
              <a:gd name="connsiteX5" fmla="*/ 1245367 w 3134148"/>
              <a:gd name="connsiteY5" fmla="*/ 104488 h 2756899"/>
              <a:gd name="connsiteX6" fmla="*/ 1428611 w 3134148"/>
              <a:gd name="connsiteY6" fmla="*/ 242610 h 2756899"/>
              <a:gd name="connsiteX7" fmla="*/ 1567077 w 3134148"/>
              <a:gd name="connsiteY7" fmla="*/ 381555 h 2756899"/>
              <a:gd name="connsiteX8" fmla="*/ 1707740 w 3134148"/>
              <a:gd name="connsiteY8" fmla="*/ 242610 h 2756899"/>
              <a:gd name="connsiteX9" fmla="*/ 2298964 w 3134148"/>
              <a:gd name="connsiteY9" fmla="*/ 0 h 2756899"/>
              <a:gd name="connsiteX10" fmla="*/ 2890187 w 3134148"/>
              <a:gd name="connsiteY10" fmla="*/ 242610 h 2756899"/>
              <a:gd name="connsiteX11" fmla="*/ 2890187 w 3134148"/>
              <a:gd name="connsiteY11" fmla="*/ 1431383 h 2756899"/>
              <a:gd name="connsiteX12" fmla="*/ 1728025 w 3134148"/>
              <a:gd name="connsiteY12" fmla="*/ 2595653 h 2756899"/>
              <a:gd name="connsiteX13" fmla="*/ 1730203 w 3134148"/>
              <a:gd name="connsiteY13" fmla="*/ 2598098 h 2756899"/>
              <a:gd name="connsiteX14" fmla="*/ 1571624 w 3134148"/>
              <a:gd name="connsiteY14" fmla="*/ 2756899 h 2756899"/>
              <a:gd name="connsiteX15" fmla="*/ 1569345 w 3134148"/>
              <a:gd name="connsiteY15" fmla="*/ 2754621 h 2756899"/>
              <a:gd name="connsiteX16" fmla="*/ 1567077 w 3134148"/>
              <a:gd name="connsiteY16" fmla="*/ 2756899 h 2756899"/>
              <a:gd name="connsiteX17" fmla="*/ 243966 w 3134148"/>
              <a:gd name="connsiteY17" fmla="*/ 1431383 h 2756899"/>
              <a:gd name="connsiteX18" fmla="*/ 243966 w 3134148"/>
              <a:gd name="connsiteY18" fmla="*/ 242610 h 2756899"/>
              <a:gd name="connsiteX19" fmla="*/ 835190 w 3134148"/>
              <a:gd name="connsiteY19" fmla="*/ 0 h 275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4148" h="2756899">
                <a:moveTo>
                  <a:pt x="835190" y="0"/>
                </a:moveTo>
                <a:lnTo>
                  <a:pt x="837039" y="222"/>
                </a:lnTo>
                <a:lnTo>
                  <a:pt x="838186" y="0"/>
                </a:lnTo>
                <a:cubicBezTo>
                  <a:pt x="906464" y="0"/>
                  <a:pt x="974742" y="6619"/>
                  <a:pt x="1040816" y="24262"/>
                </a:cubicBezTo>
                <a:lnTo>
                  <a:pt x="1037654" y="24363"/>
                </a:lnTo>
                <a:lnTo>
                  <a:pt x="1245367" y="104488"/>
                </a:lnTo>
                <a:cubicBezTo>
                  <a:pt x="1311027" y="140603"/>
                  <a:pt x="1372565" y="186367"/>
                  <a:pt x="1428611" y="242610"/>
                </a:cubicBezTo>
                <a:lnTo>
                  <a:pt x="1567077" y="381555"/>
                </a:lnTo>
                <a:lnTo>
                  <a:pt x="1707740" y="242610"/>
                </a:lnTo>
                <a:cubicBezTo>
                  <a:pt x="1870381" y="81606"/>
                  <a:pt x="2083571" y="0"/>
                  <a:pt x="2298964" y="0"/>
                </a:cubicBezTo>
                <a:cubicBezTo>
                  <a:pt x="2514351" y="0"/>
                  <a:pt x="2727546" y="81606"/>
                  <a:pt x="2890187" y="242610"/>
                </a:cubicBezTo>
                <a:cubicBezTo>
                  <a:pt x="3215469" y="569024"/>
                  <a:pt x="3215469" y="1102762"/>
                  <a:pt x="2890187" y="1431383"/>
                </a:cubicBezTo>
                <a:lnTo>
                  <a:pt x="1728025" y="2595653"/>
                </a:lnTo>
                <a:lnTo>
                  <a:pt x="1730203" y="2598098"/>
                </a:lnTo>
                <a:lnTo>
                  <a:pt x="1571624" y="2756899"/>
                </a:lnTo>
                <a:lnTo>
                  <a:pt x="1569345" y="2754621"/>
                </a:lnTo>
                <a:lnTo>
                  <a:pt x="1567077" y="2756899"/>
                </a:lnTo>
                <a:lnTo>
                  <a:pt x="243966" y="1431383"/>
                </a:lnTo>
                <a:cubicBezTo>
                  <a:pt x="-81321" y="1102762"/>
                  <a:pt x="-81321" y="569024"/>
                  <a:pt x="243966" y="242610"/>
                </a:cubicBezTo>
                <a:cubicBezTo>
                  <a:pt x="406607" y="81606"/>
                  <a:pt x="621995" y="0"/>
                  <a:pt x="835190"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grpSp>
        <p:nvGrpSpPr>
          <p:cNvPr id="33" name="Group 32">
            <a:extLst>
              <a:ext uri="{FF2B5EF4-FFF2-40B4-BE49-F238E27FC236}">
                <a16:creationId xmlns:a16="http://schemas.microsoft.com/office/drawing/2014/main" xmlns="" id="{EBEC35D8-66DA-1C48-81DC-1771AB961950}"/>
              </a:ext>
            </a:extLst>
          </p:cNvPr>
          <p:cNvGrpSpPr>
            <a:grpSpLocks noChangeAspect="1"/>
          </p:cNvGrpSpPr>
          <p:nvPr userDrawn="1"/>
        </p:nvGrpSpPr>
        <p:grpSpPr>
          <a:xfrm>
            <a:off x="6269178" y="3553695"/>
            <a:ext cx="5149940" cy="2188724"/>
            <a:chOff x="6308725" y="5038725"/>
            <a:chExt cx="3810001" cy="1619250"/>
          </a:xfrm>
        </p:grpSpPr>
        <p:sp>
          <p:nvSpPr>
            <p:cNvPr id="34" name="Freeform 117">
              <a:extLst>
                <a:ext uri="{FF2B5EF4-FFF2-40B4-BE49-F238E27FC236}">
                  <a16:creationId xmlns:a16="http://schemas.microsoft.com/office/drawing/2014/main" xmlns="" id="{B8BC8E5E-80D3-C145-A73D-730B25300048}"/>
                </a:ext>
              </a:extLst>
            </p:cNvPr>
            <p:cNvSpPr>
              <a:spLocks noChangeArrowheads="1"/>
            </p:cNvSpPr>
            <p:nvPr/>
          </p:nvSpPr>
          <p:spPr bwMode="auto">
            <a:xfrm>
              <a:off x="6557963" y="5192713"/>
              <a:ext cx="3341688" cy="1135062"/>
            </a:xfrm>
            <a:custGeom>
              <a:avLst/>
              <a:gdLst>
                <a:gd name="T0" fmla="*/ 7660 w 7672"/>
                <a:gd name="T1" fmla="*/ 99 h 2604"/>
                <a:gd name="T2" fmla="*/ 7660 w 7672"/>
                <a:gd name="T3" fmla="*/ 99 h 2604"/>
                <a:gd name="T4" fmla="*/ 6892 w 7672"/>
                <a:gd name="T5" fmla="*/ 1353 h 2604"/>
                <a:gd name="T6" fmla="*/ 6892 w 7672"/>
                <a:gd name="T7" fmla="*/ 1353 h 2604"/>
                <a:gd name="T8" fmla="*/ 5697 w 7672"/>
                <a:gd name="T9" fmla="*/ 2213 h 2604"/>
                <a:gd name="T10" fmla="*/ 5697 w 7672"/>
                <a:gd name="T11" fmla="*/ 2213 h 2604"/>
                <a:gd name="T12" fmla="*/ 3754 w 7672"/>
                <a:gd name="T13" fmla="*/ 2603 h 2604"/>
                <a:gd name="T14" fmla="*/ 3754 w 7672"/>
                <a:gd name="T15" fmla="*/ 2603 h 2604"/>
                <a:gd name="T16" fmla="*/ 1835 w 7672"/>
                <a:gd name="T17" fmla="*/ 2213 h 2604"/>
                <a:gd name="T18" fmla="*/ 1835 w 7672"/>
                <a:gd name="T19" fmla="*/ 2213 h 2604"/>
                <a:gd name="T20" fmla="*/ 694 w 7672"/>
                <a:gd name="T21" fmla="*/ 1351 h 2604"/>
                <a:gd name="T22" fmla="*/ 694 w 7672"/>
                <a:gd name="T23" fmla="*/ 1351 h 2604"/>
                <a:gd name="T24" fmla="*/ 9 w 7672"/>
                <a:gd name="T25" fmla="*/ 94 h 2604"/>
                <a:gd name="T26" fmla="*/ 9 w 7672"/>
                <a:gd name="T27" fmla="*/ 94 h 2604"/>
                <a:gd name="T28" fmla="*/ 61 w 7672"/>
                <a:gd name="T29" fmla="*/ 10 h 2604"/>
                <a:gd name="T30" fmla="*/ 61 w 7672"/>
                <a:gd name="T31" fmla="*/ 10 h 2604"/>
                <a:gd name="T32" fmla="*/ 144 w 7672"/>
                <a:gd name="T33" fmla="*/ 63 h 2604"/>
                <a:gd name="T34" fmla="*/ 144 w 7672"/>
                <a:gd name="T35" fmla="*/ 63 h 2604"/>
                <a:gd name="T36" fmla="*/ 804 w 7672"/>
                <a:gd name="T37" fmla="*/ 1265 h 2604"/>
                <a:gd name="T38" fmla="*/ 804 w 7672"/>
                <a:gd name="T39" fmla="*/ 1265 h 2604"/>
                <a:gd name="T40" fmla="*/ 3754 w 7672"/>
                <a:gd name="T41" fmla="*/ 2463 h 2604"/>
                <a:gd name="T42" fmla="*/ 3754 w 7672"/>
                <a:gd name="T43" fmla="*/ 2463 h 2604"/>
                <a:gd name="T44" fmla="*/ 6790 w 7672"/>
                <a:gd name="T45" fmla="*/ 1258 h 2604"/>
                <a:gd name="T46" fmla="*/ 6790 w 7672"/>
                <a:gd name="T47" fmla="*/ 1258 h 2604"/>
                <a:gd name="T48" fmla="*/ 7526 w 7672"/>
                <a:gd name="T49" fmla="*/ 59 h 2604"/>
                <a:gd name="T50" fmla="*/ 7526 w 7672"/>
                <a:gd name="T51" fmla="*/ 59 h 2604"/>
                <a:gd name="T52" fmla="*/ 7613 w 7672"/>
                <a:gd name="T53" fmla="*/ 11 h 2604"/>
                <a:gd name="T54" fmla="*/ 7613 w 7672"/>
                <a:gd name="T55" fmla="*/ 11 h 2604"/>
                <a:gd name="T56" fmla="*/ 7660 w 7672"/>
                <a:gd name="T57" fmla="*/ 99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72" h="2604">
                  <a:moveTo>
                    <a:pt x="7660" y="99"/>
                  </a:moveTo>
                  <a:lnTo>
                    <a:pt x="7660" y="99"/>
                  </a:lnTo>
                  <a:cubicBezTo>
                    <a:pt x="7652" y="124"/>
                    <a:pt x="7468" y="735"/>
                    <a:pt x="6892" y="1353"/>
                  </a:cubicBezTo>
                  <a:lnTo>
                    <a:pt x="6892" y="1353"/>
                  </a:lnTo>
                  <a:cubicBezTo>
                    <a:pt x="6555" y="1716"/>
                    <a:pt x="6153" y="2005"/>
                    <a:pt x="5697" y="2213"/>
                  </a:cubicBezTo>
                  <a:lnTo>
                    <a:pt x="5697" y="2213"/>
                  </a:lnTo>
                  <a:cubicBezTo>
                    <a:pt x="5128" y="2471"/>
                    <a:pt x="4474" y="2603"/>
                    <a:pt x="3754" y="2603"/>
                  </a:cubicBezTo>
                  <a:lnTo>
                    <a:pt x="3754" y="2603"/>
                  </a:lnTo>
                  <a:cubicBezTo>
                    <a:pt x="3032" y="2603"/>
                    <a:pt x="2387" y="2471"/>
                    <a:pt x="1835" y="2213"/>
                  </a:cubicBezTo>
                  <a:lnTo>
                    <a:pt x="1835" y="2213"/>
                  </a:lnTo>
                  <a:cubicBezTo>
                    <a:pt x="1392" y="2005"/>
                    <a:pt x="1008" y="1715"/>
                    <a:pt x="694" y="1351"/>
                  </a:cubicBezTo>
                  <a:lnTo>
                    <a:pt x="694" y="1351"/>
                  </a:lnTo>
                  <a:cubicBezTo>
                    <a:pt x="159" y="732"/>
                    <a:pt x="14" y="120"/>
                    <a:pt x="9" y="94"/>
                  </a:cubicBezTo>
                  <a:lnTo>
                    <a:pt x="9" y="94"/>
                  </a:lnTo>
                  <a:cubicBezTo>
                    <a:pt x="0" y="57"/>
                    <a:pt x="23" y="19"/>
                    <a:pt x="61" y="10"/>
                  </a:cubicBezTo>
                  <a:lnTo>
                    <a:pt x="61" y="10"/>
                  </a:lnTo>
                  <a:cubicBezTo>
                    <a:pt x="98" y="2"/>
                    <a:pt x="136" y="25"/>
                    <a:pt x="144" y="63"/>
                  </a:cubicBezTo>
                  <a:lnTo>
                    <a:pt x="144" y="63"/>
                  </a:lnTo>
                  <a:cubicBezTo>
                    <a:pt x="146" y="70"/>
                    <a:pt x="290" y="672"/>
                    <a:pt x="804" y="1265"/>
                  </a:cubicBezTo>
                  <a:lnTo>
                    <a:pt x="804" y="1265"/>
                  </a:lnTo>
                  <a:cubicBezTo>
                    <a:pt x="1278" y="1812"/>
                    <a:pt x="2175" y="2463"/>
                    <a:pt x="3754" y="2463"/>
                  </a:cubicBezTo>
                  <a:lnTo>
                    <a:pt x="3754" y="2463"/>
                  </a:lnTo>
                  <a:cubicBezTo>
                    <a:pt x="5338" y="2463"/>
                    <a:pt x="6279" y="1808"/>
                    <a:pt x="6790" y="1258"/>
                  </a:cubicBezTo>
                  <a:lnTo>
                    <a:pt x="6790" y="1258"/>
                  </a:lnTo>
                  <a:cubicBezTo>
                    <a:pt x="7343" y="664"/>
                    <a:pt x="7524" y="65"/>
                    <a:pt x="7526" y="59"/>
                  </a:cubicBezTo>
                  <a:lnTo>
                    <a:pt x="7526" y="59"/>
                  </a:lnTo>
                  <a:cubicBezTo>
                    <a:pt x="7537" y="21"/>
                    <a:pt x="7576" y="0"/>
                    <a:pt x="7613" y="11"/>
                  </a:cubicBezTo>
                  <a:lnTo>
                    <a:pt x="7613" y="11"/>
                  </a:lnTo>
                  <a:cubicBezTo>
                    <a:pt x="7650" y="23"/>
                    <a:pt x="7671" y="61"/>
                    <a:pt x="7660" y="99"/>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35" name="Freeform 118">
              <a:extLst>
                <a:ext uri="{FF2B5EF4-FFF2-40B4-BE49-F238E27FC236}">
                  <a16:creationId xmlns:a16="http://schemas.microsoft.com/office/drawing/2014/main" xmlns="" id="{F02F0C2A-8FDD-B448-9647-2AF5174A0CEF}"/>
                </a:ext>
              </a:extLst>
            </p:cNvPr>
            <p:cNvSpPr>
              <a:spLocks noChangeArrowheads="1"/>
            </p:cNvSpPr>
            <p:nvPr/>
          </p:nvSpPr>
          <p:spPr bwMode="auto">
            <a:xfrm>
              <a:off x="6665913" y="5038725"/>
              <a:ext cx="460375" cy="509588"/>
            </a:xfrm>
            <a:custGeom>
              <a:avLst/>
              <a:gdLst>
                <a:gd name="T0" fmla="*/ 519 w 1060"/>
                <a:gd name="T1" fmla="*/ 1167 h 1168"/>
                <a:gd name="T2" fmla="*/ 519 w 1060"/>
                <a:gd name="T3" fmla="*/ 1167 h 1168"/>
                <a:gd name="T4" fmla="*/ 485 w 1060"/>
                <a:gd name="T5" fmla="*/ 0 h 1168"/>
                <a:gd name="T6" fmla="*/ 485 w 1060"/>
                <a:gd name="T7" fmla="*/ 0 h 1168"/>
                <a:gd name="T8" fmla="*/ 519 w 1060"/>
                <a:gd name="T9" fmla="*/ 1167 h 1168"/>
              </a:gdLst>
              <a:ahLst/>
              <a:cxnLst>
                <a:cxn ang="0">
                  <a:pos x="T0" y="T1"/>
                </a:cxn>
                <a:cxn ang="0">
                  <a:pos x="T2" y="T3"/>
                </a:cxn>
                <a:cxn ang="0">
                  <a:pos x="T4" y="T5"/>
                </a:cxn>
                <a:cxn ang="0">
                  <a:pos x="T6" y="T7"/>
                </a:cxn>
                <a:cxn ang="0">
                  <a:pos x="T8" y="T9"/>
                </a:cxn>
              </a:cxnLst>
              <a:rect l="0" t="0" r="r" b="b"/>
              <a:pathLst>
                <a:path w="1060" h="1168">
                  <a:moveTo>
                    <a:pt x="519" y="1167"/>
                  </a:moveTo>
                  <a:lnTo>
                    <a:pt x="519" y="1167"/>
                  </a:lnTo>
                  <a:cubicBezTo>
                    <a:pt x="519" y="1167"/>
                    <a:pt x="1059" y="895"/>
                    <a:pt x="485" y="0"/>
                  </a:cubicBezTo>
                  <a:lnTo>
                    <a:pt x="485" y="0"/>
                  </a:lnTo>
                  <a:cubicBezTo>
                    <a:pt x="485" y="0"/>
                    <a:pt x="0" y="932"/>
                    <a:pt x="519" y="1167"/>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36" name="Freeform 119">
              <a:extLst>
                <a:ext uri="{FF2B5EF4-FFF2-40B4-BE49-F238E27FC236}">
                  <a16:creationId xmlns:a16="http://schemas.microsoft.com/office/drawing/2014/main" xmlns="" id="{AAACB5B5-BD2D-ED43-825C-75BA72D972CD}"/>
                </a:ext>
              </a:extLst>
            </p:cNvPr>
            <p:cNvSpPr>
              <a:spLocks noChangeArrowheads="1"/>
            </p:cNvSpPr>
            <p:nvPr/>
          </p:nvSpPr>
          <p:spPr bwMode="auto">
            <a:xfrm>
              <a:off x="6840538" y="5394325"/>
              <a:ext cx="98425" cy="328613"/>
            </a:xfrm>
            <a:custGeom>
              <a:avLst/>
              <a:gdLst>
                <a:gd name="T0" fmla="*/ 57 w 223"/>
                <a:gd name="T1" fmla="*/ 753 h 756"/>
                <a:gd name="T2" fmla="*/ 57 w 223"/>
                <a:gd name="T3" fmla="*/ 753 h 756"/>
                <a:gd name="T4" fmla="*/ 30 w 223"/>
                <a:gd name="T5" fmla="*/ 750 h 756"/>
                <a:gd name="T6" fmla="*/ 30 w 223"/>
                <a:gd name="T7" fmla="*/ 750 h 756"/>
                <a:gd name="T8" fmla="*/ 11 w 223"/>
                <a:gd name="T9" fmla="*/ 694 h 756"/>
                <a:gd name="T10" fmla="*/ 11 w 223"/>
                <a:gd name="T11" fmla="*/ 694 h 756"/>
                <a:gd name="T12" fmla="*/ 55 w 223"/>
                <a:gd name="T13" fmla="*/ 54 h 756"/>
                <a:gd name="T14" fmla="*/ 55 w 223"/>
                <a:gd name="T15" fmla="*/ 54 h 756"/>
                <a:gd name="T16" fmla="*/ 88 w 223"/>
                <a:gd name="T17" fmla="*/ 4 h 756"/>
                <a:gd name="T18" fmla="*/ 88 w 223"/>
                <a:gd name="T19" fmla="*/ 4 h 756"/>
                <a:gd name="T20" fmla="*/ 88 w 223"/>
                <a:gd name="T21" fmla="*/ 4 h 756"/>
                <a:gd name="T22" fmla="*/ 88 w 223"/>
                <a:gd name="T23" fmla="*/ 4 h 756"/>
                <a:gd name="T24" fmla="*/ 138 w 223"/>
                <a:gd name="T25" fmla="*/ 37 h 756"/>
                <a:gd name="T26" fmla="*/ 138 w 223"/>
                <a:gd name="T27" fmla="*/ 37 h 756"/>
                <a:gd name="T28" fmla="*/ 86 w 223"/>
                <a:gd name="T29" fmla="*/ 731 h 756"/>
                <a:gd name="T30" fmla="*/ 86 w 223"/>
                <a:gd name="T31" fmla="*/ 731 h 756"/>
                <a:gd name="T32" fmla="*/ 57 w 223"/>
                <a:gd name="T33" fmla="*/ 75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756">
                  <a:moveTo>
                    <a:pt x="57" y="753"/>
                  </a:moveTo>
                  <a:lnTo>
                    <a:pt x="57" y="753"/>
                  </a:lnTo>
                  <a:cubicBezTo>
                    <a:pt x="48" y="755"/>
                    <a:pt x="39" y="754"/>
                    <a:pt x="30" y="750"/>
                  </a:cubicBezTo>
                  <a:lnTo>
                    <a:pt x="30" y="750"/>
                  </a:lnTo>
                  <a:cubicBezTo>
                    <a:pt x="9" y="740"/>
                    <a:pt x="0" y="714"/>
                    <a:pt x="11" y="694"/>
                  </a:cubicBezTo>
                  <a:lnTo>
                    <a:pt x="11" y="694"/>
                  </a:lnTo>
                  <a:cubicBezTo>
                    <a:pt x="12" y="692"/>
                    <a:pt x="134" y="436"/>
                    <a:pt x="55" y="54"/>
                  </a:cubicBezTo>
                  <a:lnTo>
                    <a:pt x="55" y="54"/>
                  </a:lnTo>
                  <a:cubicBezTo>
                    <a:pt x="50" y="31"/>
                    <a:pt x="65" y="8"/>
                    <a:pt x="88" y="4"/>
                  </a:cubicBezTo>
                  <a:lnTo>
                    <a:pt x="88" y="4"/>
                  </a:lnTo>
                  <a:lnTo>
                    <a:pt x="88" y="4"/>
                  </a:lnTo>
                  <a:lnTo>
                    <a:pt x="88" y="4"/>
                  </a:lnTo>
                  <a:cubicBezTo>
                    <a:pt x="111" y="0"/>
                    <a:pt x="133" y="14"/>
                    <a:pt x="138" y="37"/>
                  </a:cubicBezTo>
                  <a:lnTo>
                    <a:pt x="138" y="37"/>
                  </a:lnTo>
                  <a:cubicBezTo>
                    <a:pt x="222" y="448"/>
                    <a:pt x="92" y="720"/>
                    <a:pt x="86" y="731"/>
                  </a:cubicBezTo>
                  <a:lnTo>
                    <a:pt x="86" y="731"/>
                  </a:lnTo>
                  <a:cubicBezTo>
                    <a:pt x="80" y="743"/>
                    <a:pt x="69" y="751"/>
                    <a:pt x="57" y="753"/>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37" name="Freeform 120">
              <a:extLst>
                <a:ext uri="{FF2B5EF4-FFF2-40B4-BE49-F238E27FC236}">
                  <a16:creationId xmlns:a16="http://schemas.microsoft.com/office/drawing/2014/main" xmlns="" id="{470CCBD9-1EF4-DA41-A8B7-C69CFAFC5FDE}"/>
                </a:ext>
              </a:extLst>
            </p:cNvPr>
            <p:cNvSpPr>
              <a:spLocks noChangeArrowheads="1"/>
            </p:cNvSpPr>
            <p:nvPr/>
          </p:nvSpPr>
          <p:spPr bwMode="auto">
            <a:xfrm>
              <a:off x="6308725" y="5622925"/>
              <a:ext cx="500063" cy="454025"/>
            </a:xfrm>
            <a:custGeom>
              <a:avLst/>
              <a:gdLst>
                <a:gd name="T0" fmla="*/ 1145 w 1146"/>
                <a:gd name="T1" fmla="*/ 551 h 1039"/>
                <a:gd name="T2" fmla="*/ 1145 w 1146"/>
                <a:gd name="T3" fmla="*/ 551 h 1039"/>
                <a:gd name="T4" fmla="*/ 0 w 1146"/>
                <a:gd name="T5" fmla="*/ 324 h 1039"/>
                <a:gd name="T6" fmla="*/ 0 w 1146"/>
                <a:gd name="T7" fmla="*/ 324 h 1039"/>
                <a:gd name="T8" fmla="*/ 1145 w 1146"/>
                <a:gd name="T9" fmla="*/ 551 h 1039"/>
              </a:gdLst>
              <a:ahLst/>
              <a:cxnLst>
                <a:cxn ang="0">
                  <a:pos x="T0" y="T1"/>
                </a:cxn>
                <a:cxn ang="0">
                  <a:pos x="T2" y="T3"/>
                </a:cxn>
                <a:cxn ang="0">
                  <a:pos x="T4" y="T5"/>
                </a:cxn>
                <a:cxn ang="0">
                  <a:pos x="T6" y="T7"/>
                </a:cxn>
                <a:cxn ang="0">
                  <a:pos x="T8" y="T9"/>
                </a:cxn>
              </a:cxnLst>
              <a:rect l="0" t="0" r="r" b="b"/>
              <a:pathLst>
                <a:path w="1146" h="1039">
                  <a:moveTo>
                    <a:pt x="1145" y="551"/>
                  </a:moveTo>
                  <a:lnTo>
                    <a:pt x="1145" y="551"/>
                  </a:lnTo>
                  <a:cubicBezTo>
                    <a:pt x="1145" y="551"/>
                    <a:pt x="787" y="1038"/>
                    <a:pt x="0" y="324"/>
                  </a:cubicBezTo>
                  <a:lnTo>
                    <a:pt x="0" y="324"/>
                  </a:lnTo>
                  <a:cubicBezTo>
                    <a:pt x="0" y="324"/>
                    <a:pt x="999" y="0"/>
                    <a:pt x="1145" y="551"/>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38" name="Freeform 121">
              <a:extLst>
                <a:ext uri="{FF2B5EF4-FFF2-40B4-BE49-F238E27FC236}">
                  <a16:creationId xmlns:a16="http://schemas.microsoft.com/office/drawing/2014/main" xmlns="" id="{EE331A61-585C-9147-8FBF-1157CE6229A3}"/>
                </a:ext>
              </a:extLst>
            </p:cNvPr>
            <p:cNvSpPr>
              <a:spLocks noChangeArrowheads="1"/>
            </p:cNvSpPr>
            <p:nvPr/>
          </p:nvSpPr>
          <p:spPr bwMode="auto">
            <a:xfrm>
              <a:off x="6654800" y="5811838"/>
              <a:ext cx="328613" cy="103187"/>
            </a:xfrm>
            <a:custGeom>
              <a:avLst/>
              <a:gdLst>
                <a:gd name="T0" fmla="*/ 752 w 756"/>
                <a:gd name="T1" fmla="*/ 126 h 239"/>
                <a:gd name="T2" fmla="*/ 752 w 756"/>
                <a:gd name="T3" fmla="*/ 126 h 239"/>
                <a:gd name="T4" fmla="*/ 753 w 756"/>
                <a:gd name="T5" fmla="*/ 99 h 239"/>
                <a:gd name="T6" fmla="*/ 753 w 756"/>
                <a:gd name="T7" fmla="*/ 99 h 239"/>
                <a:gd name="T8" fmla="*/ 701 w 756"/>
                <a:gd name="T9" fmla="*/ 70 h 239"/>
                <a:gd name="T10" fmla="*/ 701 w 756"/>
                <a:gd name="T11" fmla="*/ 70 h 239"/>
                <a:gd name="T12" fmla="*/ 62 w 756"/>
                <a:gd name="T13" fmla="*/ 8 h 239"/>
                <a:gd name="T14" fmla="*/ 62 w 756"/>
                <a:gd name="T15" fmla="*/ 8 h 239"/>
                <a:gd name="T16" fmla="*/ 8 w 756"/>
                <a:gd name="T17" fmla="*/ 32 h 239"/>
                <a:gd name="T18" fmla="*/ 8 w 756"/>
                <a:gd name="T19" fmla="*/ 32 h 239"/>
                <a:gd name="T20" fmla="*/ 8 w 756"/>
                <a:gd name="T21" fmla="*/ 32 h 239"/>
                <a:gd name="T22" fmla="*/ 8 w 756"/>
                <a:gd name="T23" fmla="*/ 32 h 239"/>
                <a:gd name="T24" fmla="*/ 31 w 756"/>
                <a:gd name="T25" fmla="*/ 86 h 239"/>
                <a:gd name="T26" fmla="*/ 31 w 756"/>
                <a:gd name="T27" fmla="*/ 86 h 239"/>
                <a:gd name="T28" fmla="*/ 725 w 756"/>
                <a:gd name="T29" fmla="*/ 150 h 239"/>
                <a:gd name="T30" fmla="*/ 725 w 756"/>
                <a:gd name="T31" fmla="*/ 150 h 239"/>
                <a:gd name="T32" fmla="*/ 752 w 756"/>
                <a:gd name="T33" fmla="*/ 12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6" h="239">
                  <a:moveTo>
                    <a:pt x="752" y="126"/>
                  </a:moveTo>
                  <a:lnTo>
                    <a:pt x="752" y="126"/>
                  </a:lnTo>
                  <a:cubicBezTo>
                    <a:pt x="755" y="117"/>
                    <a:pt x="755" y="107"/>
                    <a:pt x="753" y="99"/>
                  </a:cubicBezTo>
                  <a:lnTo>
                    <a:pt x="753" y="99"/>
                  </a:lnTo>
                  <a:cubicBezTo>
                    <a:pt x="746" y="76"/>
                    <a:pt x="723" y="63"/>
                    <a:pt x="701" y="70"/>
                  </a:cubicBezTo>
                  <a:lnTo>
                    <a:pt x="701" y="70"/>
                  </a:lnTo>
                  <a:cubicBezTo>
                    <a:pt x="698" y="71"/>
                    <a:pt x="426" y="149"/>
                    <a:pt x="62" y="8"/>
                  </a:cubicBezTo>
                  <a:lnTo>
                    <a:pt x="62" y="8"/>
                  </a:lnTo>
                  <a:cubicBezTo>
                    <a:pt x="40" y="0"/>
                    <a:pt x="16" y="10"/>
                    <a:pt x="8" y="32"/>
                  </a:cubicBezTo>
                  <a:lnTo>
                    <a:pt x="8" y="32"/>
                  </a:lnTo>
                  <a:lnTo>
                    <a:pt x="8" y="32"/>
                  </a:lnTo>
                  <a:lnTo>
                    <a:pt x="8" y="32"/>
                  </a:lnTo>
                  <a:cubicBezTo>
                    <a:pt x="0" y="54"/>
                    <a:pt x="10" y="78"/>
                    <a:pt x="31" y="86"/>
                  </a:cubicBezTo>
                  <a:lnTo>
                    <a:pt x="31" y="86"/>
                  </a:lnTo>
                  <a:cubicBezTo>
                    <a:pt x="424" y="238"/>
                    <a:pt x="713" y="154"/>
                    <a:pt x="725" y="150"/>
                  </a:cubicBezTo>
                  <a:lnTo>
                    <a:pt x="725" y="150"/>
                  </a:lnTo>
                  <a:cubicBezTo>
                    <a:pt x="738" y="147"/>
                    <a:pt x="747" y="137"/>
                    <a:pt x="752" y="126"/>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39" name="Freeform 122">
              <a:extLst>
                <a:ext uri="{FF2B5EF4-FFF2-40B4-BE49-F238E27FC236}">
                  <a16:creationId xmlns:a16="http://schemas.microsoft.com/office/drawing/2014/main" xmlns="" id="{D456988A-9B12-E34F-AC96-3F292B190F36}"/>
                </a:ext>
              </a:extLst>
            </p:cNvPr>
            <p:cNvSpPr>
              <a:spLocks noChangeArrowheads="1"/>
            </p:cNvSpPr>
            <p:nvPr/>
          </p:nvSpPr>
          <p:spPr bwMode="auto">
            <a:xfrm>
              <a:off x="7048500" y="5475288"/>
              <a:ext cx="417513" cy="461962"/>
            </a:xfrm>
            <a:custGeom>
              <a:avLst/>
              <a:gdLst>
                <a:gd name="T0" fmla="*/ 570 w 962"/>
                <a:gd name="T1" fmla="*/ 1061 h 1062"/>
                <a:gd name="T2" fmla="*/ 570 w 962"/>
                <a:gd name="T3" fmla="*/ 1061 h 1062"/>
                <a:gd name="T4" fmla="*/ 83 w 962"/>
                <a:gd name="T5" fmla="*/ 0 h 1062"/>
                <a:gd name="T6" fmla="*/ 83 w 962"/>
                <a:gd name="T7" fmla="*/ 0 h 1062"/>
                <a:gd name="T8" fmla="*/ 570 w 962"/>
                <a:gd name="T9" fmla="*/ 1061 h 1062"/>
              </a:gdLst>
              <a:ahLst/>
              <a:cxnLst>
                <a:cxn ang="0">
                  <a:pos x="T0" y="T1"/>
                </a:cxn>
                <a:cxn ang="0">
                  <a:pos x="T2" y="T3"/>
                </a:cxn>
                <a:cxn ang="0">
                  <a:pos x="T4" y="T5"/>
                </a:cxn>
                <a:cxn ang="0">
                  <a:pos x="T6" y="T7"/>
                </a:cxn>
                <a:cxn ang="0">
                  <a:pos x="T8" y="T9"/>
                </a:cxn>
              </a:cxnLst>
              <a:rect l="0" t="0" r="r" b="b"/>
              <a:pathLst>
                <a:path w="962" h="1062">
                  <a:moveTo>
                    <a:pt x="570" y="1061"/>
                  </a:moveTo>
                  <a:lnTo>
                    <a:pt x="570" y="1061"/>
                  </a:lnTo>
                  <a:cubicBezTo>
                    <a:pt x="570" y="1061"/>
                    <a:pt x="961" y="600"/>
                    <a:pt x="83" y="0"/>
                  </a:cubicBezTo>
                  <a:lnTo>
                    <a:pt x="83" y="0"/>
                  </a:lnTo>
                  <a:cubicBezTo>
                    <a:pt x="83" y="0"/>
                    <a:pt x="0" y="1047"/>
                    <a:pt x="570" y="1061"/>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0" name="Freeform 123">
              <a:extLst>
                <a:ext uri="{FF2B5EF4-FFF2-40B4-BE49-F238E27FC236}">
                  <a16:creationId xmlns:a16="http://schemas.microsoft.com/office/drawing/2014/main" xmlns="" id="{6F948282-D8B8-4E4D-8746-8FD7BAC0F136}"/>
                </a:ext>
              </a:extLst>
            </p:cNvPr>
            <p:cNvSpPr>
              <a:spLocks noChangeArrowheads="1"/>
            </p:cNvSpPr>
            <p:nvPr/>
          </p:nvSpPr>
          <p:spPr bwMode="auto">
            <a:xfrm>
              <a:off x="7215188" y="5795963"/>
              <a:ext cx="139700" cy="314325"/>
            </a:xfrm>
            <a:custGeom>
              <a:avLst/>
              <a:gdLst>
                <a:gd name="T0" fmla="*/ 288 w 322"/>
                <a:gd name="T1" fmla="*/ 715 h 724"/>
                <a:gd name="T2" fmla="*/ 288 w 322"/>
                <a:gd name="T3" fmla="*/ 715 h 724"/>
                <a:gd name="T4" fmla="*/ 262 w 322"/>
                <a:gd name="T5" fmla="*/ 722 h 724"/>
                <a:gd name="T6" fmla="*/ 262 w 322"/>
                <a:gd name="T7" fmla="*/ 722 h 724"/>
                <a:gd name="T8" fmla="*/ 223 w 322"/>
                <a:gd name="T9" fmla="*/ 678 h 724"/>
                <a:gd name="T10" fmla="*/ 223 w 322"/>
                <a:gd name="T11" fmla="*/ 678 h 724"/>
                <a:gd name="T12" fmla="*/ 13 w 322"/>
                <a:gd name="T13" fmla="*/ 71 h 724"/>
                <a:gd name="T14" fmla="*/ 13 w 322"/>
                <a:gd name="T15" fmla="*/ 71 h 724"/>
                <a:gd name="T16" fmla="*/ 24 w 322"/>
                <a:gd name="T17" fmla="*/ 13 h 724"/>
                <a:gd name="T18" fmla="*/ 24 w 322"/>
                <a:gd name="T19" fmla="*/ 13 h 724"/>
                <a:gd name="T20" fmla="*/ 24 w 322"/>
                <a:gd name="T21" fmla="*/ 13 h 724"/>
                <a:gd name="T22" fmla="*/ 24 w 322"/>
                <a:gd name="T23" fmla="*/ 13 h 724"/>
                <a:gd name="T24" fmla="*/ 82 w 322"/>
                <a:gd name="T25" fmla="*/ 23 h 724"/>
                <a:gd name="T26" fmla="*/ 82 w 322"/>
                <a:gd name="T27" fmla="*/ 23 h 724"/>
                <a:gd name="T28" fmla="*/ 306 w 322"/>
                <a:gd name="T29" fmla="*/ 683 h 724"/>
                <a:gd name="T30" fmla="*/ 306 w 322"/>
                <a:gd name="T31" fmla="*/ 683 h 724"/>
                <a:gd name="T32" fmla="*/ 288 w 322"/>
                <a:gd name="T33" fmla="*/ 7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724">
                  <a:moveTo>
                    <a:pt x="288" y="715"/>
                  </a:moveTo>
                  <a:lnTo>
                    <a:pt x="288" y="715"/>
                  </a:lnTo>
                  <a:cubicBezTo>
                    <a:pt x="281" y="720"/>
                    <a:pt x="272" y="723"/>
                    <a:pt x="262" y="722"/>
                  </a:cubicBezTo>
                  <a:lnTo>
                    <a:pt x="262" y="722"/>
                  </a:lnTo>
                  <a:cubicBezTo>
                    <a:pt x="239" y="721"/>
                    <a:pt x="222" y="701"/>
                    <a:pt x="223" y="678"/>
                  </a:cubicBezTo>
                  <a:lnTo>
                    <a:pt x="223" y="678"/>
                  </a:lnTo>
                  <a:cubicBezTo>
                    <a:pt x="223" y="675"/>
                    <a:pt x="235" y="392"/>
                    <a:pt x="13" y="71"/>
                  </a:cubicBezTo>
                  <a:lnTo>
                    <a:pt x="13" y="71"/>
                  </a:lnTo>
                  <a:cubicBezTo>
                    <a:pt x="0" y="52"/>
                    <a:pt x="5" y="26"/>
                    <a:pt x="24" y="13"/>
                  </a:cubicBezTo>
                  <a:lnTo>
                    <a:pt x="24" y="13"/>
                  </a:lnTo>
                  <a:lnTo>
                    <a:pt x="24" y="13"/>
                  </a:lnTo>
                  <a:lnTo>
                    <a:pt x="24" y="13"/>
                  </a:lnTo>
                  <a:cubicBezTo>
                    <a:pt x="43" y="0"/>
                    <a:pt x="69" y="5"/>
                    <a:pt x="82" y="23"/>
                  </a:cubicBezTo>
                  <a:lnTo>
                    <a:pt x="82" y="23"/>
                  </a:lnTo>
                  <a:cubicBezTo>
                    <a:pt x="321" y="370"/>
                    <a:pt x="307" y="670"/>
                    <a:pt x="306" y="683"/>
                  </a:cubicBezTo>
                  <a:lnTo>
                    <a:pt x="306" y="683"/>
                  </a:lnTo>
                  <a:cubicBezTo>
                    <a:pt x="305" y="697"/>
                    <a:pt x="298" y="708"/>
                    <a:pt x="288" y="715"/>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1" name="Freeform 124">
              <a:extLst>
                <a:ext uri="{FF2B5EF4-FFF2-40B4-BE49-F238E27FC236}">
                  <a16:creationId xmlns:a16="http://schemas.microsoft.com/office/drawing/2014/main" xmlns="" id="{487BAAF9-3DCE-F34C-BD4E-3D6ECE215C22}"/>
                </a:ext>
              </a:extLst>
            </p:cNvPr>
            <p:cNvSpPr>
              <a:spLocks noChangeArrowheads="1"/>
            </p:cNvSpPr>
            <p:nvPr/>
          </p:nvSpPr>
          <p:spPr bwMode="auto">
            <a:xfrm>
              <a:off x="6873875" y="6040438"/>
              <a:ext cx="506413" cy="460375"/>
            </a:xfrm>
            <a:custGeom>
              <a:avLst/>
              <a:gdLst>
                <a:gd name="T0" fmla="*/ 1163 w 1164"/>
                <a:gd name="T1" fmla="*/ 489 h 1057"/>
                <a:gd name="T2" fmla="*/ 1163 w 1164"/>
                <a:gd name="T3" fmla="*/ 489 h 1057"/>
                <a:gd name="T4" fmla="*/ 0 w 1164"/>
                <a:gd name="T5" fmla="*/ 590 h 1057"/>
                <a:gd name="T6" fmla="*/ 0 w 1164"/>
                <a:gd name="T7" fmla="*/ 590 h 1057"/>
                <a:gd name="T8" fmla="*/ 1163 w 1164"/>
                <a:gd name="T9" fmla="*/ 489 h 1057"/>
              </a:gdLst>
              <a:ahLst/>
              <a:cxnLst>
                <a:cxn ang="0">
                  <a:pos x="T0" y="T1"/>
                </a:cxn>
                <a:cxn ang="0">
                  <a:pos x="T2" y="T3"/>
                </a:cxn>
                <a:cxn ang="0">
                  <a:pos x="T4" y="T5"/>
                </a:cxn>
                <a:cxn ang="0">
                  <a:pos x="T6" y="T7"/>
                </a:cxn>
                <a:cxn ang="0">
                  <a:pos x="T8" y="T9"/>
                </a:cxn>
              </a:cxnLst>
              <a:rect l="0" t="0" r="r" b="b"/>
              <a:pathLst>
                <a:path w="1164" h="1057">
                  <a:moveTo>
                    <a:pt x="1163" y="489"/>
                  </a:moveTo>
                  <a:lnTo>
                    <a:pt x="1163" y="489"/>
                  </a:lnTo>
                  <a:cubicBezTo>
                    <a:pt x="1163" y="489"/>
                    <a:pt x="955" y="1056"/>
                    <a:pt x="0" y="590"/>
                  </a:cubicBezTo>
                  <a:lnTo>
                    <a:pt x="0" y="590"/>
                  </a:lnTo>
                  <a:cubicBezTo>
                    <a:pt x="0" y="590"/>
                    <a:pt x="869" y="0"/>
                    <a:pt x="1163" y="489"/>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2" name="Freeform 125">
              <a:extLst>
                <a:ext uri="{FF2B5EF4-FFF2-40B4-BE49-F238E27FC236}">
                  <a16:creationId xmlns:a16="http://schemas.microsoft.com/office/drawing/2014/main" xmlns="" id="{725FA2F8-40D7-E643-84A4-11306B92D7F9}"/>
                </a:ext>
              </a:extLst>
            </p:cNvPr>
            <p:cNvSpPr>
              <a:spLocks noChangeArrowheads="1"/>
            </p:cNvSpPr>
            <p:nvPr/>
          </p:nvSpPr>
          <p:spPr bwMode="auto">
            <a:xfrm>
              <a:off x="7226300" y="6184900"/>
              <a:ext cx="325438" cy="109538"/>
            </a:xfrm>
            <a:custGeom>
              <a:avLst/>
              <a:gdLst>
                <a:gd name="T0" fmla="*/ 743 w 745"/>
                <a:gd name="T1" fmla="*/ 51 h 252"/>
                <a:gd name="T2" fmla="*/ 743 w 745"/>
                <a:gd name="T3" fmla="*/ 51 h 252"/>
                <a:gd name="T4" fmla="*/ 736 w 745"/>
                <a:gd name="T5" fmla="*/ 25 h 252"/>
                <a:gd name="T6" fmla="*/ 736 w 745"/>
                <a:gd name="T7" fmla="*/ 25 h 252"/>
                <a:gd name="T8" fmla="*/ 678 w 745"/>
                <a:gd name="T9" fmla="*/ 13 h 252"/>
                <a:gd name="T10" fmla="*/ 678 w 745"/>
                <a:gd name="T11" fmla="*/ 13 h 252"/>
                <a:gd name="T12" fmla="*/ 48 w 745"/>
                <a:gd name="T13" fmla="*/ 131 h 252"/>
                <a:gd name="T14" fmla="*/ 48 w 745"/>
                <a:gd name="T15" fmla="*/ 131 h 252"/>
                <a:gd name="T16" fmla="*/ 2 w 745"/>
                <a:gd name="T17" fmla="*/ 170 h 252"/>
                <a:gd name="T18" fmla="*/ 2 w 745"/>
                <a:gd name="T19" fmla="*/ 170 h 252"/>
                <a:gd name="T20" fmla="*/ 2 w 745"/>
                <a:gd name="T21" fmla="*/ 170 h 252"/>
                <a:gd name="T22" fmla="*/ 2 w 745"/>
                <a:gd name="T23" fmla="*/ 170 h 252"/>
                <a:gd name="T24" fmla="*/ 40 w 745"/>
                <a:gd name="T25" fmla="*/ 215 h 252"/>
                <a:gd name="T26" fmla="*/ 40 w 745"/>
                <a:gd name="T27" fmla="*/ 215 h 252"/>
                <a:gd name="T28" fmla="*/ 724 w 745"/>
                <a:gd name="T29" fmla="*/ 83 h 252"/>
                <a:gd name="T30" fmla="*/ 724 w 745"/>
                <a:gd name="T31" fmla="*/ 83 h 252"/>
                <a:gd name="T32" fmla="*/ 743 w 745"/>
                <a:gd name="T33" fmla="*/ 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5" h="252">
                  <a:moveTo>
                    <a:pt x="743" y="51"/>
                  </a:moveTo>
                  <a:lnTo>
                    <a:pt x="743" y="51"/>
                  </a:lnTo>
                  <a:cubicBezTo>
                    <a:pt x="744" y="43"/>
                    <a:pt x="741" y="33"/>
                    <a:pt x="736" y="25"/>
                  </a:cubicBezTo>
                  <a:lnTo>
                    <a:pt x="736" y="25"/>
                  </a:lnTo>
                  <a:cubicBezTo>
                    <a:pt x="724" y="6"/>
                    <a:pt x="698" y="0"/>
                    <a:pt x="678" y="13"/>
                  </a:cubicBezTo>
                  <a:lnTo>
                    <a:pt x="678" y="13"/>
                  </a:lnTo>
                  <a:cubicBezTo>
                    <a:pt x="676" y="14"/>
                    <a:pt x="436" y="165"/>
                    <a:pt x="48" y="131"/>
                  </a:cubicBezTo>
                  <a:lnTo>
                    <a:pt x="48" y="131"/>
                  </a:lnTo>
                  <a:cubicBezTo>
                    <a:pt x="24" y="130"/>
                    <a:pt x="4" y="146"/>
                    <a:pt x="2" y="170"/>
                  </a:cubicBezTo>
                  <a:lnTo>
                    <a:pt x="2" y="170"/>
                  </a:lnTo>
                  <a:lnTo>
                    <a:pt x="2" y="170"/>
                  </a:lnTo>
                  <a:lnTo>
                    <a:pt x="2" y="170"/>
                  </a:lnTo>
                  <a:cubicBezTo>
                    <a:pt x="0" y="192"/>
                    <a:pt x="17" y="213"/>
                    <a:pt x="40" y="215"/>
                  </a:cubicBezTo>
                  <a:lnTo>
                    <a:pt x="40" y="215"/>
                  </a:lnTo>
                  <a:cubicBezTo>
                    <a:pt x="459" y="251"/>
                    <a:pt x="713" y="90"/>
                    <a:pt x="724" y="83"/>
                  </a:cubicBezTo>
                  <a:lnTo>
                    <a:pt x="724" y="83"/>
                  </a:lnTo>
                  <a:cubicBezTo>
                    <a:pt x="735" y="76"/>
                    <a:pt x="742" y="64"/>
                    <a:pt x="743" y="51"/>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3" name="Freeform 126">
              <a:extLst>
                <a:ext uri="{FF2B5EF4-FFF2-40B4-BE49-F238E27FC236}">
                  <a16:creationId xmlns:a16="http://schemas.microsoft.com/office/drawing/2014/main" xmlns="" id="{71E8D608-3A57-1046-BBC7-CB8CC88C1082}"/>
                </a:ext>
              </a:extLst>
            </p:cNvPr>
            <p:cNvSpPr>
              <a:spLocks noChangeArrowheads="1"/>
            </p:cNvSpPr>
            <p:nvPr/>
          </p:nvSpPr>
          <p:spPr bwMode="auto">
            <a:xfrm>
              <a:off x="7612063" y="5624513"/>
              <a:ext cx="419100" cy="463550"/>
            </a:xfrm>
            <a:custGeom>
              <a:avLst/>
              <a:gdLst>
                <a:gd name="T0" fmla="*/ 570 w 962"/>
                <a:gd name="T1" fmla="*/ 1061 h 1062"/>
                <a:gd name="T2" fmla="*/ 570 w 962"/>
                <a:gd name="T3" fmla="*/ 1061 h 1062"/>
                <a:gd name="T4" fmla="*/ 83 w 962"/>
                <a:gd name="T5" fmla="*/ 0 h 1062"/>
                <a:gd name="T6" fmla="*/ 83 w 962"/>
                <a:gd name="T7" fmla="*/ 0 h 1062"/>
                <a:gd name="T8" fmla="*/ 570 w 962"/>
                <a:gd name="T9" fmla="*/ 1061 h 1062"/>
              </a:gdLst>
              <a:ahLst/>
              <a:cxnLst>
                <a:cxn ang="0">
                  <a:pos x="T0" y="T1"/>
                </a:cxn>
                <a:cxn ang="0">
                  <a:pos x="T2" y="T3"/>
                </a:cxn>
                <a:cxn ang="0">
                  <a:pos x="T4" y="T5"/>
                </a:cxn>
                <a:cxn ang="0">
                  <a:pos x="T6" y="T7"/>
                </a:cxn>
                <a:cxn ang="0">
                  <a:pos x="T8" y="T9"/>
                </a:cxn>
              </a:cxnLst>
              <a:rect l="0" t="0" r="r" b="b"/>
              <a:pathLst>
                <a:path w="962" h="1062">
                  <a:moveTo>
                    <a:pt x="570" y="1061"/>
                  </a:moveTo>
                  <a:lnTo>
                    <a:pt x="570" y="1061"/>
                  </a:lnTo>
                  <a:cubicBezTo>
                    <a:pt x="570" y="1061"/>
                    <a:pt x="961" y="599"/>
                    <a:pt x="83" y="0"/>
                  </a:cubicBezTo>
                  <a:lnTo>
                    <a:pt x="83" y="0"/>
                  </a:lnTo>
                  <a:cubicBezTo>
                    <a:pt x="83" y="0"/>
                    <a:pt x="0" y="1047"/>
                    <a:pt x="570" y="1061"/>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4" name="Freeform 127">
              <a:extLst>
                <a:ext uri="{FF2B5EF4-FFF2-40B4-BE49-F238E27FC236}">
                  <a16:creationId xmlns:a16="http://schemas.microsoft.com/office/drawing/2014/main" xmlns="" id="{738B0BE0-AAFE-8749-A6EF-7CB022F78F64}"/>
                </a:ext>
              </a:extLst>
            </p:cNvPr>
            <p:cNvSpPr>
              <a:spLocks noChangeArrowheads="1"/>
            </p:cNvSpPr>
            <p:nvPr/>
          </p:nvSpPr>
          <p:spPr bwMode="auto">
            <a:xfrm>
              <a:off x="7781925" y="5945188"/>
              <a:ext cx="139700" cy="315912"/>
            </a:xfrm>
            <a:custGeom>
              <a:avLst/>
              <a:gdLst>
                <a:gd name="T0" fmla="*/ 288 w 322"/>
                <a:gd name="T1" fmla="*/ 715 h 724"/>
                <a:gd name="T2" fmla="*/ 288 w 322"/>
                <a:gd name="T3" fmla="*/ 715 h 724"/>
                <a:gd name="T4" fmla="*/ 262 w 322"/>
                <a:gd name="T5" fmla="*/ 723 h 724"/>
                <a:gd name="T6" fmla="*/ 262 w 322"/>
                <a:gd name="T7" fmla="*/ 723 h 724"/>
                <a:gd name="T8" fmla="*/ 223 w 322"/>
                <a:gd name="T9" fmla="*/ 678 h 724"/>
                <a:gd name="T10" fmla="*/ 223 w 322"/>
                <a:gd name="T11" fmla="*/ 678 h 724"/>
                <a:gd name="T12" fmla="*/ 14 w 322"/>
                <a:gd name="T13" fmla="*/ 71 h 724"/>
                <a:gd name="T14" fmla="*/ 14 w 322"/>
                <a:gd name="T15" fmla="*/ 71 h 724"/>
                <a:gd name="T16" fmla="*/ 24 w 322"/>
                <a:gd name="T17" fmla="*/ 13 h 724"/>
                <a:gd name="T18" fmla="*/ 24 w 322"/>
                <a:gd name="T19" fmla="*/ 13 h 724"/>
                <a:gd name="T20" fmla="*/ 24 w 322"/>
                <a:gd name="T21" fmla="*/ 13 h 724"/>
                <a:gd name="T22" fmla="*/ 24 w 322"/>
                <a:gd name="T23" fmla="*/ 13 h 724"/>
                <a:gd name="T24" fmla="*/ 82 w 322"/>
                <a:gd name="T25" fmla="*/ 24 h 724"/>
                <a:gd name="T26" fmla="*/ 82 w 322"/>
                <a:gd name="T27" fmla="*/ 24 h 724"/>
                <a:gd name="T28" fmla="*/ 306 w 322"/>
                <a:gd name="T29" fmla="*/ 683 h 724"/>
                <a:gd name="T30" fmla="*/ 306 w 322"/>
                <a:gd name="T31" fmla="*/ 683 h 724"/>
                <a:gd name="T32" fmla="*/ 288 w 322"/>
                <a:gd name="T33" fmla="*/ 7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724">
                  <a:moveTo>
                    <a:pt x="288" y="715"/>
                  </a:moveTo>
                  <a:lnTo>
                    <a:pt x="288" y="715"/>
                  </a:lnTo>
                  <a:cubicBezTo>
                    <a:pt x="281" y="721"/>
                    <a:pt x="271" y="723"/>
                    <a:pt x="262" y="723"/>
                  </a:cubicBezTo>
                  <a:lnTo>
                    <a:pt x="262" y="723"/>
                  </a:lnTo>
                  <a:cubicBezTo>
                    <a:pt x="239" y="721"/>
                    <a:pt x="222" y="702"/>
                    <a:pt x="223" y="678"/>
                  </a:cubicBezTo>
                  <a:lnTo>
                    <a:pt x="223" y="678"/>
                  </a:lnTo>
                  <a:cubicBezTo>
                    <a:pt x="223" y="676"/>
                    <a:pt x="235" y="393"/>
                    <a:pt x="14" y="71"/>
                  </a:cubicBezTo>
                  <a:lnTo>
                    <a:pt x="14" y="71"/>
                  </a:lnTo>
                  <a:cubicBezTo>
                    <a:pt x="0" y="53"/>
                    <a:pt x="6" y="26"/>
                    <a:pt x="24" y="13"/>
                  </a:cubicBezTo>
                  <a:lnTo>
                    <a:pt x="24" y="13"/>
                  </a:lnTo>
                  <a:lnTo>
                    <a:pt x="24" y="13"/>
                  </a:lnTo>
                  <a:lnTo>
                    <a:pt x="24" y="13"/>
                  </a:lnTo>
                  <a:cubicBezTo>
                    <a:pt x="44" y="0"/>
                    <a:pt x="69" y="5"/>
                    <a:pt x="82" y="24"/>
                  </a:cubicBezTo>
                  <a:lnTo>
                    <a:pt x="82" y="24"/>
                  </a:lnTo>
                  <a:cubicBezTo>
                    <a:pt x="321" y="370"/>
                    <a:pt x="307" y="671"/>
                    <a:pt x="306" y="683"/>
                  </a:cubicBezTo>
                  <a:lnTo>
                    <a:pt x="306" y="683"/>
                  </a:lnTo>
                  <a:cubicBezTo>
                    <a:pt x="306" y="696"/>
                    <a:pt x="299" y="708"/>
                    <a:pt x="288" y="715"/>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5" name="Freeform 128">
              <a:extLst>
                <a:ext uri="{FF2B5EF4-FFF2-40B4-BE49-F238E27FC236}">
                  <a16:creationId xmlns:a16="http://schemas.microsoft.com/office/drawing/2014/main" xmlns="" id="{6E4E95E0-D1E2-7A42-B69B-F7F4C493E688}"/>
                </a:ext>
              </a:extLst>
            </p:cNvPr>
            <p:cNvSpPr>
              <a:spLocks noChangeArrowheads="1"/>
            </p:cNvSpPr>
            <p:nvPr/>
          </p:nvSpPr>
          <p:spPr bwMode="auto">
            <a:xfrm>
              <a:off x="7461250" y="6226175"/>
              <a:ext cx="476250" cy="431800"/>
            </a:xfrm>
            <a:custGeom>
              <a:avLst/>
              <a:gdLst>
                <a:gd name="T0" fmla="*/ 1092 w 1093"/>
                <a:gd name="T1" fmla="*/ 390 h 994"/>
                <a:gd name="T2" fmla="*/ 1092 w 1093"/>
                <a:gd name="T3" fmla="*/ 390 h 994"/>
                <a:gd name="T4" fmla="*/ 0 w 1093"/>
                <a:gd name="T5" fmla="*/ 804 h 994"/>
                <a:gd name="T6" fmla="*/ 0 w 1093"/>
                <a:gd name="T7" fmla="*/ 804 h 994"/>
                <a:gd name="T8" fmla="*/ 1092 w 1093"/>
                <a:gd name="T9" fmla="*/ 390 h 994"/>
              </a:gdLst>
              <a:ahLst/>
              <a:cxnLst>
                <a:cxn ang="0">
                  <a:pos x="T0" y="T1"/>
                </a:cxn>
                <a:cxn ang="0">
                  <a:pos x="T2" y="T3"/>
                </a:cxn>
                <a:cxn ang="0">
                  <a:pos x="T4" y="T5"/>
                </a:cxn>
                <a:cxn ang="0">
                  <a:pos x="T6" y="T7"/>
                </a:cxn>
                <a:cxn ang="0">
                  <a:pos x="T8" y="T9"/>
                </a:cxn>
              </a:cxnLst>
              <a:rect l="0" t="0" r="r" b="b"/>
              <a:pathLst>
                <a:path w="1093" h="994">
                  <a:moveTo>
                    <a:pt x="1092" y="390"/>
                  </a:moveTo>
                  <a:lnTo>
                    <a:pt x="1092" y="390"/>
                  </a:lnTo>
                  <a:cubicBezTo>
                    <a:pt x="1092" y="390"/>
                    <a:pt x="1046" y="993"/>
                    <a:pt x="0" y="804"/>
                  </a:cubicBezTo>
                  <a:lnTo>
                    <a:pt x="0" y="804"/>
                  </a:lnTo>
                  <a:cubicBezTo>
                    <a:pt x="0" y="804"/>
                    <a:pt x="675" y="0"/>
                    <a:pt x="1092" y="390"/>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6" name="Freeform 129">
              <a:extLst>
                <a:ext uri="{FF2B5EF4-FFF2-40B4-BE49-F238E27FC236}">
                  <a16:creationId xmlns:a16="http://schemas.microsoft.com/office/drawing/2014/main" xmlns="" id="{7BBEA641-4B3D-884A-9FED-6D03EF67E3E2}"/>
                </a:ext>
              </a:extLst>
            </p:cNvPr>
            <p:cNvSpPr>
              <a:spLocks noChangeArrowheads="1"/>
            </p:cNvSpPr>
            <p:nvPr/>
          </p:nvSpPr>
          <p:spPr bwMode="auto">
            <a:xfrm>
              <a:off x="7786688" y="6289675"/>
              <a:ext cx="300037" cy="169863"/>
            </a:xfrm>
            <a:custGeom>
              <a:avLst/>
              <a:gdLst>
                <a:gd name="T0" fmla="*/ 684 w 688"/>
                <a:gd name="T1" fmla="*/ 39 h 392"/>
                <a:gd name="T2" fmla="*/ 684 w 688"/>
                <a:gd name="T3" fmla="*/ 39 h 392"/>
                <a:gd name="T4" fmla="*/ 671 w 688"/>
                <a:gd name="T5" fmla="*/ 15 h 392"/>
                <a:gd name="T6" fmla="*/ 671 w 688"/>
                <a:gd name="T7" fmla="*/ 15 h 392"/>
                <a:gd name="T8" fmla="*/ 612 w 688"/>
                <a:gd name="T9" fmla="*/ 19 h 392"/>
                <a:gd name="T10" fmla="*/ 612 w 688"/>
                <a:gd name="T11" fmla="*/ 19 h 392"/>
                <a:gd name="T12" fmla="*/ 37 w 688"/>
                <a:gd name="T13" fmla="*/ 305 h 392"/>
                <a:gd name="T14" fmla="*/ 37 w 688"/>
                <a:gd name="T15" fmla="*/ 305 h 392"/>
                <a:gd name="T16" fmla="*/ 4 w 688"/>
                <a:gd name="T17" fmla="*/ 353 h 392"/>
                <a:gd name="T18" fmla="*/ 4 w 688"/>
                <a:gd name="T19" fmla="*/ 353 h 392"/>
                <a:gd name="T20" fmla="*/ 4 w 688"/>
                <a:gd name="T21" fmla="*/ 354 h 392"/>
                <a:gd name="T22" fmla="*/ 4 w 688"/>
                <a:gd name="T23" fmla="*/ 354 h 392"/>
                <a:gd name="T24" fmla="*/ 53 w 688"/>
                <a:gd name="T25" fmla="*/ 387 h 392"/>
                <a:gd name="T26" fmla="*/ 53 w 688"/>
                <a:gd name="T27" fmla="*/ 387 h 392"/>
                <a:gd name="T28" fmla="*/ 675 w 688"/>
                <a:gd name="T29" fmla="*/ 75 h 392"/>
                <a:gd name="T30" fmla="*/ 675 w 688"/>
                <a:gd name="T31" fmla="*/ 75 h 392"/>
                <a:gd name="T32" fmla="*/ 684 w 688"/>
                <a:gd name="T33" fmla="*/ 3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8" h="392">
                  <a:moveTo>
                    <a:pt x="684" y="39"/>
                  </a:moveTo>
                  <a:lnTo>
                    <a:pt x="684" y="39"/>
                  </a:lnTo>
                  <a:cubicBezTo>
                    <a:pt x="683" y="30"/>
                    <a:pt x="679" y="22"/>
                    <a:pt x="671" y="15"/>
                  </a:cubicBezTo>
                  <a:lnTo>
                    <a:pt x="671" y="15"/>
                  </a:lnTo>
                  <a:cubicBezTo>
                    <a:pt x="654" y="0"/>
                    <a:pt x="628" y="2"/>
                    <a:pt x="612" y="19"/>
                  </a:cubicBezTo>
                  <a:lnTo>
                    <a:pt x="612" y="19"/>
                  </a:lnTo>
                  <a:cubicBezTo>
                    <a:pt x="610" y="21"/>
                    <a:pt x="420" y="231"/>
                    <a:pt x="37" y="305"/>
                  </a:cubicBezTo>
                  <a:lnTo>
                    <a:pt x="37" y="305"/>
                  </a:lnTo>
                  <a:cubicBezTo>
                    <a:pt x="14" y="309"/>
                    <a:pt x="0" y="331"/>
                    <a:pt x="4" y="353"/>
                  </a:cubicBezTo>
                  <a:lnTo>
                    <a:pt x="4" y="353"/>
                  </a:lnTo>
                  <a:cubicBezTo>
                    <a:pt x="4" y="354"/>
                    <a:pt x="4" y="354"/>
                    <a:pt x="4" y="354"/>
                  </a:cubicBezTo>
                  <a:lnTo>
                    <a:pt x="4" y="354"/>
                  </a:lnTo>
                  <a:cubicBezTo>
                    <a:pt x="9" y="377"/>
                    <a:pt x="30" y="391"/>
                    <a:pt x="53" y="387"/>
                  </a:cubicBezTo>
                  <a:lnTo>
                    <a:pt x="53" y="387"/>
                  </a:lnTo>
                  <a:cubicBezTo>
                    <a:pt x="466" y="308"/>
                    <a:pt x="667" y="84"/>
                    <a:pt x="675" y="75"/>
                  </a:cubicBezTo>
                  <a:lnTo>
                    <a:pt x="675" y="75"/>
                  </a:lnTo>
                  <a:cubicBezTo>
                    <a:pt x="684" y="64"/>
                    <a:pt x="687" y="51"/>
                    <a:pt x="684" y="39"/>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7" name="Freeform 130">
              <a:extLst>
                <a:ext uri="{FF2B5EF4-FFF2-40B4-BE49-F238E27FC236}">
                  <a16:creationId xmlns:a16="http://schemas.microsoft.com/office/drawing/2014/main" xmlns="" id="{60975569-04D2-424E-90CE-9A7E10ED7E80}"/>
                </a:ext>
              </a:extLst>
            </p:cNvPr>
            <p:cNvSpPr>
              <a:spLocks noChangeArrowheads="1"/>
            </p:cNvSpPr>
            <p:nvPr/>
          </p:nvSpPr>
          <p:spPr bwMode="auto">
            <a:xfrm>
              <a:off x="9301163" y="5038725"/>
              <a:ext cx="460375" cy="509588"/>
            </a:xfrm>
            <a:custGeom>
              <a:avLst/>
              <a:gdLst>
                <a:gd name="T0" fmla="*/ 539 w 1060"/>
                <a:gd name="T1" fmla="*/ 1167 h 1168"/>
                <a:gd name="T2" fmla="*/ 539 w 1060"/>
                <a:gd name="T3" fmla="*/ 1167 h 1168"/>
                <a:gd name="T4" fmla="*/ 574 w 1060"/>
                <a:gd name="T5" fmla="*/ 0 h 1168"/>
                <a:gd name="T6" fmla="*/ 574 w 1060"/>
                <a:gd name="T7" fmla="*/ 0 h 1168"/>
                <a:gd name="T8" fmla="*/ 539 w 1060"/>
                <a:gd name="T9" fmla="*/ 1167 h 1168"/>
              </a:gdLst>
              <a:ahLst/>
              <a:cxnLst>
                <a:cxn ang="0">
                  <a:pos x="T0" y="T1"/>
                </a:cxn>
                <a:cxn ang="0">
                  <a:pos x="T2" y="T3"/>
                </a:cxn>
                <a:cxn ang="0">
                  <a:pos x="T4" y="T5"/>
                </a:cxn>
                <a:cxn ang="0">
                  <a:pos x="T6" y="T7"/>
                </a:cxn>
                <a:cxn ang="0">
                  <a:pos x="T8" y="T9"/>
                </a:cxn>
              </a:cxnLst>
              <a:rect l="0" t="0" r="r" b="b"/>
              <a:pathLst>
                <a:path w="1060" h="1168">
                  <a:moveTo>
                    <a:pt x="539" y="1167"/>
                  </a:moveTo>
                  <a:lnTo>
                    <a:pt x="539" y="1167"/>
                  </a:lnTo>
                  <a:cubicBezTo>
                    <a:pt x="539" y="1167"/>
                    <a:pt x="0" y="895"/>
                    <a:pt x="574" y="0"/>
                  </a:cubicBezTo>
                  <a:lnTo>
                    <a:pt x="574" y="0"/>
                  </a:lnTo>
                  <a:cubicBezTo>
                    <a:pt x="574" y="0"/>
                    <a:pt x="1059" y="932"/>
                    <a:pt x="539" y="1167"/>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8" name="Freeform 131">
              <a:extLst>
                <a:ext uri="{FF2B5EF4-FFF2-40B4-BE49-F238E27FC236}">
                  <a16:creationId xmlns:a16="http://schemas.microsoft.com/office/drawing/2014/main" xmlns="" id="{18BB31B2-76F2-5848-B84C-0EEADFC0D101}"/>
                </a:ext>
              </a:extLst>
            </p:cNvPr>
            <p:cNvSpPr>
              <a:spLocks noChangeArrowheads="1"/>
            </p:cNvSpPr>
            <p:nvPr/>
          </p:nvSpPr>
          <p:spPr bwMode="auto">
            <a:xfrm>
              <a:off x="9488488" y="5394325"/>
              <a:ext cx="96837" cy="328613"/>
            </a:xfrm>
            <a:custGeom>
              <a:avLst/>
              <a:gdLst>
                <a:gd name="T0" fmla="*/ 165 w 222"/>
                <a:gd name="T1" fmla="*/ 753 h 756"/>
                <a:gd name="T2" fmla="*/ 165 w 222"/>
                <a:gd name="T3" fmla="*/ 753 h 756"/>
                <a:gd name="T4" fmla="*/ 192 w 222"/>
                <a:gd name="T5" fmla="*/ 750 h 756"/>
                <a:gd name="T6" fmla="*/ 192 w 222"/>
                <a:gd name="T7" fmla="*/ 750 h 756"/>
                <a:gd name="T8" fmla="*/ 211 w 222"/>
                <a:gd name="T9" fmla="*/ 694 h 756"/>
                <a:gd name="T10" fmla="*/ 211 w 222"/>
                <a:gd name="T11" fmla="*/ 694 h 756"/>
                <a:gd name="T12" fmla="*/ 167 w 222"/>
                <a:gd name="T13" fmla="*/ 54 h 756"/>
                <a:gd name="T14" fmla="*/ 167 w 222"/>
                <a:gd name="T15" fmla="*/ 54 h 756"/>
                <a:gd name="T16" fmla="*/ 134 w 222"/>
                <a:gd name="T17" fmla="*/ 4 h 756"/>
                <a:gd name="T18" fmla="*/ 134 w 222"/>
                <a:gd name="T19" fmla="*/ 4 h 756"/>
                <a:gd name="T20" fmla="*/ 134 w 222"/>
                <a:gd name="T21" fmla="*/ 4 h 756"/>
                <a:gd name="T22" fmla="*/ 134 w 222"/>
                <a:gd name="T23" fmla="*/ 4 h 756"/>
                <a:gd name="T24" fmla="*/ 85 w 222"/>
                <a:gd name="T25" fmla="*/ 37 h 756"/>
                <a:gd name="T26" fmla="*/ 85 w 222"/>
                <a:gd name="T27" fmla="*/ 37 h 756"/>
                <a:gd name="T28" fmla="*/ 136 w 222"/>
                <a:gd name="T29" fmla="*/ 731 h 756"/>
                <a:gd name="T30" fmla="*/ 136 w 222"/>
                <a:gd name="T31" fmla="*/ 731 h 756"/>
                <a:gd name="T32" fmla="*/ 165 w 222"/>
                <a:gd name="T33" fmla="*/ 75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756">
                  <a:moveTo>
                    <a:pt x="165" y="753"/>
                  </a:moveTo>
                  <a:lnTo>
                    <a:pt x="165" y="753"/>
                  </a:lnTo>
                  <a:cubicBezTo>
                    <a:pt x="174" y="755"/>
                    <a:pt x="183" y="754"/>
                    <a:pt x="192" y="750"/>
                  </a:cubicBezTo>
                  <a:lnTo>
                    <a:pt x="192" y="750"/>
                  </a:lnTo>
                  <a:cubicBezTo>
                    <a:pt x="212" y="740"/>
                    <a:pt x="221" y="714"/>
                    <a:pt x="211" y="694"/>
                  </a:cubicBezTo>
                  <a:lnTo>
                    <a:pt x="211" y="694"/>
                  </a:lnTo>
                  <a:cubicBezTo>
                    <a:pt x="210" y="692"/>
                    <a:pt x="88" y="436"/>
                    <a:pt x="167" y="54"/>
                  </a:cubicBezTo>
                  <a:lnTo>
                    <a:pt x="167" y="54"/>
                  </a:lnTo>
                  <a:cubicBezTo>
                    <a:pt x="171" y="31"/>
                    <a:pt x="157" y="8"/>
                    <a:pt x="134" y="4"/>
                  </a:cubicBezTo>
                  <a:lnTo>
                    <a:pt x="134" y="4"/>
                  </a:lnTo>
                  <a:lnTo>
                    <a:pt x="134" y="4"/>
                  </a:lnTo>
                  <a:lnTo>
                    <a:pt x="134" y="4"/>
                  </a:lnTo>
                  <a:cubicBezTo>
                    <a:pt x="111" y="0"/>
                    <a:pt x="89" y="14"/>
                    <a:pt x="85" y="37"/>
                  </a:cubicBezTo>
                  <a:lnTo>
                    <a:pt x="85" y="37"/>
                  </a:lnTo>
                  <a:cubicBezTo>
                    <a:pt x="0" y="448"/>
                    <a:pt x="130" y="720"/>
                    <a:pt x="136" y="731"/>
                  </a:cubicBezTo>
                  <a:lnTo>
                    <a:pt x="136" y="731"/>
                  </a:lnTo>
                  <a:cubicBezTo>
                    <a:pt x="142" y="743"/>
                    <a:pt x="153" y="751"/>
                    <a:pt x="165" y="753"/>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49" name="Freeform 132">
              <a:extLst>
                <a:ext uri="{FF2B5EF4-FFF2-40B4-BE49-F238E27FC236}">
                  <a16:creationId xmlns:a16="http://schemas.microsoft.com/office/drawing/2014/main" xmlns="" id="{4A6EF2E0-6675-7F4B-BF99-09157669679C}"/>
                </a:ext>
              </a:extLst>
            </p:cNvPr>
            <p:cNvSpPr>
              <a:spLocks noChangeArrowheads="1"/>
            </p:cNvSpPr>
            <p:nvPr/>
          </p:nvSpPr>
          <p:spPr bwMode="auto">
            <a:xfrm>
              <a:off x="9618663" y="5622925"/>
              <a:ext cx="500063" cy="454025"/>
            </a:xfrm>
            <a:custGeom>
              <a:avLst/>
              <a:gdLst>
                <a:gd name="T0" fmla="*/ 0 w 1146"/>
                <a:gd name="T1" fmla="*/ 551 h 1039"/>
                <a:gd name="T2" fmla="*/ 0 w 1146"/>
                <a:gd name="T3" fmla="*/ 551 h 1039"/>
                <a:gd name="T4" fmla="*/ 1145 w 1146"/>
                <a:gd name="T5" fmla="*/ 324 h 1039"/>
                <a:gd name="T6" fmla="*/ 1145 w 1146"/>
                <a:gd name="T7" fmla="*/ 324 h 1039"/>
                <a:gd name="T8" fmla="*/ 0 w 1146"/>
                <a:gd name="T9" fmla="*/ 551 h 1039"/>
              </a:gdLst>
              <a:ahLst/>
              <a:cxnLst>
                <a:cxn ang="0">
                  <a:pos x="T0" y="T1"/>
                </a:cxn>
                <a:cxn ang="0">
                  <a:pos x="T2" y="T3"/>
                </a:cxn>
                <a:cxn ang="0">
                  <a:pos x="T4" y="T5"/>
                </a:cxn>
                <a:cxn ang="0">
                  <a:pos x="T6" y="T7"/>
                </a:cxn>
                <a:cxn ang="0">
                  <a:pos x="T8" y="T9"/>
                </a:cxn>
              </a:cxnLst>
              <a:rect l="0" t="0" r="r" b="b"/>
              <a:pathLst>
                <a:path w="1146" h="1039">
                  <a:moveTo>
                    <a:pt x="0" y="551"/>
                  </a:moveTo>
                  <a:lnTo>
                    <a:pt x="0" y="551"/>
                  </a:lnTo>
                  <a:cubicBezTo>
                    <a:pt x="0" y="551"/>
                    <a:pt x="358" y="1038"/>
                    <a:pt x="1145" y="324"/>
                  </a:cubicBezTo>
                  <a:lnTo>
                    <a:pt x="1145" y="324"/>
                  </a:lnTo>
                  <a:cubicBezTo>
                    <a:pt x="1145" y="324"/>
                    <a:pt x="146" y="0"/>
                    <a:pt x="0" y="551"/>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0" name="Freeform 133">
              <a:extLst>
                <a:ext uri="{FF2B5EF4-FFF2-40B4-BE49-F238E27FC236}">
                  <a16:creationId xmlns:a16="http://schemas.microsoft.com/office/drawing/2014/main" xmlns="" id="{3884EB82-2CCB-6B40-A8B1-1693BF9FE8EC}"/>
                </a:ext>
              </a:extLst>
            </p:cNvPr>
            <p:cNvSpPr>
              <a:spLocks noChangeArrowheads="1"/>
            </p:cNvSpPr>
            <p:nvPr/>
          </p:nvSpPr>
          <p:spPr bwMode="auto">
            <a:xfrm>
              <a:off x="9442450" y="5811838"/>
              <a:ext cx="330200" cy="103187"/>
            </a:xfrm>
            <a:custGeom>
              <a:avLst/>
              <a:gdLst>
                <a:gd name="T0" fmla="*/ 4 w 758"/>
                <a:gd name="T1" fmla="*/ 126 h 239"/>
                <a:gd name="T2" fmla="*/ 4 w 758"/>
                <a:gd name="T3" fmla="*/ 126 h 239"/>
                <a:gd name="T4" fmla="*/ 3 w 758"/>
                <a:gd name="T5" fmla="*/ 99 h 239"/>
                <a:gd name="T6" fmla="*/ 3 w 758"/>
                <a:gd name="T7" fmla="*/ 99 h 239"/>
                <a:gd name="T8" fmla="*/ 55 w 758"/>
                <a:gd name="T9" fmla="*/ 70 h 239"/>
                <a:gd name="T10" fmla="*/ 55 w 758"/>
                <a:gd name="T11" fmla="*/ 70 h 239"/>
                <a:gd name="T12" fmla="*/ 694 w 758"/>
                <a:gd name="T13" fmla="*/ 8 h 239"/>
                <a:gd name="T14" fmla="*/ 694 w 758"/>
                <a:gd name="T15" fmla="*/ 8 h 239"/>
                <a:gd name="T16" fmla="*/ 748 w 758"/>
                <a:gd name="T17" fmla="*/ 32 h 239"/>
                <a:gd name="T18" fmla="*/ 748 w 758"/>
                <a:gd name="T19" fmla="*/ 32 h 239"/>
                <a:gd name="T20" fmla="*/ 749 w 758"/>
                <a:gd name="T21" fmla="*/ 32 h 239"/>
                <a:gd name="T22" fmla="*/ 749 w 758"/>
                <a:gd name="T23" fmla="*/ 32 h 239"/>
                <a:gd name="T24" fmla="*/ 725 w 758"/>
                <a:gd name="T25" fmla="*/ 86 h 239"/>
                <a:gd name="T26" fmla="*/ 725 w 758"/>
                <a:gd name="T27" fmla="*/ 86 h 239"/>
                <a:gd name="T28" fmla="*/ 31 w 758"/>
                <a:gd name="T29" fmla="*/ 150 h 239"/>
                <a:gd name="T30" fmla="*/ 31 w 758"/>
                <a:gd name="T31" fmla="*/ 150 h 239"/>
                <a:gd name="T32" fmla="*/ 4 w 758"/>
                <a:gd name="T33" fmla="*/ 12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8" h="239">
                  <a:moveTo>
                    <a:pt x="4" y="126"/>
                  </a:moveTo>
                  <a:lnTo>
                    <a:pt x="4" y="126"/>
                  </a:lnTo>
                  <a:cubicBezTo>
                    <a:pt x="1" y="117"/>
                    <a:pt x="0" y="107"/>
                    <a:pt x="3" y="99"/>
                  </a:cubicBezTo>
                  <a:lnTo>
                    <a:pt x="3" y="99"/>
                  </a:lnTo>
                  <a:cubicBezTo>
                    <a:pt x="10" y="76"/>
                    <a:pt x="33" y="63"/>
                    <a:pt x="55" y="70"/>
                  </a:cubicBezTo>
                  <a:lnTo>
                    <a:pt x="55" y="70"/>
                  </a:lnTo>
                  <a:cubicBezTo>
                    <a:pt x="58" y="71"/>
                    <a:pt x="331" y="149"/>
                    <a:pt x="694" y="8"/>
                  </a:cubicBezTo>
                  <a:lnTo>
                    <a:pt x="694" y="8"/>
                  </a:lnTo>
                  <a:cubicBezTo>
                    <a:pt x="716" y="0"/>
                    <a:pt x="740" y="10"/>
                    <a:pt x="748" y="32"/>
                  </a:cubicBezTo>
                  <a:lnTo>
                    <a:pt x="748" y="32"/>
                  </a:lnTo>
                  <a:lnTo>
                    <a:pt x="749" y="32"/>
                  </a:lnTo>
                  <a:lnTo>
                    <a:pt x="749" y="32"/>
                  </a:lnTo>
                  <a:cubicBezTo>
                    <a:pt x="757" y="54"/>
                    <a:pt x="746" y="78"/>
                    <a:pt x="725" y="86"/>
                  </a:cubicBezTo>
                  <a:lnTo>
                    <a:pt x="725" y="86"/>
                  </a:lnTo>
                  <a:cubicBezTo>
                    <a:pt x="332" y="238"/>
                    <a:pt x="43" y="154"/>
                    <a:pt x="31" y="150"/>
                  </a:cubicBezTo>
                  <a:lnTo>
                    <a:pt x="31" y="150"/>
                  </a:lnTo>
                  <a:cubicBezTo>
                    <a:pt x="18" y="147"/>
                    <a:pt x="9" y="137"/>
                    <a:pt x="4" y="126"/>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1" name="Freeform 134">
              <a:extLst>
                <a:ext uri="{FF2B5EF4-FFF2-40B4-BE49-F238E27FC236}">
                  <a16:creationId xmlns:a16="http://schemas.microsoft.com/office/drawing/2014/main" xmlns="" id="{38660D65-6531-0E41-B8C7-EA7CB9B47E93}"/>
                </a:ext>
              </a:extLst>
            </p:cNvPr>
            <p:cNvSpPr>
              <a:spLocks noChangeArrowheads="1"/>
            </p:cNvSpPr>
            <p:nvPr/>
          </p:nvSpPr>
          <p:spPr bwMode="auto">
            <a:xfrm>
              <a:off x="8961438" y="5475288"/>
              <a:ext cx="417512" cy="461962"/>
            </a:xfrm>
            <a:custGeom>
              <a:avLst/>
              <a:gdLst>
                <a:gd name="T0" fmla="*/ 391 w 962"/>
                <a:gd name="T1" fmla="*/ 1061 h 1062"/>
                <a:gd name="T2" fmla="*/ 391 w 962"/>
                <a:gd name="T3" fmla="*/ 1061 h 1062"/>
                <a:gd name="T4" fmla="*/ 878 w 962"/>
                <a:gd name="T5" fmla="*/ 0 h 1062"/>
                <a:gd name="T6" fmla="*/ 878 w 962"/>
                <a:gd name="T7" fmla="*/ 0 h 1062"/>
                <a:gd name="T8" fmla="*/ 391 w 962"/>
                <a:gd name="T9" fmla="*/ 1061 h 1062"/>
              </a:gdLst>
              <a:ahLst/>
              <a:cxnLst>
                <a:cxn ang="0">
                  <a:pos x="T0" y="T1"/>
                </a:cxn>
                <a:cxn ang="0">
                  <a:pos x="T2" y="T3"/>
                </a:cxn>
                <a:cxn ang="0">
                  <a:pos x="T4" y="T5"/>
                </a:cxn>
                <a:cxn ang="0">
                  <a:pos x="T6" y="T7"/>
                </a:cxn>
                <a:cxn ang="0">
                  <a:pos x="T8" y="T9"/>
                </a:cxn>
              </a:cxnLst>
              <a:rect l="0" t="0" r="r" b="b"/>
              <a:pathLst>
                <a:path w="962" h="1062">
                  <a:moveTo>
                    <a:pt x="391" y="1061"/>
                  </a:moveTo>
                  <a:lnTo>
                    <a:pt x="391" y="1061"/>
                  </a:lnTo>
                  <a:cubicBezTo>
                    <a:pt x="391" y="1061"/>
                    <a:pt x="0" y="600"/>
                    <a:pt x="878" y="0"/>
                  </a:cubicBezTo>
                  <a:lnTo>
                    <a:pt x="878" y="0"/>
                  </a:lnTo>
                  <a:cubicBezTo>
                    <a:pt x="878" y="0"/>
                    <a:pt x="961" y="1047"/>
                    <a:pt x="391" y="1061"/>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2" name="Freeform 135">
              <a:extLst>
                <a:ext uri="{FF2B5EF4-FFF2-40B4-BE49-F238E27FC236}">
                  <a16:creationId xmlns:a16="http://schemas.microsoft.com/office/drawing/2014/main" xmlns="" id="{371253CB-B25F-8F4D-A8F3-22EF93F18451}"/>
                </a:ext>
              </a:extLst>
            </p:cNvPr>
            <p:cNvSpPr>
              <a:spLocks noChangeArrowheads="1"/>
            </p:cNvSpPr>
            <p:nvPr/>
          </p:nvSpPr>
          <p:spPr bwMode="auto">
            <a:xfrm>
              <a:off x="9072563" y="5795963"/>
              <a:ext cx="139700" cy="314325"/>
            </a:xfrm>
            <a:custGeom>
              <a:avLst/>
              <a:gdLst>
                <a:gd name="T0" fmla="*/ 33 w 322"/>
                <a:gd name="T1" fmla="*/ 715 h 724"/>
                <a:gd name="T2" fmla="*/ 33 w 322"/>
                <a:gd name="T3" fmla="*/ 715 h 724"/>
                <a:gd name="T4" fmla="*/ 59 w 322"/>
                <a:gd name="T5" fmla="*/ 722 h 724"/>
                <a:gd name="T6" fmla="*/ 59 w 322"/>
                <a:gd name="T7" fmla="*/ 722 h 724"/>
                <a:gd name="T8" fmla="*/ 98 w 322"/>
                <a:gd name="T9" fmla="*/ 678 h 724"/>
                <a:gd name="T10" fmla="*/ 98 w 322"/>
                <a:gd name="T11" fmla="*/ 678 h 724"/>
                <a:gd name="T12" fmla="*/ 307 w 322"/>
                <a:gd name="T13" fmla="*/ 71 h 724"/>
                <a:gd name="T14" fmla="*/ 307 w 322"/>
                <a:gd name="T15" fmla="*/ 71 h 724"/>
                <a:gd name="T16" fmla="*/ 297 w 322"/>
                <a:gd name="T17" fmla="*/ 13 h 724"/>
                <a:gd name="T18" fmla="*/ 297 w 322"/>
                <a:gd name="T19" fmla="*/ 13 h 724"/>
                <a:gd name="T20" fmla="*/ 297 w 322"/>
                <a:gd name="T21" fmla="*/ 13 h 724"/>
                <a:gd name="T22" fmla="*/ 297 w 322"/>
                <a:gd name="T23" fmla="*/ 13 h 724"/>
                <a:gd name="T24" fmla="*/ 239 w 322"/>
                <a:gd name="T25" fmla="*/ 23 h 724"/>
                <a:gd name="T26" fmla="*/ 239 w 322"/>
                <a:gd name="T27" fmla="*/ 23 h 724"/>
                <a:gd name="T28" fmla="*/ 15 w 322"/>
                <a:gd name="T29" fmla="*/ 683 h 724"/>
                <a:gd name="T30" fmla="*/ 15 w 322"/>
                <a:gd name="T31" fmla="*/ 683 h 724"/>
                <a:gd name="T32" fmla="*/ 33 w 322"/>
                <a:gd name="T33" fmla="*/ 7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724">
                  <a:moveTo>
                    <a:pt x="33" y="715"/>
                  </a:moveTo>
                  <a:lnTo>
                    <a:pt x="33" y="715"/>
                  </a:lnTo>
                  <a:cubicBezTo>
                    <a:pt x="41" y="720"/>
                    <a:pt x="50" y="723"/>
                    <a:pt x="59" y="722"/>
                  </a:cubicBezTo>
                  <a:lnTo>
                    <a:pt x="59" y="722"/>
                  </a:lnTo>
                  <a:cubicBezTo>
                    <a:pt x="82" y="721"/>
                    <a:pt x="100" y="701"/>
                    <a:pt x="98" y="678"/>
                  </a:cubicBezTo>
                  <a:lnTo>
                    <a:pt x="98" y="678"/>
                  </a:lnTo>
                  <a:cubicBezTo>
                    <a:pt x="98" y="675"/>
                    <a:pt x="86" y="392"/>
                    <a:pt x="307" y="71"/>
                  </a:cubicBezTo>
                  <a:lnTo>
                    <a:pt x="307" y="71"/>
                  </a:lnTo>
                  <a:cubicBezTo>
                    <a:pt x="321" y="52"/>
                    <a:pt x="316" y="26"/>
                    <a:pt x="297" y="13"/>
                  </a:cubicBezTo>
                  <a:lnTo>
                    <a:pt x="297" y="13"/>
                  </a:lnTo>
                  <a:lnTo>
                    <a:pt x="297" y="13"/>
                  </a:lnTo>
                  <a:lnTo>
                    <a:pt x="297" y="13"/>
                  </a:lnTo>
                  <a:cubicBezTo>
                    <a:pt x="278" y="0"/>
                    <a:pt x="252" y="5"/>
                    <a:pt x="239" y="23"/>
                  </a:cubicBezTo>
                  <a:lnTo>
                    <a:pt x="239" y="23"/>
                  </a:lnTo>
                  <a:cubicBezTo>
                    <a:pt x="0" y="370"/>
                    <a:pt x="14" y="670"/>
                    <a:pt x="15" y="683"/>
                  </a:cubicBezTo>
                  <a:lnTo>
                    <a:pt x="15" y="683"/>
                  </a:lnTo>
                  <a:cubicBezTo>
                    <a:pt x="15" y="697"/>
                    <a:pt x="22" y="708"/>
                    <a:pt x="33" y="715"/>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3" name="Freeform 136">
              <a:extLst>
                <a:ext uri="{FF2B5EF4-FFF2-40B4-BE49-F238E27FC236}">
                  <a16:creationId xmlns:a16="http://schemas.microsoft.com/office/drawing/2014/main" xmlns="" id="{C6F69FD5-65FC-1045-914A-9E35E1A16C09}"/>
                </a:ext>
              </a:extLst>
            </p:cNvPr>
            <p:cNvSpPr>
              <a:spLocks noChangeArrowheads="1"/>
            </p:cNvSpPr>
            <p:nvPr/>
          </p:nvSpPr>
          <p:spPr bwMode="auto">
            <a:xfrm>
              <a:off x="9047163" y="6040438"/>
              <a:ext cx="506412" cy="460375"/>
            </a:xfrm>
            <a:custGeom>
              <a:avLst/>
              <a:gdLst>
                <a:gd name="T0" fmla="*/ 0 w 1164"/>
                <a:gd name="T1" fmla="*/ 489 h 1057"/>
                <a:gd name="T2" fmla="*/ 0 w 1164"/>
                <a:gd name="T3" fmla="*/ 489 h 1057"/>
                <a:gd name="T4" fmla="*/ 1163 w 1164"/>
                <a:gd name="T5" fmla="*/ 590 h 1057"/>
                <a:gd name="T6" fmla="*/ 1163 w 1164"/>
                <a:gd name="T7" fmla="*/ 590 h 1057"/>
                <a:gd name="T8" fmla="*/ 0 w 1164"/>
                <a:gd name="T9" fmla="*/ 489 h 1057"/>
              </a:gdLst>
              <a:ahLst/>
              <a:cxnLst>
                <a:cxn ang="0">
                  <a:pos x="T0" y="T1"/>
                </a:cxn>
                <a:cxn ang="0">
                  <a:pos x="T2" y="T3"/>
                </a:cxn>
                <a:cxn ang="0">
                  <a:pos x="T4" y="T5"/>
                </a:cxn>
                <a:cxn ang="0">
                  <a:pos x="T6" y="T7"/>
                </a:cxn>
                <a:cxn ang="0">
                  <a:pos x="T8" y="T9"/>
                </a:cxn>
              </a:cxnLst>
              <a:rect l="0" t="0" r="r" b="b"/>
              <a:pathLst>
                <a:path w="1164" h="1057">
                  <a:moveTo>
                    <a:pt x="0" y="489"/>
                  </a:moveTo>
                  <a:lnTo>
                    <a:pt x="0" y="489"/>
                  </a:lnTo>
                  <a:cubicBezTo>
                    <a:pt x="0" y="489"/>
                    <a:pt x="208" y="1056"/>
                    <a:pt x="1163" y="590"/>
                  </a:cubicBezTo>
                  <a:lnTo>
                    <a:pt x="1163" y="590"/>
                  </a:lnTo>
                  <a:cubicBezTo>
                    <a:pt x="1163" y="590"/>
                    <a:pt x="294" y="0"/>
                    <a:pt x="0" y="489"/>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4" name="Freeform 137">
              <a:extLst>
                <a:ext uri="{FF2B5EF4-FFF2-40B4-BE49-F238E27FC236}">
                  <a16:creationId xmlns:a16="http://schemas.microsoft.com/office/drawing/2014/main" xmlns="" id="{9832601F-4352-2440-9574-C5F2D1D03CB8}"/>
                </a:ext>
              </a:extLst>
            </p:cNvPr>
            <p:cNvSpPr>
              <a:spLocks noChangeArrowheads="1"/>
            </p:cNvSpPr>
            <p:nvPr/>
          </p:nvSpPr>
          <p:spPr bwMode="auto">
            <a:xfrm>
              <a:off x="8875713" y="6184900"/>
              <a:ext cx="325438" cy="109538"/>
            </a:xfrm>
            <a:custGeom>
              <a:avLst/>
              <a:gdLst>
                <a:gd name="T0" fmla="*/ 1 w 745"/>
                <a:gd name="T1" fmla="*/ 51 h 252"/>
                <a:gd name="T2" fmla="*/ 1 w 745"/>
                <a:gd name="T3" fmla="*/ 51 h 252"/>
                <a:gd name="T4" fmla="*/ 8 w 745"/>
                <a:gd name="T5" fmla="*/ 25 h 252"/>
                <a:gd name="T6" fmla="*/ 8 w 745"/>
                <a:gd name="T7" fmla="*/ 25 h 252"/>
                <a:gd name="T8" fmla="*/ 65 w 745"/>
                <a:gd name="T9" fmla="*/ 13 h 252"/>
                <a:gd name="T10" fmla="*/ 65 w 745"/>
                <a:gd name="T11" fmla="*/ 13 h 252"/>
                <a:gd name="T12" fmla="*/ 697 w 745"/>
                <a:gd name="T13" fmla="*/ 131 h 252"/>
                <a:gd name="T14" fmla="*/ 697 w 745"/>
                <a:gd name="T15" fmla="*/ 131 h 252"/>
                <a:gd name="T16" fmla="*/ 742 w 745"/>
                <a:gd name="T17" fmla="*/ 170 h 252"/>
                <a:gd name="T18" fmla="*/ 742 w 745"/>
                <a:gd name="T19" fmla="*/ 170 h 252"/>
                <a:gd name="T20" fmla="*/ 742 w 745"/>
                <a:gd name="T21" fmla="*/ 170 h 252"/>
                <a:gd name="T22" fmla="*/ 742 w 745"/>
                <a:gd name="T23" fmla="*/ 170 h 252"/>
                <a:gd name="T24" fmla="*/ 704 w 745"/>
                <a:gd name="T25" fmla="*/ 215 h 252"/>
                <a:gd name="T26" fmla="*/ 704 w 745"/>
                <a:gd name="T27" fmla="*/ 215 h 252"/>
                <a:gd name="T28" fmla="*/ 20 w 745"/>
                <a:gd name="T29" fmla="*/ 83 h 252"/>
                <a:gd name="T30" fmla="*/ 20 w 745"/>
                <a:gd name="T31" fmla="*/ 83 h 252"/>
                <a:gd name="T32" fmla="*/ 1 w 745"/>
                <a:gd name="T33" fmla="*/ 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5" h="252">
                  <a:moveTo>
                    <a:pt x="1" y="51"/>
                  </a:moveTo>
                  <a:lnTo>
                    <a:pt x="1" y="51"/>
                  </a:lnTo>
                  <a:cubicBezTo>
                    <a:pt x="0" y="43"/>
                    <a:pt x="3" y="33"/>
                    <a:pt x="8" y="25"/>
                  </a:cubicBezTo>
                  <a:lnTo>
                    <a:pt x="8" y="25"/>
                  </a:lnTo>
                  <a:cubicBezTo>
                    <a:pt x="20" y="6"/>
                    <a:pt x="46" y="0"/>
                    <a:pt x="65" y="13"/>
                  </a:cubicBezTo>
                  <a:lnTo>
                    <a:pt x="65" y="13"/>
                  </a:lnTo>
                  <a:cubicBezTo>
                    <a:pt x="68" y="14"/>
                    <a:pt x="308" y="165"/>
                    <a:pt x="697" y="131"/>
                  </a:cubicBezTo>
                  <a:lnTo>
                    <a:pt x="697" y="131"/>
                  </a:lnTo>
                  <a:cubicBezTo>
                    <a:pt x="720" y="130"/>
                    <a:pt x="740" y="146"/>
                    <a:pt x="742" y="170"/>
                  </a:cubicBezTo>
                  <a:lnTo>
                    <a:pt x="742" y="170"/>
                  </a:lnTo>
                  <a:lnTo>
                    <a:pt x="742" y="170"/>
                  </a:lnTo>
                  <a:lnTo>
                    <a:pt x="742" y="170"/>
                  </a:lnTo>
                  <a:cubicBezTo>
                    <a:pt x="744" y="192"/>
                    <a:pt x="727" y="213"/>
                    <a:pt x="704" y="215"/>
                  </a:cubicBezTo>
                  <a:lnTo>
                    <a:pt x="704" y="215"/>
                  </a:lnTo>
                  <a:cubicBezTo>
                    <a:pt x="285" y="251"/>
                    <a:pt x="31" y="90"/>
                    <a:pt x="20" y="83"/>
                  </a:cubicBezTo>
                  <a:lnTo>
                    <a:pt x="20" y="83"/>
                  </a:lnTo>
                  <a:cubicBezTo>
                    <a:pt x="9" y="76"/>
                    <a:pt x="2" y="64"/>
                    <a:pt x="1" y="51"/>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5" name="Freeform 138">
              <a:extLst>
                <a:ext uri="{FF2B5EF4-FFF2-40B4-BE49-F238E27FC236}">
                  <a16:creationId xmlns:a16="http://schemas.microsoft.com/office/drawing/2014/main" xmlns="" id="{A6154D07-88C6-B84E-AC79-37D4FD789211}"/>
                </a:ext>
              </a:extLst>
            </p:cNvPr>
            <p:cNvSpPr>
              <a:spLocks noChangeArrowheads="1"/>
            </p:cNvSpPr>
            <p:nvPr/>
          </p:nvSpPr>
          <p:spPr bwMode="auto">
            <a:xfrm>
              <a:off x="8394700" y="5624513"/>
              <a:ext cx="417513" cy="463550"/>
            </a:xfrm>
            <a:custGeom>
              <a:avLst/>
              <a:gdLst>
                <a:gd name="T0" fmla="*/ 391 w 962"/>
                <a:gd name="T1" fmla="*/ 1061 h 1062"/>
                <a:gd name="T2" fmla="*/ 391 w 962"/>
                <a:gd name="T3" fmla="*/ 1061 h 1062"/>
                <a:gd name="T4" fmla="*/ 878 w 962"/>
                <a:gd name="T5" fmla="*/ 0 h 1062"/>
                <a:gd name="T6" fmla="*/ 878 w 962"/>
                <a:gd name="T7" fmla="*/ 0 h 1062"/>
                <a:gd name="T8" fmla="*/ 391 w 962"/>
                <a:gd name="T9" fmla="*/ 1061 h 1062"/>
              </a:gdLst>
              <a:ahLst/>
              <a:cxnLst>
                <a:cxn ang="0">
                  <a:pos x="T0" y="T1"/>
                </a:cxn>
                <a:cxn ang="0">
                  <a:pos x="T2" y="T3"/>
                </a:cxn>
                <a:cxn ang="0">
                  <a:pos x="T4" y="T5"/>
                </a:cxn>
                <a:cxn ang="0">
                  <a:pos x="T6" y="T7"/>
                </a:cxn>
                <a:cxn ang="0">
                  <a:pos x="T8" y="T9"/>
                </a:cxn>
              </a:cxnLst>
              <a:rect l="0" t="0" r="r" b="b"/>
              <a:pathLst>
                <a:path w="962" h="1062">
                  <a:moveTo>
                    <a:pt x="391" y="1061"/>
                  </a:moveTo>
                  <a:lnTo>
                    <a:pt x="391" y="1061"/>
                  </a:lnTo>
                  <a:cubicBezTo>
                    <a:pt x="391" y="1061"/>
                    <a:pt x="0" y="599"/>
                    <a:pt x="878" y="0"/>
                  </a:cubicBezTo>
                  <a:lnTo>
                    <a:pt x="878" y="0"/>
                  </a:lnTo>
                  <a:cubicBezTo>
                    <a:pt x="878" y="0"/>
                    <a:pt x="961" y="1047"/>
                    <a:pt x="391" y="1061"/>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6" name="Freeform 139">
              <a:extLst>
                <a:ext uri="{FF2B5EF4-FFF2-40B4-BE49-F238E27FC236}">
                  <a16:creationId xmlns:a16="http://schemas.microsoft.com/office/drawing/2014/main" xmlns="" id="{4CCDA824-DCF7-4A4A-BB7D-F23D4A0A9AF4}"/>
                </a:ext>
              </a:extLst>
            </p:cNvPr>
            <p:cNvSpPr>
              <a:spLocks noChangeArrowheads="1"/>
            </p:cNvSpPr>
            <p:nvPr/>
          </p:nvSpPr>
          <p:spPr bwMode="auto">
            <a:xfrm>
              <a:off x="8505825" y="5945188"/>
              <a:ext cx="139700" cy="315912"/>
            </a:xfrm>
            <a:custGeom>
              <a:avLst/>
              <a:gdLst>
                <a:gd name="T0" fmla="*/ 34 w 323"/>
                <a:gd name="T1" fmla="*/ 715 h 724"/>
                <a:gd name="T2" fmla="*/ 34 w 323"/>
                <a:gd name="T3" fmla="*/ 715 h 724"/>
                <a:gd name="T4" fmla="*/ 60 w 323"/>
                <a:gd name="T5" fmla="*/ 723 h 724"/>
                <a:gd name="T6" fmla="*/ 60 w 323"/>
                <a:gd name="T7" fmla="*/ 723 h 724"/>
                <a:gd name="T8" fmla="*/ 99 w 323"/>
                <a:gd name="T9" fmla="*/ 678 h 724"/>
                <a:gd name="T10" fmla="*/ 99 w 323"/>
                <a:gd name="T11" fmla="*/ 678 h 724"/>
                <a:gd name="T12" fmla="*/ 308 w 323"/>
                <a:gd name="T13" fmla="*/ 71 h 724"/>
                <a:gd name="T14" fmla="*/ 308 w 323"/>
                <a:gd name="T15" fmla="*/ 71 h 724"/>
                <a:gd name="T16" fmla="*/ 298 w 323"/>
                <a:gd name="T17" fmla="*/ 13 h 724"/>
                <a:gd name="T18" fmla="*/ 298 w 323"/>
                <a:gd name="T19" fmla="*/ 13 h 724"/>
                <a:gd name="T20" fmla="*/ 298 w 323"/>
                <a:gd name="T21" fmla="*/ 13 h 724"/>
                <a:gd name="T22" fmla="*/ 298 w 323"/>
                <a:gd name="T23" fmla="*/ 13 h 724"/>
                <a:gd name="T24" fmla="*/ 239 w 323"/>
                <a:gd name="T25" fmla="*/ 24 h 724"/>
                <a:gd name="T26" fmla="*/ 239 w 323"/>
                <a:gd name="T27" fmla="*/ 24 h 724"/>
                <a:gd name="T28" fmla="*/ 16 w 323"/>
                <a:gd name="T29" fmla="*/ 683 h 724"/>
                <a:gd name="T30" fmla="*/ 16 w 323"/>
                <a:gd name="T31" fmla="*/ 683 h 724"/>
                <a:gd name="T32" fmla="*/ 34 w 323"/>
                <a:gd name="T33" fmla="*/ 7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724">
                  <a:moveTo>
                    <a:pt x="34" y="715"/>
                  </a:moveTo>
                  <a:lnTo>
                    <a:pt x="34" y="715"/>
                  </a:lnTo>
                  <a:cubicBezTo>
                    <a:pt x="41" y="721"/>
                    <a:pt x="50" y="723"/>
                    <a:pt x="60" y="723"/>
                  </a:cubicBezTo>
                  <a:lnTo>
                    <a:pt x="60" y="723"/>
                  </a:lnTo>
                  <a:cubicBezTo>
                    <a:pt x="83" y="721"/>
                    <a:pt x="101" y="702"/>
                    <a:pt x="99" y="678"/>
                  </a:cubicBezTo>
                  <a:lnTo>
                    <a:pt x="99" y="678"/>
                  </a:lnTo>
                  <a:cubicBezTo>
                    <a:pt x="99" y="676"/>
                    <a:pt x="87" y="393"/>
                    <a:pt x="308" y="71"/>
                  </a:cubicBezTo>
                  <a:lnTo>
                    <a:pt x="308" y="71"/>
                  </a:lnTo>
                  <a:cubicBezTo>
                    <a:pt x="322" y="53"/>
                    <a:pt x="317" y="26"/>
                    <a:pt x="298" y="13"/>
                  </a:cubicBezTo>
                  <a:lnTo>
                    <a:pt x="298" y="13"/>
                  </a:lnTo>
                  <a:lnTo>
                    <a:pt x="298" y="13"/>
                  </a:lnTo>
                  <a:lnTo>
                    <a:pt x="298" y="13"/>
                  </a:lnTo>
                  <a:cubicBezTo>
                    <a:pt x="279" y="0"/>
                    <a:pt x="252" y="5"/>
                    <a:pt x="239" y="24"/>
                  </a:cubicBezTo>
                  <a:lnTo>
                    <a:pt x="239" y="24"/>
                  </a:lnTo>
                  <a:cubicBezTo>
                    <a:pt x="0" y="370"/>
                    <a:pt x="15" y="671"/>
                    <a:pt x="16" y="683"/>
                  </a:cubicBezTo>
                  <a:lnTo>
                    <a:pt x="16" y="683"/>
                  </a:lnTo>
                  <a:cubicBezTo>
                    <a:pt x="16" y="696"/>
                    <a:pt x="23" y="708"/>
                    <a:pt x="34" y="715"/>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7" name="Freeform 140">
              <a:extLst>
                <a:ext uri="{FF2B5EF4-FFF2-40B4-BE49-F238E27FC236}">
                  <a16:creationId xmlns:a16="http://schemas.microsoft.com/office/drawing/2014/main" xmlns="" id="{F1866A2A-5BCA-024B-8BE7-DD30C35E93EF}"/>
                </a:ext>
              </a:extLst>
            </p:cNvPr>
            <p:cNvSpPr>
              <a:spLocks noChangeArrowheads="1"/>
            </p:cNvSpPr>
            <p:nvPr/>
          </p:nvSpPr>
          <p:spPr bwMode="auto">
            <a:xfrm>
              <a:off x="8489950" y="6226175"/>
              <a:ext cx="476250" cy="431800"/>
            </a:xfrm>
            <a:custGeom>
              <a:avLst/>
              <a:gdLst>
                <a:gd name="T0" fmla="*/ 0 w 1093"/>
                <a:gd name="T1" fmla="*/ 390 h 994"/>
                <a:gd name="T2" fmla="*/ 0 w 1093"/>
                <a:gd name="T3" fmla="*/ 390 h 994"/>
                <a:gd name="T4" fmla="*/ 1092 w 1093"/>
                <a:gd name="T5" fmla="*/ 804 h 994"/>
                <a:gd name="T6" fmla="*/ 1092 w 1093"/>
                <a:gd name="T7" fmla="*/ 804 h 994"/>
                <a:gd name="T8" fmla="*/ 0 w 1093"/>
                <a:gd name="T9" fmla="*/ 390 h 994"/>
              </a:gdLst>
              <a:ahLst/>
              <a:cxnLst>
                <a:cxn ang="0">
                  <a:pos x="T0" y="T1"/>
                </a:cxn>
                <a:cxn ang="0">
                  <a:pos x="T2" y="T3"/>
                </a:cxn>
                <a:cxn ang="0">
                  <a:pos x="T4" y="T5"/>
                </a:cxn>
                <a:cxn ang="0">
                  <a:pos x="T6" y="T7"/>
                </a:cxn>
                <a:cxn ang="0">
                  <a:pos x="T8" y="T9"/>
                </a:cxn>
              </a:cxnLst>
              <a:rect l="0" t="0" r="r" b="b"/>
              <a:pathLst>
                <a:path w="1093" h="994">
                  <a:moveTo>
                    <a:pt x="0" y="390"/>
                  </a:moveTo>
                  <a:lnTo>
                    <a:pt x="0" y="390"/>
                  </a:lnTo>
                  <a:cubicBezTo>
                    <a:pt x="0" y="390"/>
                    <a:pt x="46" y="993"/>
                    <a:pt x="1092" y="804"/>
                  </a:cubicBezTo>
                  <a:lnTo>
                    <a:pt x="1092" y="804"/>
                  </a:lnTo>
                  <a:cubicBezTo>
                    <a:pt x="1092" y="804"/>
                    <a:pt x="416" y="0"/>
                    <a:pt x="0" y="390"/>
                  </a:cubicBezTo>
                </a:path>
              </a:pathLst>
            </a:custGeom>
            <a:solidFill>
              <a:schemeClr val="accent3"/>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58" name="Freeform 141">
              <a:extLst>
                <a:ext uri="{FF2B5EF4-FFF2-40B4-BE49-F238E27FC236}">
                  <a16:creationId xmlns:a16="http://schemas.microsoft.com/office/drawing/2014/main" xmlns="" id="{B03BB20B-6ACD-CC41-AF70-0144CC656CF2}"/>
                </a:ext>
              </a:extLst>
            </p:cNvPr>
            <p:cNvSpPr>
              <a:spLocks noChangeArrowheads="1"/>
            </p:cNvSpPr>
            <p:nvPr/>
          </p:nvSpPr>
          <p:spPr bwMode="auto">
            <a:xfrm>
              <a:off x="8339138" y="6289675"/>
              <a:ext cx="298450" cy="169863"/>
            </a:xfrm>
            <a:custGeom>
              <a:avLst/>
              <a:gdLst>
                <a:gd name="T0" fmla="*/ 2 w 688"/>
                <a:gd name="T1" fmla="*/ 39 h 392"/>
                <a:gd name="T2" fmla="*/ 2 w 688"/>
                <a:gd name="T3" fmla="*/ 39 h 392"/>
                <a:gd name="T4" fmla="*/ 16 w 688"/>
                <a:gd name="T5" fmla="*/ 15 h 392"/>
                <a:gd name="T6" fmla="*/ 16 w 688"/>
                <a:gd name="T7" fmla="*/ 15 h 392"/>
                <a:gd name="T8" fmla="*/ 75 w 688"/>
                <a:gd name="T9" fmla="*/ 19 h 392"/>
                <a:gd name="T10" fmla="*/ 75 w 688"/>
                <a:gd name="T11" fmla="*/ 19 h 392"/>
                <a:gd name="T12" fmla="*/ 650 w 688"/>
                <a:gd name="T13" fmla="*/ 305 h 392"/>
                <a:gd name="T14" fmla="*/ 650 w 688"/>
                <a:gd name="T15" fmla="*/ 305 h 392"/>
                <a:gd name="T16" fmla="*/ 683 w 688"/>
                <a:gd name="T17" fmla="*/ 353 h 392"/>
                <a:gd name="T18" fmla="*/ 683 w 688"/>
                <a:gd name="T19" fmla="*/ 353 h 392"/>
                <a:gd name="T20" fmla="*/ 683 w 688"/>
                <a:gd name="T21" fmla="*/ 354 h 392"/>
                <a:gd name="T22" fmla="*/ 683 w 688"/>
                <a:gd name="T23" fmla="*/ 354 h 392"/>
                <a:gd name="T24" fmla="*/ 634 w 688"/>
                <a:gd name="T25" fmla="*/ 387 h 392"/>
                <a:gd name="T26" fmla="*/ 634 w 688"/>
                <a:gd name="T27" fmla="*/ 387 h 392"/>
                <a:gd name="T28" fmla="*/ 12 w 688"/>
                <a:gd name="T29" fmla="*/ 75 h 392"/>
                <a:gd name="T30" fmla="*/ 12 w 688"/>
                <a:gd name="T31" fmla="*/ 75 h 392"/>
                <a:gd name="T32" fmla="*/ 2 w 688"/>
                <a:gd name="T33" fmla="*/ 3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8" h="392">
                  <a:moveTo>
                    <a:pt x="2" y="39"/>
                  </a:moveTo>
                  <a:lnTo>
                    <a:pt x="2" y="39"/>
                  </a:lnTo>
                  <a:cubicBezTo>
                    <a:pt x="4" y="30"/>
                    <a:pt x="9" y="22"/>
                    <a:pt x="16" y="15"/>
                  </a:cubicBezTo>
                  <a:lnTo>
                    <a:pt x="16" y="15"/>
                  </a:lnTo>
                  <a:cubicBezTo>
                    <a:pt x="33" y="0"/>
                    <a:pt x="60" y="2"/>
                    <a:pt x="75" y="19"/>
                  </a:cubicBezTo>
                  <a:lnTo>
                    <a:pt x="75" y="19"/>
                  </a:lnTo>
                  <a:cubicBezTo>
                    <a:pt x="77" y="21"/>
                    <a:pt x="267" y="231"/>
                    <a:pt x="650" y="305"/>
                  </a:cubicBezTo>
                  <a:lnTo>
                    <a:pt x="650" y="305"/>
                  </a:lnTo>
                  <a:cubicBezTo>
                    <a:pt x="672" y="309"/>
                    <a:pt x="687" y="331"/>
                    <a:pt x="683" y="353"/>
                  </a:cubicBezTo>
                  <a:lnTo>
                    <a:pt x="683" y="353"/>
                  </a:lnTo>
                  <a:cubicBezTo>
                    <a:pt x="683" y="354"/>
                    <a:pt x="683" y="354"/>
                    <a:pt x="683" y="354"/>
                  </a:cubicBezTo>
                  <a:lnTo>
                    <a:pt x="683" y="354"/>
                  </a:lnTo>
                  <a:cubicBezTo>
                    <a:pt x="679" y="377"/>
                    <a:pt x="657" y="391"/>
                    <a:pt x="634" y="387"/>
                  </a:cubicBezTo>
                  <a:lnTo>
                    <a:pt x="634" y="387"/>
                  </a:lnTo>
                  <a:cubicBezTo>
                    <a:pt x="221" y="308"/>
                    <a:pt x="20" y="84"/>
                    <a:pt x="12" y="75"/>
                  </a:cubicBezTo>
                  <a:lnTo>
                    <a:pt x="12" y="75"/>
                  </a:lnTo>
                  <a:cubicBezTo>
                    <a:pt x="3" y="64"/>
                    <a:pt x="0" y="51"/>
                    <a:pt x="2" y="39"/>
                  </a:cubicBezTo>
                </a:path>
              </a:pathLst>
            </a:custGeom>
            <a:solidFill>
              <a:schemeClr val="accent6"/>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grpSp>
    </p:spTree>
    <p:extLst>
      <p:ext uri="{BB962C8B-B14F-4D97-AF65-F5344CB8AC3E}">
        <p14:creationId xmlns:p14="http://schemas.microsoft.com/office/powerpoint/2010/main" val="3388692280"/>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11311"/>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47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E0E3DF-338D-EC4C-91AB-9274778DC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81E322F-2259-7A46-B11A-273C145FE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CED869-9DD2-3D49-8A15-D33AF0A9E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CD552-C10E-614A-B810-77E320220E26}" type="datetimeFigureOut">
              <a:rPr lang="en-US" smtClean="0"/>
              <a:t>9/15/2021</a:t>
            </a:fld>
            <a:endParaRPr lang="en-US"/>
          </a:p>
        </p:txBody>
      </p:sp>
      <p:sp>
        <p:nvSpPr>
          <p:cNvPr id="5" name="Footer Placeholder 4">
            <a:extLst>
              <a:ext uri="{FF2B5EF4-FFF2-40B4-BE49-F238E27FC236}">
                <a16:creationId xmlns:a16="http://schemas.microsoft.com/office/drawing/2014/main" xmlns="" id="{FDD88453-55E3-C54C-A2DB-2AC770422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47BCF5-1DF8-BA4A-9BFE-6F357F018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8EADF-C030-F84C-ADA0-FD2E39B5A33F}" type="slidenum">
              <a:rPr lang="en-US" smtClean="0"/>
              <a:t>‹#›</a:t>
            </a:fld>
            <a:endParaRPr lang="en-US"/>
          </a:p>
        </p:txBody>
      </p:sp>
    </p:spTree>
    <p:extLst>
      <p:ext uri="{BB962C8B-B14F-4D97-AF65-F5344CB8AC3E}">
        <p14:creationId xmlns:p14="http://schemas.microsoft.com/office/powerpoint/2010/main" val="93530648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9" r:id="rId3"/>
    <p:sldLayoutId id="2147483661" r:id="rId4"/>
    <p:sldLayoutId id="214748367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31288" y="225559"/>
            <a:ext cx="5153554" cy="718669"/>
            <a:chOff x="6952891" y="320814"/>
            <a:chExt cx="3364301" cy="718669"/>
          </a:xfrm>
        </p:grpSpPr>
        <p:sp>
          <p:nvSpPr>
            <p:cNvPr id="4" name="Rounded Rectangle 3"/>
            <p:cNvSpPr/>
            <p:nvPr/>
          </p:nvSpPr>
          <p:spPr>
            <a:xfrm>
              <a:off x="6952891" y="320814"/>
              <a:ext cx="3364301" cy="70788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0C170A5-2BCC-1641-AC0F-97230E222901}"/>
                </a:ext>
              </a:extLst>
            </p:cNvPr>
            <p:cNvSpPr txBox="1"/>
            <p:nvPr/>
          </p:nvSpPr>
          <p:spPr>
            <a:xfrm>
              <a:off x="7019734" y="331597"/>
              <a:ext cx="3230613" cy="707886"/>
            </a:xfrm>
            <a:prstGeom prst="rect">
              <a:avLst/>
            </a:prstGeom>
            <a:noFill/>
          </p:spPr>
          <p:txBody>
            <a:bodyPr wrap="square" rtlCol="0">
              <a:spAutoFit/>
            </a:bodyPr>
            <a:lstStyle/>
            <a:p>
              <a:pPr algn="ctr"/>
              <a:r>
                <a:rPr lang="en-US" sz="4000" b="1" dirty="0" smtClean="0">
                  <a:solidFill>
                    <a:schemeClr val="accent4">
                      <a:lumMod val="50000"/>
                    </a:schemeClr>
                  </a:solidFill>
                  <a:latin typeface="Times New Roman" panose="02020603050405020304" pitchFamily="18" charset="0"/>
                  <a:ea typeface="Nunito Bold" charset="0"/>
                  <a:cs typeface="Times New Roman" panose="02020603050405020304" pitchFamily="18" charset="0"/>
                </a:rPr>
                <a:t>KHỞI ĐỘNG</a:t>
              </a:r>
              <a:endParaRPr lang="en-US" sz="4000" b="1" dirty="0">
                <a:solidFill>
                  <a:schemeClr val="accent4">
                    <a:lumMod val="50000"/>
                  </a:schemeClr>
                </a:solidFill>
                <a:latin typeface="Times New Roman" panose="02020603050405020304" pitchFamily="18" charset="0"/>
                <a:ea typeface="Nunito Bold" charset="0"/>
                <a:cs typeface="Times New Roman" panose="02020603050405020304" pitchFamily="18" charset="0"/>
              </a:endParaRPr>
            </a:p>
          </p:txBody>
        </p:sp>
      </p:grpSp>
      <p:pic>
        <p:nvPicPr>
          <p:cNvPr id="7170" name="Picture 2" descr="File thiết kế áo thời trang - qoobee nháy mắt thắc mắc - 123Design.or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23" r="100000">
                        <a14:foregroundMark x1="34672" y1="7039" x2="49894" y2="11408"/>
                        <a14:foregroundMark x1="64271" y1="9466" x2="72304" y2="20146"/>
                        <a14:foregroundMark x1="85412" y1="10437" x2="94292" y2="6068"/>
                        <a14:foregroundMark x1="88372" y1="21117" x2="91755" y2="26942"/>
                        <a14:foregroundMark x1="52008" y1="14806" x2="39323" y2="29854"/>
                        <a14:foregroundMark x1="46934" y1="5583" x2="36786" y2="4126"/>
                        <a14:foregroundMark x1="42706" y1="14806" x2="53700" y2="31311"/>
                        <a14:foregroundMark x1="41860" y1="25971" x2="50740" y2="29369"/>
                        <a14:foregroundMark x1="3383" y1="53641" x2="20719" y2="84223"/>
                        <a14:foregroundMark x1="11416" y1="52184" x2="19450" y2="79369"/>
                        <a14:foregroundMark x1="10148" y1="78883" x2="27907" y2="75000"/>
                        <a14:foregroundMark x1="6342" y1="57039" x2="15222" y2="61408"/>
                      </a14:backgroundRemoval>
                    </a14:imgEffect>
                  </a14:imgLayer>
                </a14:imgProps>
              </a:ext>
              <a:ext uri="{28A0092B-C50C-407E-A947-70E740481C1C}">
                <a14:useLocalDpi xmlns:a14="http://schemas.microsoft.com/office/drawing/2010/main" val="0"/>
              </a:ext>
            </a:extLst>
          </a:blip>
          <a:srcRect/>
          <a:stretch>
            <a:fillRect/>
          </a:stretch>
        </p:blipFill>
        <p:spPr bwMode="auto">
          <a:xfrm>
            <a:off x="-57150" y="2262873"/>
            <a:ext cx="1994670" cy="1737430"/>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579"/>
          <p:cNvSpPr/>
          <p:nvPr/>
        </p:nvSpPr>
        <p:spPr>
          <a:xfrm>
            <a:off x="6290948" y="310530"/>
            <a:ext cx="537944" cy="537944"/>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accent1"/>
          </a:solidFill>
          <a:ln w="12700">
            <a:miter lim="400000"/>
          </a:ln>
        </p:spPr>
        <p:txBody>
          <a:bodyPr lIns="19045" tIns="19045" rIns="19045" bIns="19045" anchor="ctr"/>
          <a:lstStyle/>
          <a:p>
            <a:pPr algn="ct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grpSp>
        <p:nvGrpSpPr>
          <p:cNvPr id="7" name="Group 6"/>
          <p:cNvGrpSpPr/>
          <p:nvPr/>
        </p:nvGrpSpPr>
        <p:grpSpPr>
          <a:xfrm>
            <a:off x="1937520" y="1287211"/>
            <a:ext cx="9656237" cy="1301594"/>
            <a:chOff x="1937520" y="1512749"/>
            <a:chExt cx="9656237" cy="1301594"/>
          </a:xfrm>
        </p:grpSpPr>
        <p:sp>
          <p:nvSpPr>
            <p:cNvPr id="6" name="Cloud 5"/>
            <p:cNvSpPr/>
            <p:nvPr/>
          </p:nvSpPr>
          <p:spPr>
            <a:xfrm>
              <a:off x="1937520" y="1512749"/>
              <a:ext cx="9656237" cy="1301594"/>
            </a:xfrm>
            <a:prstGeom prst="cloud">
              <a:avLst/>
            </a:prstGeom>
            <a:solidFill>
              <a:srgbClr val="E2ECF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0C170A5-2BCC-1641-AC0F-97230E222901}"/>
                </a:ext>
              </a:extLst>
            </p:cNvPr>
            <p:cNvSpPr txBox="1"/>
            <p:nvPr/>
          </p:nvSpPr>
          <p:spPr>
            <a:xfrm>
              <a:off x="2628210" y="1781309"/>
              <a:ext cx="7863420" cy="707886"/>
            </a:xfrm>
            <a:prstGeom prst="rect">
              <a:avLst/>
            </a:prstGeom>
            <a:noFill/>
          </p:spPr>
          <p:txBody>
            <a:bodyPr wrap="square" rtlCol="0">
              <a:spAutoFit/>
            </a:bodyPr>
            <a:lstStyle/>
            <a:p>
              <a:pPr algn="ct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Nêu</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cấu</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tạo</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của</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bài</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văn</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tả</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C00000"/>
                  </a:solidFill>
                  <a:latin typeface="Times New Roman" panose="02020603050405020304" pitchFamily="18" charset="0"/>
                  <a:ea typeface="Nunito Bold" charset="0"/>
                  <a:cs typeface="Times New Roman" panose="02020603050405020304" pitchFamily="18" charset="0"/>
                </a:rPr>
                <a:t>cảnh</a:t>
              </a:r>
              <a:r>
                <a:rPr lang="en-US" sz="4000" b="1" dirty="0" smtClean="0">
                  <a:solidFill>
                    <a:srgbClr val="C00000"/>
                  </a:solidFill>
                  <a:latin typeface="Times New Roman" panose="02020603050405020304" pitchFamily="18" charset="0"/>
                  <a:ea typeface="Nunito Bold" charset="0"/>
                  <a:cs typeface="Times New Roman" panose="02020603050405020304" pitchFamily="18" charset="0"/>
                </a:rPr>
                <a:t>?</a:t>
              </a:r>
              <a:endParaRPr lang="en-US" sz="4000" b="1" dirty="0">
                <a:solidFill>
                  <a:srgbClr val="C00000"/>
                </a:solidFill>
                <a:latin typeface="Times New Roman" panose="02020603050405020304" pitchFamily="18" charset="0"/>
                <a:ea typeface="Nunito Bold" charset="0"/>
                <a:cs typeface="Times New Roman" panose="02020603050405020304" pitchFamily="18" charset="0"/>
              </a:endParaRPr>
            </a:p>
          </p:txBody>
        </p:sp>
      </p:grpSp>
      <p:sp>
        <p:nvSpPr>
          <p:cNvPr id="11" name="TextBox 10">
            <a:extLst>
              <a:ext uri="{FF2B5EF4-FFF2-40B4-BE49-F238E27FC236}">
                <a16:creationId xmlns:a16="http://schemas.microsoft.com/office/drawing/2014/main" xmlns="" id="{60C170A5-2BCC-1641-AC0F-97230E222901}"/>
              </a:ext>
            </a:extLst>
          </p:cNvPr>
          <p:cNvSpPr txBox="1"/>
          <p:nvPr/>
        </p:nvSpPr>
        <p:spPr>
          <a:xfrm>
            <a:off x="1937520" y="2881612"/>
            <a:ext cx="10044926" cy="3416320"/>
          </a:xfrm>
          <a:prstGeom prst="rect">
            <a:avLst/>
          </a:prstGeom>
          <a:noFill/>
          <a:ln>
            <a:solidFill>
              <a:srgbClr val="CDA3C4"/>
            </a:solidFill>
          </a:ln>
        </p:spPr>
        <p:txBody>
          <a:bodyPr wrap="square" rtlCol="0">
            <a:spAutoFit/>
          </a:bodyPr>
          <a:lstStyle/>
          <a:p>
            <a:pPr algn="just"/>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Bài</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văn</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tả</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cảnh</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thường</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có</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3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phần</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a:t>
            </a:r>
          </a:p>
          <a:p>
            <a:pPr marL="742950" indent="-742950" algn="just">
              <a:buAutoNum type="arabicPeriod"/>
            </a:pPr>
            <a:r>
              <a:rPr lang="en-US" sz="3600" b="1" dirty="0" err="1" smtClean="0">
                <a:solidFill>
                  <a:srgbClr val="C00000"/>
                </a:solidFill>
                <a:latin typeface="Times New Roman" panose="02020603050405020304" pitchFamily="18" charset="0"/>
                <a:ea typeface="Nunito Bold" charset="0"/>
                <a:cs typeface="Times New Roman" panose="02020603050405020304" pitchFamily="18" charset="0"/>
              </a:rPr>
              <a:t>Mở</a:t>
            </a:r>
            <a:r>
              <a:rPr lang="en-US" sz="36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rgbClr val="C00000"/>
                </a:solidFill>
                <a:latin typeface="Times New Roman" panose="02020603050405020304" pitchFamily="18" charset="0"/>
                <a:ea typeface="Nunito Bold" charset="0"/>
                <a:cs typeface="Times New Roman" panose="02020603050405020304" pitchFamily="18" charset="0"/>
              </a:rPr>
              <a:t>bài</a:t>
            </a:r>
            <a:r>
              <a:rPr lang="en-US" sz="36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Giới</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thiệu</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bao</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quát</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về</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cảnh</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sẽ</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tả</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a:t>
            </a:r>
          </a:p>
          <a:p>
            <a:pPr marL="742950" indent="-742950" algn="just">
              <a:buAutoNum type="arabicPeriod"/>
            </a:pPr>
            <a:r>
              <a:rPr lang="en-US" sz="3600" b="1" dirty="0" err="1" smtClean="0">
                <a:solidFill>
                  <a:srgbClr val="C00000"/>
                </a:solidFill>
                <a:latin typeface="Times New Roman" panose="02020603050405020304" pitchFamily="18" charset="0"/>
                <a:ea typeface="Nunito Bold" charset="0"/>
                <a:cs typeface="Times New Roman" panose="02020603050405020304" pitchFamily="18" charset="0"/>
              </a:rPr>
              <a:t>Thân</a:t>
            </a:r>
            <a:r>
              <a:rPr lang="en-US" sz="36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rgbClr val="C00000"/>
                </a:solidFill>
                <a:latin typeface="Times New Roman" panose="02020603050405020304" pitchFamily="18" charset="0"/>
                <a:ea typeface="Nunito Bold" charset="0"/>
                <a:cs typeface="Times New Roman" panose="02020603050405020304" pitchFamily="18" charset="0"/>
              </a:rPr>
              <a:t>bài</a:t>
            </a:r>
            <a:r>
              <a:rPr lang="en-US" sz="36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Tả</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từng</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phần</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của</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cảnh</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hoặc</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sự</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thay</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đổi</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của</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cảnh</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theo</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thời</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gian</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a:t>
            </a:r>
          </a:p>
          <a:p>
            <a:pPr marL="742950" indent="-742950" algn="just">
              <a:buAutoNum type="arabicPeriod"/>
            </a:pPr>
            <a:r>
              <a:rPr lang="en-US" sz="3600" b="1" dirty="0" err="1" smtClean="0">
                <a:solidFill>
                  <a:srgbClr val="C00000"/>
                </a:solidFill>
                <a:latin typeface="Times New Roman" panose="02020603050405020304" pitchFamily="18" charset="0"/>
                <a:ea typeface="Nunito Bold" charset="0"/>
                <a:cs typeface="Times New Roman" panose="02020603050405020304" pitchFamily="18" charset="0"/>
              </a:rPr>
              <a:t>Kết</a:t>
            </a:r>
            <a:r>
              <a:rPr lang="en-US" sz="36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rgbClr val="C00000"/>
                </a:solidFill>
                <a:latin typeface="Times New Roman" panose="02020603050405020304" pitchFamily="18" charset="0"/>
                <a:ea typeface="Nunito Bold" charset="0"/>
                <a:cs typeface="Times New Roman" panose="02020603050405020304" pitchFamily="18" charset="0"/>
              </a:rPr>
              <a:t>bài</a:t>
            </a:r>
            <a:r>
              <a:rPr lang="en-US" sz="3600" b="1" dirty="0" smtClean="0">
                <a:solidFill>
                  <a:srgbClr val="C00000"/>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Nêu</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nhận</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xét</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hoặc</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cảm</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nghĩ</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của</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người</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 </a:t>
            </a:r>
            <a:r>
              <a:rPr lang="en-US" sz="3600" b="1" dirty="0" err="1"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viết</a:t>
            </a:r>
            <a:r>
              <a:rPr lang="en-US" sz="3600" b="1" dirty="0" smtClean="0">
                <a:solidFill>
                  <a:schemeClr val="accent2">
                    <a:lumMod val="75000"/>
                  </a:schemeClr>
                </a:solidFill>
                <a:latin typeface="Times New Roman" panose="02020603050405020304" pitchFamily="18" charset="0"/>
                <a:ea typeface="Nunito Bold" charset="0"/>
                <a:cs typeface="Times New Roman" panose="02020603050405020304" pitchFamily="18" charset="0"/>
              </a:rPr>
              <a:t>.</a:t>
            </a:r>
            <a:endParaRPr lang="en-US" sz="3600" b="1" dirty="0">
              <a:solidFill>
                <a:schemeClr val="accent2">
                  <a:lumMod val="75000"/>
                </a:schemeClr>
              </a:solidFill>
              <a:latin typeface="Times New Roman" panose="02020603050405020304" pitchFamily="18" charset="0"/>
              <a:ea typeface="Nunito Bold" charset="0"/>
              <a:cs typeface="Times New Roman" panose="02020603050405020304" pitchFamily="18" charset="0"/>
            </a:endParaRPr>
          </a:p>
        </p:txBody>
      </p:sp>
    </p:spTree>
    <p:extLst>
      <p:ext uri="{BB962C8B-B14F-4D97-AF65-F5344CB8AC3E}">
        <p14:creationId xmlns:p14="http://schemas.microsoft.com/office/powerpoint/2010/main" val="3032585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362">
                                          <p:stCondLst>
                                            <p:cond delay="0"/>
                                          </p:stCondLst>
                                        </p:cTn>
                                        <p:tgtEl>
                                          <p:spTgt spid="7170"/>
                                        </p:tgtEl>
                                      </p:cBhvr>
                                    </p:animEffect>
                                    <p:anim calcmode="lin" valueType="num">
                                      <p:cBhvr>
                                        <p:cTn id="8" dur="1139"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170"/>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170"/>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170"/>
                                        </p:tgtEl>
                                        <p:attrNameLst>
                                          <p:attrName>ppt_y</p:attrName>
                                        </p:attrNameLst>
                                      </p:cBhvr>
                                      <p:tavLst>
                                        <p:tav tm="0" fmla="#ppt_y-sin(pi*$)/81">
                                          <p:val>
                                            <p:fltVal val="0"/>
                                          </p:val>
                                        </p:tav>
                                        <p:tav tm="100000">
                                          <p:val>
                                            <p:fltVal val="1"/>
                                          </p:val>
                                        </p:tav>
                                      </p:tavLst>
                                    </p:anim>
                                    <p:animScale>
                                      <p:cBhvr>
                                        <p:cTn id="13" dur="16">
                                          <p:stCondLst>
                                            <p:cond delay="406"/>
                                          </p:stCondLst>
                                        </p:cTn>
                                        <p:tgtEl>
                                          <p:spTgt spid="7170"/>
                                        </p:tgtEl>
                                      </p:cBhvr>
                                      <p:to x="100000" y="60000"/>
                                    </p:animScale>
                                    <p:animScale>
                                      <p:cBhvr>
                                        <p:cTn id="14" dur="104" decel="50000">
                                          <p:stCondLst>
                                            <p:cond delay="423"/>
                                          </p:stCondLst>
                                        </p:cTn>
                                        <p:tgtEl>
                                          <p:spTgt spid="7170"/>
                                        </p:tgtEl>
                                      </p:cBhvr>
                                      <p:to x="100000" y="100000"/>
                                    </p:animScale>
                                    <p:animScale>
                                      <p:cBhvr>
                                        <p:cTn id="15" dur="16">
                                          <p:stCondLst>
                                            <p:cond delay="820"/>
                                          </p:stCondLst>
                                        </p:cTn>
                                        <p:tgtEl>
                                          <p:spTgt spid="7170"/>
                                        </p:tgtEl>
                                      </p:cBhvr>
                                      <p:to x="100000" y="80000"/>
                                    </p:animScale>
                                    <p:animScale>
                                      <p:cBhvr>
                                        <p:cTn id="16" dur="104" decel="50000">
                                          <p:stCondLst>
                                            <p:cond delay="836"/>
                                          </p:stCondLst>
                                        </p:cTn>
                                        <p:tgtEl>
                                          <p:spTgt spid="7170"/>
                                        </p:tgtEl>
                                      </p:cBhvr>
                                      <p:to x="100000" y="100000"/>
                                    </p:animScale>
                                    <p:animScale>
                                      <p:cBhvr>
                                        <p:cTn id="17" dur="16">
                                          <p:stCondLst>
                                            <p:cond delay="1026"/>
                                          </p:stCondLst>
                                        </p:cTn>
                                        <p:tgtEl>
                                          <p:spTgt spid="7170"/>
                                        </p:tgtEl>
                                      </p:cBhvr>
                                      <p:to x="100000" y="90000"/>
                                    </p:animScale>
                                    <p:animScale>
                                      <p:cBhvr>
                                        <p:cTn id="18" dur="104" decel="50000">
                                          <p:stCondLst>
                                            <p:cond delay="1042"/>
                                          </p:stCondLst>
                                        </p:cTn>
                                        <p:tgtEl>
                                          <p:spTgt spid="7170"/>
                                        </p:tgtEl>
                                      </p:cBhvr>
                                      <p:to x="100000" y="100000"/>
                                    </p:animScale>
                                    <p:animScale>
                                      <p:cBhvr>
                                        <p:cTn id="19" dur="16">
                                          <p:stCondLst>
                                            <p:cond delay="1130"/>
                                          </p:stCondLst>
                                        </p:cTn>
                                        <p:tgtEl>
                                          <p:spTgt spid="7170"/>
                                        </p:tgtEl>
                                      </p:cBhvr>
                                      <p:to x="100000" y="95000"/>
                                    </p:animScale>
                                    <p:animScale>
                                      <p:cBhvr>
                                        <p:cTn id="20" dur="104" decel="50000">
                                          <p:stCondLst>
                                            <p:cond delay="1146"/>
                                          </p:stCondLst>
                                        </p:cTn>
                                        <p:tgtEl>
                                          <p:spTgt spid="7170"/>
                                        </p:tgtEl>
                                      </p:cBhvr>
                                      <p:to x="100000" y="100000"/>
                                    </p:animScale>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xmlns="" id="{4FE6CA15-9B0B-F642-942F-026A33A42767}"/>
              </a:ext>
            </a:extLst>
          </p:cNvPr>
          <p:cNvSpPr txBox="1"/>
          <p:nvPr/>
        </p:nvSpPr>
        <p:spPr>
          <a:xfrm>
            <a:off x="837848" y="617872"/>
            <a:ext cx="11258454" cy="1015663"/>
          </a:xfrm>
          <a:prstGeom prst="rect">
            <a:avLst/>
          </a:prstGeom>
          <a:solidFill>
            <a:schemeClr val="accent4">
              <a:lumMod val="20000"/>
              <a:lumOff val="80000"/>
            </a:schemeClr>
          </a:solidFill>
        </p:spPr>
        <p:txBody>
          <a:bodyPr wrap="square" rtlCol="0">
            <a:spAutoFit/>
          </a:bodyPr>
          <a:lstStyle/>
          <a:p>
            <a:pPr algn="just">
              <a:lnSpc>
                <a:spcPts val="3600"/>
              </a:lnSpc>
            </a:pPr>
            <a:r>
              <a:rPr lang="en-US" sz="3200" i="1" dirty="0" smtClean="0">
                <a:solidFill>
                  <a:srgbClr val="C00000"/>
                </a:solidFill>
                <a:latin typeface="Times New Roman" panose="02020603050405020304" pitchFamily="18" charset="0"/>
                <a:cs typeface="Times New Roman" panose="02020603050405020304" pitchFamily="18" charset="0"/>
              </a:rPr>
              <a:t>“</a:t>
            </a:r>
            <a:r>
              <a:rPr lang="vi-VN" sz="3200" i="1" dirty="0" smtClean="0">
                <a:solidFill>
                  <a:srgbClr val="C00000"/>
                </a:solidFill>
                <a:latin typeface="Times New Roman" panose="02020603050405020304" pitchFamily="18" charset="0"/>
                <a:cs typeface="Times New Roman" panose="02020603050405020304" pitchFamily="18" charset="0"/>
              </a:rPr>
              <a:t>Những </a:t>
            </a:r>
            <a:r>
              <a:rPr lang="vi-VN" sz="3200" i="1" dirty="0">
                <a:solidFill>
                  <a:srgbClr val="C00000"/>
                </a:solidFill>
                <a:latin typeface="Times New Roman" panose="02020603050405020304" pitchFamily="18" charset="0"/>
                <a:cs typeface="Times New Roman" panose="02020603050405020304" pitchFamily="18" charset="0"/>
              </a:rPr>
              <a:t>thân cây tràm vỏ trắng vươn lên trời, chẳng khác gì những cây nến khổng lồ, đầu lá rủ phất </a:t>
            </a:r>
            <a:r>
              <a:rPr lang="vi-VN" sz="3200" i="1" dirty="0" smtClean="0">
                <a:solidFill>
                  <a:srgbClr val="C00000"/>
                </a:solidFill>
                <a:latin typeface="Times New Roman" panose="02020603050405020304" pitchFamily="18" charset="0"/>
                <a:cs typeface="Times New Roman" panose="02020603050405020304" pitchFamily="18" charset="0"/>
              </a:rPr>
              <a:t>phơ</a:t>
            </a:r>
            <a:r>
              <a:rPr lang="en-US" sz="3200" i="1" dirty="0" smtClean="0">
                <a:solidFill>
                  <a:srgbClr val="C00000"/>
                </a:solidFill>
                <a:latin typeface="Times New Roman" panose="02020603050405020304" pitchFamily="18" charset="0"/>
                <a:cs typeface="Times New Roman" panose="02020603050405020304" pitchFamily="18" charset="0"/>
              </a:rPr>
              <a:t>”</a:t>
            </a:r>
            <a:r>
              <a:rPr lang="vi-VN" sz="3200" i="1" dirty="0" smtClean="0">
                <a:solidFill>
                  <a:srgbClr val="C00000"/>
                </a:solidFill>
                <a:latin typeface="Times New Roman" panose="02020603050405020304" pitchFamily="18" charset="0"/>
                <a:cs typeface="Times New Roman" panose="02020603050405020304" pitchFamily="18" charset="0"/>
              </a:rPr>
              <a:t>.</a:t>
            </a:r>
            <a:endParaRPr lang="en-US" sz="3200" i="1" dirty="0">
              <a:solidFill>
                <a:srgbClr val="C0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285A00EB-6E19-6B40-9784-DC91AD0ADC92}"/>
              </a:ext>
            </a:extLst>
          </p:cNvPr>
          <p:cNvSpPr txBox="1"/>
          <p:nvPr/>
        </p:nvSpPr>
        <p:spPr>
          <a:xfrm>
            <a:off x="619339" y="3507879"/>
            <a:ext cx="11391899" cy="1477328"/>
          </a:xfrm>
          <a:prstGeom prst="rect">
            <a:avLst/>
          </a:prstGeom>
          <a:solidFill>
            <a:srgbClr val="E2ECF6"/>
          </a:solidFill>
        </p:spPr>
        <p:txBody>
          <a:bodyPr wrap="square" rtlCol="0">
            <a:spAutoFit/>
          </a:bodyPr>
          <a:lstStyle/>
          <a:p>
            <a:pPr algn="just">
              <a:lnSpc>
                <a:spcPts val="3600"/>
              </a:lnSpc>
            </a:pPr>
            <a:r>
              <a:rPr lang="en-US" sz="3200" i="1" dirty="0" smtClean="0">
                <a:solidFill>
                  <a:srgbClr val="0070C0"/>
                </a:solidFill>
                <a:latin typeface="Times New Roman" panose="02020603050405020304" pitchFamily="18" charset="0"/>
                <a:cs typeface="Times New Roman" panose="02020603050405020304" pitchFamily="18" charset="0"/>
              </a:rPr>
              <a:t>“</a:t>
            </a:r>
            <a:r>
              <a:rPr lang="vi-VN" sz="3200" i="1" dirty="0" smtClean="0">
                <a:solidFill>
                  <a:srgbClr val="0070C0"/>
                </a:solidFill>
                <a:latin typeface="Times New Roman" panose="02020603050405020304" pitchFamily="18" charset="0"/>
                <a:cs typeface="Times New Roman" panose="02020603050405020304" pitchFamily="18" charset="0"/>
              </a:rPr>
              <a:t>Từ </a:t>
            </a:r>
            <a:r>
              <a:rPr lang="vi-VN" sz="3200" i="1" dirty="0">
                <a:solidFill>
                  <a:srgbClr val="0070C0"/>
                </a:solidFill>
                <a:latin typeface="Times New Roman" panose="02020603050405020304" pitchFamily="18" charset="0"/>
                <a:cs typeface="Times New Roman" panose="02020603050405020304" pitchFamily="18" charset="0"/>
              </a:rPr>
              <a:t>trong biển lá xanh rờn đã bắt đầu ngả sang màu vàng úa, ngát dậy một mùi hương lá tràm bị hun nóng dưới mặt trời. Tiếng chim không ngớt vang ra, vọng mãi lên trời cao xanh thẳm không </a:t>
            </a:r>
            <a:r>
              <a:rPr lang="vi-VN" sz="3200" i="1" dirty="0" smtClean="0">
                <a:solidFill>
                  <a:srgbClr val="0070C0"/>
                </a:solidFill>
                <a:latin typeface="Times New Roman" panose="02020603050405020304" pitchFamily="18" charset="0"/>
                <a:cs typeface="Times New Roman" panose="02020603050405020304" pitchFamily="18" charset="0"/>
              </a:rPr>
              <a:t>cùng</a:t>
            </a:r>
            <a:r>
              <a:rPr lang="en-US" sz="3200" i="1" dirty="0" smtClean="0">
                <a:solidFill>
                  <a:srgbClr val="0070C0"/>
                </a:solidFill>
                <a:latin typeface="Times New Roman" panose="02020603050405020304" pitchFamily="18" charset="0"/>
                <a:cs typeface="Times New Roman" panose="02020603050405020304" pitchFamily="18" charset="0"/>
              </a:rPr>
              <a:t>”</a:t>
            </a:r>
            <a:endParaRPr lang="en-US" sz="3200" i="1" dirty="0">
              <a:solidFill>
                <a:srgbClr val="0070C0"/>
              </a:solidFill>
              <a:latin typeface="Times New Roman" panose="02020603050405020304" pitchFamily="18" charset="0"/>
              <a:ea typeface="Lato Light" panose="020F0502020204030203" pitchFamily="34" charset="0"/>
              <a:cs typeface="Times New Roman" panose="02020603050405020304" pitchFamily="18" charset="0"/>
            </a:endParaRPr>
          </a:p>
        </p:txBody>
      </p:sp>
      <p:sp>
        <p:nvSpPr>
          <p:cNvPr id="86" name="Freeform 99">
            <a:extLst>
              <a:ext uri="{FF2B5EF4-FFF2-40B4-BE49-F238E27FC236}">
                <a16:creationId xmlns:a16="http://schemas.microsoft.com/office/drawing/2014/main" xmlns="" id="{9180F042-20F6-1A47-986E-A6028FBBB28C}"/>
              </a:ext>
            </a:extLst>
          </p:cNvPr>
          <p:cNvSpPr>
            <a:spLocks noChangeAspect="1"/>
          </p:cNvSpPr>
          <p:nvPr/>
        </p:nvSpPr>
        <p:spPr bwMode="auto">
          <a:xfrm>
            <a:off x="245770" y="955617"/>
            <a:ext cx="266452" cy="197632"/>
          </a:xfrm>
          <a:custGeom>
            <a:avLst/>
            <a:gdLst>
              <a:gd name="T0" fmla="*/ 218880 w 1006"/>
              <a:gd name="T1" fmla="*/ 324046 h 746"/>
              <a:gd name="T2" fmla="*/ 218880 w 1006"/>
              <a:gd name="T3" fmla="*/ 324046 h 746"/>
              <a:gd name="T4" fmla="*/ 93992 w 1006"/>
              <a:gd name="T5" fmla="*/ 54805 h 746"/>
              <a:gd name="T6" fmla="*/ 93992 w 1006"/>
              <a:gd name="T7" fmla="*/ 54805 h 746"/>
              <a:gd name="T8" fmla="*/ 218880 w 1006"/>
              <a:gd name="T9" fmla="*/ 100041 h 746"/>
              <a:gd name="T10" fmla="*/ 218880 w 1006"/>
              <a:gd name="T11" fmla="*/ 100041 h 746"/>
              <a:gd name="T12" fmla="*/ 343333 w 1006"/>
              <a:gd name="T13" fmla="*/ 54805 h 746"/>
              <a:gd name="T14" fmla="*/ 343333 w 1006"/>
              <a:gd name="T15" fmla="*/ 54805 h 746"/>
              <a:gd name="T16" fmla="*/ 218880 w 1006"/>
              <a:gd name="T17" fmla="*/ 324046 h 7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6" h="746">
                <a:moveTo>
                  <a:pt x="503" y="745"/>
                </a:moveTo>
                <a:lnTo>
                  <a:pt x="503" y="745"/>
                </a:lnTo>
                <a:cubicBezTo>
                  <a:pt x="503" y="745"/>
                  <a:pt x="0" y="340"/>
                  <a:pt x="216" y="126"/>
                </a:cubicBezTo>
                <a:cubicBezTo>
                  <a:pt x="344" y="0"/>
                  <a:pt x="503" y="230"/>
                  <a:pt x="503" y="230"/>
                </a:cubicBezTo>
                <a:cubicBezTo>
                  <a:pt x="503" y="230"/>
                  <a:pt x="661" y="0"/>
                  <a:pt x="789" y="126"/>
                </a:cubicBezTo>
                <a:cubicBezTo>
                  <a:pt x="1005" y="340"/>
                  <a:pt x="503" y="745"/>
                  <a:pt x="503" y="745"/>
                </a:cubicBezTo>
              </a:path>
            </a:pathLst>
          </a:custGeom>
          <a:solidFill>
            <a:schemeClr val="accent1"/>
          </a:solidFill>
          <a:ln>
            <a:noFill/>
          </a:ln>
        </p:spPr>
        <p:txBody>
          <a:bodyPr wrap="none" anchor="ctr"/>
          <a:lstStyle/>
          <a:p>
            <a:endParaRPr lang="es-ES_tradnl"/>
          </a:p>
        </p:txBody>
      </p:sp>
      <p:sp>
        <p:nvSpPr>
          <p:cNvPr id="87" name="Freeform 99">
            <a:extLst>
              <a:ext uri="{FF2B5EF4-FFF2-40B4-BE49-F238E27FC236}">
                <a16:creationId xmlns:a16="http://schemas.microsoft.com/office/drawing/2014/main" xmlns="" id="{47FBCBF4-B6C8-1240-A188-F2DE5535FB96}"/>
              </a:ext>
            </a:extLst>
          </p:cNvPr>
          <p:cNvSpPr>
            <a:spLocks noChangeAspect="1"/>
          </p:cNvSpPr>
          <p:nvPr/>
        </p:nvSpPr>
        <p:spPr bwMode="auto">
          <a:xfrm>
            <a:off x="245770" y="3434561"/>
            <a:ext cx="266452" cy="197632"/>
          </a:xfrm>
          <a:custGeom>
            <a:avLst/>
            <a:gdLst>
              <a:gd name="T0" fmla="*/ 218880 w 1006"/>
              <a:gd name="T1" fmla="*/ 324046 h 746"/>
              <a:gd name="T2" fmla="*/ 218880 w 1006"/>
              <a:gd name="T3" fmla="*/ 324046 h 746"/>
              <a:gd name="T4" fmla="*/ 93992 w 1006"/>
              <a:gd name="T5" fmla="*/ 54805 h 746"/>
              <a:gd name="T6" fmla="*/ 93992 w 1006"/>
              <a:gd name="T7" fmla="*/ 54805 h 746"/>
              <a:gd name="T8" fmla="*/ 218880 w 1006"/>
              <a:gd name="T9" fmla="*/ 100041 h 746"/>
              <a:gd name="T10" fmla="*/ 218880 w 1006"/>
              <a:gd name="T11" fmla="*/ 100041 h 746"/>
              <a:gd name="T12" fmla="*/ 343333 w 1006"/>
              <a:gd name="T13" fmla="*/ 54805 h 746"/>
              <a:gd name="T14" fmla="*/ 343333 w 1006"/>
              <a:gd name="T15" fmla="*/ 54805 h 746"/>
              <a:gd name="T16" fmla="*/ 218880 w 1006"/>
              <a:gd name="T17" fmla="*/ 324046 h 7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6" h="746">
                <a:moveTo>
                  <a:pt x="503" y="745"/>
                </a:moveTo>
                <a:lnTo>
                  <a:pt x="503" y="745"/>
                </a:lnTo>
                <a:cubicBezTo>
                  <a:pt x="503" y="745"/>
                  <a:pt x="0" y="340"/>
                  <a:pt x="216" y="126"/>
                </a:cubicBezTo>
                <a:cubicBezTo>
                  <a:pt x="344" y="0"/>
                  <a:pt x="503" y="230"/>
                  <a:pt x="503" y="230"/>
                </a:cubicBezTo>
                <a:cubicBezTo>
                  <a:pt x="503" y="230"/>
                  <a:pt x="661" y="0"/>
                  <a:pt x="789" y="126"/>
                </a:cubicBezTo>
                <a:cubicBezTo>
                  <a:pt x="1005" y="340"/>
                  <a:pt x="503" y="745"/>
                  <a:pt x="503" y="745"/>
                </a:cubicBezTo>
              </a:path>
            </a:pathLst>
          </a:custGeom>
          <a:solidFill>
            <a:schemeClr val="accent2"/>
          </a:solidFill>
          <a:ln>
            <a:noFill/>
          </a:ln>
        </p:spPr>
        <p:txBody>
          <a:bodyPr wrap="none" anchor="ctr"/>
          <a:lstStyle/>
          <a:p>
            <a:endParaRPr lang="es-ES_tradnl"/>
          </a:p>
        </p:txBody>
      </p:sp>
      <p:sp>
        <p:nvSpPr>
          <p:cNvPr id="88" name="TextBox 87">
            <a:extLst>
              <a:ext uri="{FF2B5EF4-FFF2-40B4-BE49-F238E27FC236}">
                <a16:creationId xmlns:a16="http://schemas.microsoft.com/office/drawing/2014/main" xmlns="" id="{4FE6CA15-9B0B-F642-942F-026A33A42767}"/>
              </a:ext>
            </a:extLst>
          </p:cNvPr>
          <p:cNvSpPr txBox="1"/>
          <p:nvPr/>
        </p:nvSpPr>
        <p:spPr>
          <a:xfrm>
            <a:off x="1664092" y="1694281"/>
            <a:ext cx="10156838" cy="1015663"/>
          </a:xfrm>
          <a:prstGeom prst="rect">
            <a:avLst/>
          </a:prstGeom>
          <a:noFill/>
        </p:spPr>
        <p:txBody>
          <a:bodyPr wrap="square" rtlCol="0">
            <a:spAutoFit/>
          </a:bodyPr>
          <a:lstStyle/>
          <a:p>
            <a:pPr algn="just">
              <a:lnSpc>
                <a:spcPts val="3600"/>
              </a:lnSpc>
            </a:pP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Tác</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giả</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đã</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quan</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sát</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rất</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kĩ</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để</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so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sánh</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thân</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cây</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tràm</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trắng</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như</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cây</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nến</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32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xmlns="" id="{4FE6CA15-9B0B-F642-942F-026A33A42767}"/>
              </a:ext>
            </a:extLst>
          </p:cNvPr>
          <p:cNvSpPr txBox="1"/>
          <p:nvPr/>
        </p:nvSpPr>
        <p:spPr>
          <a:xfrm>
            <a:off x="1664092" y="2709944"/>
            <a:ext cx="6046337" cy="553998"/>
          </a:xfrm>
          <a:prstGeom prst="rect">
            <a:avLst/>
          </a:prstGeom>
          <a:noFill/>
        </p:spPr>
        <p:txBody>
          <a:bodyPr wrap="square" rtlCol="0">
            <a:spAutoFit/>
          </a:bodyPr>
          <a:lstStyle/>
          <a:p>
            <a:pPr algn="just">
              <a:lnSpc>
                <a:spcPts val="3600"/>
              </a:lnSpc>
            </a:pP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Sử</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dụng</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nghệ</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thuật</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 so </a:t>
            </a:r>
            <a:r>
              <a:rPr lang="en-US" sz="3200" dirty="0" err="1" smtClean="0">
                <a:solidFill>
                  <a:schemeClr val="tx1">
                    <a:lumMod val="75000"/>
                  </a:schemeClr>
                </a:solidFill>
                <a:latin typeface="Times New Roman" panose="02020603050405020304" pitchFamily="18" charset="0"/>
                <a:cs typeface="Times New Roman" panose="02020603050405020304" pitchFamily="18" charset="0"/>
              </a:rPr>
              <a:t>sánh</a:t>
            </a:r>
            <a:r>
              <a:rPr lang="en-US" sz="32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32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xmlns="" id="{4FE6CA15-9B0B-F642-942F-026A33A42767}"/>
              </a:ext>
            </a:extLst>
          </p:cNvPr>
          <p:cNvSpPr txBox="1"/>
          <p:nvPr/>
        </p:nvSpPr>
        <p:spPr>
          <a:xfrm>
            <a:off x="1582533" y="5129266"/>
            <a:ext cx="10115879" cy="1477328"/>
          </a:xfrm>
          <a:prstGeom prst="rect">
            <a:avLst/>
          </a:prstGeom>
          <a:noFill/>
        </p:spPr>
        <p:txBody>
          <a:bodyPr wrap="square" rtlCol="0">
            <a:spAutoFit/>
          </a:bodyPr>
          <a:lstStyle/>
          <a:p>
            <a:pPr algn="just">
              <a:lnSpc>
                <a:spcPts val="3600"/>
              </a:lnSpc>
            </a:pP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Tác</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giả</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đã</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quan</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sát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rất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tinh</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tế</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để</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thấy</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tràm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bắt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đầu</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ngả</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sang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màu</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úa</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giữa</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đám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lá</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xanh</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rờn</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và</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dưới</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nắng</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mặt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trời</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lá</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tràm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tỏa</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mùi</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thơm</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75000"/>
                  </a:schemeClr>
                </a:solidFill>
                <a:latin typeface="Times New Roman" panose="02020603050405020304" pitchFamily="18" charset="0"/>
                <a:cs typeface="Times New Roman" panose="02020603050405020304" pitchFamily="18" charset="0"/>
              </a:rPr>
              <a:t>ngát</a:t>
            </a:r>
            <a:r>
              <a:rPr lang="en-US" sz="3200"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91" name="Striped Right Arrow 90"/>
          <p:cNvSpPr/>
          <p:nvPr/>
        </p:nvSpPr>
        <p:spPr>
          <a:xfrm>
            <a:off x="1186138" y="1864387"/>
            <a:ext cx="378507" cy="27699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triped Right Arrow 91"/>
          <p:cNvSpPr/>
          <p:nvPr/>
        </p:nvSpPr>
        <p:spPr>
          <a:xfrm>
            <a:off x="1188403" y="2835285"/>
            <a:ext cx="378507" cy="27699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triped Right Arrow 92"/>
          <p:cNvSpPr/>
          <p:nvPr/>
        </p:nvSpPr>
        <p:spPr>
          <a:xfrm>
            <a:off x="1009171" y="5438203"/>
            <a:ext cx="378507" cy="276999"/>
          </a:xfrm>
          <a:prstGeom prst="stripedRightArrow">
            <a:avLst/>
          </a:prstGeom>
          <a:solidFill>
            <a:srgbClr val="AAB2F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2155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randombar(horizontal)">
                                      <p:cBhvr>
                                        <p:cTn id="15" dur="500"/>
                                        <p:tgtEl>
                                          <p:spTgt spid="91"/>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randombar(horizontal)">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randombar(horizontal)">
                                      <p:cBhvr>
                                        <p:cTn id="24" dur="500"/>
                                        <p:tgtEl>
                                          <p:spTgt spid="92"/>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 calcmode="lin" valueType="num">
                                      <p:cBhvr>
                                        <p:cTn id="33" dur="500" fill="hold"/>
                                        <p:tgtEl>
                                          <p:spTgt spid="87"/>
                                        </p:tgtEl>
                                        <p:attrNameLst>
                                          <p:attrName>ppt_w</p:attrName>
                                        </p:attrNameLst>
                                      </p:cBhvr>
                                      <p:tavLst>
                                        <p:tav tm="0">
                                          <p:val>
                                            <p:fltVal val="0"/>
                                          </p:val>
                                        </p:tav>
                                        <p:tav tm="100000">
                                          <p:val>
                                            <p:strVal val="#ppt_w"/>
                                          </p:val>
                                        </p:tav>
                                      </p:tavLst>
                                    </p:anim>
                                    <p:anim calcmode="lin" valueType="num">
                                      <p:cBhvr>
                                        <p:cTn id="34" dur="500" fill="hold"/>
                                        <p:tgtEl>
                                          <p:spTgt spid="87"/>
                                        </p:tgtEl>
                                        <p:attrNameLst>
                                          <p:attrName>ppt_h</p:attrName>
                                        </p:attrNameLst>
                                      </p:cBhvr>
                                      <p:tavLst>
                                        <p:tav tm="0">
                                          <p:val>
                                            <p:fltVal val="0"/>
                                          </p:val>
                                        </p:tav>
                                        <p:tav tm="100000">
                                          <p:val>
                                            <p:strVal val="#ppt_h"/>
                                          </p:val>
                                        </p:tav>
                                      </p:tavLst>
                                    </p:anim>
                                    <p:animEffect transition="in" filter="fade">
                                      <p:cBhvr>
                                        <p:cTn id="35" dur="500"/>
                                        <p:tgtEl>
                                          <p:spTgt spid="8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circle(in)">
                                      <p:cBhvr>
                                        <p:cTn id="45" dur="2000"/>
                                        <p:tgtEl>
                                          <p:spTgt spid="93"/>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circle(in)">
                                      <p:cBhvr>
                                        <p:cTn id="48" dur="2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86" grpId="0" animBg="1"/>
      <p:bldP spid="87" grpId="0" animBg="1"/>
      <p:bldP spid="88" grpId="0"/>
      <p:bldP spid="89" grpId="0"/>
      <p:bldP spid="90" grpId="0"/>
      <p:bldP spid="91" grpId="0" animBg="1"/>
      <p:bldP spid="92"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449" y="1603300"/>
            <a:ext cx="11285516" cy="5586145"/>
          </a:xfrm>
          <a:prstGeom prst="rect">
            <a:avLst/>
          </a:prstGeom>
          <a:noFill/>
        </p:spPr>
        <p:txBody>
          <a:bodyPr wrap="square" rtlCol="0">
            <a:spAutoFit/>
          </a:bodyPr>
          <a:lstStyle/>
          <a:p>
            <a:pPr algn="ctr" fontAlgn="base"/>
            <a:r>
              <a:rPr lang="vi-VN" sz="3200" b="1" dirty="0">
                <a:solidFill>
                  <a:schemeClr val="tx2"/>
                </a:solidFill>
                <a:latin typeface="Times New Roman" panose="02020603050405020304" pitchFamily="18" charset="0"/>
                <a:cs typeface="Times New Roman" panose="02020603050405020304" pitchFamily="18" charset="0"/>
              </a:rPr>
              <a:t>Chiều tối</a:t>
            </a: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Nắng </a:t>
            </a:r>
            <a:r>
              <a:rPr lang="vi-VN" sz="2500" dirty="0">
                <a:solidFill>
                  <a:schemeClr val="tx2"/>
                </a:solidFill>
                <a:latin typeface="Times New Roman" panose="02020603050405020304" pitchFamily="18" charset="0"/>
                <a:cs typeface="Times New Roman" panose="02020603050405020304" pitchFamily="18" charset="0"/>
              </a:rPr>
              <a:t>bắt đầu rút lên những chòm cây cao, rồi nhạt dần và như hòa lẫn với ánh sáng trắng nhợt cuối cùng.</a:t>
            </a: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Trong </a:t>
            </a:r>
            <a:r>
              <a:rPr lang="vi-VN" sz="2500" dirty="0">
                <a:solidFill>
                  <a:schemeClr val="tx2"/>
                </a:solidFill>
                <a:latin typeface="Times New Roman" panose="02020603050405020304" pitchFamily="18" charset="0"/>
                <a:cs typeface="Times New Roman" panose="02020603050405020304" pitchFamily="18" charset="0"/>
              </a:rPr>
              <a:t>những bụi cây đã thấp thoáng những mảng tối. Màu tối lan dần dưới từng gốc cây, ngả dài trên thảm cỏ, rồi đổ lốm đốm trên lá cành, trên những vòm xanh rậm rạp</a:t>
            </a:r>
            <a:r>
              <a:rPr lang="vi-VN" sz="2500" dirty="0" smtClean="0">
                <a:solidFill>
                  <a:schemeClr val="tx2"/>
                </a:solidFill>
                <a:latin typeface="Times New Roman" panose="02020603050405020304" pitchFamily="18" charset="0"/>
                <a:cs typeface="Times New Roman" panose="02020603050405020304" pitchFamily="18" charset="0"/>
              </a:rPr>
              <a:t>.</a:t>
            </a:r>
            <a:endParaRPr lang="en-US" sz="2500" dirty="0" smtClean="0">
              <a:solidFill>
                <a:schemeClr val="tx2"/>
              </a:solidFill>
              <a:latin typeface="Times New Roman" panose="02020603050405020304" pitchFamily="18" charset="0"/>
              <a:cs typeface="Times New Roman" panose="02020603050405020304" pitchFamily="18" charset="0"/>
            </a:endParaRP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Bóng </a:t>
            </a:r>
            <a:r>
              <a:rPr lang="vi-VN" sz="2500" dirty="0">
                <a:solidFill>
                  <a:schemeClr val="tx2"/>
                </a:solidFill>
                <a:latin typeface="Times New Roman" panose="02020603050405020304" pitchFamily="18" charset="0"/>
                <a:cs typeface="Times New Roman" panose="02020603050405020304" pitchFamily="18" charset="0"/>
              </a:rPr>
              <a:t>tối như bức màn mỏng, như thứ bụi xốp, mờ đen, phủ dần lên mọi vật</a:t>
            </a:r>
            <a:r>
              <a:rPr lang="vi-VN" sz="2500" dirty="0" smtClean="0">
                <a:solidFill>
                  <a:schemeClr val="tx2"/>
                </a:solidFill>
                <a:latin typeface="Times New Roman" panose="02020603050405020304" pitchFamily="18" charset="0"/>
                <a:cs typeface="Times New Roman" panose="02020603050405020304" pitchFamily="18" charset="0"/>
              </a:rPr>
              <a:t>.</a:t>
            </a:r>
            <a:endParaRPr lang="en-US" sz="2500" dirty="0" smtClean="0">
              <a:solidFill>
                <a:schemeClr val="tx2"/>
              </a:solidFill>
              <a:latin typeface="Times New Roman" panose="02020603050405020304" pitchFamily="18" charset="0"/>
              <a:cs typeface="Times New Roman" panose="02020603050405020304" pitchFamily="18" charset="0"/>
            </a:endParaRP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T</a:t>
            </a:r>
            <a:r>
              <a:rPr lang="vi-VN" sz="2500" dirty="0" smtClean="0">
                <a:solidFill>
                  <a:schemeClr val="tx2"/>
                </a:solidFill>
                <a:latin typeface="Times New Roman" panose="02020603050405020304" pitchFamily="18" charset="0"/>
                <a:cs typeface="Times New Roman" panose="02020603050405020304" pitchFamily="18" charset="0"/>
              </a:rPr>
              <a:t>rong </a:t>
            </a:r>
            <a:r>
              <a:rPr lang="vi-VN" sz="2500" dirty="0">
                <a:solidFill>
                  <a:schemeClr val="tx2"/>
                </a:solidFill>
                <a:latin typeface="Times New Roman" panose="02020603050405020304" pitchFamily="18" charset="0"/>
                <a:cs typeface="Times New Roman" panose="02020603050405020304" pitchFamily="18" charset="0"/>
              </a:rPr>
              <a:t>nhập nhoạng, thỉnh thoảng lại bật lên một mảng sáng mờ của ánh ngày vương lại. Một vài tiếng dế gáy sớm, vẻ thăm dò, chờ đợi</a:t>
            </a:r>
            <a:r>
              <a:rPr lang="vi-VN" sz="2500" dirty="0" smtClean="0">
                <a:solidFill>
                  <a:schemeClr val="tx2"/>
                </a:solidFill>
                <a:latin typeface="Times New Roman" panose="02020603050405020304" pitchFamily="18" charset="0"/>
                <a:cs typeface="Times New Roman" panose="02020603050405020304" pitchFamily="18" charset="0"/>
              </a:rPr>
              <a:t>. </a:t>
            </a:r>
            <a:r>
              <a:rPr lang="vi-VN" sz="2500" dirty="0">
                <a:solidFill>
                  <a:schemeClr val="tx2"/>
                </a:solidFill>
                <a:latin typeface="Times New Roman" panose="02020603050405020304" pitchFamily="18" charset="0"/>
                <a:cs typeface="Times New Roman" panose="02020603050405020304" pitchFamily="18" charset="0"/>
              </a:rPr>
              <a:t>Có đôi ánh đom đóm chấp chới, lúc lên cao, lúc xuống thấp, lúc lại rơi xuống mặt cỏ không còn rõ hình cây lá nữa mà mịn màng hòa lẫn như một mặt nước lặng êm.</a:t>
            </a: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Trong </a:t>
            </a:r>
            <a:r>
              <a:rPr lang="vi-VN" sz="2500" dirty="0">
                <a:solidFill>
                  <a:schemeClr val="tx2"/>
                </a:solidFill>
                <a:latin typeface="Times New Roman" panose="02020603050405020304" pitchFamily="18" charset="0"/>
                <a:cs typeface="Times New Roman" panose="02020603050405020304" pitchFamily="18" charset="0"/>
              </a:rPr>
              <a:t>im ắng, hương vườn thơm thoảng bắt đầu rón rén bước ra, và tung tăng trong ngọn gió nhẹ, nhảy trên cỏ, trườn theo những thân cành.</a:t>
            </a:r>
          </a:p>
          <a:p>
            <a:pPr fontAlgn="base"/>
            <a:r>
              <a:rPr lang="en-US" sz="2500" i="1" dirty="0" smtClean="0">
                <a:solidFill>
                  <a:schemeClr val="tx2"/>
                </a:solidFill>
                <a:latin typeface="Times New Roman" panose="02020603050405020304" pitchFamily="18" charset="0"/>
                <a:cs typeface="Times New Roman" panose="02020603050405020304" pitchFamily="18" charset="0"/>
              </a:rPr>
              <a:t>									</a:t>
            </a:r>
            <a:r>
              <a:rPr lang="vi-VN" sz="2500" i="1" dirty="0" smtClean="0">
                <a:solidFill>
                  <a:schemeClr val="tx2"/>
                </a:solidFill>
                <a:latin typeface="Times New Roman" panose="02020603050405020304" pitchFamily="18" charset="0"/>
                <a:cs typeface="Times New Roman" panose="02020603050405020304" pitchFamily="18" charset="0"/>
              </a:rPr>
              <a:t>Theo</a:t>
            </a:r>
            <a:r>
              <a:rPr lang="vi-VN" sz="2500" dirty="0">
                <a:solidFill>
                  <a:schemeClr val="tx2"/>
                </a:solidFill>
                <a:latin typeface="Times New Roman" panose="02020603050405020304" pitchFamily="18" charset="0"/>
                <a:cs typeface="Times New Roman" panose="02020603050405020304" pitchFamily="18" charset="0"/>
              </a:rPr>
              <a:t> PHẠM ĐỨC</a:t>
            </a:r>
          </a:p>
          <a:p>
            <a:pPr fontAlgn="base"/>
            <a:endParaRPr lang="vi-VN" sz="2500"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973263"/>
            <a:ext cx="12192000" cy="461665"/>
          </a:xfrm>
          <a:prstGeom prst="rect">
            <a:avLst/>
          </a:prstGeom>
          <a:solidFill>
            <a:srgbClr val="CBD0FD"/>
          </a:solidFill>
        </p:spPr>
        <p:txBody>
          <a:bodyPr wrap="square" rtlCol="0">
            <a:spAutoFit/>
          </a:bodyPr>
          <a:lstStyle/>
          <a:p>
            <a:r>
              <a:rPr lang="en-US" sz="2400" b="1" dirty="0" smtClean="0">
                <a:solidFill>
                  <a:schemeClr val="tx1">
                    <a:lumMod val="75000"/>
                  </a:schemeClr>
                </a:solidFill>
                <a:latin typeface="Times New Roman" panose="02020603050405020304" pitchFamily="18" charset="0"/>
                <a:cs typeface="Times New Roman" panose="02020603050405020304" pitchFamily="18" charset="0"/>
              </a:rPr>
              <a:t>1.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Tìm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hình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ảnh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em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thích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trong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mỗi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bài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văn</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dưới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dây</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400" dirty="0">
              <a:solidFill>
                <a:schemeClr val="tx1">
                  <a:lumMod val="75000"/>
                </a:schemeClr>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683648" y="4426054"/>
            <a:ext cx="163105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992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86046" y="320814"/>
            <a:ext cx="3364301" cy="718669"/>
            <a:chOff x="6952891" y="320814"/>
            <a:chExt cx="3364301" cy="718669"/>
          </a:xfrm>
        </p:grpSpPr>
        <p:sp>
          <p:nvSpPr>
            <p:cNvPr id="2" name="Rounded Rectangle 1"/>
            <p:cNvSpPr/>
            <p:nvPr/>
          </p:nvSpPr>
          <p:spPr>
            <a:xfrm>
              <a:off x="6952891" y="320814"/>
              <a:ext cx="336430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60C170A5-2BCC-1641-AC0F-97230E222901}"/>
                </a:ext>
              </a:extLst>
            </p:cNvPr>
            <p:cNvSpPr txBox="1"/>
            <p:nvPr/>
          </p:nvSpPr>
          <p:spPr>
            <a:xfrm>
              <a:off x="7019734" y="331597"/>
              <a:ext cx="3230613" cy="707886"/>
            </a:xfrm>
            <a:prstGeom prst="rect">
              <a:avLst/>
            </a:prstGeom>
            <a:noFill/>
          </p:spPr>
          <p:txBody>
            <a:bodyPr wrap="square" rtlCol="0">
              <a:spAutoFit/>
            </a:bodyPr>
            <a:lstStyle/>
            <a:p>
              <a:pPr algn="ctr"/>
              <a:r>
                <a:rPr lang="en-US" sz="4000" b="1" dirty="0" err="1" smtClean="0">
                  <a:solidFill>
                    <a:srgbClr val="FFFF00"/>
                  </a:solidFill>
                  <a:latin typeface="Times New Roman" panose="02020603050405020304" pitchFamily="18" charset="0"/>
                  <a:ea typeface="Nunito Bold" charset="0"/>
                  <a:cs typeface="Times New Roman" panose="02020603050405020304" pitchFamily="18" charset="0"/>
                </a:rPr>
                <a:t>Giải</a:t>
              </a:r>
              <a:r>
                <a:rPr lang="en-US" sz="4000" b="1" dirty="0" smtClean="0">
                  <a:solidFill>
                    <a:srgbClr val="FFFF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FFFF00"/>
                  </a:solidFill>
                  <a:latin typeface="Times New Roman" panose="02020603050405020304" pitchFamily="18" charset="0"/>
                  <a:ea typeface="Nunito Bold" charset="0"/>
                  <a:cs typeface="Times New Roman" panose="02020603050405020304" pitchFamily="18" charset="0"/>
                </a:rPr>
                <a:t>nghĩa</a:t>
              </a:r>
              <a:r>
                <a:rPr lang="en-US" sz="4000" b="1" dirty="0" smtClean="0">
                  <a:solidFill>
                    <a:srgbClr val="FFFF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FFFF00"/>
                  </a:solidFill>
                  <a:latin typeface="Times New Roman" panose="02020603050405020304" pitchFamily="18" charset="0"/>
                  <a:ea typeface="Nunito Bold" charset="0"/>
                  <a:cs typeface="Times New Roman" panose="02020603050405020304" pitchFamily="18" charset="0"/>
                </a:rPr>
                <a:t>từ</a:t>
              </a:r>
              <a:endParaRPr lang="en-US" sz="4000" b="1" dirty="0">
                <a:solidFill>
                  <a:srgbClr val="FFFF00"/>
                </a:solidFill>
                <a:latin typeface="Times New Roman" panose="02020603050405020304" pitchFamily="18" charset="0"/>
                <a:ea typeface="Nunito Bold" charset="0"/>
                <a:cs typeface="Times New Roman" panose="02020603050405020304" pitchFamily="18" charset="0"/>
              </a:endParaRPr>
            </a:p>
          </p:txBody>
        </p:sp>
      </p:grpSp>
      <p:sp>
        <p:nvSpPr>
          <p:cNvPr id="37" name="TextBox 36"/>
          <p:cNvSpPr txBox="1"/>
          <p:nvPr/>
        </p:nvSpPr>
        <p:spPr>
          <a:xfrm>
            <a:off x="1398829" y="4251553"/>
            <a:ext cx="3219503" cy="707886"/>
          </a:xfrm>
          <a:prstGeom prst="rect">
            <a:avLst/>
          </a:prstGeom>
          <a:noFill/>
        </p:spPr>
        <p:txBody>
          <a:bodyPr wrap="square" rtlCol="0">
            <a:spAutoFit/>
          </a:bodyPr>
          <a:lstStyle/>
          <a:p>
            <a:r>
              <a:rPr lang="en-US" sz="4000" b="1" dirty="0" err="1" smtClean="0">
                <a:solidFill>
                  <a:schemeClr val="tx1">
                    <a:lumMod val="75000"/>
                  </a:schemeClr>
                </a:solidFill>
                <a:latin typeface="Times New Roman" panose="02020603050405020304" pitchFamily="18" charset="0"/>
                <a:cs typeface="Times New Roman" panose="02020603050405020304" pitchFamily="18" charset="0"/>
              </a:rPr>
              <a:t>Nhập</a:t>
            </a:r>
            <a:r>
              <a:rPr lang="en-US" sz="40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75000"/>
                  </a:schemeClr>
                </a:solidFill>
                <a:latin typeface="Times New Roman" panose="02020603050405020304" pitchFamily="18" charset="0"/>
                <a:cs typeface="Times New Roman" panose="02020603050405020304" pitchFamily="18" charset="0"/>
              </a:rPr>
              <a:t>nhoạng</a:t>
            </a:r>
            <a:endParaRPr lang="en-US" sz="4000" b="1"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5688131" y="2353963"/>
            <a:ext cx="5760129" cy="1323439"/>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chưa tối hẳn, vẫn còn sáng nhờ nhờ</a:t>
            </a:r>
          </a:p>
        </p:txBody>
      </p:sp>
      <p:sp>
        <p:nvSpPr>
          <p:cNvPr id="39" name="Shape 2587"/>
          <p:cNvSpPr/>
          <p:nvPr/>
        </p:nvSpPr>
        <p:spPr>
          <a:xfrm>
            <a:off x="6045709" y="405785"/>
            <a:ext cx="537944" cy="53794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accent6"/>
          </a:solidFill>
          <a:ln w="12700">
            <a:solidFill>
              <a:srgbClr val="E6D2E2"/>
            </a:solidFill>
            <a:miter lim="400000"/>
          </a:ln>
        </p:spPr>
        <p:txBody>
          <a:bodyPr lIns="19045" tIns="19045" rIns="19045" bIns="19045" anchor="ctr"/>
          <a:lstStyle/>
          <a:p>
            <a:pPr algn="ct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pic>
        <p:nvPicPr>
          <p:cNvPr id="11266" name="Picture 2" descr="Khoảng chiều nhập nhoạng | Tin tức mới nhất 24h - Đọc Báo Lao Động online -  Laodon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46" y="811339"/>
            <a:ext cx="4978748" cy="331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498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449" y="1603300"/>
            <a:ext cx="11285516" cy="5586145"/>
          </a:xfrm>
          <a:prstGeom prst="rect">
            <a:avLst/>
          </a:prstGeom>
          <a:noFill/>
        </p:spPr>
        <p:txBody>
          <a:bodyPr wrap="square" rtlCol="0">
            <a:spAutoFit/>
          </a:bodyPr>
          <a:lstStyle/>
          <a:p>
            <a:pPr algn="ctr" fontAlgn="base"/>
            <a:r>
              <a:rPr lang="vi-VN" sz="3200" b="1" dirty="0">
                <a:solidFill>
                  <a:schemeClr val="tx2"/>
                </a:solidFill>
                <a:latin typeface="Times New Roman" panose="02020603050405020304" pitchFamily="18" charset="0"/>
                <a:cs typeface="Times New Roman" panose="02020603050405020304" pitchFamily="18" charset="0"/>
              </a:rPr>
              <a:t>Chiều tối</a:t>
            </a: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Nắng </a:t>
            </a:r>
            <a:r>
              <a:rPr lang="vi-VN" sz="2500" dirty="0">
                <a:solidFill>
                  <a:schemeClr val="tx2"/>
                </a:solidFill>
                <a:latin typeface="Times New Roman" panose="02020603050405020304" pitchFamily="18" charset="0"/>
                <a:cs typeface="Times New Roman" panose="02020603050405020304" pitchFamily="18" charset="0"/>
              </a:rPr>
              <a:t>bắt đầu rút lên những chòm cây cao, rồi nhạt dần và như hòa lẫn với ánh sáng trắng nhợt cuối cùng.</a:t>
            </a: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Trong </a:t>
            </a:r>
            <a:r>
              <a:rPr lang="vi-VN" sz="2500" dirty="0">
                <a:solidFill>
                  <a:schemeClr val="tx2"/>
                </a:solidFill>
                <a:latin typeface="Times New Roman" panose="02020603050405020304" pitchFamily="18" charset="0"/>
                <a:cs typeface="Times New Roman" panose="02020603050405020304" pitchFamily="18" charset="0"/>
              </a:rPr>
              <a:t>những bụi cây đã thấp thoáng những mảng tối. Màu tối lan dần dưới từng gốc cây, ngả dài trên thảm cỏ, rồi đổ lốm đốm trên lá cành, trên những vòm xanh rậm rạp</a:t>
            </a:r>
            <a:r>
              <a:rPr lang="vi-VN" sz="2500" dirty="0" smtClean="0">
                <a:solidFill>
                  <a:schemeClr val="tx2"/>
                </a:solidFill>
                <a:latin typeface="Times New Roman" panose="02020603050405020304" pitchFamily="18" charset="0"/>
                <a:cs typeface="Times New Roman" panose="02020603050405020304" pitchFamily="18" charset="0"/>
              </a:rPr>
              <a:t>.</a:t>
            </a:r>
            <a:endParaRPr lang="en-US" sz="2500" dirty="0" smtClean="0">
              <a:solidFill>
                <a:schemeClr val="tx2"/>
              </a:solidFill>
              <a:latin typeface="Times New Roman" panose="02020603050405020304" pitchFamily="18" charset="0"/>
              <a:cs typeface="Times New Roman" panose="02020603050405020304" pitchFamily="18" charset="0"/>
            </a:endParaRP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Bóng </a:t>
            </a:r>
            <a:r>
              <a:rPr lang="vi-VN" sz="2500" dirty="0">
                <a:solidFill>
                  <a:schemeClr val="tx2"/>
                </a:solidFill>
                <a:latin typeface="Times New Roman" panose="02020603050405020304" pitchFamily="18" charset="0"/>
                <a:cs typeface="Times New Roman" panose="02020603050405020304" pitchFamily="18" charset="0"/>
              </a:rPr>
              <a:t>tối như bức màn mỏng, như thứ bụi xốp, mờ đen, phủ dần lên mọi vật</a:t>
            </a:r>
            <a:r>
              <a:rPr lang="vi-VN" sz="2500" dirty="0" smtClean="0">
                <a:solidFill>
                  <a:schemeClr val="tx2"/>
                </a:solidFill>
                <a:latin typeface="Times New Roman" panose="02020603050405020304" pitchFamily="18" charset="0"/>
                <a:cs typeface="Times New Roman" panose="02020603050405020304" pitchFamily="18" charset="0"/>
              </a:rPr>
              <a:t>.</a:t>
            </a:r>
            <a:endParaRPr lang="en-US" sz="2500" dirty="0" smtClean="0">
              <a:solidFill>
                <a:schemeClr val="tx2"/>
              </a:solidFill>
              <a:latin typeface="Times New Roman" panose="02020603050405020304" pitchFamily="18" charset="0"/>
              <a:cs typeface="Times New Roman" panose="02020603050405020304" pitchFamily="18" charset="0"/>
            </a:endParaRP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T</a:t>
            </a:r>
            <a:r>
              <a:rPr lang="vi-VN" sz="2500" dirty="0" smtClean="0">
                <a:solidFill>
                  <a:schemeClr val="tx2"/>
                </a:solidFill>
                <a:latin typeface="Times New Roman" panose="02020603050405020304" pitchFamily="18" charset="0"/>
                <a:cs typeface="Times New Roman" panose="02020603050405020304" pitchFamily="18" charset="0"/>
              </a:rPr>
              <a:t>rong </a:t>
            </a:r>
            <a:r>
              <a:rPr lang="vi-VN" sz="2500" dirty="0">
                <a:solidFill>
                  <a:schemeClr val="tx2"/>
                </a:solidFill>
                <a:latin typeface="Times New Roman" panose="02020603050405020304" pitchFamily="18" charset="0"/>
                <a:cs typeface="Times New Roman" panose="02020603050405020304" pitchFamily="18" charset="0"/>
              </a:rPr>
              <a:t>nhập nhoạng, thỉnh thoảng lại bật lên một mảng sáng mờ của ánh ngày vương lại. Một vài tiếng dế gáy sớm, vẻ thăm dò, chờ đợi</a:t>
            </a:r>
            <a:r>
              <a:rPr lang="vi-VN" sz="2500" dirty="0" smtClean="0">
                <a:solidFill>
                  <a:schemeClr val="tx2"/>
                </a:solidFill>
                <a:latin typeface="Times New Roman" panose="02020603050405020304" pitchFamily="18" charset="0"/>
                <a:cs typeface="Times New Roman" panose="02020603050405020304" pitchFamily="18" charset="0"/>
              </a:rPr>
              <a:t>. </a:t>
            </a:r>
            <a:r>
              <a:rPr lang="vi-VN" sz="2500" dirty="0">
                <a:solidFill>
                  <a:schemeClr val="tx2"/>
                </a:solidFill>
                <a:latin typeface="Times New Roman" panose="02020603050405020304" pitchFamily="18" charset="0"/>
                <a:cs typeface="Times New Roman" panose="02020603050405020304" pitchFamily="18" charset="0"/>
              </a:rPr>
              <a:t>Có đôi ánh đom đóm chấp chới, lúc lên cao, lúc xuống thấp, lúc lại rơi xuống mặt cỏ không còn rõ hình cây lá nữa mà mịn màng hòa lẫn như một mặt nước lặng êm.</a:t>
            </a:r>
          </a:p>
          <a:p>
            <a:pPr algn="just" fontAlgn="base"/>
            <a:r>
              <a:rPr lang="en-US" sz="2500" dirty="0" smtClean="0">
                <a:solidFill>
                  <a:schemeClr val="tx2"/>
                </a:solidFill>
                <a:latin typeface="Times New Roman" panose="02020603050405020304" pitchFamily="18" charset="0"/>
                <a:cs typeface="Times New Roman" panose="02020603050405020304" pitchFamily="18" charset="0"/>
              </a:rPr>
              <a:t>    </a:t>
            </a:r>
            <a:r>
              <a:rPr lang="vi-VN" sz="2500" dirty="0" smtClean="0">
                <a:solidFill>
                  <a:schemeClr val="tx2"/>
                </a:solidFill>
                <a:latin typeface="Times New Roman" panose="02020603050405020304" pitchFamily="18" charset="0"/>
                <a:cs typeface="Times New Roman" panose="02020603050405020304" pitchFamily="18" charset="0"/>
              </a:rPr>
              <a:t>Trong </a:t>
            </a:r>
            <a:r>
              <a:rPr lang="vi-VN" sz="2500" dirty="0">
                <a:solidFill>
                  <a:schemeClr val="tx2"/>
                </a:solidFill>
                <a:latin typeface="Times New Roman" panose="02020603050405020304" pitchFamily="18" charset="0"/>
                <a:cs typeface="Times New Roman" panose="02020603050405020304" pitchFamily="18" charset="0"/>
              </a:rPr>
              <a:t>im ắng, hương vườn thơm thoảng bắt đầu rón rén bước ra, và tung tăng trong ngọn gió nhẹ, nhảy trên cỏ, trườn theo những thân cành.</a:t>
            </a:r>
          </a:p>
          <a:p>
            <a:pPr fontAlgn="base"/>
            <a:r>
              <a:rPr lang="en-US" sz="2500" i="1" dirty="0" smtClean="0">
                <a:solidFill>
                  <a:schemeClr val="tx2"/>
                </a:solidFill>
                <a:latin typeface="Times New Roman" panose="02020603050405020304" pitchFamily="18" charset="0"/>
                <a:cs typeface="Times New Roman" panose="02020603050405020304" pitchFamily="18" charset="0"/>
              </a:rPr>
              <a:t>									</a:t>
            </a:r>
            <a:r>
              <a:rPr lang="vi-VN" sz="2500" i="1" dirty="0" smtClean="0">
                <a:solidFill>
                  <a:schemeClr val="tx2"/>
                </a:solidFill>
                <a:latin typeface="Times New Roman" panose="02020603050405020304" pitchFamily="18" charset="0"/>
                <a:cs typeface="Times New Roman" panose="02020603050405020304" pitchFamily="18" charset="0"/>
              </a:rPr>
              <a:t>Theo</a:t>
            </a:r>
            <a:r>
              <a:rPr lang="vi-VN" sz="2500" dirty="0">
                <a:solidFill>
                  <a:schemeClr val="tx2"/>
                </a:solidFill>
                <a:latin typeface="Times New Roman" panose="02020603050405020304" pitchFamily="18" charset="0"/>
                <a:cs typeface="Times New Roman" panose="02020603050405020304" pitchFamily="18" charset="0"/>
              </a:rPr>
              <a:t> PHẠM ĐỨC</a:t>
            </a:r>
          </a:p>
          <a:p>
            <a:pPr fontAlgn="base"/>
            <a:endParaRPr lang="vi-VN" sz="2500"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973263"/>
            <a:ext cx="12192000" cy="461665"/>
          </a:xfrm>
          <a:prstGeom prst="rect">
            <a:avLst/>
          </a:prstGeom>
          <a:solidFill>
            <a:srgbClr val="CBD0FD"/>
          </a:solidFill>
        </p:spPr>
        <p:txBody>
          <a:bodyPr wrap="square" rtlCol="0">
            <a:spAutoFit/>
          </a:bodyPr>
          <a:lstStyle/>
          <a:p>
            <a:r>
              <a:rPr lang="en-US" sz="2400" b="1" dirty="0" smtClean="0">
                <a:solidFill>
                  <a:schemeClr val="tx1">
                    <a:lumMod val="75000"/>
                  </a:schemeClr>
                </a:solidFill>
                <a:latin typeface="Times New Roman" panose="02020603050405020304" pitchFamily="18" charset="0"/>
                <a:cs typeface="Times New Roman" panose="02020603050405020304" pitchFamily="18" charset="0"/>
              </a:rPr>
              <a:t>1.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Tìm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hình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ảnh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em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thích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trong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mỗi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bài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văn</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dưới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dây</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400"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7" name="đồng hồ đếm ngược 3 phút BVPSH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44170" y="0"/>
            <a:ext cx="1730245" cy="971720"/>
          </a:xfrm>
          <a:prstGeom prst="rect">
            <a:avLst/>
          </a:prstGeom>
        </p:spPr>
      </p:pic>
    </p:spTree>
    <p:extLst>
      <p:ext uri="{BB962C8B-B14F-4D97-AF65-F5344CB8AC3E}">
        <p14:creationId xmlns:p14="http://schemas.microsoft.com/office/powerpoint/2010/main" val="161646645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5">
            <a:extLst>
              <a:ext uri="{FF2B5EF4-FFF2-40B4-BE49-F238E27FC236}">
                <a16:creationId xmlns:a16="http://schemas.microsoft.com/office/drawing/2014/main" xmlns="" id="{BF35BCA6-5705-3347-BD52-C8730F0CE836}"/>
              </a:ext>
            </a:extLst>
          </p:cNvPr>
          <p:cNvGrpSpPr>
            <a:grpSpLocks/>
          </p:cNvGrpSpPr>
          <p:nvPr/>
        </p:nvGrpSpPr>
        <p:grpSpPr bwMode="auto">
          <a:xfrm>
            <a:off x="8572785" y="2936459"/>
            <a:ext cx="3046682" cy="1703110"/>
            <a:chOff x="6817922" y="3955081"/>
            <a:chExt cx="2695680" cy="1464960"/>
          </a:xfrm>
        </p:grpSpPr>
        <p:sp>
          <p:nvSpPr>
            <p:cNvPr id="110" name="Freeform 108">
              <a:extLst>
                <a:ext uri="{FF2B5EF4-FFF2-40B4-BE49-F238E27FC236}">
                  <a16:creationId xmlns:a16="http://schemas.microsoft.com/office/drawing/2014/main" xmlns="" id="{08B15627-7B78-BF43-B856-4CB43DFA0344}"/>
                </a:ext>
              </a:extLst>
            </p:cNvPr>
            <p:cNvSpPr>
              <a:spLocks/>
            </p:cNvSpPr>
            <p:nvPr/>
          </p:nvSpPr>
          <p:spPr bwMode="auto">
            <a:xfrm>
              <a:off x="6817922" y="3955081"/>
              <a:ext cx="447359" cy="368640"/>
            </a:xfrm>
            <a:custGeom>
              <a:avLst/>
              <a:gdLst>
                <a:gd name="T0" fmla="*/ 313021 w 1029"/>
                <a:gd name="T1" fmla="*/ 368204 h 845"/>
                <a:gd name="T2" fmla="*/ 313021 w 1029"/>
                <a:gd name="T3" fmla="*/ 368204 h 845"/>
                <a:gd name="T4" fmla="*/ 48692 w 1029"/>
                <a:gd name="T5" fmla="*/ 154872 h 845"/>
                <a:gd name="T6" fmla="*/ 48692 w 1029"/>
                <a:gd name="T7" fmla="*/ 154872 h 845"/>
                <a:gd name="T8" fmla="*/ 199116 w 1029"/>
                <a:gd name="T9" fmla="*/ 137858 h 845"/>
                <a:gd name="T10" fmla="*/ 199116 w 1029"/>
                <a:gd name="T11" fmla="*/ 137858 h 845"/>
                <a:gd name="T12" fmla="*/ 303891 w 1029"/>
                <a:gd name="T13" fmla="*/ 27921 h 845"/>
                <a:gd name="T14" fmla="*/ 303891 w 1029"/>
                <a:gd name="T15" fmla="*/ 27921 h 845"/>
                <a:gd name="T16" fmla="*/ 313021 w 1029"/>
                <a:gd name="T17" fmla="*/ 368204 h 8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9" h="845">
                  <a:moveTo>
                    <a:pt x="720" y="844"/>
                  </a:moveTo>
                  <a:lnTo>
                    <a:pt x="720" y="844"/>
                  </a:lnTo>
                  <a:cubicBezTo>
                    <a:pt x="720" y="844"/>
                    <a:pt x="0" y="684"/>
                    <a:pt x="112" y="355"/>
                  </a:cubicBezTo>
                  <a:cubicBezTo>
                    <a:pt x="179" y="161"/>
                    <a:pt x="458" y="316"/>
                    <a:pt x="458" y="316"/>
                  </a:cubicBezTo>
                  <a:cubicBezTo>
                    <a:pt x="458" y="316"/>
                    <a:pt x="503" y="0"/>
                    <a:pt x="699" y="64"/>
                  </a:cubicBezTo>
                  <a:cubicBezTo>
                    <a:pt x="1028" y="173"/>
                    <a:pt x="720" y="844"/>
                    <a:pt x="720" y="8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1" name="Freeform 109">
              <a:extLst>
                <a:ext uri="{FF2B5EF4-FFF2-40B4-BE49-F238E27FC236}">
                  <a16:creationId xmlns:a16="http://schemas.microsoft.com/office/drawing/2014/main" xmlns="" id="{959C7C04-E53D-DC47-B0F0-724C146DF97E}"/>
                </a:ext>
              </a:extLst>
            </p:cNvPr>
            <p:cNvSpPr>
              <a:spLocks/>
            </p:cNvSpPr>
            <p:nvPr/>
          </p:nvSpPr>
          <p:spPr bwMode="auto">
            <a:xfrm>
              <a:off x="6879361" y="4329480"/>
              <a:ext cx="230400" cy="270721"/>
            </a:xfrm>
            <a:custGeom>
              <a:avLst/>
              <a:gdLst>
                <a:gd name="T0" fmla="*/ 229964 w 529"/>
                <a:gd name="T1" fmla="*/ 210319 h 623"/>
                <a:gd name="T2" fmla="*/ 229964 w 529"/>
                <a:gd name="T3" fmla="*/ 210319 h 623"/>
                <a:gd name="T4" fmla="*/ 10017 w 529"/>
                <a:gd name="T5" fmla="*/ 172514 h 623"/>
                <a:gd name="T6" fmla="*/ 10017 w 529"/>
                <a:gd name="T7" fmla="*/ 172514 h 623"/>
                <a:gd name="T8" fmla="*/ 91028 w 529"/>
                <a:gd name="T9" fmla="*/ 114720 h 623"/>
                <a:gd name="T10" fmla="*/ 91028 w 529"/>
                <a:gd name="T11" fmla="*/ 114720 h 623"/>
                <a:gd name="T12" fmla="*/ 115853 w 529"/>
                <a:gd name="T13" fmla="*/ 18685 h 623"/>
                <a:gd name="T14" fmla="*/ 115853 w 529"/>
                <a:gd name="T15" fmla="*/ 18685 h 623"/>
                <a:gd name="T16" fmla="*/ 229964 w 529"/>
                <a:gd name="T17" fmla="*/ 210319 h 6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9" h="623">
                  <a:moveTo>
                    <a:pt x="528" y="484"/>
                  </a:moveTo>
                  <a:lnTo>
                    <a:pt x="528" y="484"/>
                  </a:lnTo>
                  <a:cubicBezTo>
                    <a:pt x="528" y="484"/>
                    <a:pt x="63" y="622"/>
                    <a:pt x="23" y="397"/>
                  </a:cubicBezTo>
                  <a:cubicBezTo>
                    <a:pt x="0" y="264"/>
                    <a:pt x="209" y="264"/>
                    <a:pt x="209" y="264"/>
                  </a:cubicBezTo>
                  <a:cubicBezTo>
                    <a:pt x="209" y="264"/>
                    <a:pt x="135" y="68"/>
                    <a:pt x="266" y="43"/>
                  </a:cubicBezTo>
                  <a:cubicBezTo>
                    <a:pt x="490" y="0"/>
                    <a:pt x="528" y="484"/>
                    <a:pt x="528" y="48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2" name="Freeform 110">
              <a:extLst>
                <a:ext uri="{FF2B5EF4-FFF2-40B4-BE49-F238E27FC236}">
                  <a16:creationId xmlns:a16="http://schemas.microsoft.com/office/drawing/2014/main" xmlns="" id="{D4B72322-FA97-4543-9329-BBB0814216E2}"/>
                </a:ext>
              </a:extLst>
            </p:cNvPr>
            <p:cNvSpPr>
              <a:spLocks/>
            </p:cNvSpPr>
            <p:nvPr/>
          </p:nvSpPr>
          <p:spPr bwMode="auto">
            <a:xfrm>
              <a:off x="9064322" y="3955081"/>
              <a:ext cx="449280" cy="368640"/>
            </a:xfrm>
            <a:custGeom>
              <a:avLst/>
              <a:gdLst>
                <a:gd name="T0" fmla="*/ 134217 w 1031"/>
                <a:gd name="T1" fmla="*/ 368204 h 845"/>
                <a:gd name="T2" fmla="*/ 134217 w 1031"/>
                <a:gd name="T3" fmla="*/ 368204 h 845"/>
                <a:gd name="T4" fmla="*/ 399166 w 1031"/>
                <a:gd name="T5" fmla="*/ 154872 h 845"/>
                <a:gd name="T6" fmla="*/ 399166 w 1031"/>
                <a:gd name="T7" fmla="*/ 154872 h 845"/>
                <a:gd name="T8" fmla="*/ 248390 w 1031"/>
                <a:gd name="T9" fmla="*/ 137858 h 845"/>
                <a:gd name="T10" fmla="*/ 248390 w 1031"/>
                <a:gd name="T11" fmla="*/ 137858 h 845"/>
                <a:gd name="T12" fmla="*/ 144240 w 1031"/>
                <a:gd name="T13" fmla="*/ 27921 h 845"/>
                <a:gd name="T14" fmla="*/ 144240 w 1031"/>
                <a:gd name="T15" fmla="*/ 27921 h 845"/>
                <a:gd name="T16" fmla="*/ 134217 w 1031"/>
                <a:gd name="T17" fmla="*/ 368204 h 8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1" h="845">
                  <a:moveTo>
                    <a:pt x="308" y="844"/>
                  </a:moveTo>
                  <a:lnTo>
                    <a:pt x="308" y="844"/>
                  </a:lnTo>
                  <a:cubicBezTo>
                    <a:pt x="308" y="844"/>
                    <a:pt x="1030" y="684"/>
                    <a:pt x="916" y="355"/>
                  </a:cubicBezTo>
                  <a:cubicBezTo>
                    <a:pt x="850" y="161"/>
                    <a:pt x="570" y="316"/>
                    <a:pt x="570" y="316"/>
                  </a:cubicBezTo>
                  <a:cubicBezTo>
                    <a:pt x="570" y="316"/>
                    <a:pt x="525" y="0"/>
                    <a:pt x="331" y="64"/>
                  </a:cubicBezTo>
                  <a:cubicBezTo>
                    <a:pt x="0" y="173"/>
                    <a:pt x="308" y="844"/>
                    <a:pt x="308" y="8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3" name="Freeform 111">
              <a:extLst>
                <a:ext uri="{FF2B5EF4-FFF2-40B4-BE49-F238E27FC236}">
                  <a16:creationId xmlns:a16="http://schemas.microsoft.com/office/drawing/2014/main" xmlns="" id="{775991B8-271E-D14C-ABFB-21B3505C3FB1}"/>
                </a:ext>
              </a:extLst>
            </p:cNvPr>
            <p:cNvSpPr>
              <a:spLocks/>
            </p:cNvSpPr>
            <p:nvPr/>
          </p:nvSpPr>
          <p:spPr bwMode="auto">
            <a:xfrm>
              <a:off x="9221761" y="4329480"/>
              <a:ext cx="230400" cy="270721"/>
            </a:xfrm>
            <a:custGeom>
              <a:avLst/>
              <a:gdLst>
                <a:gd name="T0" fmla="*/ 0 w 529"/>
                <a:gd name="T1" fmla="*/ 210319 h 623"/>
                <a:gd name="T2" fmla="*/ 0 w 529"/>
                <a:gd name="T3" fmla="*/ 210319 h 623"/>
                <a:gd name="T4" fmla="*/ 219512 w 529"/>
                <a:gd name="T5" fmla="*/ 172514 h 623"/>
                <a:gd name="T6" fmla="*/ 219512 w 529"/>
                <a:gd name="T7" fmla="*/ 172514 h 623"/>
                <a:gd name="T8" fmla="*/ 138066 w 529"/>
                <a:gd name="T9" fmla="*/ 114720 h 623"/>
                <a:gd name="T10" fmla="*/ 138066 w 529"/>
                <a:gd name="T11" fmla="*/ 114720 h 623"/>
                <a:gd name="T12" fmla="*/ 113676 w 529"/>
                <a:gd name="T13" fmla="*/ 18685 h 623"/>
                <a:gd name="T14" fmla="*/ 113676 w 529"/>
                <a:gd name="T15" fmla="*/ 18685 h 623"/>
                <a:gd name="T16" fmla="*/ 0 w 529"/>
                <a:gd name="T17" fmla="*/ 210319 h 6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9" h="623">
                  <a:moveTo>
                    <a:pt x="0" y="484"/>
                  </a:moveTo>
                  <a:lnTo>
                    <a:pt x="0" y="484"/>
                  </a:lnTo>
                  <a:cubicBezTo>
                    <a:pt x="0" y="484"/>
                    <a:pt x="464" y="622"/>
                    <a:pt x="504" y="397"/>
                  </a:cubicBezTo>
                  <a:cubicBezTo>
                    <a:pt x="528" y="264"/>
                    <a:pt x="317" y="264"/>
                    <a:pt x="317" y="264"/>
                  </a:cubicBezTo>
                  <a:cubicBezTo>
                    <a:pt x="317" y="264"/>
                    <a:pt x="393" y="68"/>
                    <a:pt x="261" y="43"/>
                  </a:cubicBezTo>
                  <a:cubicBezTo>
                    <a:pt x="36" y="0"/>
                    <a:pt x="0" y="484"/>
                    <a:pt x="0" y="48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4" name="Freeform 112">
              <a:extLst>
                <a:ext uri="{FF2B5EF4-FFF2-40B4-BE49-F238E27FC236}">
                  <a16:creationId xmlns:a16="http://schemas.microsoft.com/office/drawing/2014/main" xmlns="" id="{7E8D4332-8BDF-4F40-A1CA-5A985C07C966}"/>
                </a:ext>
              </a:extLst>
            </p:cNvPr>
            <p:cNvSpPr>
              <a:spLocks noChangeArrowheads="1"/>
            </p:cNvSpPr>
            <p:nvPr/>
          </p:nvSpPr>
          <p:spPr bwMode="auto">
            <a:xfrm>
              <a:off x="7282075" y="4421780"/>
              <a:ext cx="1791948" cy="996894"/>
            </a:xfrm>
            <a:custGeom>
              <a:avLst/>
              <a:gdLst>
                <a:gd name="T0" fmla="*/ 4112 w 4113"/>
                <a:gd name="T1" fmla="*/ 2288 h 2289"/>
                <a:gd name="T2" fmla="*/ 0 w 4113"/>
                <a:gd name="T3" fmla="*/ 2288 h 2289"/>
                <a:gd name="T4" fmla="*/ 0 w 4113"/>
                <a:gd name="T5" fmla="*/ 0 h 2289"/>
                <a:gd name="T6" fmla="*/ 4112 w 4113"/>
                <a:gd name="T7" fmla="*/ 0 h 2289"/>
                <a:gd name="T8" fmla="*/ 4112 w 4113"/>
                <a:gd name="T9" fmla="*/ 2288 h 2289"/>
              </a:gdLst>
              <a:ahLst/>
              <a:cxnLst>
                <a:cxn ang="0">
                  <a:pos x="T0" y="T1"/>
                </a:cxn>
                <a:cxn ang="0">
                  <a:pos x="T2" y="T3"/>
                </a:cxn>
                <a:cxn ang="0">
                  <a:pos x="T4" y="T5"/>
                </a:cxn>
                <a:cxn ang="0">
                  <a:pos x="T6" y="T7"/>
                </a:cxn>
                <a:cxn ang="0">
                  <a:pos x="T8" y="T9"/>
                </a:cxn>
              </a:cxnLst>
              <a:rect l="0" t="0" r="r" b="b"/>
              <a:pathLst>
                <a:path w="4113" h="2289">
                  <a:moveTo>
                    <a:pt x="4112" y="2288"/>
                  </a:moveTo>
                  <a:lnTo>
                    <a:pt x="0" y="2288"/>
                  </a:lnTo>
                  <a:lnTo>
                    <a:pt x="0" y="0"/>
                  </a:lnTo>
                  <a:lnTo>
                    <a:pt x="4112" y="0"/>
                  </a:lnTo>
                  <a:lnTo>
                    <a:pt x="4112" y="2288"/>
                  </a:lnTo>
                </a:path>
              </a:pathLst>
            </a:custGeom>
            <a:solidFill>
              <a:schemeClr val="accent5"/>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15" name="Freeform 113">
              <a:extLst>
                <a:ext uri="{FF2B5EF4-FFF2-40B4-BE49-F238E27FC236}">
                  <a16:creationId xmlns:a16="http://schemas.microsoft.com/office/drawing/2014/main" xmlns="" id="{BF0B327C-14CD-2546-8036-0B22904F3CA8}"/>
                </a:ext>
              </a:extLst>
            </p:cNvPr>
            <p:cNvSpPr>
              <a:spLocks/>
            </p:cNvSpPr>
            <p:nvPr/>
          </p:nvSpPr>
          <p:spPr bwMode="auto">
            <a:xfrm>
              <a:off x="7282562" y="4421641"/>
              <a:ext cx="1791359" cy="499200"/>
            </a:xfrm>
            <a:custGeom>
              <a:avLst/>
              <a:gdLst>
                <a:gd name="T0" fmla="*/ 0 w 4113"/>
                <a:gd name="T1" fmla="*/ 0 h 1145"/>
                <a:gd name="T2" fmla="*/ 895462 w 4113"/>
                <a:gd name="T3" fmla="*/ 498764 h 1145"/>
                <a:gd name="T4" fmla="*/ 1790923 w 4113"/>
                <a:gd name="T5" fmla="*/ 0 h 1145"/>
                <a:gd name="T6" fmla="*/ 0 w 4113"/>
                <a:gd name="T7" fmla="*/ 0 h 1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3" h="1145">
                  <a:moveTo>
                    <a:pt x="0" y="0"/>
                  </a:moveTo>
                  <a:lnTo>
                    <a:pt x="2056" y="1144"/>
                  </a:lnTo>
                  <a:lnTo>
                    <a:pt x="4112" y="0"/>
                  </a:ln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6" name="Freeform 114">
              <a:extLst>
                <a:ext uri="{FF2B5EF4-FFF2-40B4-BE49-F238E27FC236}">
                  <a16:creationId xmlns:a16="http://schemas.microsoft.com/office/drawing/2014/main" xmlns="" id="{CDC60E3A-5A9C-6847-ADC7-85125A1C6D8A}"/>
                </a:ext>
              </a:extLst>
            </p:cNvPr>
            <p:cNvSpPr>
              <a:spLocks/>
            </p:cNvSpPr>
            <p:nvPr/>
          </p:nvSpPr>
          <p:spPr bwMode="auto">
            <a:xfrm>
              <a:off x="7282562" y="4920841"/>
              <a:ext cx="1791359" cy="499200"/>
            </a:xfrm>
            <a:custGeom>
              <a:avLst/>
              <a:gdLst>
                <a:gd name="T0" fmla="*/ 904608 w 4113"/>
                <a:gd name="T1" fmla="*/ 0 h 1145"/>
                <a:gd name="T2" fmla="*/ 0 w 4113"/>
                <a:gd name="T3" fmla="*/ 498764 h 1145"/>
                <a:gd name="T4" fmla="*/ 1790923 w 4113"/>
                <a:gd name="T5" fmla="*/ 498764 h 1145"/>
                <a:gd name="T6" fmla="*/ 904608 w 4113"/>
                <a:gd name="T7" fmla="*/ 0 h 1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3" h="1145">
                  <a:moveTo>
                    <a:pt x="2077" y="0"/>
                  </a:moveTo>
                  <a:lnTo>
                    <a:pt x="0" y="1144"/>
                  </a:lnTo>
                  <a:lnTo>
                    <a:pt x="4112" y="1144"/>
                  </a:lnTo>
                  <a:lnTo>
                    <a:pt x="2077"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7" name="Freeform 115">
              <a:extLst>
                <a:ext uri="{FF2B5EF4-FFF2-40B4-BE49-F238E27FC236}">
                  <a16:creationId xmlns:a16="http://schemas.microsoft.com/office/drawing/2014/main" xmlns="" id="{3FA5BFB5-F5B0-9241-80C2-8DF41E73FFD2}"/>
                </a:ext>
              </a:extLst>
            </p:cNvPr>
            <p:cNvSpPr>
              <a:spLocks noChangeArrowheads="1"/>
            </p:cNvSpPr>
            <p:nvPr/>
          </p:nvSpPr>
          <p:spPr bwMode="auto">
            <a:xfrm>
              <a:off x="7872513" y="4613856"/>
              <a:ext cx="607897" cy="541308"/>
            </a:xfrm>
            <a:custGeom>
              <a:avLst/>
              <a:gdLst>
                <a:gd name="T0" fmla="*/ 699 w 1398"/>
                <a:gd name="T1" fmla="*/ 1242 h 1243"/>
                <a:gd name="T2" fmla="*/ 699 w 1398"/>
                <a:gd name="T3" fmla="*/ 1242 h 1243"/>
                <a:gd name="T4" fmla="*/ 70 w 1398"/>
                <a:gd name="T5" fmla="*/ 371 h 1243"/>
                <a:gd name="T6" fmla="*/ 70 w 1398"/>
                <a:gd name="T7" fmla="*/ 371 h 1243"/>
                <a:gd name="T8" fmla="*/ 166 w 1398"/>
                <a:gd name="T9" fmla="*/ 210 h 1243"/>
                <a:gd name="T10" fmla="*/ 166 w 1398"/>
                <a:gd name="T11" fmla="*/ 210 h 1243"/>
                <a:gd name="T12" fmla="*/ 699 w 1398"/>
                <a:gd name="T13" fmla="*/ 384 h 1243"/>
                <a:gd name="T14" fmla="*/ 699 w 1398"/>
                <a:gd name="T15" fmla="*/ 384 h 1243"/>
                <a:gd name="T16" fmla="*/ 1232 w 1398"/>
                <a:gd name="T17" fmla="*/ 210 h 1243"/>
                <a:gd name="T18" fmla="*/ 1232 w 1398"/>
                <a:gd name="T19" fmla="*/ 210 h 1243"/>
                <a:gd name="T20" fmla="*/ 1328 w 1398"/>
                <a:gd name="T21" fmla="*/ 371 h 1243"/>
                <a:gd name="T22" fmla="*/ 1328 w 1398"/>
                <a:gd name="T23" fmla="*/ 371 h 1243"/>
                <a:gd name="T24" fmla="*/ 699 w 1398"/>
                <a:gd name="T25" fmla="*/ 1242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8" h="1243">
                  <a:moveTo>
                    <a:pt x="699" y="1242"/>
                  </a:moveTo>
                  <a:lnTo>
                    <a:pt x="699" y="1242"/>
                  </a:lnTo>
                  <a:cubicBezTo>
                    <a:pt x="699" y="1242"/>
                    <a:pt x="0" y="738"/>
                    <a:pt x="70" y="371"/>
                  </a:cubicBezTo>
                  <a:lnTo>
                    <a:pt x="70" y="371"/>
                  </a:lnTo>
                  <a:cubicBezTo>
                    <a:pt x="81" y="314"/>
                    <a:pt x="111" y="259"/>
                    <a:pt x="166" y="210"/>
                  </a:cubicBezTo>
                  <a:lnTo>
                    <a:pt x="166" y="210"/>
                  </a:lnTo>
                  <a:cubicBezTo>
                    <a:pt x="403" y="0"/>
                    <a:pt x="699" y="384"/>
                    <a:pt x="699" y="384"/>
                  </a:cubicBezTo>
                  <a:lnTo>
                    <a:pt x="699" y="384"/>
                  </a:lnTo>
                  <a:cubicBezTo>
                    <a:pt x="699" y="384"/>
                    <a:pt x="995" y="0"/>
                    <a:pt x="1232" y="210"/>
                  </a:cubicBezTo>
                  <a:lnTo>
                    <a:pt x="1232" y="210"/>
                  </a:lnTo>
                  <a:cubicBezTo>
                    <a:pt x="1287" y="259"/>
                    <a:pt x="1317" y="314"/>
                    <a:pt x="1328" y="371"/>
                  </a:cubicBezTo>
                  <a:lnTo>
                    <a:pt x="1328" y="371"/>
                  </a:lnTo>
                  <a:cubicBezTo>
                    <a:pt x="1397" y="738"/>
                    <a:pt x="699" y="1242"/>
                    <a:pt x="699" y="1242"/>
                  </a:cubicBez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dirty="0">
                <a:latin typeface="+mn-lt"/>
              </a:endParaRPr>
            </a:p>
          </p:txBody>
        </p:sp>
        <p:sp>
          <p:nvSpPr>
            <p:cNvPr id="118" name="Freeform 116">
              <a:extLst>
                <a:ext uri="{FF2B5EF4-FFF2-40B4-BE49-F238E27FC236}">
                  <a16:creationId xmlns:a16="http://schemas.microsoft.com/office/drawing/2014/main" xmlns="" id="{CBECB194-9E34-2745-A416-0895829B9DCA}"/>
                </a:ext>
              </a:extLst>
            </p:cNvPr>
            <p:cNvSpPr>
              <a:spLocks/>
            </p:cNvSpPr>
            <p:nvPr/>
          </p:nvSpPr>
          <p:spPr bwMode="auto">
            <a:xfrm>
              <a:off x="7902721" y="4613640"/>
              <a:ext cx="549120" cy="493441"/>
            </a:xfrm>
            <a:custGeom>
              <a:avLst/>
              <a:gdLst>
                <a:gd name="T0" fmla="*/ 548684 w 1259"/>
                <a:gd name="T1" fmla="*/ 161292 h 1135"/>
                <a:gd name="T2" fmla="*/ 548684 w 1259"/>
                <a:gd name="T3" fmla="*/ 161292 h 1135"/>
                <a:gd name="T4" fmla="*/ 274342 w 1259"/>
                <a:gd name="T5" fmla="*/ 493006 h 1135"/>
                <a:gd name="T6" fmla="*/ 274342 w 1259"/>
                <a:gd name="T7" fmla="*/ 493006 h 1135"/>
                <a:gd name="T8" fmla="*/ 0 w 1259"/>
                <a:gd name="T9" fmla="*/ 161292 h 1135"/>
                <a:gd name="T10" fmla="*/ 0 w 1259"/>
                <a:gd name="T11" fmla="*/ 161292 h 1135"/>
                <a:gd name="T12" fmla="*/ 41871 w 1259"/>
                <a:gd name="T13" fmla="*/ 91297 h 1135"/>
                <a:gd name="T14" fmla="*/ 41871 w 1259"/>
                <a:gd name="T15" fmla="*/ 91297 h 1135"/>
                <a:gd name="T16" fmla="*/ 274342 w 1259"/>
                <a:gd name="T17" fmla="*/ 166944 h 1135"/>
                <a:gd name="T18" fmla="*/ 274342 w 1259"/>
                <a:gd name="T19" fmla="*/ 166944 h 1135"/>
                <a:gd name="T20" fmla="*/ 506813 w 1259"/>
                <a:gd name="T21" fmla="*/ 91297 h 1135"/>
                <a:gd name="T22" fmla="*/ 506813 w 1259"/>
                <a:gd name="T23" fmla="*/ 91297 h 1135"/>
                <a:gd name="T24" fmla="*/ 548684 w 1259"/>
                <a:gd name="T25" fmla="*/ 161292 h 1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9" h="1135">
                  <a:moveTo>
                    <a:pt x="1258" y="371"/>
                  </a:moveTo>
                  <a:lnTo>
                    <a:pt x="1258" y="371"/>
                  </a:lnTo>
                  <a:cubicBezTo>
                    <a:pt x="1200" y="722"/>
                    <a:pt x="629" y="1134"/>
                    <a:pt x="629" y="1134"/>
                  </a:cubicBezTo>
                  <a:cubicBezTo>
                    <a:pt x="629" y="1134"/>
                    <a:pt x="59" y="722"/>
                    <a:pt x="0" y="371"/>
                  </a:cubicBezTo>
                  <a:cubicBezTo>
                    <a:pt x="11" y="314"/>
                    <a:pt x="41" y="259"/>
                    <a:pt x="96" y="210"/>
                  </a:cubicBezTo>
                  <a:cubicBezTo>
                    <a:pt x="333" y="0"/>
                    <a:pt x="629" y="384"/>
                    <a:pt x="629" y="384"/>
                  </a:cubicBezTo>
                  <a:cubicBezTo>
                    <a:pt x="629" y="384"/>
                    <a:pt x="925" y="0"/>
                    <a:pt x="1162" y="210"/>
                  </a:cubicBezTo>
                  <a:cubicBezTo>
                    <a:pt x="1217" y="259"/>
                    <a:pt x="1247" y="314"/>
                    <a:pt x="1258" y="37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grpSp>
      <p:sp>
        <p:nvSpPr>
          <p:cNvPr id="3" name="Horizontal Scroll 2"/>
          <p:cNvSpPr/>
          <p:nvPr/>
        </p:nvSpPr>
        <p:spPr>
          <a:xfrm>
            <a:off x="474785" y="31906"/>
            <a:ext cx="11324492" cy="2841960"/>
          </a:xfrm>
          <a:prstGeom prst="horizontalScroll">
            <a:avLst/>
          </a:prstGeom>
          <a:solidFill>
            <a:schemeClr val="accent2"/>
          </a:solidFill>
          <a:ln>
            <a:solidFill>
              <a:srgbClr val="CDA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60C170A5-2BCC-1641-AC0F-97230E222901}"/>
              </a:ext>
            </a:extLst>
          </p:cNvPr>
          <p:cNvSpPr txBox="1"/>
          <p:nvPr/>
        </p:nvSpPr>
        <p:spPr>
          <a:xfrm>
            <a:off x="1256799" y="434468"/>
            <a:ext cx="10132456" cy="2123658"/>
          </a:xfrm>
          <a:prstGeom prst="rect">
            <a:avLst/>
          </a:prstGeom>
          <a:noFill/>
        </p:spPr>
        <p:txBody>
          <a:bodyPr wrap="square" rtlCol="0">
            <a:spAutoFit/>
          </a:bodyPr>
          <a:lstStyle/>
          <a:p>
            <a:pPr algn="just"/>
            <a:r>
              <a:rPr lang="en-US" sz="4400" b="1" dirty="0" err="1" smtClean="0">
                <a:solidFill>
                  <a:schemeClr val="bg1"/>
                </a:solidFill>
                <a:latin typeface="Times New Roman" pitchFamily="18" charset="0"/>
                <a:ea typeface="Nunito Bold" charset="0"/>
                <a:cs typeface="Times New Roman" pitchFamily="18" charset="0"/>
              </a:rPr>
              <a:t>Các</a:t>
            </a:r>
            <a:r>
              <a:rPr lang="en-US" sz="4400" b="1" dirty="0" smtClean="0">
                <a:solidFill>
                  <a:schemeClr val="bg1"/>
                </a:solidFill>
                <a:latin typeface="Times New Roman" pitchFamily="18" charset="0"/>
                <a:ea typeface="Nunito Bold" charset="0"/>
                <a:cs typeface="Times New Roman" pitchFamily="18" charset="0"/>
              </a:rPr>
              <a:t> con </a:t>
            </a:r>
            <a:r>
              <a:rPr lang="en-US" sz="4400" b="1" dirty="0" err="1" smtClean="0">
                <a:solidFill>
                  <a:schemeClr val="bg1"/>
                </a:solidFill>
                <a:latin typeface="Times New Roman" pitchFamily="18" charset="0"/>
                <a:ea typeface="Nunito Bold" charset="0"/>
                <a:cs typeface="Times New Roman" pitchFamily="18" charset="0"/>
              </a:rPr>
              <a:t>hãy</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nêu</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những</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hình</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ảnh</a:t>
            </a:r>
            <a:r>
              <a:rPr lang="en-US" sz="4400" b="1" dirty="0" smtClean="0">
                <a:solidFill>
                  <a:schemeClr val="bg1"/>
                </a:solidFill>
                <a:latin typeface="Times New Roman" pitchFamily="18" charset="0"/>
                <a:ea typeface="Nunito Bold" charset="0"/>
                <a:cs typeface="Times New Roman" pitchFamily="18" charset="0"/>
              </a:rPr>
              <a:t> con </a:t>
            </a:r>
            <a:r>
              <a:rPr lang="en-US" sz="4400" b="1" dirty="0" err="1" smtClean="0">
                <a:solidFill>
                  <a:schemeClr val="bg1"/>
                </a:solidFill>
                <a:latin typeface="Times New Roman" pitchFamily="18" charset="0"/>
                <a:ea typeface="Nunito Bold" charset="0"/>
                <a:cs typeface="Times New Roman" pitchFamily="18" charset="0"/>
              </a:rPr>
              <a:t>thích</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trong</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bài</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Chiều</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tối</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của</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tác</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giả</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Phạm</a:t>
            </a:r>
            <a:r>
              <a:rPr lang="en-US" sz="4400" b="1" dirty="0" smtClean="0">
                <a:solidFill>
                  <a:schemeClr val="bg1"/>
                </a:solidFill>
                <a:latin typeface="Times New Roman" pitchFamily="18" charset="0"/>
                <a:ea typeface="Nunito Bold" charset="0"/>
                <a:cs typeface="Times New Roman" pitchFamily="18" charset="0"/>
              </a:rPr>
              <a:t> </a:t>
            </a:r>
            <a:r>
              <a:rPr lang="en-US" sz="4400" b="1" dirty="0" err="1" smtClean="0">
                <a:solidFill>
                  <a:schemeClr val="bg1"/>
                </a:solidFill>
                <a:latin typeface="Times New Roman" pitchFamily="18" charset="0"/>
                <a:ea typeface="Nunito Bold" charset="0"/>
                <a:cs typeface="Times New Roman" pitchFamily="18" charset="0"/>
              </a:rPr>
              <a:t>Đức</a:t>
            </a:r>
            <a:r>
              <a:rPr lang="en-US" sz="4400" b="1" dirty="0" smtClean="0">
                <a:solidFill>
                  <a:schemeClr val="bg1"/>
                </a:solidFill>
                <a:latin typeface="Times New Roman" pitchFamily="18" charset="0"/>
                <a:ea typeface="Nunito Bold" charset="0"/>
                <a:cs typeface="Times New Roman" pitchFamily="18" charset="0"/>
              </a:rPr>
              <a:t>.</a:t>
            </a:r>
            <a:endParaRPr lang="en-US" sz="4400" b="1" dirty="0">
              <a:solidFill>
                <a:schemeClr val="bg1"/>
              </a:solidFill>
              <a:latin typeface="Times New Roman" pitchFamily="18" charset="0"/>
              <a:ea typeface="Nunito Bold" charset="0"/>
              <a:cs typeface="Times New Roman" pitchFamily="18" charset="0"/>
            </a:endParaRPr>
          </a:p>
        </p:txBody>
      </p:sp>
      <p:sp>
        <p:nvSpPr>
          <p:cNvPr id="14" name="Rectangle 2">
            <a:extLst>
              <a:ext uri="{FF2B5EF4-FFF2-40B4-BE49-F238E27FC236}">
                <a16:creationId xmlns:a16="http://schemas.microsoft.com/office/drawing/2014/main" xmlns="" id="{A4543CEC-5D8A-4D4C-8995-3B0F54FD26DB}"/>
              </a:ext>
            </a:extLst>
          </p:cNvPr>
          <p:cNvSpPr txBox="1">
            <a:spLocks noChangeArrowheads="1"/>
          </p:cNvSpPr>
          <p:nvPr/>
        </p:nvSpPr>
        <p:spPr bwMode="auto">
          <a:xfrm>
            <a:off x="1474237" y="3103062"/>
            <a:ext cx="3586862" cy="75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5400" b="1" dirty="0" err="1" smtClean="0">
                <a:solidFill>
                  <a:schemeClr val="accent4"/>
                </a:solidFill>
                <a:latin typeface="Times New Roman" pitchFamily="18" charset="0"/>
                <a:cs typeface="Times New Roman" pitchFamily="18" charset="0"/>
              </a:rPr>
              <a:t>Gợi</a:t>
            </a:r>
            <a:r>
              <a:rPr lang="en-US" sz="5400" b="1" dirty="0" smtClean="0">
                <a:solidFill>
                  <a:schemeClr val="accent4"/>
                </a:solidFill>
                <a:latin typeface="Times New Roman" pitchFamily="18" charset="0"/>
                <a:cs typeface="Times New Roman" pitchFamily="18" charset="0"/>
              </a:rPr>
              <a:t> ý</a:t>
            </a:r>
            <a:endParaRPr lang="en-US" sz="5400" b="1" dirty="0">
              <a:solidFill>
                <a:schemeClr val="accent4"/>
              </a:solidFill>
              <a:latin typeface="Times New Roman" pitchFamily="18" charset="0"/>
              <a:cs typeface="Times New Roman" pitchFamily="18" charset="0"/>
            </a:endParaRPr>
          </a:p>
        </p:txBody>
      </p:sp>
      <p:sp>
        <p:nvSpPr>
          <p:cNvPr id="15" name="Rectangle 2">
            <a:extLst>
              <a:ext uri="{FF2B5EF4-FFF2-40B4-BE49-F238E27FC236}">
                <a16:creationId xmlns:a16="http://schemas.microsoft.com/office/drawing/2014/main" xmlns="" id="{9213C7E0-0337-4A8D-9922-3E106262A79C}"/>
              </a:ext>
            </a:extLst>
          </p:cNvPr>
          <p:cNvSpPr txBox="1">
            <a:spLocks noChangeArrowheads="1"/>
          </p:cNvSpPr>
          <p:nvPr/>
        </p:nvSpPr>
        <p:spPr bwMode="auto">
          <a:xfrm>
            <a:off x="522597" y="391050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dirty="0">
                <a:solidFill>
                  <a:schemeClr val="tx2">
                    <a:lumMod val="50000"/>
                  </a:schemeClr>
                </a:solidFill>
                <a:latin typeface="Times New Roman" pitchFamily="18" charset="0"/>
                <a:cs typeface="Times New Roman" pitchFamily="18" charset="0"/>
              </a:rPr>
              <a:t>1.Xác </a:t>
            </a:r>
            <a:r>
              <a:rPr lang="en-US" sz="2800" b="1" dirty="0" err="1">
                <a:solidFill>
                  <a:schemeClr val="tx2">
                    <a:lumMod val="50000"/>
                  </a:schemeClr>
                </a:solidFill>
                <a:latin typeface="Times New Roman" pitchFamily="18" charset="0"/>
                <a:cs typeface="Times New Roman" pitchFamily="18" charset="0"/>
              </a:rPr>
              <a:t>định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phần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mở</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bài</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thân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bài</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và</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kết</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bài</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của</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bài</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văn</a:t>
            </a:r>
            <a:r>
              <a:rPr lang="en-US" sz="2800" b="1" dirty="0">
                <a:solidFill>
                  <a:schemeClr val="tx2">
                    <a:lumMod val="50000"/>
                  </a:schemeClr>
                </a:solidFill>
                <a:latin typeface="Times New Roman" pitchFamily="18" charset="0"/>
                <a:cs typeface="Times New Roman" pitchFamily="18" charset="0"/>
              </a:rPr>
              <a:t>? </a:t>
            </a:r>
          </a:p>
          <a:p>
            <a:pPr eaLnBrk="1" hangingPunct="1"/>
            <a:endParaRPr lang="en-US" sz="2800" b="1" dirty="0">
              <a:solidFill>
                <a:schemeClr val="tx2">
                  <a:lumMod val="50000"/>
                </a:schemeClr>
              </a:solidFill>
              <a:latin typeface="Times New Roman" pitchFamily="18" charset="0"/>
              <a:cs typeface="Times New Roman" pitchFamily="18" charset="0"/>
            </a:endParaRPr>
          </a:p>
        </p:txBody>
      </p:sp>
      <p:sp>
        <p:nvSpPr>
          <p:cNvPr id="17" name="Rectangle 2">
            <a:extLst>
              <a:ext uri="{FF2B5EF4-FFF2-40B4-BE49-F238E27FC236}">
                <a16:creationId xmlns:a16="http://schemas.microsoft.com/office/drawing/2014/main" xmlns="" id="{4893B4BB-3DAA-45BE-A2D8-D6F1EEFE1C92}"/>
              </a:ext>
            </a:extLst>
          </p:cNvPr>
          <p:cNvSpPr txBox="1">
            <a:spLocks noChangeArrowheads="1"/>
          </p:cNvSpPr>
          <p:nvPr/>
        </p:nvSpPr>
        <p:spPr bwMode="auto">
          <a:xfrm>
            <a:off x="542824" y="457107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dirty="0">
                <a:solidFill>
                  <a:schemeClr val="tx2">
                    <a:lumMod val="50000"/>
                  </a:schemeClr>
                </a:solidFill>
                <a:latin typeface="Times New Roman" pitchFamily="18" charset="0"/>
                <a:cs typeface="Times New Roman" pitchFamily="18" charset="0"/>
              </a:rPr>
              <a:t>2.Nêu </a:t>
            </a:r>
            <a:r>
              <a:rPr lang="en-US" sz="2800" b="1" dirty="0" err="1">
                <a:solidFill>
                  <a:schemeClr val="tx2">
                    <a:lumMod val="50000"/>
                  </a:schemeClr>
                </a:solidFill>
                <a:latin typeface="Times New Roman" pitchFamily="18" charset="0"/>
                <a:cs typeface="Times New Roman" pitchFamily="18" charset="0"/>
              </a:rPr>
              <a:t>nội</a:t>
            </a:r>
            <a:r>
              <a:rPr lang="en-US" sz="2800" b="1" dirty="0">
                <a:solidFill>
                  <a:schemeClr val="tx2">
                    <a:lumMod val="50000"/>
                  </a:schemeClr>
                </a:solidFill>
                <a:latin typeface="Times New Roman" pitchFamily="18" charset="0"/>
                <a:cs typeface="Times New Roman" pitchFamily="18" charset="0"/>
              </a:rPr>
              <a:t> dung </a:t>
            </a:r>
            <a:r>
              <a:rPr lang="en-US" sz="2800" b="1" dirty="0" err="1">
                <a:solidFill>
                  <a:schemeClr val="tx2">
                    <a:lumMod val="50000"/>
                  </a:schemeClr>
                </a:solidFill>
                <a:latin typeface="Times New Roman" pitchFamily="18" charset="0"/>
                <a:cs typeface="Times New Roman" pitchFamily="18" charset="0"/>
              </a:rPr>
              <a:t>của</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từng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đoạn</a:t>
            </a:r>
            <a:r>
              <a:rPr lang="en-US" sz="2800" b="1" dirty="0">
                <a:solidFill>
                  <a:schemeClr val="tx2">
                    <a:lumMod val="50000"/>
                  </a:schemeClr>
                </a:solidFill>
                <a:latin typeface="Times New Roman" pitchFamily="18" charset="0"/>
                <a:cs typeface="Times New Roman" pitchFamily="18" charset="0"/>
              </a:rPr>
              <a:t>? </a:t>
            </a:r>
          </a:p>
          <a:p>
            <a:pPr eaLnBrk="1" hangingPunct="1"/>
            <a:endParaRPr lang="en-US" sz="2800" b="1" dirty="0">
              <a:solidFill>
                <a:schemeClr val="tx2">
                  <a:lumMod val="50000"/>
                </a:schemeClr>
              </a:solidFill>
              <a:latin typeface="Times New Roman" pitchFamily="18" charset="0"/>
              <a:cs typeface="Times New Roman" pitchFamily="18" charset="0"/>
            </a:endParaRPr>
          </a:p>
        </p:txBody>
      </p:sp>
      <p:sp>
        <p:nvSpPr>
          <p:cNvPr id="18" name="Rectangle 2">
            <a:extLst>
              <a:ext uri="{FF2B5EF4-FFF2-40B4-BE49-F238E27FC236}">
                <a16:creationId xmlns:a16="http://schemas.microsoft.com/office/drawing/2014/main" xmlns="" id="{0FE478E2-9387-402E-8263-1DB0386A82ED}"/>
              </a:ext>
            </a:extLst>
          </p:cNvPr>
          <p:cNvSpPr txBox="1">
            <a:spLocks noChangeArrowheads="1"/>
          </p:cNvSpPr>
          <p:nvPr/>
        </p:nvSpPr>
        <p:spPr bwMode="auto">
          <a:xfrm>
            <a:off x="542824" y="5176747"/>
            <a:ext cx="8229600" cy="84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dirty="0">
                <a:solidFill>
                  <a:schemeClr val="tx2">
                    <a:lumMod val="50000"/>
                  </a:schemeClr>
                </a:solidFill>
                <a:latin typeface="Times New Roman" pitchFamily="18" charset="0"/>
                <a:cs typeface="Times New Roman" pitchFamily="18" charset="0"/>
              </a:rPr>
              <a:t>3.Em </a:t>
            </a:r>
            <a:r>
              <a:rPr lang="en-US" sz="2800" b="1" dirty="0" err="1">
                <a:solidFill>
                  <a:schemeClr val="tx2">
                    <a:lumMod val="50000"/>
                  </a:schemeClr>
                </a:solidFill>
                <a:latin typeface="Times New Roman" pitchFamily="18" charset="0"/>
                <a:cs typeface="Times New Roman" pitchFamily="18" charset="0"/>
              </a:rPr>
              <a:t>thích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hình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ảnh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nào</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nhất</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vì</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sao</a:t>
            </a:r>
            <a:r>
              <a:rPr lang="en-US" sz="2800" b="1" dirty="0">
                <a:solidFill>
                  <a:schemeClr val="tx2">
                    <a:lumMod val="5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17841010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250"/>
                                        <p:tgtEl>
                                          <p:spTgt spid="1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out)">
                                      <p:cBhvr>
                                        <p:cTn id="10" dur="1250"/>
                                        <p:tgtEl>
                                          <p:spTgt spid="15"/>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out)">
                                      <p:cBhvr>
                                        <p:cTn id="13" dur="1250"/>
                                        <p:tgtEl>
                                          <p:spTgt spid="1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out)">
                                      <p:cBhvr>
                                        <p:cTn id="16"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a:extLst>
              <a:ext uri="{FF2B5EF4-FFF2-40B4-BE49-F238E27FC236}">
                <a16:creationId xmlns:a16="http://schemas.microsoft.com/office/drawing/2014/main" xmlns="" id="{32FBFBCE-4A50-439A-8DAC-0C3062E5E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117" y="5135563"/>
            <a:ext cx="5232400" cy="170656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xmlns="" id="{BDEEBA61-9C87-4AFE-9C57-08EFE9DBE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218" y="2268538"/>
            <a:ext cx="4423833" cy="422275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xmlns="" id="{87234216-43BE-4576-9118-5E084688D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034" y="2293938"/>
            <a:ext cx="5016500" cy="28654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xmlns="" id="{A233142F-4DB5-4CE9-BF2C-CD445D559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034" y="2260600"/>
            <a:ext cx="5027084" cy="12715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xmlns="" id="{A85CAFE8-7E9D-47F8-8624-164C2D4EB7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818" y="1109663"/>
            <a:ext cx="5448300" cy="14160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xmlns="" id="{9F1348B3-BF15-4083-A3AA-D2FB34EF5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5218" y="1893888"/>
            <a:ext cx="4743449" cy="10922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xmlns="" id="{B124EEB2-6660-4438-8B8F-21F204C6F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8500" y="1"/>
            <a:ext cx="4150784" cy="9636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xmlns="" id="{B18F64F0-7C46-4BE5-B4FA-9AD212BE9E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8651" y="17463"/>
            <a:ext cx="4275667" cy="272891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xmlns="" id="{4ED5EB17-91C0-41BD-AD02-F3B8C02933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018" y="1714501"/>
            <a:ext cx="2774949" cy="15525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52824A0-0B35-4BB4-987E-A6586C27088B}"/>
              </a:ext>
            </a:extLst>
          </p:cNvPr>
          <p:cNvSpPr txBox="1">
            <a:spLocks noChangeArrowheads="1"/>
          </p:cNvSpPr>
          <p:nvPr/>
        </p:nvSpPr>
        <p:spPr bwMode="auto">
          <a:xfrm>
            <a:off x="3652807" y="986066"/>
            <a:ext cx="27162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i="1" dirty="0" err="1">
                <a:solidFill>
                  <a:srgbClr val="0070C0"/>
                </a:solidFill>
              </a:rPr>
              <a:t>Nắng</a:t>
            </a:r>
            <a:r>
              <a:rPr lang="en-US" i="1" dirty="0">
                <a:solidFill>
                  <a:srgbClr val="0070C0"/>
                </a:solidFill>
              </a:rPr>
              <a:t> </a:t>
            </a:r>
            <a:r>
              <a:rPr lang="en-US" i="1" dirty="0" err="1">
                <a:solidFill>
                  <a:srgbClr val="0070C0"/>
                </a:solidFill>
              </a:rPr>
              <a:t>bắt</a:t>
            </a:r>
            <a:r>
              <a:rPr lang="en-US" i="1" dirty="0">
                <a:solidFill>
                  <a:srgbClr val="0070C0"/>
                </a:solidFill>
              </a:rPr>
              <a:t> </a:t>
            </a:r>
            <a:r>
              <a:rPr lang="en-US" i="1" dirty="0" err="1">
                <a:solidFill>
                  <a:srgbClr val="0070C0"/>
                </a:solidFill>
              </a:rPr>
              <a:t>đầu</a:t>
            </a:r>
            <a:r>
              <a:rPr lang="en-US" i="1" dirty="0">
                <a:solidFill>
                  <a:srgbClr val="0070C0"/>
                </a:solidFill>
              </a:rPr>
              <a:t>…</a:t>
            </a:r>
            <a:r>
              <a:rPr lang="en-US" i="1" dirty="0" err="1">
                <a:solidFill>
                  <a:srgbClr val="0070C0"/>
                </a:solidFill>
              </a:rPr>
              <a:t>cuối</a:t>
            </a:r>
            <a:r>
              <a:rPr lang="en-US" i="1" dirty="0">
                <a:solidFill>
                  <a:srgbClr val="0070C0"/>
                </a:solidFill>
              </a:rPr>
              <a:t> </a:t>
            </a:r>
            <a:r>
              <a:rPr lang="en-US" i="1" dirty="0" err="1">
                <a:solidFill>
                  <a:srgbClr val="0070C0"/>
                </a:solidFill>
              </a:rPr>
              <a:t>cùng</a:t>
            </a:r>
            <a:r>
              <a:rPr lang="en-US" i="1" dirty="0">
                <a:solidFill>
                  <a:srgbClr val="0070C0"/>
                </a:solidFill>
              </a:rPr>
              <a:t>.</a:t>
            </a:r>
          </a:p>
        </p:txBody>
      </p:sp>
      <p:sp>
        <p:nvSpPr>
          <p:cNvPr id="12" name="TextBox 11">
            <a:extLst>
              <a:ext uri="{FF2B5EF4-FFF2-40B4-BE49-F238E27FC236}">
                <a16:creationId xmlns:a16="http://schemas.microsoft.com/office/drawing/2014/main" xmlns="" id="{36D3D06D-8F8E-4AAA-B62B-6FD4CA35F02B}"/>
              </a:ext>
            </a:extLst>
          </p:cNvPr>
          <p:cNvSpPr txBox="1">
            <a:spLocks noChangeArrowheads="1"/>
          </p:cNvSpPr>
          <p:nvPr/>
        </p:nvSpPr>
        <p:spPr bwMode="auto">
          <a:xfrm>
            <a:off x="3608573" y="2977248"/>
            <a:ext cx="27162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i="1" dirty="0" err="1">
                <a:solidFill>
                  <a:srgbClr val="7CB400"/>
                </a:solidFill>
              </a:rPr>
              <a:t>Trong</a:t>
            </a:r>
            <a:r>
              <a:rPr lang="en-US" i="1" dirty="0">
                <a:solidFill>
                  <a:srgbClr val="7CB400"/>
                </a:solidFill>
              </a:rPr>
              <a:t> </a:t>
            </a:r>
            <a:r>
              <a:rPr lang="en-US" i="1" dirty="0" err="1">
                <a:solidFill>
                  <a:srgbClr val="7CB400"/>
                </a:solidFill>
              </a:rPr>
              <a:t>những</a:t>
            </a:r>
            <a:r>
              <a:rPr lang="en-US" i="1" dirty="0">
                <a:solidFill>
                  <a:srgbClr val="7CB400"/>
                </a:solidFill>
              </a:rPr>
              <a:t> </a:t>
            </a:r>
            <a:r>
              <a:rPr lang="en-US" i="1" dirty="0" err="1">
                <a:solidFill>
                  <a:srgbClr val="7CB400"/>
                </a:solidFill>
              </a:rPr>
              <a:t>bui</a:t>
            </a:r>
            <a:r>
              <a:rPr lang="en-US" i="1" dirty="0">
                <a:solidFill>
                  <a:srgbClr val="7CB400"/>
                </a:solidFill>
              </a:rPr>
              <a:t> </a:t>
            </a:r>
            <a:r>
              <a:rPr lang="en-US" i="1" dirty="0" err="1">
                <a:solidFill>
                  <a:srgbClr val="7CB400"/>
                </a:solidFill>
              </a:rPr>
              <a:t>cây</a:t>
            </a:r>
            <a:r>
              <a:rPr lang="en-US" i="1" dirty="0">
                <a:solidFill>
                  <a:srgbClr val="7CB400"/>
                </a:solidFill>
              </a:rPr>
              <a:t> … </a:t>
            </a:r>
            <a:r>
              <a:rPr lang="en-US" i="1" dirty="0" err="1">
                <a:solidFill>
                  <a:srgbClr val="7CB400"/>
                </a:solidFill>
              </a:rPr>
              <a:t>lặng</a:t>
            </a:r>
            <a:r>
              <a:rPr lang="en-US" i="1" dirty="0">
                <a:solidFill>
                  <a:srgbClr val="7CB400"/>
                </a:solidFill>
              </a:rPr>
              <a:t> </a:t>
            </a:r>
            <a:r>
              <a:rPr lang="en-US" i="1" dirty="0" err="1">
                <a:solidFill>
                  <a:srgbClr val="7CB400"/>
                </a:solidFill>
              </a:rPr>
              <a:t>êm</a:t>
            </a:r>
            <a:r>
              <a:rPr lang="en-US" i="1" dirty="0">
                <a:solidFill>
                  <a:srgbClr val="7CB400"/>
                </a:solidFill>
              </a:rPr>
              <a:t>.</a:t>
            </a:r>
          </a:p>
        </p:txBody>
      </p:sp>
      <p:sp>
        <p:nvSpPr>
          <p:cNvPr id="13" name="TextBox 12">
            <a:extLst>
              <a:ext uri="{FF2B5EF4-FFF2-40B4-BE49-F238E27FC236}">
                <a16:creationId xmlns:a16="http://schemas.microsoft.com/office/drawing/2014/main" xmlns="" id="{6AFC2B29-927B-4158-A6E7-799436938ED9}"/>
              </a:ext>
            </a:extLst>
          </p:cNvPr>
          <p:cNvSpPr txBox="1">
            <a:spLocks noChangeArrowheads="1"/>
          </p:cNvSpPr>
          <p:nvPr/>
        </p:nvSpPr>
        <p:spPr bwMode="auto">
          <a:xfrm>
            <a:off x="3959723" y="4872767"/>
            <a:ext cx="2716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i="1" dirty="0" err="1">
                <a:solidFill>
                  <a:srgbClr val="F66900"/>
                </a:solidFill>
              </a:rPr>
              <a:t>Câu</a:t>
            </a:r>
            <a:r>
              <a:rPr lang="en-US" i="1" dirty="0">
                <a:solidFill>
                  <a:srgbClr val="F66900"/>
                </a:solidFill>
              </a:rPr>
              <a:t> </a:t>
            </a:r>
            <a:r>
              <a:rPr lang="en-US" i="1" dirty="0" err="1">
                <a:solidFill>
                  <a:srgbClr val="F66900"/>
                </a:solidFill>
              </a:rPr>
              <a:t>cuối</a:t>
            </a:r>
            <a:r>
              <a:rPr lang="en-US" i="1" dirty="0">
                <a:solidFill>
                  <a:srgbClr val="F66900"/>
                </a:solidFill>
              </a:rPr>
              <a:t> </a:t>
            </a:r>
            <a:r>
              <a:rPr lang="en-US" i="1" dirty="0" err="1">
                <a:solidFill>
                  <a:srgbClr val="F66900"/>
                </a:solidFill>
              </a:rPr>
              <a:t>cùng</a:t>
            </a:r>
            <a:r>
              <a:rPr lang="en-US" i="1" dirty="0">
                <a:solidFill>
                  <a:srgbClr val="F66900"/>
                </a:solidFill>
              </a:rPr>
              <a:t>.</a:t>
            </a:r>
          </a:p>
        </p:txBody>
      </p:sp>
    </p:spTree>
    <p:extLst>
      <p:ext uri="{BB962C8B-B14F-4D97-AF65-F5344CB8AC3E}">
        <p14:creationId xmlns:p14="http://schemas.microsoft.com/office/powerpoint/2010/main" val="3970375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2"/>
                                        </p:tgtEl>
                                        <p:attrNameLst>
                                          <p:attrName>style.visibility</p:attrName>
                                        </p:attrNameLst>
                                      </p:cBhvr>
                                      <p:to>
                                        <p:strVal val="visible"/>
                                      </p:to>
                                    </p:set>
                                    <p:animEffect transition="in" filter="wipe(left)">
                                      <p:cBhvr>
                                        <p:cTn id="37" dur="500"/>
                                        <p:tgtEl>
                                          <p:spTgt spid="215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wipe(left)">
                                      <p:cBhvr>
                                        <p:cTn id="42" dur="500"/>
                                        <p:tgtEl>
                                          <p:spTgt spid="215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wipe(left)">
                                      <p:cBhvr>
                                        <p:cTn id="47" dur="500"/>
                                        <p:tgtEl>
                                          <p:spTgt spid="215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5"/>
                                        </p:tgtEl>
                                        <p:attrNameLst>
                                          <p:attrName>style.visibility</p:attrName>
                                        </p:attrNameLst>
                                      </p:cBhvr>
                                      <p:to>
                                        <p:strVal val="visible"/>
                                      </p:to>
                                    </p:set>
                                    <p:animEffect transition="in" filter="wipe(left)">
                                      <p:cBhvr>
                                        <p:cTn id="52" dur="500"/>
                                        <p:tgtEl>
                                          <p:spTgt spid="215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randombar(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6"/>
                                        </p:tgtEl>
                                        <p:attrNameLst>
                                          <p:attrName>style.visibility</p:attrName>
                                        </p:attrNameLst>
                                      </p:cBhvr>
                                      <p:to>
                                        <p:strVal val="visible"/>
                                      </p:to>
                                    </p:set>
                                    <p:animEffect transition="in" filter="wipe(left)">
                                      <p:cBhvr>
                                        <p:cTn id="62"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a:extLst>
              <a:ext uri="{FF2B5EF4-FFF2-40B4-BE49-F238E27FC236}">
                <a16:creationId xmlns:a16="http://schemas.microsoft.com/office/drawing/2014/main" xmlns="" id="{4FE6CA15-9B0B-F642-942F-026A33A42767}"/>
              </a:ext>
            </a:extLst>
          </p:cNvPr>
          <p:cNvSpPr txBox="1"/>
          <p:nvPr/>
        </p:nvSpPr>
        <p:spPr>
          <a:xfrm>
            <a:off x="892586" y="673834"/>
            <a:ext cx="10983082" cy="972382"/>
          </a:xfrm>
          <a:prstGeom prst="rect">
            <a:avLst/>
          </a:prstGeom>
          <a:solidFill>
            <a:schemeClr val="accent4">
              <a:lumMod val="20000"/>
              <a:lumOff val="80000"/>
            </a:schemeClr>
          </a:solidFill>
        </p:spPr>
        <p:txBody>
          <a:bodyPr wrap="square" rtlCol="0">
            <a:spAutoFit/>
          </a:bodyPr>
          <a:lstStyle/>
          <a:p>
            <a:pPr algn="just">
              <a:lnSpc>
                <a:spcPts val="3600"/>
              </a:lnSpc>
            </a:pPr>
            <a:r>
              <a:rPr lang="en-US" sz="2400" i="1" dirty="0" smtClean="0">
                <a:solidFill>
                  <a:schemeClr val="accent4">
                    <a:lumMod val="75000"/>
                  </a:schemeClr>
                </a:solidFill>
                <a:latin typeface="Times New Roman" panose="02020603050405020304" pitchFamily="18" charset="0"/>
                <a:cs typeface="Times New Roman" panose="02020603050405020304" pitchFamily="18" charset="0"/>
              </a:rPr>
              <a:t>“</a:t>
            </a:r>
            <a:r>
              <a:rPr lang="vi-VN" sz="2400" i="1" dirty="0" smtClean="0">
                <a:solidFill>
                  <a:schemeClr val="accent4">
                    <a:lumMod val="75000"/>
                  </a:schemeClr>
                </a:solidFill>
                <a:latin typeface="Times New Roman" panose="02020603050405020304" pitchFamily="18" charset="0"/>
                <a:cs typeface="Times New Roman" panose="02020603050405020304" pitchFamily="18" charset="0"/>
              </a:rPr>
              <a:t>Trong </a:t>
            </a:r>
            <a:r>
              <a:rPr lang="vi-VN" sz="2400" i="1" dirty="0">
                <a:solidFill>
                  <a:schemeClr val="accent4">
                    <a:lumMod val="75000"/>
                  </a:schemeClr>
                </a:solidFill>
                <a:latin typeface="Times New Roman" panose="02020603050405020304" pitchFamily="18" charset="0"/>
                <a:cs typeface="Times New Roman" panose="02020603050405020304" pitchFamily="18" charset="0"/>
              </a:rPr>
              <a:t>những bụi cây đã thấp thoáng những mảng tối. Màu tối lan dần dưới từng gốc cây, ngả dài trên thảm cỏ, rồi đổ lốm đốm trên lá cành, trên những vòm xanh rậm </a:t>
            </a:r>
            <a:r>
              <a:rPr lang="vi-VN" sz="2400" i="1" dirty="0" smtClean="0">
                <a:solidFill>
                  <a:schemeClr val="accent4">
                    <a:lumMod val="75000"/>
                  </a:schemeClr>
                </a:solidFill>
                <a:latin typeface="Times New Roman" panose="02020603050405020304" pitchFamily="18" charset="0"/>
                <a:cs typeface="Times New Roman" panose="02020603050405020304" pitchFamily="18" charset="0"/>
              </a:rPr>
              <a:t>rạp</a:t>
            </a:r>
            <a:r>
              <a:rPr lang="en-US" sz="2400" i="1" dirty="0" smtClean="0">
                <a:solidFill>
                  <a:schemeClr val="accent4">
                    <a:lumMod val="75000"/>
                  </a:schemeClr>
                </a:solidFill>
                <a:latin typeface="Times New Roman" panose="02020603050405020304" pitchFamily="18" charset="0"/>
                <a:cs typeface="Times New Roman" panose="02020603050405020304" pitchFamily="18" charset="0"/>
              </a:rPr>
              <a:t>”.</a:t>
            </a:r>
            <a:endParaRPr lang="en-US" sz="2400" i="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xmlns="" id="{285A00EB-6E19-6B40-9784-DC91AD0ADC92}"/>
              </a:ext>
            </a:extLst>
          </p:cNvPr>
          <p:cNvSpPr txBox="1"/>
          <p:nvPr/>
        </p:nvSpPr>
        <p:spPr>
          <a:xfrm>
            <a:off x="887508" y="2806396"/>
            <a:ext cx="10988160" cy="510717"/>
          </a:xfrm>
          <a:prstGeom prst="rect">
            <a:avLst/>
          </a:prstGeom>
          <a:solidFill>
            <a:srgbClr val="E2ECF6"/>
          </a:solidFill>
        </p:spPr>
        <p:txBody>
          <a:bodyPr wrap="square" rtlCol="0">
            <a:spAutoFit/>
          </a:bodyPr>
          <a:lstStyle/>
          <a:p>
            <a:pPr algn="just">
              <a:lnSpc>
                <a:spcPts val="3600"/>
              </a:lnSpc>
            </a:pPr>
            <a:r>
              <a:rPr lang="en-US" sz="2400" i="1" dirty="0" smtClean="0">
                <a:solidFill>
                  <a:schemeClr val="accent5">
                    <a:lumMod val="75000"/>
                  </a:schemeClr>
                </a:solidFill>
                <a:latin typeface="Times New Roman" panose="02020603050405020304" pitchFamily="18" charset="0"/>
                <a:cs typeface="Times New Roman" panose="02020603050405020304" pitchFamily="18" charset="0"/>
              </a:rPr>
              <a:t>“</a:t>
            </a:r>
            <a:r>
              <a:rPr lang="vi-VN" sz="2400" i="1" dirty="0" smtClean="0">
                <a:solidFill>
                  <a:schemeClr val="accent5">
                    <a:lumMod val="75000"/>
                  </a:schemeClr>
                </a:solidFill>
                <a:latin typeface="Times New Roman" panose="02020603050405020304" pitchFamily="18" charset="0"/>
                <a:cs typeface="Times New Roman" panose="02020603050405020304" pitchFamily="18" charset="0"/>
              </a:rPr>
              <a:t>Bóng </a:t>
            </a:r>
            <a:r>
              <a:rPr lang="vi-VN" sz="2400" i="1" dirty="0">
                <a:solidFill>
                  <a:schemeClr val="accent5">
                    <a:lumMod val="75000"/>
                  </a:schemeClr>
                </a:solidFill>
                <a:latin typeface="Times New Roman" panose="02020603050405020304" pitchFamily="18" charset="0"/>
                <a:cs typeface="Times New Roman" panose="02020603050405020304" pitchFamily="18" charset="0"/>
              </a:rPr>
              <a:t>tối như bức màn mỏng, như thứ bụi xốp, mờ đen, phủ dần lên mọi </a:t>
            </a:r>
            <a:r>
              <a:rPr lang="vi-VN" sz="2400" i="1" dirty="0" smtClean="0">
                <a:solidFill>
                  <a:schemeClr val="accent5">
                    <a:lumMod val="75000"/>
                  </a:schemeClr>
                </a:solidFill>
                <a:latin typeface="Times New Roman" panose="02020603050405020304" pitchFamily="18" charset="0"/>
                <a:cs typeface="Times New Roman" panose="02020603050405020304" pitchFamily="18" charset="0"/>
              </a:rPr>
              <a:t>vật</a:t>
            </a:r>
            <a:r>
              <a:rPr lang="en-US" sz="2400" i="1" dirty="0" smtClean="0">
                <a:solidFill>
                  <a:schemeClr val="accent5">
                    <a:lumMod val="75000"/>
                  </a:schemeClr>
                </a:solidFill>
                <a:latin typeface="Times New Roman" panose="02020603050405020304" pitchFamily="18" charset="0"/>
                <a:cs typeface="Times New Roman" panose="02020603050405020304" pitchFamily="18" charset="0"/>
              </a:rPr>
              <a:t>”</a:t>
            </a:r>
            <a:r>
              <a:rPr lang="vi-VN" sz="2400" i="1" dirty="0" smtClean="0">
                <a:solidFill>
                  <a:schemeClr val="accent5">
                    <a:lumMod val="75000"/>
                  </a:schemeClr>
                </a:solidFill>
                <a:latin typeface="Times New Roman" panose="02020603050405020304" pitchFamily="18" charset="0"/>
                <a:cs typeface="Times New Roman" panose="02020603050405020304" pitchFamily="18" charset="0"/>
              </a:rPr>
              <a:t>.</a:t>
            </a:r>
            <a:endParaRPr lang="en-US" sz="2400" i="1" dirty="0">
              <a:solidFill>
                <a:schemeClr val="accent5">
                  <a:lumMod val="75000"/>
                </a:schemeClr>
              </a:solidFill>
              <a:latin typeface="Times New Roman" panose="02020603050405020304" pitchFamily="18" charset="0"/>
              <a:ea typeface="Lato Light" panose="020F0502020204030203" pitchFamily="34" charset="0"/>
              <a:cs typeface="Times New Roman" panose="02020603050405020304" pitchFamily="18" charset="0"/>
            </a:endParaRPr>
          </a:p>
        </p:txBody>
      </p:sp>
      <p:sp>
        <p:nvSpPr>
          <p:cNvPr id="96" name="Freeform 99">
            <a:extLst>
              <a:ext uri="{FF2B5EF4-FFF2-40B4-BE49-F238E27FC236}">
                <a16:creationId xmlns:a16="http://schemas.microsoft.com/office/drawing/2014/main" xmlns="" id="{9180F042-20F6-1A47-986E-A6028FBBB28C}"/>
              </a:ext>
            </a:extLst>
          </p:cNvPr>
          <p:cNvSpPr>
            <a:spLocks noChangeAspect="1"/>
          </p:cNvSpPr>
          <p:nvPr/>
        </p:nvSpPr>
        <p:spPr bwMode="auto">
          <a:xfrm>
            <a:off x="300508" y="883983"/>
            <a:ext cx="266452" cy="197632"/>
          </a:xfrm>
          <a:custGeom>
            <a:avLst/>
            <a:gdLst>
              <a:gd name="T0" fmla="*/ 218880 w 1006"/>
              <a:gd name="T1" fmla="*/ 324046 h 746"/>
              <a:gd name="T2" fmla="*/ 218880 w 1006"/>
              <a:gd name="T3" fmla="*/ 324046 h 746"/>
              <a:gd name="T4" fmla="*/ 93992 w 1006"/>
              <a:gd name="T5" fmla="*/ 54805 h 746"/>
              <a:gd name="T6" fmla="*/ 93992 w 1006"/>
              <a:gd name="T7" fmla="*/ 54805 h 746"/>
              <a:gd name="T8" fmla="*/ 218880 w 1006"/>
              <a:gd name="T9" fmla="*/ 100041 h 746"/>
              <a:gd name="T10" fmla="*/ 218880 w 1006"/>
              <a:gd name="T11" fmla="*/ 100041 h 746"/>
              <a:gd name="T12" fmla="*/ 343333 w 1006"/>
              <a:gd name="T13" fmla="*/ 54805 h 746"/>
              <a:gd name="T14" fmla="*/ 343333 w 1006"/>
              <a:gd name="T15" fmla="*/ 54805 h 746"/>
              <a:gd name="T16" fmla="*/ 218880 w 1006"/>
              <a:gd name="T17" fmla="*/ 324046 h 7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6" h="746">
                <a:moveTo>
                  <a:pt x="503" y="745"/>
                </a:moveTo>
                <a:lnTo>
                  <a:pt x="503" y="745"/>
                </a:lnTo>
                <a:cubicBezTo>
                  <a:pt x="503" y="745"/>
                  <a:pt x="0" y="340"/>
                  <a:pt x="216" y="126"/>
                </a:cubicBezTo>
                <a:cubicBezTo>
                  <a:pt x="344" y="0"/>
                  <a:pt x="503" y="230"/>
                  <a:pt x="503" y="230"/>
                </a:cubicBezTo>
                <a:cubicBezTo>
                  <a:pt x="503" y="230"/>
                  <a:pt x="661" y="0"/>
                  <a:pt x="789" y="126"/>
                </a:cubicBezTo>
                <a:cubicBezTo>
                  <a:pt x="1005" y="340"/>
                  <a:pt x="503" y="745"/>
                  <a:pt x="503" y="745"/>
                </a:cubicBezTo>
              </a:path>
            </a:pathLst>
          </a:custGeom>
          <a:solidFill>
            <a:schemeClr val="accent1"/>
          </a:solidFill>
          <a:ln>
            <a:noFill/>
          </a:ln>
        </p:spPr>
        <p:txBody>
          <a:bodyPr wrap="none" anchor="ctr"/>
          <a:lstStyle/>
          <a:p>
            <a:endParaRPr lang="es-ES_tradnl"/>
          </a:p>
        </p:txBody>
      </p:sp>
      <p:sp>
        <p:nvSpPr>
          <p:cNvPr id="97" name="Freeform 99">
            <a:extLst>
              <a:ext uri="{FF2B5EF4-FFF2-40B4-BE49-F238E27FC236}">
                <a16:creationId xmlns:a16="http://schemas.microsoft.com/office/drawing/2014/main" xmlns="" id="{47FBCBF4-B6C8-1240-A188-F2DE5535FB96}"/>
              </a:ext>
            </a:extLst>
          </p:cNvPr>
          <p:cNvSpPr>
            <a:spLocks noChangeAspect="1"/>
          </p:cNvSpPr>
          <p:nvPr/>
        </p:nvSpPr>
        <p:spPr bwMode="auto">
          <a:xfrm>
            <a:off x="295430" y="2924472"/>
            <a:ext cx="266452" cy="197632"/>
          </a:xfrm>
          <a:custGeom>
            <a:avLst/>
            <a:gdLst>
              <a:gd name="T0" fmla="*/ 218880 w 1006"/>
              <a:gd name="T1" fmla="*/ 324046 h 746"/>
              <a:gd name="T2" fmla="*/ 218880 w 1006"/>
              <a:gd name="T3" fmla="*/ 324046 h 746"/>
              <a:gd name="T4" fmla="*/ 93992 w 1006"/>
              <a:gd name="T5" fmla="*/ 54805 h 746"/>
              <a:gd name="T6" fmla="*/ 93992 w 1006"/>
              <a:gd name="T7" fmla="*/ 54805 h 746"/>
              <a:gd name="T8" fmla="*/ 218880 w 1006"/>
              <a:gd name="T9" fmla="*/ 100041 h 746"/>
              <a:gd name="T10" fmla="*/ 218880 w 1006"/>
              <a:gd name="T11" fmla="*/ 100041 h 746"/>
              <a:gd name="T12" fmla="*/ 343333 w 1006"/>
              <a:gd name="T13" fmla="*/ 54805 h 746"/>
              <a:gd name="T14" fmla="*/ 343333 w 1006"/>
              <a:gd name="T15" fmla="*/ 54805 h 746"/>
              <a:gd name="T16" fmla="*/ 218880 w 1006"/>
              <a:gd name="T17" fmla="*/ 324046 h 7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6" h="746">
                <a:moveTo>
                  <a:pt x="503" y="745"/>
                </a:moveTo>
                <a:lnTo>
                  <a:pt x="503" y="745"/>
                </a:lnTo>
                <a:cubicBezTo>
                  <a:pt x="503" y="745"/>
                  <a:pt x="0" y="340"/>
                  <a:pt x="216" y="126"/>
                </a:cubicBezTo>
                <a:cubicBezTo>
                  <a:pt x="344" y="0"/>
                  <a:pt x="503" y="230"/>
                  <a:pt x="503" y="230"/>
                </a:cubicBezTo>
                <a:cubicBezTo>
                  <a:pt x="503" y="230"/>
                  <a:pt x="661" y="0"/>
                  <a:pt x="789" y="126"/>
                </a:cubicBezTo>
                <a:cubicBezTo>
                  <a:pt x="1005" y="340"/>
                  <a:pt x="503" y="745"/>
                  <a:pt x="503" y="745"/>
                </a:cubicBezTo>
              </a:path>
            </a:pathLst>
          </a:custGeom>
          <a:solidFill>
            <a:schemeClr val="accent2"/>
          </a:solidFill>
          <a:ln>
            <a:noFill/>
          </a:ln>
        </p:spPr>
        <p:txBody>
          <a:bodyPr wrap="none" anchor="ctr"/>
          <a:lstStyle/>
          <a:p>
            <a:endParaRPr lang="es-ES_tradnl"/>
          </a:p>
        </p:txBody>
      </p:sp>
      <p:sp>
        <p:nvSpPr>
          <p:cNvPr id="98" name="TextBox 97">
            <a:extLst>
              <a:ext uri="{FF2B5EF4-FFF2-40B4-BE49-F238E27FC236}">
                <a16:creationId xmlns:a16="http://schemas.microsoft.com/office/drawing/2014/main" xmlns="" id="{4FE6CA15-9B0B-F642-942F-026A33A42767}"/>
              </a:ext>
            </a:extLst>
          </p:cNvPr>
          <p:cNvSpPr txBox="1"/>
          <p:nvPr/>
        </p:nvSpPr>
        <p:spPr>
          <a:xfrm>
            <a:off x="1718830" y="1622647"/>
            <a:ext cx="10156838" cy="1015663"/>
          </a:xfrm>
          <a:prstGeom prst="rect">
            <a:avLst/>
          </a:prstGeom>
          <a:noFill/>
        </p:spPr>
        <p:txBody>
          <a:bodyPr wrap="square" rtlCol="0">
            <a:spAutoFit/>
          </a:bodyPr>
          <a:lstStyle/>
          <a:p>
            <a:pPr algn="just">
              <a:lnSpc>
                <a:spcPts val="3600"/>
              </a:lnSpc>
            </a:pP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Tác</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giả</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đã</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quan</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sát</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rất</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kĩ</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để</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thấy</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được</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bóng</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tối</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đến</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rất</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nhanh</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thấp</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thoáng</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trong</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bụi</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cây</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lan</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ra</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thảm</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cỏ</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lốm</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đốm</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trên</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những</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cành</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lá</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75000"/>
                  </a:schemeClr>
                </a:solidFill>
                <a:latin typeface="Times New Roman" panose="02020603050405020304" pitchFamily="18" charset="0"/>
                <a:cs typeface="Times New Roman" panose="02020603050405020304" pitchFamily="18" charset="0"/>
              </a:rPr>
              <a:t>vàng</a:t>
            </a:r>
            <a:r>
              <a:rPr lang="en-US" sz="24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4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xmlns="" id="{4FE6CA15-9B0B-F642-942F-026A33A42767}"/>
              </a:ext>
            </a:extLst>
          </p:cNvPr>
          <p:cNvSpPr txBox="1"/>
          <p:nvPr/>
        </p:nvSpPr>
        <p:spPr>
          <a:xfrm>
            <a:off x="1764867" y="3382310"/>
            <a:ext cx="10115879" cy="522707"/>
          </a:xfrm>
          <a:prstGeom prst="rect">
            <a:avLst/>
          </a:prstGeom>
          <a:noFill/>
        </p:spPr>
        <p:txBody>
          <a:bodyPr wrap="square" rtlCol="0">
            <a:spAutoFit/>
          </a:bodyPr>
          <a:lstStyle/>
          <a:p>
            <a:pPr algn="just">
              <a:lnSpc>
                <a:spcPts val="3600"/>
              </a:lnSpc>
            </a:pP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Tác</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giả</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đã</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so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sánh</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bóng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tối</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với</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bức</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màn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mỏng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endParaRPr lang="en-US" sz="2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00" name="Striped Right Arrow 99"/>
          <p:cNvSpPr/>
          <p:nvPr/>
        </p:nvSpPr>
        <p:spPr>
          <a:xfrm>
            <a:off x="1240876" y="1792753"/>
            <a:ext cx="378507" cy="27699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triped Right Arrow 100"/>
          <p:cNvSpPr/>
          <p:nvPr/>
        </p:nvSpPr>
        <p:spPr>
          <a:xfrm>
            <a:off x="1240875" y="3512917"/>
            <a:ext cx="378507" cy="276999"/>
          </a:xfrm>
          <a:prstGeom prst="stripedRightArrow">
            <a:avLst/>
          </a:prstGeom>
          <a:solidFill>
            <a:srgbClr val="AAB2F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99">
            <a:extLst>
              <a:ext uri="{FF2B5EF4-FFF2-40B4-BE49-F238E27FC236}">
                <a16:creationId xmlns:a16="http://schemas.microsoft.com/office/drawing/2014/main" xmlns="" id="{C7BAA9AE-B90A-214F-A3B6-5E97B2F9C120}"/>
              </a:ext>
            </a:extLst>
          </p:cNvPr>
          <p:cNvSpPr>
            <a:spLocks noChangeAspect="1"/>
          </p:cNvSpPr>
          <p:nvPr/>
        </p:nvSpPr>
        <p:spPr bwMode="auto">
          <a:xfrm>
            <a:off x="336389" y="4284966"/>
            <a:ext cx="266452" cy="197632"/>
          </a:xfrm>
          <a:custGeom>
            <a:avLst/>
            <a:gdLst>
              <a:gd name="T0" fmla="*/ 218880 w 1006"/>
              <a:gd name="T1" fmla="*/ 324046 h 746"/>
              <a:gd name="T2" fmla="*/ 218880 w 1006"/>
              <a:gd name="T3" fmla="*/ 324046 h 746"/>
              <a:gd name="T4" fmla="*/ 93992 w 1006"/>
              <a:gd name="T5" fmla="*/ 54805 h 746"/>
              <a:gd name="T6" fmla="*/ 93992 w 1006"/>
              <a:gd name="T7" fmla="*/ 54805 h 746"/>
              <a:gd name="T8" fmla="*/ 218880 w 1006"/>
              <a:gd name="T9" fmla="*/ 100041 h 746"/>
              <a:gd name="T10" fmla="*/ 218880 w 1006"/>
              <a:gd name="T11" fmla="*/ 100041 h 746"/>
              <a:gd name="T12" fmla="*/ 343333 w 1006"/>
              <a:gd name="T13" fmla="*/ 54805 h 746"/>
              <a:gd name="T14" fmla="*/ 343333 w 1006"/>
              <a:gd name="T15" fmla="*/ 54805 h 746"/>
              <a:gd name="T16" fmla="*/ 218880 w 1006"/>
              <a:gd name="T17" fmla="*/ 324046 h 7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6" h="746">
                <a:moveTo>
                  <a:pt x="503" y="745"/>
                </a:moveTo>
                <a:lnTo>
                  <a:pt x="503" y="745"/>
                </a:lnTo>
                <a:cubicBezTo>
                  <a:pt x="503" y="745"/>
                  <a:pt x="0" y="340"/>
                  <a:pt x="216" y="126"/>
                </a:cubicBezTo>
                <a:cubicBezTo>
                  <a:pt x="344" y="0"/>
                  <a:pt x="503" y="230"/>
                  <a:pt x="503" y="230"/>
                </a:cubicBezTo>
                <a:cubicBezTo>
                  <a:pt x="503" y="230"/>
                  <a:pt x="661" y="0"/>
                  <a:pt x="789" y="126"/>
                </a:cubicBezTo>
                <a:cubicBezTo>
                  <a:pt x="1005" y="340"/>
                  <a:pt x="503" y="745"/>
                  <a:pt x="503" y="745"/>
                </a:cubicBezTo>
              </a:path>
            </a:pathLst>
          </a:custGeom>
          <a:solidFill>
            <a:schemeClr val="accent3"/>
          </a:solidFill>
          <a:ln>
            <a:noFill/>
          </a:ln>
        </p:spPr>
        <p:txBody>
          <a:bodyPr wrap="none" anchor="ctr"/>
          <a:lstStyle/>
          <a:p>
            <a:endParaRPr lang="es-ES_tradnl"/>
          </a:p>
        </p:txBody>
      </p:sp>
      <p:sp>
        <p:nvSpPr>
          <p:cNvPr id="103" name="TextBox 102">
            <a:extLst>
              <a:ext uri="{FF2B5EF4-FFF2-40B4-BE49-F238E27FC236}">
                <a16:creationId xmlns:a16="http://schemas.microsoft.com/office/drawing/2014/main" xmlns="" id="{285A00EB-6E19-6B40-9784-DC91AD0ADC92}"/>
              </a:ext>
            </a:extLst>
          </p:cNvPr>
          <p:cNvSpPr txBox="1"/>
          <p:nvPr/>
        </p:nvSpPr>
        <p:spPr>
          <a:xfrm>
            <a:off x="928467" y="4238844"/>
            <a:ext cx="10988160" cy="972382"/>
          </a:xfrm>
          <a:prstGeom prst="rect">
            <a:avLst/>
          </a:prstGeom>
          <a:solidFill>
            <a:schemeClr val="accent3">
              <a:lumMod val="40000"/>
              <a:lumOff val="60000"/>
            </a:schemeClr>
          </a:solidFill>
        </p:spPr>
        <p:txBody>
          <a:bodyPr wrap="square" rtlCol="0">
            <a:spAutoFit/>
          </a:bodyPr>
          <a:lstStyle/>
          <a:p>
            <a:pPr algn="just">
              <a:lnSpc>
                <a:spcPts val="3600"/>
              </a:lnSpc>
            </a:pPr>
            <a:r>
              <a:rPr lang="en-US" sz="2400" i="1" dirty="0" smtClean="0">
                <a:solidFill>
                  <a:schemeClr val="accent6">
                    <a:lumMod val="50000"/>
                  </a:schemeClr>
                </a:solidFill>
                <a:latin typeface="Times New Roman" panose="02020603050405020304" pitchFamily="18" charset="0"/>
                <a:cs typeface="Times New Roman" panose="02020603050405020304" pitchFamily="18" charset="0"/>
              </a:rPr>
              <a:t>“</a:t>
            </a:r>
            <a:r>
              <a:rPr lang="vi-VN" sz="2400" i="1" dirty="0" smtClean="0">
                <a:solidFill>
                  <a:schemeClr val="accent6">
                    <a:lumMod val="50000"/>
                  </a:schemeClr>
                </a:solidFill>
                <a:latin typeface="Times New Roman" panose="02020603050405020304" pitchFamily="18" charset="0"/>
                <a:cs typeface="Times New Roman" panose="02020603050405020304" pitchFamily="18" charset="0"/>
              </a:rPr>
              <a:t>Trong </a:t>
            </a:r>
            <a:r>
              <a:rPr lang="vi-VN" sz="2400" i="1" dirty="0">
                <a:solidFill>
                  <a:schemeClr val="accent6">
                    <a:lumMod val="50000"/>
                  </a:schemeClr>
                </a:solidFill>
                <a:latin typeface="Times New Roman" panose="02020603050405020304" pitchFamily="18" charset="0"/>
                <a:cs typeface="Times New Roman" panose="02020603050405020304" pitchFamily="18" charset="0"/>
              </a:rPr>
              <a:t>im ắng, hương vườn thơm thoảng bắt đầu rón rén bước ra, và tung tăng trong ngọn gió nhẹ, nhảy trên cỏ, trườn theo những thân </a:t>
            </a:r>
            <a:r>
              <a:rPr lang="vi-VN" sz="2400" i="1" dirty="0" smtClean="0">
                <a:solidFill>
                  <a:schemeClr val="accent6">
                    <a:lumMod val="50000"/>
                  </a:schemeClr>
                </a:solidFill>
                <a:latin typeface="Times New Roman" panose="02020603050405020304" pitchFamily="18" charset="0"/>
                <a:cs typeface="Times New Roman" panose="02020603050405020304" pitchFamily="18" charset="0"/>
              </a:rPr>
              <a:t>cành</a:t>
            </a:r>
            <a:r>
              <a:rPr lang="en-US" sz="2400" i="1" dirty="0" smtClean="0">
                <a:solidFill>
                  <a:schemeClr val="accent6">
                    <a:lumMod val="50000"/>
                  </a:schemeClr>
                </a:solidFill>
                <a:latin typeface="Times New Roman" panose="02020603050405020304" pitchFamily="18" charset="0"/>
                <a:cs typeface="Times New Roman" panose="02020603050405020304" pitchFamily="18" charset="0"/>
              </a:rPr>
              <a:t>”</a:t>
            </a:r>
            <a:r>
              <a:rPr lang="vi-VN" sz="2400" i="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i="1" dirty="0">
              <a:solidFill>
                <a:schemeClr val="accent6">
                  <a:lumMod val="50000"/>
                </a:schemeClr>
              </a:solidFill>
              <a:latin typeface="Times New Roman" panose="02020603050405020304" pitchFamily="18" charset="0"/>
              <a:ea typeface="Lato Light" panose="020F0502020204030203" pitchFamily="34" charset="0"/>
              <a:cs typeface="Times New Roman" panose="02020603050405020304" pitchFamily="18" charset="0"/>
            </a:endParaRPr>
          </a:p>
        </p:txBody>
      </p:sp>
      <p:sp>
        <p:nvSpPr>
          <p:cNvPr id="104" name="TextBox 103">
            <a:extLst>
              <a:ext uri="{FF2B5EF4-FFF2-40B4-BE49-F238E27FC236}">
                <a16:creationId xmlns:a16="http://schemas.microsoft.com/office/drawing/2014/main" xmlns="" id="{4FE6CA15-9B0B-F642-942F-026A33A42767}"/>
              </a:ext>
            </a:extLst>
          </p:cNvPr>
          <p:cNvSpPr txBox="1"/>
          <p:nvPr/>
        </p:nvSpPr>
        <p:spPr>
          <a:xfrm>
            <a:off x="1759789" y="5180232"/>
            <a:ext cx="10115879" cy="1015663"/>
          </a:xfrm>
          <a:prstGeom prst="rect">
            <a:avLst/>
          </a:prstGeom>
          <a:noFill/>
        </p:spPr>
        <p:txBody>
          <a:bodyPr wrap="square" rtlCol="0">
            <a:spAutoFit/>
          </a:bodyPr>
          <a:lstStyle/>
          <a:p>
            <a:pPr algn="just">
              <a:lnSpc>
                <a:spcPts val="3600"/>
              </a:lnSpc>
            </a:pP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Tác</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giả</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miêu</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tả</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hương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thơm</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trong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vườn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như</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con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người</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như</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một</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em</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bé</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trốn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mẹ</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đi</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chơi</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rón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rén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bước</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ra</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tung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tăng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nhảy</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endParaRPr lang="en-US" sz="2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05" name="Striped Right Arrow 104"/>
          <p:cNvSpPr/>
          <p:nvPr/>
        </p:nvSpPr>
        <p:spPr>
          <a:xfrm>
            <a:off x="1281834" y="5347870"/>
            <a:ext cx="378507" cy="276999"/>
          </a:xfrm>
          <a:prstGeom prst="stripedRightArrow">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xmlns="" id="{4FE6CA15-9B0B-F642-942F-026A33A42767}"/>
              </a:ext>
            </a:extLst>
          </p:cNvPr>
          <p:cNvSpPr txBox="1"/>
          <p:nvPr/>
        </p:nvSpPr>
        <p:spPr>
          <a:xfrm>
            <a:off x="1759789" y="6121620"/>
            <a:ext cx="10115879" cy="553998"/>
          </a:xfrm>
          <a:prstGeom prst="rect">
            <a:avLst/>
          </a:prstGeom>
          <a:noFill/>
        </p:spPr>
        <p:txBody>
          <a:bodyPr wrap="square" rtlCol="0">
            <a:spAutoFit/>
          </a:bodyPr>
          <a:lstStyle/>
          <a:p>
            <a:pPr algn="just">
              <a:lnSpc>
                <a:spcPts val="3600"/>
              </a:lnSpc>
            </a:pP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Tác</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giả</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đã</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sử</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dụng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BPNT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nhân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hóa</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2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07" name="Striped Right Arrow 106"/>
          <p:cNvSpPr/>
          <p:nvPr/>
        </p:nvSpPr>
        <p:spPr>
          <a:xfrm>
            <a:off x="1281834" y="6289258"/>
            <a:ext cx="378507" cy="276999"/>
          </a:xfrm>
          <a:prstGeom prst="stripedRightArrow">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xmlns="" id="{4FE6CA15-9B0B-F642-942F-026A33A42767}"/>
              </a:ext>
            </a:extLst>
          </p:cNvPr>
          <p:cNvSpPr txBox="1"/>
          <p:nvPr/>
        </p:nvSpPr>
        <p:spPr>
          <a:xfrm>
            <a:off x="6858687" y="6121620"/>
            <a:ext cx="4076013" cy="553998"/>
          </a:xfrm>
          <a:prstGeom prst="rect">
            <a:avLst/>
          </a:prstGeom>
          <a:noFill/>
        </p:spPr>
        <p:txBody>
          <a:bodyPr wrap="square" rtlCol="0">
            <a:spAutoFit/>
          </a:bodyPr>
          <a:lstStyle/>
          <a:p>
            <a:pPr algn="just">
              <a:lnSpc>
                <a:spcPts val="3600"/>
              </a:lnSpc>
            </a:pP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Sự</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vật</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trở</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nên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sinh</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động</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75000"/>
                  </a:schemeClr>
                </a:solidFill>
                <a:latin typeface="Times New Roman" panose="02020603050405020304" pitchFamily="18" charset="0"/>
                <a:cs typeface="Times New Roman" panose="02020603050405020304" pitchFamily="18" charset="0"/>
              </a:rPr>
              <a:t>hơn</a:t>
            </a:r>
            <a:r>
              <a:rPr lang="en-US" sz="2400"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2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09" name="Striped Right Arrow 108"/>
          <p:cNvSpPr/>
          <p:nvPr/>
        </p:nvSpPr>
        <p:spPr>
          <a:xfrm>
            <a:off x="6380732" y="6289258"/>
            <a:ext cx="378507" cy="276999"/>
          </a:xfrm>
          <a:prstGeom prst="stripedRightArrow">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7780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wipe(left)">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randombar(horizontal)">
                                      <p:cBhvr>
                                        <p:cTn id="15" dur="500"/>
                                        <p:tgtEl>
                                          <p:spTgt spid="100"/>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randombar(horizontal)">
                                      <p:cBhvr>
                                        <p:cTn id="19" dur="500"/>
                                        <p:tgtEl>
                                          <p:spTgt spid="9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p:cTn id="24" dur="500" fill="hold"/>
                                        <p:tgtEl>
                                          <p:spTgt spid="97"/>
                                        </p:tgtEl>
                                        <p:attrNameLst>
                                          <p:attrName>ppt_w</p:attrName>
                                        </p:attrNameLst>
                                      </p:cBhvr>
                                      <p:tavLst>
                                        <p:tav tm="0">
                                          <p:val>
                                            <p:fltVal val="0"/>
                                          </p:val>
                                        </p:tav>
                                        <p:tav tm="100000">
                                          <p:val>
                                            <p:strVal val="#ppt_w"/>
                                          </p:val>
                                        </p:tav>
                                      </p:tavLst>
                                    </p:anim>
                                    <p:anim calcmode="lin" valueType="num">
                                      <p:cBhvr>
                                        <p:cTn id="25" dur="500" fill="hold"/>
                                        <p:tgtEl>
                                          <p:spTgt spid="97"/>
                                        </p:tgtEl>
                                        <p:attrNameLst>
                                          <p:attrName>ppt_h</p:attrName>
                                        </p:attrNameLst>
                                      </p:cBhvr>
                                      <p:tavLst>
                                        <p:tav tm="0">
                                          <p:val>
                                            <p:fltVal val="0"/>
                                          </p:val>
                                        </p:tav>
                                        <p:tav tm="100000">
                                          <p:val>
                                            <p:strVal val="#ppt_h"/>
                                          </p:val>
                                        </p:tav>
                                      </p:tavLst>
                                    </p:anim>
                                    <p:animEffect transition="in" filter="fade">
                                      <p:cBhvr>
                                        <p:cTn id="26" dur="500"/>
                                        <p:tgtEl>
                                          <p:spTgt spid="9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ppt_w</p:attrName>
                                        </p:attrNameLst>
                                      </p:cBhvr>
                                      <p:tavLst>
                                        <p:tav tm="0">
                                          <p:val>
                                            <p:fltVal val="0"/>
                                          </p:val>
                                        </p:tav>
                                        <p:tav tm="100000">
                                          <p:val>
                                            <p:strVal val="#ppt_w"/>
                                          </p:val>
                                        </p:tav>
                                      </p:tavLst>
                                    </p:anim>
                                    <p:anim calcmode="lin" valueType="num">
                                      <p:cBhvr>
                                        <p:cTn id="30" dur="500" fill="hold"/>
                                        <p:tgtEl>
                                          <p:spTgt spid="95"/>
                                        </p:tgtEl>
                                        <p:attrNameLst>
                                          <p:attrName>ppt_h</p:attrName>
                                        </p:attrNameLst>
                                      </p:cBhvr>
                                      <p:tavLst>
                                        <p:tav tm="0">
                                          <p:val>
                                            <p:fltVal val="0"/>
                                          </p:val>
                                        </p:tav>
                                        <p:tav tm="100000">
                                          <p:val>
                                            <p:strVal val="#ppt_h"/>
                                          </p:val>
                                        </p:tav>
                                      </p:tavLst>
                                    </p:anim>
                                    <p:animEffect transition="in" filter="fade">
                                      <p:cBhvr>
                                        <p:cTn id="31" dur="500"/>
                                        <p:tgtEl>
                                          <p:spTgt spid="9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circle(in)">
                                      <p:cBhvr>
                                        <p:cTn id="36" dur="2000"/>
                                        <p:tgtEl>
                                          <p:spTgt spid="10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circle(in)">
                                      <p:cBhvr>
                                        <p:cTn id="39" dur="2000"/>
                                        <p:tgtEl>
                                          <p:spTgt spid="9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randombar(horizontal)">
                                      <p:cBhvr>
                                        <p:cTn id="44" dur="500"/>
                                        <p:tgtEl>
                                          <p:spTgt spid="10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randombar(horizontal)">
                                      <p:cBhvr>
                                        <p:cTn id="47" dur="500"/>
                                        <p:tgtEl>
                                          <p:spTgt spid="10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circle(in)">
                                      <p:cBhvr>
                                        <p:cTn id="52" dur="2000"/>
                                        <p:tgtEl>
                                          <p:spTgt spid="10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circle(in)">
                                      <p:cBhvr>
                                        <p:cTn id="55" dur="2000"/>
                                        <p:tgtEl>
                                          <p:spTgt spid="10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circle(in)">
                                      <p:cBhvr>
                                        <p:cTn id="60" dur="2000"/>
                                        <p:tgtEl>
                                          <p:spTgt spid="10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circle(in)">
                                      <p:cBhvr>
                                        <p:cTn id="63" dur="2000"/>
                                        <p:tgtEl>
                                          <p:spTgt spid="10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circle(in)">
                                      <p:cBhvr>
                                        <p:cTn id="68" dur="2000"/>
                                        <p:tgtEl>
                                          <p:spTgt spid="109"/>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circle(in)">
                                      <p:cBhvr>
                                        <p:cTn id="71"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p:bldP spid="99" grpId="0"/>
      <p:bldP spid="100" grpId="0" animBg="1"/>
      <p:bldP spid="101" grpId="0" animBg="1"/>
      <p:bldP spid="102" grpId="0" animBg="1"/>
      <p:bldP spid="103" grpId="0" animBg="1"/>
      <p:bldP spid="104" grpId="0"/>
      <p:bldP spid="105" grpId="0" animBg="1"/>
      <p:bldP spid="106" grpId="0"/>
      <p:bldP spid="107" grpId="0" animBg="1"/>
      <p:bldP spid="108" grpId="0"/>
      <p:bldP spid="1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03" y="353794"/>
            <a:ext cx="11339512" cy="251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3"/>
          <p:cNvSpPr>
            <a:spLocks noGrp="1" noChangeArrowheads="1"/>
          </p:cNvSpPr>
          <p:nvPr>
            <p:ph type="body" idx="1"/>
          </p:nvPr>
        </p:nvSpPr>
        <p:spPr>
          <a:xfrm>
            <a:off x="552892" y="609601"/>
            <a:ext cx="10855843" cy="5821363"/>
          </a:xfrm>
        </p:spPr>
        <p:txBody>
          <a:bodyPr>
            <a:normAutofit/>
          </a:bodyPr>
          <a:lstStyle/>
          <a:p>
            <a:pPr eaLnBrk="1" hangingPunct="1">
              <a:buFontTx/>
              <a:buNone/>
            </a:pPr>
            <a:endParaRPr lang="en-US" altLang="en-US" sz="3600" dirty="0" smtClean="0">
              <a:solidFill>
                <a:srgbClr val="002060"/>
              </a:solidFill>
              <a:latin typeface="Times New Roman" pitchFamily="18" charset="0"/>
              <a:cs typeface="Times New Roman" pitchFamily="18" charset="0"/>
            </a:endParaRPr>
          </a:p>
          <a:p>
            <a:pPr algn="ctr">
              <a:buNone/>
            </a:pPr>
            <a:r>
              <a:rPr lang="en-US" altLang="en-US" sz="3600" b="1" dirty="0" err="1" smtClean="0">
                <a:solidFill>
                  <a:schemeClr val="bg1"/>
                </a:solidFill>
                <a:latin typeface="Times New Roman" pitchFamily="18" charset="0"/>
                <a:cs typeface="Times New Roman" pitchFamily="18" charset="0"/>
              </a:rPr>
              <a:t>Trình</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tự</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miêu</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tả</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trong</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bài</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Rừng</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trưa</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có</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gì</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khác</a:t>
            </a:r>
            <a:r>
              <a:rPr lang="en-US" altLang="en-US" sz="3600" b="1" dirty="0" smtClean="0">
                <a:solidFill>
                  <a:schemeClr val="bg1"/>
                </a:solidFill>
                <a:latin typeface="Times New Roman" pitchFamily="18" charset="0"/>
                <a:cs typeface="Times New Roman" pitchFamily="18" charset="0"/>
              </a:rPr>
              <a:t> </a:t>
            </a:r>
            <a:r>
              <a:rPr lang="en-US" altLang="en-US" sz="3600" b="1" dirty="0" err="1" smtClean="0">
                <a:solidFill>
                  <a:schemeClr val="bg1"/>
                </a:solidFill>
                <a:latin typeface="Times New Roman" pitchFamily="18" charset="0"/>
                <a:cs typeface="Times New Roman" pitchFamily="18" charset="0"/>
              </a:rPr>
              <a:t>với</a:t>
            </a:r>
            <a:r>
              <a:rPr lang="en-US" altLang="en-US" sz="3600" b="1" dirty="0" smtClean="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bài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Chiều</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tối</a:t>
            </a:r>
            <a:r>
              <a:rPr lang="en-US" altLang="en-US" sz="3600" b="1" dirty="0">
                <a:solidFill>
                  <a:schemeClr val="bg1"/>
                </a:solidFill>
                <a:latin typeface="Times New Roman" pitchFamily="18" charset="0"/>
                <a:cs typeface="Times New Roman" pitchFamily="18" charset="0"/>
              </a:rPr>
              <a:t>?</a:t>
            </a:r>
          </a:p>
          <a:p>
            <a:pPr eaLnBrk="1" hangingPunct="1">
              <a:buFontTx/>
              <a:buNone/>
            </a:pPr>
            <a:endParaRPr lang="en-US" altLang="en-US" sz="3600" dirty="0" smtClean="0">
              <a:solidFill>
                <a:srgbClr val="002060"/>
              </a:solidFill>
              <a:latin typeface="Times New Roman" pitchFamily="18" charset="0"/>
              <a:cs typeface="Times New Roman" pitchFamily="18" charset="0"/>
            </a:endParaRPr>
          </a:p>
          <a:p>
            <a:pPr>
              <a:buFont typeface="Wingdings" pitchFamily="2" charset="2"/>
              <a:buChar char="Ø"/>
            </a:pP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Bài</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Rừng</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trưa</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tác</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giả</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tả</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từng</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bộ</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phận</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của</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cảnh</a:t>
            </a:r>
            <a:r>
              <a:rPr lang="en-US" altLang="en-US" sz="3600" dirty="0" smtClean="0">
                <a:solidFill>
                  <a:srgbClr val="002060"/>
                </a:solidFill>
                <a:latin typeface="Times New Roman" pitchFamily="18" charset="0"/>
                <a:cs typeface="Times New Roman" pitchFamily="18" charset="0"/>
              </a:rPr>
              <a:t> ở </a:t>
            </a:r>
            <a:r>
              <a:rPr lang="en-US" altLang="en-US" sz="3600" dirty="0" err="1" smtClean="0">
                <a:solidFill>
                  <a:srgbClr val="002060"/>
                </a:solidFill>
                <a:latin typeface="Times New Roman" pitchFamily="18" charset="0"/>
                <a:cs typeface="Times New Roman" pitchFamily="18" charset="0"/>
              </a:rPr>
              <a:t>một</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thời</a:t>
            </a:r>
            <a:r>
              <a:rPr lang="en-US" altLang="en-US" sz="3600" dirty="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điểm</a:t>
            </a:r>
            <a:endParaRPr lang="en-US" altLang="en-US" sz="3600" dirty="0" smtClean="0">
              <a:solidFill>
                <a:srgbClr val="002060"/>
              </a:solidFill>
              <a:latin typeface="Times New Roman" pitchFamily="18" charset="0"/>
              <a:cs typeface="Times New Roman" pitchFamily="18" charset="0"/>
            </a:endParaRPr>
          </a:p>
          <a:p>
            <a:pPr>
              <a:buFont typeface="Wingdings" pitchFamily="2" charset="2"/>
              <a:buChar char="Ø"/>
            </a:pP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Bài</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Chiều</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tối</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tác</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giả</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tả</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cảnh</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theo</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sự</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thay</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đổi</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của</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thời</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gian</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tập</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trung</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tả</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sự</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chuyển</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giao</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giữa</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chiều</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và</a:t>
            </a:r>
            <a:r>
              <a:rPr lang="en-US" altLang="en-US" sz="3600" dirty="0" smtClean="0">
                <a:solidFill>
                  <a:srgbClr val="002060"/>
                </a:solidFill>
                <a:latin typeface="Times New Roman" pitchFamily="18" charset="0"/>
                <a:cs typeface="Times New Roman" pitchFamily="18" charset="0"/>
              </a:rPr>
              <a:t> </a:t>
            </a:r>
            <a:r>
              <a:rPr lang="en-US" altLang="en-US" sz="3600" dirty="0" err="1" smtClean="0">
                <a:solidFill>
                  <a:srgbClr val="002060"/>
                </a:solidFill>
                <a:latin typeface="Times New Roman" pitchFamily="18" charset="0"/>
                <a:cs typeface="Times New Roman" pitchFamily="18" charset="0"/>
              </a:rPr>
              <a:t>tối</a:t>
            </a:r>
            <a:r>
              <a:rPr lang="en-US" altLang="en-US" sz="3600" dirty="0" smtClean="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10377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xEl>
                                              <p:pRg st="1" end="1"/>
                                            </p:txEl>
                                          </p:spTgt>
                                        </p:tgtEl>
                                        <p:attrNameLst>
                                          <p:attrName>style.visibility</p:attrName>
                                        </p:attrNameLst>
                                      </p:cBhvr>
                                      <p:to>
                                        <p:strVal val="visible"/>
                                      </p:to>
                                    </p:set>
                                    <p:animEffect transition="in" filter="fade">
                                      <p:cBhvr>
                                        <p:cTn id="7" dur="1000"/>
                                        <p:tgtEl>
                                          <p:spTgt spid="9218">
                                            <p:txEl>
                                              <p:pRg st="1" end="1"/>
                                            </p:txEl>
                                          </p:spTgt>
                                        </p:tgtEl>
                                      </p:cBhvr>
                                    </p:animEffect>
                                    <p:anim calcmode="lin" valueType="num">
                                      <p:cBhvr>
                                        <p:cTn id="8" dur="1000" fill="hold"/>
                                        <p:tgtEl>
                                          <p:spTgt spid="921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2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8">
                                            <p:txEl>
                                              <p:pRg st="3" end="3"/>
                                            </p:txEl>
                                          </p:spTgt>
                                        </p:tgtEl>
                                        <p:attrNameLst>
                                          <p:attrName>style.visibility</p:attrName>
                                        </p:attrNameLst>
                                      </p:cBhvr>
                                      <p:to>
                                        <p:strVal val="visible"/>
                                      </p:to>
                                    </p:set>
                                    <p:animEffect transition="in" filter="fade">
                                      <p:cBhvr>
                                        <p:cTn id="14" dur="1000"/>
                                        <p:tgtEl>
                                          <p:spTgt spid="9218">
                                            <p:txEl>
                                              <p:pRg st="3" end="3"/>
                                            </p:txEl>
                                          </p:spTgt>
                                        </p:tgtEl>
                                      </p:cBhvr>
                                    </p:animEffect>
                                    <p:anim calcmode="lin" valueType="num">
                                      <p:cBhvr>
                                        <p:cTn id="15" dur="1000" fill="hold"/>
                                        <p:tgtEl>
                                          <p:spTgt spid="921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218">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18">
                                            <p:txEl>
                                              <p:pRg st="4" end="4"/>
                                            </p:txEl>
                                          </p:spTgt>
                                        </p:tgtEl>
                                        <p:attrNameLst>
                                          <p:attrName>style.visibility</p:attrName>
                                        </p:attrNameLst>
                                      </p:cBhvr>
                                      <p:to>
                                        <p:strVal val="visible"/>
                                      </p:to>
                                    </p:set>
                                    <p:animEffect transition="in" filter="fade">
                                      <p:cBhvr>
                                        <p:cTn id="19" dur="1000"/>
                                        <p:tgtEl>
                                          <p:spTgt spid="9218">
                                            <p:txEl>
                                              <p:pRg st="4" end="4"/>
                                            </p:txEl>
                                          </p:spTgt>
                                        </p:tgtEl>
                                      </p:cBhvr>
                                    </p:animEffect>
                                    <p:anim calcmode="lin" valueType="num">
                                      <p:cBhvr>
                                        <p:cTn id="20" dur="1000" fill="hold"/>
                                        <p:tgtEl>
                                          <p:spTgt spid="9218">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92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2">
            <a:extLst>
              <a:ext uri="{FF2B5EF4-FFF2-40B4-BE49-F238E27FC236}">
                <a16:creationId xmlns:a16="http://schemas.microsoft.com/office/drawing/2014/main" xmlns="" id="{E2A4555C-8D5D-B445-AD32-65AA9E977B8E}"/>
              </a:ext>
            </a:extLst>
          </p:cNvPr>
          <p:cNvGrpSpPr>
            <a:grpSpLocks/>
          </p:cNvGrpSpPr>
          <p:nvPr/>
        </p:nvGrpSpPr>
        <p:grpSpPr bwMode="auto">
          <a:xfrm rot="18169036">
            <a:off x="11537221" y="161248"/>
            <a:ext cx="618752" cy="499360"/>
            <a:chOff x="3561602" y="3478922"/>
            <a:chExt cx="1036799" cy="835199"/>
          </a:xfrm>
        </p:grpSpPr>
        <p:sp>
          <p:nvSpPr>
            <p:cNvPr id="170" name="Freeform 13">
              <a:extLst>
                <a:ext uri="{FF2B5EF4-FFF2-40B4-BE49-F238E27FC236}">
                  <a16:creationId xmlns:a16="http://schemas.microsoft.com/office/drawing/2014/main" xmlns="" id="{B9FD40E8-098B-644E-94D8-02CAD13E3DD8}"/>
                </a:ext>
              </a:extLst>
            </p:cNvPr>
            <p:cNvSpPr>
              <a:spLocks noChangeArrowheads="1"/>
            </p:cNvSpPr>
            <p:nvPr/>
          </p:nvSpPr>
          <p:spPr bwMode="auto">
            <a:xfrm>
              <a:off x="3857281" y="3684361"/>
              <a:ext cx="328319" cy="627841"/>
            </a:xfrm>
            <a:custGeom>
              <a:avLst/>
              <a:gdLst>
                <a:gd name="T0" fmla="*/ 18264 w 755"/>
                <a:gd name="T1" fmla="*/ 627405 h 1441"/>
                <a:gd name="T2" fmla="*/ 18264 w 755"/>
                <a:gd name="T3" fmla="*/ 627405 h 1441"/>
                <a:gd name="T4" fmla="*/ 6523 w 755"/>
                <a:gd name="T5" fmla="*/ 622613 h 1441"/>
                <a:gd name="T6" fmla="*/ 6523 w 755"/>
                <a:gd name="T7" fmla="*/ 622613 h 1441"/>
                <a:gd name="T8" fmla="*/ 6523 w 755"/>
                <a:gd name="T9" fmla="*/ 599521 h 1441"/>
                <a:gd name="T10" fmla="*/ 6523 w 755"/>
                <a:gd name="T11" fmla="*/ 599521 h 1441"/>
                <a:gd name="T12" fmla="*/ 293965 w 755"/>
                <a:gd name="T13" fmla="*/ 15249 h 1441"/>
                <a:gd name="T14" fmla="*/ 293965 w 755"/>
                <a:gd name="T15" fmla="*/ 15249 h 1441"/>
                <a:gd name="T16" fmla="*/ 312664 w 755"/>
                <a:gd name="T17" fmla="*/ 1307 h 1441"/>
                <a:gd name="T18" fmla="*/ 312664 w 755"/>
                <a:gd name="T19" fmla="*/ 1307 h 1441"/>
                <a:gd name="T20" fmla="*/ 326580 w 755"/>
                <a:gd name="T21" fmla="*/ 20478 h 1441"/>
                <a:gd name="T22" fmla="*/ 326580 w 755"/>
                <a:gd name="T23" fmla="*/ 20478 h 1441"/>
                <a:gd name="T24" fmla="*/ 30005 w 755"/>
                <a:gd name="T25" fmla="*/ 622177 h 1441"/>
                <a:gd name="T26" fmla="*/ 30005 w 755"/>
                <a:gd name="T27" fmla="*/ 622177 h 1441"/>
                <a:gd name="T28" fmla="*/ 18264 w 755"/>
                <a:gd name="T29" fmla="*/ 627405 h 14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5" h="1441">
                  <a:moveTo>
                    <a:pt x="42" y="1440"/>
                  </a:moveTo>
                  <a:lnTo>
                    <a:pt x="42" y="1440"/>
                  </a:lnTo>
                  <a:cubicBezTo>
                    <a:pt x="32" y="1440"/>
                    <a:pt x="23" y="1437"/>
                    <a:pt x="15" y="1429"/>
                  </a:cubicBezTo>
                  <a:cubicBezTo>
                    <a:pt x="1" y="1415"/>
                    <a:pt x="0" y="1391"/>
                    <a:pt x="15" y="1376"/>
                  </a:cubicBezTo>
                  <a:cubicBezTo>
                    <a:pt x="541" y="832"/>
                    <a:pt x="674" y="43"/>
                    <a:pt x="676" y="35"/>
                  </a:cubicBezTo>
                  <a:cubicBezTo>
                    <a:pt x="679" y="14"/>
                    <a:pt x="699" y="0"/>
                    <a:pt x="719" y="3"/>
                  </a:cubicBezTo>
                  <a:cubicBezTo>
                    <a:pt x="740" y="7"/>
                    <a:pt x="754" y="26"/>
                    <a:pt x="751" y="47"/>
                  </a:cubicBezTo>
                  <a:cubicBezTo>
                    <a:pt x="745" y="80"/>
                    <a:pt x="613" y="867"/>
                    <a:pt x="69" y="1428"/>
                  </a:cubicBezTo>
                  <a:cubicBezTo>
                    <a:pt x="62" y="1437"/>
                    <a:pt x="52" y="1440"/>
                    <a:pt x="42" y="1440"/>
                  </a:cubicBezTo>
                </a:path>
              </a:pathLst>
            </a:custGeom>
            <a:solidFill>
              <a:srgbClr val="3581B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a:p>
          </p:txBody>
        </p:sp>
        <p:sp>
          <p:nvSpPr>
            <p:cNvPr id="171" name="Freeform 14">
              <a:extLst>
                <a:ext uri="{FF2B5EF4-FFF2-40B4-BE49-F238E27FC236}">
                  <a16:creationId xmlns:a16="http://schemas.microsoft.com/office/drawing/2014/main" xmlns="" id="{9142958B-7759-E04D-BC98-2EC9228B53BA}"/>
                </a:ext>
              </a:extLst>
            </p:cNvPr>
            <p:cNvSpPr>
              <a:spLocks noChangeArrowheads="1"/>
            </p:cNvSpPr>
            <p:nvPr/>
          </p:nvSpPr>
          <p:spPr bwMode="auto">
            <a:xfrm>
              <a:off x="3778561" y="3807240"/>
              <a:ext cx="161280" cy="501121"/>
            </a:xfrm>
            <a:custGeom>
              <a:avLst/>
              <a:gdLst>
                <a:gd name="T0" fmla="*/ 101401 w 369"/>
                <a:gd name="T1" fmla="*/ 500686 h 1153"/>
                <a:gd name="T2" fmla="*/ 101401 w 369"/>
                <a:gd name="T3" fmla="*/ 500686 h 1153"/>
                <a:gd name="T4" fmla="*/ 98779 w 369"/>
                <a:gd name="T5" fmla="*/ 500686 h 1153"/>
                <a:gd name="T6" fmla="*/ 98779 w 369"/>
                <a:gd name="T7" fmla="*/ 500686 h 1153"/>
                <a:gd name="T8" fmla="*/ 84792 w 369"/>
                <a:gd name="T9" fmla="*/ 481563 h 1153"/>
                <a:gd name="T10" fmla="*/ 84792 w 369"/>
                <a:gd name="T11" fmla="*/ 481563 h 1153"/>
                <a:gd name="T12" fmla="*/ 5682 w 369"/>
                <a:gd name="T13" fmla="*/ 28685 h 1153"/>
                <a:gd name="T14" fmla="*/ 5682 w 369"/>
                <a:gd name="T15" fmla="*/ 28685 h 1153"/>
                <a:gd name="T16" fmla="*/ 9179 w 369"/>
                <a:gd name="T17" fmla="*/ 5650 h 1153"/>
                <a:gd name="T18" fmla="*/ 9179 w 369"/>
                <a:gd name="T19" fmla="*/ 5650 h 1153"/>
                <a:gd name="T20" fmla="*/ 32343 w 369"/>
                <a:gd name="T21" fmla="*/ 8692 h 1153"/>
                <a:gd name="T22" fmla="*/ 32343 w 369"/>
                <a:gd name="T23" fmla="*/ 8692 h 1153"/>
                <a:gd name="T24" fmla="*/ 117573 w 369"/>
                <a:gd name="T25" fmla="*/ 486344 h 1153"/>
                <a:gd name="T26" fmla="*/ 117573 w 369"/>
                <a:gd name="T27" fmla="*/ 486344 h 1153"/>
                <a:gd name="T28" fmla="*/ 101401 w 369"/>
                <a:gd name="T29" fmla="*/ 500686 h 11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1153">
                  <a:moveTo>
                    <a:pt x="232" y="1152"/>
                  </a:moveTo>
                  <a:lnTo>
                    <a:pt x="232" y="1152"/>
                  </a:lnTo>
                  <a:cubicBezTo>
                    <a:pt x="230" y="1152"/>
                    <a:pt x="228" y="1152"/>
                    <a:pt x="226" y="1152"/>
                  </a:cubicBezTo>
                  <a:cubicBezTo>
                    <a:pt x="206" y="1149"/>
                    <a:pt x="191" y="1130"/>
                    <a:pt x="194" y="1108"/>
                  </a:cubicBezTo>
                  <a:cubicBezTo>
                    <a:pt x="289" y="440"/>
                    <a:pt x="16" y="70"/>
                    <a:pt x="13" y="66"/>
                  </a:cubicBezTo>
                  <a:cubicBezTo>
                    <a:pt x="0" y="50"/>
                    <a:pt x="4" y="25"/>
                    <a:pt x="21" y="13"/>
                  </a:cubicBezTo>
                  <a:cubicBezTo>
                    <a:pt x="37" y="0"/>
                    <a:pt x="61" y="3"/>
                    <a:pt x="74" y="20"/>
                  </a:cubicBezTo>
                  <a:cubicBezTo>
                    <a:pt x="86" y="36"/>
                    <a:pt x="368" y="419"/>
                    <a:pt x="269" y="1119"/>
                  </a:cubicBezTo>
                  <a:cubicBezTo>
                    <a:pt x="267" y="1138"/>
                    <a:pt x="251" y="1152"/>
                    <a:pt x="232" y="1152"/>
                  </a:cubicBezTo>
                </a:path>
              </a:pathLst>
            </a:custGeom>
            <a:solidFill>
              <a:srgbClr val="3581B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a:p>
          </p:txBody>
        </p:sp>
        <p:sp>
          <p:nvSpPr>
            <p:cNvPr id="172" name="Freeform 15">
              <a:extLst>
                <a:ext uri="{FF2B5EF4-FFF2-40B4-BE49-F238E27FC236}">
                  <a16:creationId xmlns:a16="http://schemas.microsoft.com/office/drawing/2014/main" xmlns="" id="{8D2DC910-711C-074A-8AFB-3A308FC59A52}"/>
                </a:ext>
              </a:extLst>
            </p:cNvPr>
            <p:cNvSpPr>
              <a:spLocks noChangeArrowheads="1"/>
            </p:cNvSpPr>
            <p:nvPr/>
          </p:nvSpPr>
          <p:spPr bwMode="auto">
            <a:xfrm>
              <a:off x="3859200" y="4143242"/>
              <a:ext cx="470401" cy="170879"/>
            </a:xfrm>
            <a:custGeom>
              <a:avLst/>
              <a:gdLst>
                <a:gd name="T0" fmla="*/ 16566 w 1079"/>
                <a:gd name="T1" fmla="*/ 170442 h 391"/>
                <a:gd name="T2" fmla="*/ 16566 w 1079"/>
                <a:gd name="T3" fmla="*/ 170442 h 391"/>
                <a:gd name="T4" fmla="*/ 0 w 1079"/>
                <a:gd name="T5" fmla="*/ 153835 h 391"/>
                <a:gd name="T6" fmla="*/ 0 w 1079"/>
                <a:gd name="T7" fmla="*/ 153835 h 391"/>
                <a:gd name="T8" fmla="*/ 16566 w 1079"/>
                <a:gd name="T9" fmla="*/ 137228 h 391"/>
                <a:gd name="T10" fmla="*/ 16566 w 1079"/>
                <a:gd name="T11" fmla="*/ 137228 h 391"/>
                <a:gd name="T12" fmla="*/ 439012 w 1079"/>
                <a:gd name="T13" fmla="*/ 6992 h 391"/>
                <a:gd name="T14" fmla="*/ 439012 w 1079"/>
                <a:gd name="T15" fmla="*/ 6992 h 391"/>
                <a:gd name="T16" fmla="*/ 462554 w 1079"/>
                <a:gd name="T17" fmla="*/ 6555 h 391"/>
                <a:gd name="T18" fmla="*/ 462554 w 1079"/>
                <a:gd name="T19" fmla="*/ 6555 h 391"/>
                <a:gd name="T20" fmla="*/ 463426 w 1079"/>
                <a:gd name="T21" fmla="*/ 29718 h 391"/>
                <a:gd name="T22" fmla="*/ 463426 w 1079"/>
                <a:gd name="T23" fmla="*/ 29718 h 391"/>
                <a:gd name="T24" fmla="*/ 16566 w 1079"/>
                <a:gd name="T25" fmla="*/ 170442 h 3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9" h="391">
                  <a:moveTo>
                    <a:pt x="38" y="390"/>
                  </a:moveTo>
                  <a:lnTo>
                    <a:pt x="38" y="390"/>
                  </a:lnTo>
                  <a:cubicBezTo>
                    <a:pt x="17" y="390"/>
                    <a:pt x="0" y="373"/>
                    <a:pt x="0" y="352"/>
                  </a:cubicBezTo>
                  <a:cubicBezTo>
                    <a:pt x="0" y="331"/>
                    <a:pt x="17" y="314"/>
                    <a:pt x="38" y="314"/>
                  </a:cubicBezTo>
                  <a:cubicBezTo>
                    <a:pt x="719" y="314"/>
                    <a:pt x="1005" y="19"/>
                    <a:pt x="1007" y="16"/>
                  </a:cubicBezTo>
                  <a:cubicBezTo>
                    <a:pt x="1022" y="1"/>
                    <a:pt x="1046" y="0"/>
                    <a:pt x="1061" y="15"/>
                  </a:cubicBezTo>
                  <a:cubicBezTo>
                    <a:pt x="1077" y="29"/>
                    <a:pt x="1078" y="53"/>
                    <a:pt x="1063" y="68"/>
                  </a:cubicBezTo>
                  <a:cubicBezTo>
                    <a:pt x="1051" y="81"/>
                    <a:pt x="755" y="390"/>
                    <a:pt x="38" y="390"/>
                  </a:cubicBezTo>
                </a:path>
              </a:pathLst>
            </a:custGeom>
            <a:solidFill>
              <a:srgbClr val="3581B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a:p>
          </p:txBody>
        </p:sp>
        <p:sp>
          <p:nvSpPr>
            <p:cNvPr id="173" name="Freeform 16">
              <a:extLst>
                <a:ext uri="{FF2B5EF4-FFF2-40B4-BE49-F238E27FC236}">
                  <a16:creationId xmlns:a16="http://schemas.microsoft.com/office/drawing/2014/main" xmlns="" id="{9876EFDB-BA23-2147-9ED8-EBC5E19B1A42}"/>
                </a:ext>
              </a:extLst>
            </p:cNvPr>
            <p:cNvSpPr>
              <a:spLocks/>
            </p:cNvSpPr>
            <p:nvPr/>
          </p:nvSpPr>
          <p:spPr bwMode="auto">
            <a:xfrm>
              <a:off x="3957121" y="3478922"/>
              <a:ext cx="420479" cy="424319"/>
            </a:xfrm>
            <a:custGeom>
              <a:avLst/>
              <a:gdLst>
                <a:gd name="T0" fmla="*/ 158712 w 967"/>
                <a:gd name="T1" fmla="*/ 125644 h 976"/>
                <a:gd name="T2" fmla="*/ 158712 w 967"/>
                <a:gd name="T3" fmla="*/ 125644 h 976"/>
                <a:gd name="T4" fmla="*/ 275246 w 967"/>
                <a:gd name="T5" fmla="*/ 24781 h 976"/>
                <a:gd name="T6" fmla="*/ 275246 w 967"/>
                <a:gd name="T7" fmla="*/ 24781 h 976"/>
                <a:gd name="T8" fmla="*/ 315685 w 967"/>
                <a:gd name="T9" fmla="*/ 180423 h 976"/>
                <a:gd name="T10" fmla="*/ 315685 w 967"/>
                <a:gd name="T11" fmla="*/ 180423 h 976"/>
                <a:gd name="T12" fmla="*/ 417870 w 967"/>
                <a:gd name="T13" fmla="*/ 264330 h 976"/>
                <a:gd name="T14" fmla="*/ 417870 w 967"/>
                <a:gd name="T15" fmla="*/ 264330 h 976"/>
                <a:gd name="T16" fmla="*/ 274377 w 967"/>
                <a:gd name="T17" fmla="*/ 320848 h 976"/>
                <a:gd name="T18" fmla="*/ 274377 w 967"/>
                <a:gd name="T19" fmla="*/ 320848 h 976"/>
                <a:gd name="T20" fmla="*/ 173497 w 967"/>
                <a:gd name="T21" fmla="*/ 407798 h 976"/>
                <a:gd name="T22" fmla="*/ 173497 w 967"/>
                <a:gd name="T23" fmla="*/ 407798 h 976"/>
                <a:gd name="T24" fmla="*/ 114795 w 967"/>
                <a:gd name="T25" fmla="*/ 277372 h 976"/>
                <a:gd name="T26" fmla="*/ 114795 w 967"/>
                <a:gd name="T27" fmla="*/ 277372 h 976"/>
                <a:gd name="T28" fmla="*/ 6088 w 967"/>
                <a:gd name="T29" fmla="*/ 194769 h 976"/>
                <a:gd name="T30" fmla="*/ 6088 w 967"/>
                <a:gd name="T31" fmla="*/ 194769 h 976"/>
                <a:gd name="T32" fmla="*/ 158712 w 967"/>
                <a:gd name="T33" fmla="*/ 125644 h 9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7" h="976">
                  <a:moveTo>
                    <a:pt x="365" y="289"/>
                  </a:moveTo>
                  <a:lnTo>
                    <a:pt x="365" y="289"/>
                  </a:lnTo>
                  <a:cubicBezTo>
                    <a:pt x="365" y="289"/>
                    <a:pt x="408" y="0"/>
                    <a:pt x="633" y="57"/>
                  </a:cubicBezTo>
                  <a:cubicBezTo>
                    <a:pt x="834" y="108"/>
                    <a:pt x="772" y="364"/>
                    <a:pt x="726" y="415"/>
                  </a:cubicBezTo>
                  <a:cubicBezTo>
                    <a:pt x="726" y="415"/>
                    <a:pt x="957" y="427"/>
                    <a:pt x="961" y="608"/>
                  </a:cubicBezTo>
                  <a:cubicBezTo>
                    <a:pt x="966" y="789"/>
                    <a:pt x="720" y="800"/>
                    <a:pt x="631" y="738"/>
                  </a:cubicBezTo>
                  <a:cubicBezTo>
                    <a:pt x="631" y="738"/>
                    <a:pt x="629" y="975"/>
                    <a:pt x="399" y="938"/>
                  </a:cubicBezTo>
                  <a:cubicBezTo>
                    <a:pt x="170" y="901"/>
                    <a:pt x="264" y="638"/>
                    <a:pt x="264" y="638"/>
                  </a:cubicBezTo>
                  <a:cubicBezTo>
                    <a:pt x="264" y="638"/>
                    <a:pt x="28" y="631"/>
                    <a:pt x="14" y="448"/>
                  </a:cubicBezTo>
                  <a:cubicBezTo>
                    <a:pt x="0" y="264"/>
                    <a:pt x="193" y="180"/>
                    <a:pt x="365" y="289"/>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74" name="Freeform 17">
              <a:extLst>
                <a:ext uri="{FF2B5EF4-FFF2-40B4-BE49-F238E27FC236}">
                  <a16:creationId xmlns:a16="http://schemas.microsoft.com/office/drawing/2014/main" xmlns="" id="{C5BA0478-772B-9A43-84D4-E477774127B7}"/>
                </a:ext>
              </a:extLst>
            </p:cNvPr>
            <p:cNvSpPr>
              <a:spLocks noChangeArrowheads="1"/>
            </p:cNvSpPr>
            <p:nvPr/>
          </p:nvSpPr>
          <p:spPr bwMode="auto">
            <a:xfrm>
              <a:off x="4101436" y="3634234"/>
              <a:ext cx="136546" cy="136294"/>
            </a:xfrm>
            <a:custGeom>
              <a:avLst/>
              <a:gdLst>
                <a:gd name="T0" fmla="*/ 156 w 313"/>
                <a:gd name="T1" fmla="*/ 312 h 313"/>
                <a:gd name="T2" fmla="*/ 156 w 313"/>
                <a:gd name="T3" fmla="*/ 312 h 313"/>
                <a:gd name="T4" fmla="*/ 312 w 313"/>
                <a:gd name="T5" fmla="*/ 156 h 313"/>
                <a:gd name="T6" fmla="*/ 312 w 313"/>
                <a:gd name="T7" fmla="*/ 156 h 313"/>
                <a:gd name="T8" fmla="*/ 156 w 313"/>
                <a:gd name="T9" fmla="*/ 0 h 313"/>
                <a:gd name="T10" fmla="*/ 156 w 313"/>
                <a:gd name="T11" fmla="*/ 0 h 313"/>
                <a:gd name="T12" fmla="*/ 0 w 313"/>
                <a:gd name="T13" fmla="*/ 156 h 313"/>
                <a:gd name="T14" fmla="*/ 0 w 313"/>
                <a:gd name="T15" fmla="*/ 156 h 313"/>
                <a:gd name="T16" fmla="*/ 156 w 313"/>
                <a:gd name="T17" fmla="*/ 31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13">
                  <a:moveTo>
                    <a:pt x="156" y="312"/>
                  </a:moveTo>
                  <a:lnTo>
                    <a:pt x="156" y="312"/>
                  </a:lnTo>
                  <a:cubicBezTo>
                    <a:pt x="242" y="312"/>
                    <a:pt x="312" y="242"/>
                    <a:pt x="312" y="156"/>
                  </a:cubicBezTo>
                  <a:lnTo>
                    <a:pt x="312" y="156"/>
                  </a:lnTo>
                  <a:cubicBezTo>
                    <a:pt x="312" y="70"/>
                    <a:pt x="242" y="0"/>
                    <a:pt x="156" y="0"/>
                  </a:cubicBezTo>
                  <a:lnTo>
                    <a:pt x="156" y="0"/>
                  </a:lnTo>
                  <a:cubicBezTo>
                    <a:pt x="70" y="0"/>
                    <a:pt x="0" y="70"/>
                    <a:pt x="0" y="156"/>
                  </a:cubicBezTo>
                  <a:lnTo>
                    <a:pt x="0" y="156"/>
                  </a:lnTo>
                  <a:cubicBezTo>
                    <a:pt x="0" y="242"/>
                    <a:pt x="70" y="312"/>
                    <a:pt x="156" y="312"/>
                  </a:cubicBezTo>
                </a:path>
              </a:pathLst>
            </a:custGeom>
            <a:solidFill>
              <a:schemeClr val="accent4">
                <a:lumMod val="75000"/>
              </a:schemeClr>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75" name="Freeform 18">
              <a:extLst>
                <a:ext uri="{FF2B5EF4-FFF2-40B4-BE49-F238E27FC236}">
                  <a16:creationId xmlns:a16="http://schemas.microsoft.com/office/drawing/2014/main" xmlns="" id="{500E36C6-A02B-6343-A4A1-9CACD4821EA7}"/>
                </a:ext>
              </a:extLst>
            </p:cNvPr>
            <p:cNvSpPr>
              <a:spLocks noChangeArrowheads="1"/>
            </p:cNvSpPr>
            <p:nvPr/>
          </p:nvSpPr>
          <p:spPr bwMode="auto">
            <a:xfrm>
              <a:off x="4118902" y="3653252"/>
              <a:ext cx="100028" cy="99843"/>
            </a:xfrm>
            <a:custGeom>
              <a:avLst/>
              <a:gdLst>
                <a:gd name="T0" fmla="*/ 0 w 231"/>
                <a:gd name="T1" fmla="*/ 114 h 229"/>
                <a:gd name="T2" fmla="*/ 0 w 231"/>
                <a:gd name="T3" fmla="*/ 114 h 229"/>
                <a:gd name="T4" fmla="*/ 115 w 231"/>
                <a:gd name="T5" fmla="*/ 228 h 229"/>
                <a:gd name="T6" fmla="*/ 115 w 231"/>
                <a:gd name="T7" fmla="*/ 228 h 229"/>
                <a:gd name="T8" fmla="*/ 230 w 231"/>
                <a:gd name="T9" fmla="*/ 114 h 229"/>
                <a:gd name="T10" fmla="*/ 230 w 231"/>
                <a:gd name="T11" fmla="*/ 114 h 229"/>
                <a:gd name="T12" fmla="*/ 115 w 231"/>
                <a:gd name="T13" fmla="*/ 0 h 229"/>
                <a:gd name="T14" fmla="*/ 115 w 231"/>
                <a:gd name="T15" fmla="*/ 0 h 229"/>
                <a:gd name="T16" fmla="*/ 0 w 231"/>
                <a:gd name="T17" fmla="*/ 1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29">
                  <a:moveTo>
                    <a:pt x="0" y="114"/>
                  </a:moveTo>
                  <a:lnTo>
                    <a:pt x="0" y="114"/>
                  </a:lnTo>
                  <a:cubicBezTo>
                    <a:pt x="0" y="177"/>
                    <a:pt x="51" y="228"/>
                    <a:pt x="115" y="228"/>
                  </a:cubicBezTo>
                  <a:lnTo>
                    <a:pt x="115" y="228"/>
                  </a:lnTo>
                  <a:cubicBezTo>
                    <a:pt x="179" y="228"/>
                    <a:pt x="230" y="177"/>
                    <a:pt x="230" y="114"/>
                  </a:cubicBezTo>
                  <a:lnTo>
                    <a:pt x="230" y="114"/>
                  </a:lnTo>
                  <a:cubicBezTo>
                    <a:pt x="230" y="51"/>
                    <a:pt x="179" y="0"/>
                    <a:pt x="115" y="0"/>
                  </a:cubicBezTo>
                  <a:lnTo>
                    <a:pt x="115" y="0"/>
                  </a:lnTo>
                  <a:cubicBezTo>
                    <a:pt x="51" y="0"/>
                    <a:pt x="0" y="51"/>
                    <a:pt x="0" y="114"/>
                  </a:cubicBez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76" name="Freeform 19">
              <a:extLst>
                <a:ext uri="{FF2B5EF4-FFF2-40B4-BE49-F238E27FC236}">
                  <a16:creationId xmlns:a16="http://schemas.microsoft.com/office/drawing/2014/main" xmlns="" id="{CC2F5A09-628E-9F47-BE2E-62A8ABB97270}"/>
                </a:ext>
              </a:extLst>
            </p:cNvPr>
            <p:cNvSpPr>
              <a:spLocks/>
            </p:cNvSpPr>
            <p:nvPr/>
          </p:nvSpPr>
          <p:spPr bwMode="auto">
            <a:xfrm>
              <a:off x="3561602" y="3580681"/>
              <a:ext cx="470399" cy="418560"/>
            </a:xfrm>
            <a:custGeom>
              <a:avLst/>
              <a:gdLst>
                <a:gd name="T0" fmla="*/ 154479 w 1081"/>
                <a:gd name="T1" fmla="*/ 137776 h 960"/>
                <a:gd name="T2" fmla="*/ 154479 w 1081"/>
                <a:gd name="T3" fmla="*/ 137776 h 960"/>
                <a:gd name="T4" fmla="*/ 234112 w 1081"/>
                <a:gd name="T5" fmla="*/ 5668 h 960"/>
                <a:gd name="T6" fmla="*/ 234112 w 1081"/>
                <a:gd name="T7" fmla="*/ 5668 h 960"/>
                <a:gd name="T8" fmla="*/ 320707 w 1081"/>
                <a:gd name="T9" fmla="*/ 141700 h 960"/>
                <a:gd name="T10" fmla="*/ 320707 w 1081"/>
                <a:gd name="T11" fmla="*/ 141700 h 960"/>
                <a:gd name="T12" fmla="*/ 444290 w 1081"/>
                <a:gd name="T13" fmla="*/ 189660 h 960"/>
                <a:gd name="T14" fmla="*/ 444290 w 1081"/>
                <a:gd name="T15" fmla="*/ 189660 h 960"/>
                <a:gd name="T16" fmla="*/ 325058 w 1081"/>
                <a:gd name="T17" fmla="*/ 288632 h 960"/>
                <a:gd name="T18" fmla="*/ 325058 w 1081"/>
                <a:gd name="T19" fmla="*/ 288632 h 960"/>
                <a:gd name="T20" fmla="*/ 255869 w 1081"/>
                <a:gd name="T21" fmla="*/ 402864 h 960"/>
                <a:gd name="T22" fmla="*/ 255869 w 1081"/>
                <a:gd name="T23" fmla="*/ 402864 h 960"/>
                <a:gd name="T24" fmla="*/ 159266 w 1081"/>
                <a:gd name="T25" fmla="*/ 296044 h 960"/>
                <a:gd name="T26" fmla="*/ 159266 w 1081"/>
                <a:gd name="T27" fmla="*/ 296044 h 960"/>
                <a:gd name="T28" fmla="*/ 30461 w 1081"/>
                <a:gd name="T29" fmla="*/ 251136 h 960"/>
                <a:gd name="T30" fmla="*/ 30461 w 1081"/>
                <a:gd name="T31" fmla="*/ 251136 h 960"/>
                <a:gd name="T32" fmla="*/ 154479 w 1081"/>
                <a:gd name="T33" fmla="*/ 137776 h 9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81" h="960">
                  <a:moveTo>
                    <a:pt x="355" y="316"/>
                  </a:moveTo>
                  <a:lnTo>
                    <a:pt x="355" y="316"/>
                  </a:lnTo>
                  <a:cubicBezTo>
                    <a:pt x="355" y="316"/>
                    <a:pt x="307" y="29"/>
                    <a:pt x="538" y="13"/>
                  </a:cubicBezTo>
                  <a:cubicBezTo>
                    <a:pt x="745" y="0"/>
                    <a:pt x="766" y="263"/>
                    <a:pt x="737" y="325"/>
                  </a:cubicBezTo>
                  <a:cubicBezTo>
                    <a:pt x="737" y="325"/>
                    <a:pt x="960" y="265"/>
                    <a:pt x="1021" y="435"/>
                  </a:cubicBezTo>
                  <a:cubicBezTo>
                    <a:pt x="1080" y="606"/>
                    <a:pt x="850" y="693"/>
                    <a:pt x="747" y="662"/>
                  </a:cubicBezTo>
                  <a:cubicBezTo>
                    <a:pt x="747" y="662"/>
                    <a:pt x="817" y="887"/>
                    <a:pt x="588" y="924"/>
                  </a:cubicBezTo>
                  <a:cubicBezTo>
                    <a:pt x="358" y="959"/>
                    <a:pt x="366" y="679"/>
                    <a:pt x="366" y="679"/>
                  </a:cubicBezTo>
                  <a:cubicBezTo>
                    <a:pt x="366" y="679"/>
                    <a:pt x="140" y="746"/>
                    <a:pt x="70" y="576"/>
                  </a:cubicBezTo>
                  <a:cubicBezTo>
                    <a:pt x="0" y="405"/>
                    <a:pt x="157" y="266"/>
                    <a:pt x="355" y="31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77" name="Freeform 20">
              <a:extLst>
                <a:ext uri="{FF2B5EF4-FFF2-40B4-BE49-F238E27FC236}">
                  <a16:creationId xmlns:a16="http://schemas.microsoft.com/office/drawing/2014/main" xmlns="" id="{50222792-6D66-5A4E-B48C-C38CB13A0DFE}"/>
                </a:ext>
              </a:extLst>
            </p:cNvPr>
            <p:cNvSpPr>
              <a:spLocks noChangeArrowheads="1"/>
            </p:cNvSpPr>
            <p:nvPr/>
          </p:nvSpPr>
          <p:spPr bwMode="auto">
            <a:xfrm>
              <a:off x="3718789" y="3721399"/>
              <a:ext cx="154011" cy="150558"/>
            </a:xfrm>
            <a:custGeom>
              <a:avLst/>
              <a:gdLst>
                <a:gd name="T0" fmla="*/ 224 w 351"/>
                <a:gd name="T1" fmla="*/ 323 h 350"/>
                <a:gd name="T2" fmla="*/ 224 w 351"/>
                <a:gd name="T3" fmla="*/ 323 h 350"/>
                <a:gd name="T4" fmla="*/ 324 w 351"/>
                <a:gd name="T5" fmla="*/ 127 h 350"/>
                <a:gd name="T6" fmla="*/ 324 w 351"/>
                <a:gd name="T7" fmla="*/ 127 h 350"/>
                <a:gd name="T8" fmla="*/ 127 w 351"/>
                <a:gd name="T9" fmla="*/ 26 h 350"/>
                <a:gd name="T10" fmla="*/ 127 w 351"/>
                <a:gd name="T11" fmla="*/ 26 h 350"/>
                <a:gd name="T12" fmla="*/ 27 w 351"/>
                <a:gd name="T13" fmla="*/ 223 h 350"/>
                <a:gd name="T14" fmla="*/ 27 w 351"/>
                <a:gd name="T15" fmla="*/ 223 h 350"/>
                <a:gd name="T16" fmla="*/ 224 w 351"/>
                <a:gd name="T17" fmla="*/ 32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350">
                  <a:moveTo>
                    <a:pt x="224" y="323"/>
                  </a:moveTo>
                  <a:lnTo>
                    <a:pt x="224" y="323"/>
                  </a:lnTo>
                  <a:cubicBezTo>
                    <a:pt x="305" y="296"/>
                    <a:pt x="350" y="209"/>
                    <a:pt x="324" y="127"/>
                  </a:cubicBezTo>
                  <a:lnTo>
                    <a:pt x="324" y="127"/>
                  </a:lnTo>
                  <a:cubicBezTo>
                    <a:pt x="297" y="45"/>
                    <a:pt x="209" y="0"/>
                    <a:pt x="127" y="26"/>
                  </a:cubicBezTo>
                  <a:lnTo>
                    <a:pt x="127" y="26"/>
                  </a:lnTo>
                  <a:cubicBezTo>
                    <a:pt x="45" y="53"/>
                    <a:pt x="0" y="141"/>
                    <a:pt x="27" y="223"/>
                  </a:cubicBezTo>
                  <a:lnTo>
                    <a:pt x="27" y="223"/>
                  </a:lnTo>
                  <a:cubicBezTo>
                    <a:pt x="54" y="305"/>
                    <a:pt x="142" y="349"/>
                    <a:pt x="224" y="323"/>
                  </a:cubicBezTo>
                </a:path>
              </a:pathLst>
            </a:custGeom>
            <a:solidFill>
              <a:schemeClr val="accent4">
                <a:lumMod val="75000"/>
              </a:schemeClr>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78" name="Freeform 21">
              <a:extLst>
                <a:ext uri="{FF2B5EF4-FFF2-40B4-BE49-F238E27FC236}">
                  <a16:creationId xmlns:a16="http://schemas.microsoft.com/office/drawing/2014/main" xmlns="" id="{49833268-5292-AA49-99B3-CAE2985E6926}"/>
                </a:ext>
              </a:extLst>
            </p:cNvPr>
            <p:cNvSpPr>
              <a:spLocks noChangeArrowheads="1"/>
            </p:cNvSpPr>
            <p:nvPr/>
          </p:nvSpPr>
          <p:spPr bwMode="auto">
            <a:xfrm>
              <a:off x="3739430" y="3740417"/>
              <a:ext cx="114318" cy="112523"/>
            </a:xfrm>
            <a:custGeom>
              <a:avLst/>
              <a:gdLst>
                <a:gd name="T0" fmla="*/ 19 w 258"/>
                <a:gd name="T1" fmla="*/ 164 h 258"/>
                <a:gd name="T2" fmla="*/ 19 w 258"/>
                <a:gd name="T3" fmla="*/ 164 h 258"/>
                <a:gd name="T4" fmla="*/ 163 w 258"/>
                <a:gd name="T5" fmla="*/ 238 h 258"/>
                <a:gd name="T6" fmla="*/ 163 w 258"/>
                <a:gd name="T7" fmla="*/ 238 h 258"/>
                <a:gd name="T8" fmla="*/ 238 w 258"/>
                <a:gd name="T9" fmla="*/ 93 h 258"/>
                <a:gd name="T10" fmla="*/ 238 w 258"/>
                <a:gd name="T11" fmla="*/ 93 h 258"/>
                <a:gd name="T12" fmla="*/ 93 w 258"/>
                <a:gd name="T13" fmla="*/ 20 h 258"/>
                <a:gd name="T14" fmla="*/ 93 w 258"/>
                <a:gd name="T15" fmla="*/ 20 h 258"/>
                <a:gd name="T16" fmla="*/ 19 w 258"/>
                <a:gd name="T17" fmla="*/ 16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19" y="164"/>
                  </a:moveTo>
                  <a:lnTo>
                    <a:pt x="19" y="164"/>
                  </a:lnTo>
                  <a:cubicBezTo>
                    <a:pt x="39" y="224"/>
                    <a:pt x="104" y="257"/>
                    <a:pt x="163" y="238"/>
                  </a:cubicBezTo>
                  <a:lnTo>
                    <a:pt x="163" y="238"/>
                  </a:lnTo>
                  <a:cubicBezTo>
                    <a:pt x="224" y="218"/>
                    <a:pt x="257" y="154"/>
                    <a:pt x="238" y="93"/>
                  </a:cubicBezTo>
                  <a:lnTo>
                    <a:pt x="238" y="93"/>
                  </a:lnTo>
                  <a:cubicBezTo>
                    <a:pt x="218" y="33"/>
                    <a:pt x="153" y="0"/>
                    <a:pt x="93" y="20"/>
                  </a:cubicBezTo>
                  <a:lnTo>
                    <a:pt x="93" y="20"/>
                  </a:lnTo>
                  <a:cubicBezTo>
                    <a:pt x="33" y="39"/>
                    <a:pt x="0" y="104"/>
                    <a:pt x="19" y="164"/>
                  </a:cubicBez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79" name="Freeform 22">
              <a:extLst>
                <a:ext uri="{FF2B5EF4-FFF2-40B4-BE49-F238E27FC236}">
                  <a16:creationId xmlns:a16="http://schemas.microsoft.com/office/drawing/2014/main" xmlns="" id="{1B52BE73-DBB4-C74B-AAE6-5F93945BF65C}"/>
                </a:ext>
              </a:extLst>
            </p:cNvPr>
            <p:cNvSpPr>
              <a:spLocks/>
            </p:cNvSpPr>
            <p:nvPr/>
          </p:nvSpPr>
          <p:spPr bwMode="auto">
            <a:xfrm>
              <a:off x="4128000" y="3882122"/>
              <a:ext cx="470401" cy="418560"/>
            </a:xfrm>
            <a:custGeom>
              <a:avLst/>
              <a:gdLst>
                <a:gd name="T0" fmla="*/ 154044 w 1081"/>
                <a:gd name="T1" fmla="*/ 138068 h 961"/>
                <a:gd name="T2" fmla="*/ 154044 w 1081"/>
                <a:gd name="T3" fmla="*/ 138068 h 961"/>
                <a:gd name="T4" fmla="*/ 234113 w 1081"/>
                <a:gd name="T5" fmla="*/ 6098 h 961"/>
                <a:gd name="T6" fmla="*/ 234113 w 1081"/>
                <a:gd name="T7" fmla="*/ 6098 h 961"/>
                <a:gd name="T8" fmla="*/ 320708 w 1081"/>
                <a:gd name="T9" fmla="*/ 141988 h 961"/>
                <a:gd name="T10" fmla="*/ 320708 w 1081"/>
                <a:gd name="T11" fmla="*/ 141988 h 961"/>
                <a:gd name="T12" fmla="*/ 443857 w 1081"/>
                <a:gd name="T13" fmla="*/ 190334 h 961"/>
                <a:gd name="T14" fmla="*/ 443857 w 1081"/>
                <a:gd name="T15" fmla="*/ 190334 h 961"/>
                <a:gd name="T16" fmla="*/ 324625 w 1081"/>
                <a:gd name="T17" fmla="*/ 288767 h 961"/>
                <a:gd name="T18" fmla="*/ 324625 w 1081"/>
                <a:gd name="T19" fmla="*/ 288767 h 961"/>
                <a:gd name="T20" fmla="*/ 255435 w 1081"/>
                <a:gd name="T21" fmla="*/ 402445 h 961"/>
                <a:gd name="T22" fmla="*/ 255435 w 1081"/>
                <a:gd name="T23" fmla="*/ 402445 h 961"/>
                <a:gd name="T24" fmla="*/ 159266 w 1081"/>
                <a:gd name="T25" fmla="*/ 296607 h 961"/>
                <a:gd name="T26" fmla="*/ 159266 w 1081"/>
                <a:gd name="T27" fmla="*/ 296607 h 961"/>
                <a:gd name="T28" fmla="*/ 30026 w 1081"/>
                <a:gd name="T29" fmla="*/ 251310 h 961"/>
                <a:gd name="T30" fmla="*/ 30026 w 1081"/>
                <a:gd name="T31" fmla="*/ 251310 h 961"/>
                <a:gd name="T32" fmla="*/ 154044 w 1081"/>
                <a:gd name="T33" fmla="*/ 138068 h 9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81" h="961">
                  <a:moveTo>
                    <a:pt x="354" y="317"/>
                  </a:moveTo>
                  <a:lnTo>
                    <a:pt x="354" y="317"/>
                  </a:lnTo>
                  <a:cubicBezTo>
                    <a:pt x="354" y="317"/>
                    <a:pt x="306" y="30"/>
                    <a:pt x="538" y="14"/>
                  </a:cubicBezTo>
                  <a:cubicBezTo>
                    <a:pt x="745" y="0"/>
                    <a:pt x="765" y="264"/>
                    <a:pt x="737" y="326"/>
                  </a:cubicBezTo>
                  <a:cubicBezTo>
                    <a:pt x="737" y="326"/>
                    <a:pt x="959" y="266"/>
                    <a:pt x="1020" y="437"/>
                  </a:cubicBezTo>
                  <a:cubicBezTo>
                    <a:pt x="1080" y="608"/>
                    <a:pt x="849" y="694"/>
                    <a:pt x="746" y="663"/>
                  </a:cubicBezTo>
                  <a:cubicBezTo>
                    <a:pt x="746" y="663"/>
                    <a:pt x="817" y="888"/>
                    <a:pt x="587" y="924"/>
                  </a:cubicBezTo>
                  <a:cubicBezTo>
                    <a:pt x="358" y="960"/>
                    <a:pt x="366" y="681"/>
                    <a:pt x="366" y="681"/>
                  </a:cubicBezTo>
                  <a:cubicBezTo>
                    <a:pt x="366" y="681"/>
                    <a:pt x="139" y="747"/>
                    <a:pt x="69" y="577"/>
                  </a:cubicBezTo>
                  <a:cubicBezTo>
                    <a:pt x="0" y="407"/>
                    <a:pt x="157" y="266"/>
                    <a:pt x="354" y="31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80" name="Freeform 23">
              <a:extLst>
                <a:ext uri="{FF2B5EF4-FFF2-40B4-BE49-F238E27FC236}">
                  <a16:creationId xmlns:a16="http://schemas.microsoft.com/office/drawing/2014/main" xmlns="" id="{8D7D6D48-ED61-AB45-86E7-30B98531B2F4}"/>
                </a:ext>
              </a:extLst>
            </p:cNvPr>
            <p:cNvSpPr>
              <a:spLocks noChangeArrowheads="1"/>
            </p:cNvSpPr>
            <p:nvPr/>
          </p:nvSpPr>
          <p:spPr bwMode="auto">
            <a:xfrm>
              <a:off x="4287203" y="4022514"/>
              <a:ext cx="154011" cy="153728"/>
            </a:xfrm>
            <a:custGeom>
              <a:avLst/>
              <a:gdLst>
                <a:gd name="T0" fmla="*/ 223 w 351"/>
                <a:gd name="T1" fmla="*/ 323 h 351"/>
                <a:gd name="T2" fmla="*/ 223 w 351"/>
                <a:gd name="T3" fmla="*/ 323 h 351"/>
                <a:gd name="T4" fmla="*/ 323 w 351"/>
                <a:gd name="T5" fmla="*/ 127 h 351"/>
                <a:gd name="T6" fmla="*/ 323 w 351"/>
                <a:gd name="T7" fmla="*/ 127 h 351"/>
                <a:gd name="T8" fmla="*/ 127 w 351"/>
                <a:gd name="T9" fmla="*/ 27 h 351"/>
                <a:gd name="T10" fmla="*/ 127 w 351"/>
                <a:gd name="T11" fmla="*/ 27 h 351"/>
                <a:gd name="T12" fmla="*/ 26 w 351"/>
                <a:gd name="T13" fmla="*/ 223 h 351"/>
                <a:gd name="T14" fmla="*/ 26 w 351"/>
                <a:gd name="T15" fmla="*/ 223 h 351"/>
                <a:gd name="T16" fmla="*/ 223 w 351"/>
                <a:gd name="T17" fmla="*/ 32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351">
                  <a:moveTo>
                    <a:pt x="223" y="323"/>
                  </a:moveTo>
                  <a:lnTo>
                    <a:pt x="223" y="323"/>
                  </a:lnTo>
                  <a:cubicBezTo>
                    <a:pt x="304" y="297"/>
                    <a:pt x="350" y="208"/>
                    <a:pt x="323" y="127"/>
                  </a:cubicBezTo>
                  <a:lnTo>
                    <a:pt x="323" y="127"/>
                  </a:lnTo>
                  <a:cubicBezTo>
                    <a:pt x="296" y="45"/>
                    <a:pt x="208" y="0"/>
                    <a:pt x="127" y="27"/>
                  </a:cubicBezTo>
                  <a:lnTo>
                    <a:pt x="127" y="27"/>
                  </a:lnTo>
                  <a:cubicBezTo>
                    <a:pt x="45" y="53"/>
                    <a:pt x="0" y="141"/>
                    <a:pt x="26" y="223"/>
                  </a:cubicBezTo>
                  <a:lnTo>
                    <a:pt x="26" y="223"/>
                  </a:lnTo>
                  <a:cubicBezTo>
                    <a:pt x="53" y="304"/>
                    <a:pt x="141" y="350"/>
                    <a:pt x="223" y="323"/>
                  </a:cubicBezTo>
                </a:path>
              </a:pathLst>
            </a:custGeom>
            <a:solidFill>
              <a:schemeClr val="accent4">
                <a:lumMod val="75000"/>
              </a:schemeClr>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81" name="Freeform 24">
              <a:extLst>
                <a:ext uri="{FF2B5EF4-FFF2-40B4-BE49-F238E27FC236}">
                  <a16:creationId xmlns:a16="http://schemas.microsoft.com/office/drawing/2014/main" xmlns="" id="{337C3B7C-23B2-AE40-BECA-EBF954F8E5E4}"/>
                </a:ext>
              </a:extLst>
            </p:cNvPr>
            <p:cNvSpPr>
              <a:spLocks noChangeArrowheads="1"/>
            </p:cNvSpPr>
            <p:nvPr/>
          </p:nvSpPr>
          <p:spPr bwMode="auto">
            <a:xfrm>
              <a:off x="4306256" y="4043117"/>
              <a:ext cx="114318" cy="114107"/>
            </a:xfrm>
            <a:custGeom>
              <a:avLst/>
              <a:gdLst>
                <a:gd name="T0" fmla="*/ 20 w 258"/>
                <a:gd name="T1" fmla="*/ 164 h 258"/>
                <a:gd name="T2" fmla="*/ 20 w 258"/>
                <a:gd name="T3" fmla="*/ 164 h 258"/>
                <a:gd name="T4" fmla="*/ 164 w 258"/>
                <a:gd name="T5" fmla="*/ 238 h 258"/>
                <a:gd name="T6" fmla="*/ 164 w 258"/>
                <a:gd name="T7" fmla="*/ 238 h 258"/>
                <a:gd name="T8" fmla="*/ 237 w 258"/>
                <a:gd name="T9" fmla="*/ 93 h 258"/>
                <a:gd name="T10" fmla="*/ 237 w 258"/>
                <a:gd name="T11" fmla="*/ 93 h 258"/>
                <a:gd name="T12" fmla="*/ 93 w 258"/>
                <a:gd name="T13" fmla="*/ 19 h 258"/>
                <a:gd name="T14" fmla="*/ 93 w 258"/>
                <a:gd name="T15" fmla="*/ 19 h 258"/>
                <a:gd name="T16" fmla="*/ 20 w 258"/>
                <a:gd name="T17" fmla="*/ 16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58">
                  <a:moveTo>
                    <a:pt x="20" y="164"/>
                  </a:moveTo>
                  <a:lnTo>
                    <a:pt x="20" y="164"/>
                  </a:lnTo>
                  <a:cubicBezTo>
                    <a:pt x="39" y="224"/>
                    <a:pt x="104" y="257"/>
                    <a:pt x="164" y="238"/>
                  </a:cubicBezTo>
                  <a:lnTo>
                    <a:pt x="164" y="238"/>
                  </a:lnTo>
                  <a:cubicBezTo>
                    <a:pt x="225" y="219"/>
                    <a:pt x="257" y="153"/>
                    <a:pt x="237" y="93"/>
                  </a:cubicBezTo>
                  <a:lnTo>
                    <a:pt x="237" y="93"/>
                  </a:lnTo>
                  <a:cubicBezTo>
                    <a:pt x="218" y="33"/>
                    <a:pt x="153" y="0"/>
                    <a:pt x="93" y="19"/>
                  </a:cubicBezTo>
                  <a:lnTo>
                    <a:pt x="93" y="19"/>
                  </a:lnTo>
                  <a:cubicBezTo>
                    <a:pt x="33" y="39"/>
                    <a:pt x="0" y="104"/>
                    <a:pt x="20" y="164"/>
                  </a:cubicBez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grpSp>
      <p:sp>
        <p:nvSpPr>
          <p:cNvPr id="74" name="TextBox 73"/>
          <p:cNvSpPr txBox="1"/>
          <p:nvPr/>
        </p:nvSpPr>
        <p:spPr>
          <a:xfrm>
            <a:off x="0" y="689337"/>
            <a:ext cx="12217347" cy="830997"/>
          </a:xfrm>
          <a:prstGeom prst="rect">
            <a:avLst/>
          </a:prstGeom>
          <a:solidFill>
            <a:schemeClr val="accent3">
              <a:lumMod val="40000"/>
              <a:lumOff val="60000"/>
            </a:schemeClr>
          </a:solidFill>
        </p:spPr>
        <p:txBody>
          <a:bodyPr wrap="square" rtlCol="0">
            <a:spAutoFit/>
          </a:bodyPr>
          <a:lstStyle/>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2</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Dựa</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vào</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dàn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ý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đã</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lập</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ở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tuần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trước</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em</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hãy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viết</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đoạn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tả</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cảnh</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một</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buổi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sáng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hoặc</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trưa</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chiều</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trong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vườn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cây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(hay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viên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đường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phố</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cánh</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đồng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nương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rẫy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5" name="Shape 2579"/>
          <p:cNvSpPr/>
          <p:nvPr/>
        </p:nvSpPr>
        <p:spPr>
          <a:xfrm>
            <a:off x="11854886" y="6463005"/>
            <a:ext cx="277346" cy="277346"/>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accent1"/>
          </a:solidFill>
          <a:ln w="12700">
            <a:miter lim="400000"/>
          </a:ln>
        </p:spPr>
        <p:txBody>
          <a:bodyPr lIns="19045" tIns="19045" rIns="19045" bIns="19045" anchor="ctr"/>
          <a:lstStyle/>
          <a:p>
            <a:pPr algn="ct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sp>
        <p:nvSpPr>
          <p:cNvPr id="19" name="Text Box 7"/>
          <p:cNvSpPr txBox="1">
            <a:spLocks noChangeArrowheads="1"/>
          </p:cNvSpPr>
          <p:nvPr/>
        </p:nvSpPr>
        <p:spPr bwMode="auto">
          <a:xfrm>
            <a:off x="3190840" y="2212675"/>
            <a:ext cx="5835665" cy="646331"/>
          </a:xfrm>
          <a:prstGeom prst="rect">
            <a:avLst/>
          </a:prstGeom>
          <a:noFill/>
          <a:ln>
            <a:noFill/>
          </a:ln>
          <a:effec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600" b="1" dirty="0" err="1">
                <a:solidFill>
                  <a:schemeClr val="accent2">
                    <a:lumMod val="50000"/>
                  </a:schemeClr>
                </a:solidFill>
                <a:latin typeface="Times New Roman" panose="02020603050405020304" pitchFamily="18" charset="0"/>
              </a:rPr>
              <a:t>Nêu</a:t>
            </a:r>
            <a:r>
              <a:rPr lang="en-US" altLang="en-US" sz="3600" b="1" dirty="0">
                <a:solidFill>
                  <a:schemeClr val="accent2">
                    <a:lumMod val="50000"/>
                  </a:schemeClr>
                </a:solidFill>
                <a:latin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rPr>
              <a:t>cách</a:t>
            </a:r>
            <a:r>
              <a:rPr lang="en-US" altLang="en-US" sz="3600" b="1" dirty="0">
                <a:solidFill>
                  <a:schemeClr val="accent2">
                    <a:lumMod val="50000"/>
                  </a:schemeClr>
                </a:solidFill>
                <a:latin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rPr>
              <a:t>viết</a:t>
            </a:r>
            <a:r>
              <a:rPr lang="en-US" altLang="en-US" sz="3600" b="1" dirty="0">
                <a:solidFill>
                  <a:schemeClr val="accent2">
                    <a:lumMod val="50000"/>
                  </a:schemeClr>
                </a:solidFill>
                <a:latin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rPr>
              <a:t>một</a:t>
            </a:r>
            <a:r>
              <a:rPr lang="en-US" altLang="en-US" sz="3600" b="1" dirty="0">
                <a:solidFill>
                  <a:schemeClr val="accent2">
                    <a:lumMod val="50000"/>
                  </a:schemeClr>
                </a:solidFill>
                <a:latin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rPr>
              <a:t>đoạn</a:t>
            </a:r>
            <a:r>
              <a:rPr lang="en-US" altLang="en-US" sz="3600" b="1" dirty="0">
                <a:solidFill>
                  <a:schemeClr val="accent2">
                    <a:lumMod val="50000"/>
                  </a:schemeClr>
                </a:solidFill>
                <a:latin typeface="Times New Roman" panose="02020603050405020304" pitchFamily="18" charset="0"/>
              </a:rPr>
              <a:t> </a:t>
            </a:r>
            <a:r>
              <a:rPr lang="en-US" altLang="en-US" sz="3600" b="1" dirty="0" err="1">
                <a:solidFill>
                  <a:schemeClr val="accent2">
                    <a:lumMod val="50000"/>
                  </a:schemeClr>
                </a:solidFill>
                <a:latin typeface="Times New Roman" panose="02020603050405020304" pitchFamily="18" charset="0"/>
              </a:rPr>
              <a:t>văn</a:t>
            </a:r>
            <a:r>
              <a:rPr lang="en-US" altLang="en-US" sz="3600" b="1" dirty="0">
                <a:solidFill>
                  <a:schemeClr val="accent2">
                    <a:lumMod val="50000"/>
                  </a:schemeClr>
                </a:solidFill>
                <a:latin typeface="Times New Roman" panose="02020603050405020304" pitchFamily="18" charset="0"/>
              </a:rPr>
              <a:t>?</a:t>
            </a:r>
          </a:p>
        </p:txBody>
      </p:sp>
      <p:sp>
        <p:nvSpPr>
          <p:cNvPr id="20" name="Text Box 7"/>
          <p:cNvSpPr txBox="1">
            <a:spLocks noChangeArrowheads="1"/>
          </p:cNvSpPr>
          <p:nvPr/>
        </p:nvSpPr>
        <p:spPr bwMode="auto">
          <a:xfrm>
            <a:off x="236538" y="3286664"/>
            <a:ext cx="1164614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200" b="1" dirty="0" err="1">
                <a:solidFill>
                  <a:srgbClr val="FF0000"/>
                </a:solidFill>
                <a:latin typeface="Times New Roman" panose="02020603050405020304" pitchFamily="18" charset="0"/>
              </a:rPr>
              <a:t>Đoạn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văn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bao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gồm</a:t>
            </a:r>
            <a:r>
              <a:rPr lang="en-US" altLang="en-US" sz="3200" b="1" dirty="0">
                <a:solidFill>
                  <a:srgbClr val="FF0000"/>
                </a:solidFill>
                <a:latin typeface="Times New Roman" panose="02020603050405020304" pitchFamily="18" charset="0"/>
              </a:rPr>
              <a:t> 3 </a:t>
            </a:r>
            <a:r>
              <a:rPr lang="en-US" altLang="en-US" sz="3200" b="1" dirty="0" err="1">
                <a:solidFill>
                  <a:srgbClr val="FF0000"/>
                </a:solidFill>
                <a:latin typeface="Times New Roman" panose="02020603050405020304" pitchFamily="18" charset="0"/>
              </a:rPr>
              <a:t>phần</a:t>
            </a:r>
            <a:r>
              <a:rPr lang="en-US" altLang="en-US" sz="3200" b="1" dirty="0">
                <a:solidFill>
                  <a:srgbClr val="FF0000"/>
                </a:solidFill>
                <a:latin typeface="Times New Roman" panose="02020603050405020304" pitchFamily="18" charset="0"/>
              </a:rPr>
              <a:t>:</a:t>
            </a:r>
          </a:p>
          <a:p>
            <a:pPr algn="just" eaLnBrk="1" hangingPunct="1"/>
            <a:r>
              <a:rPr lang="en-US" altLang="en-US" sz="3200" dirty="0">
                <a:solidFill>
                  <a:srgbClr val="FF0000"/>
                </a:solidFill>
                <a:latin typeface="Times New Roman" panose="02020603050405020304" pitchFamily="18" charset="0"/>
              </a:rPr>
              <a:t>1. </a:t>
            </a:r>
            <a:r>
              <a:rPr lang="en-US" altLang="en-US" sz="3200" dirty="0" err="1">
                <a:solidFill>
                  <a:srgbClr val="FF0000"/>
                </a:solidFill>
                <a:latin typeface="Times New Roman" panose="02020603050405020304" pitchFamily="18" charset="0"/>
              </a:rPr>
              <a:t>Câu</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mở</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đoạn</a:t>
            </a:r>
            <a:r>
              <a:rPr lang="en-US" altLang="en-US" sz="3200" dirty="0">
                <a:solidFill>
                  <a:srgbClr val="FF0000"/>
                </a:solidFill>
                <a:latin typeface="Times New Roman" panose="02020603050405020304" pitchFamily="18" charset="0"/>
              </a:rPr>
              <a:t> </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Nêu</a:t>
            </a:r>
            <a:r>
              <a:rPr lang="en-US" altLang="en-US" sz="3200" dirty="0">
                <a:solidFill>
                  <a:srgbClr val="0000FF"/>
                </a:solidFill>
                <a:latin typeface="Times New Roman" panose="02020603050405020304" pitchFamily="18" charset="0"/>
              </a:rPr>
              <a:t> ý </a:t>
            </a:r>
            <a:r>
              <a:rPr lang="en-US" altLang="en-US" sz="3200" dirty="0" err="1">
                <a:solidFill>
                  <a:srgbClr val="0000FF"/>
                </a:solidFill>
                <a:latin typeface="Times New Roman" panose="02020603050405020304" pitchFamily="18" charset="0"/>
              </a:rPr>
              <a:t>bao</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trùm</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toàn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đoạn</a:t>
            </a:r>
            <a:endParaRPr lang="en-US" altLang="en-US" sz="3200" dirty="0">
              <a:solidFill>
                <a:srgbClr val="0000FF"/>
              </a:solidFill>
              <a:latin typeface="Times New Roman" panose="02020603050405020304" pitchFamily="18" charset="0"/>
            </a:endParaRPr>
          </a:p>
          <a:p>
            <a:pPr algn="just" eaLnBrk="1" hangingPunct="1"/>
            <a:r>
              <a:rPr lang="en-US" altLang="en-US" sz="3200" dirty="0">
                <a:solidFill>
                  <a:srgbClr val="FF0000"/>
                </a:solidFill>
                <a:latin typeface="Times New Roman" panose="02020603050405020304" pitchFamily="18" charset="0"/>
              </a:rPr>
              <a:t>2. </a:t>
            </a:r>
            <a:r>
              <a:rPr lang="en-US" altLang="en-US" sz="3200" dirty="0" err="1">
                <a:solidFill>
                  <a:srgbClr val="FF0000"/>
                </a:solidFill>
                <a:latin typeface="Times New Roman" panose="02020603050405020304" pitchFamily="18" charset="0"/>
              </a:rPr>
              <a:t>Phần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thân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đoạn</a:t>
            </a:r>
            <a:r>
              <a:rPr lang="en-US" altLang="en-US" sz="3200" dirty="0">
                <a:solidFill>
                  <a:srgbClr val="FF0000"/>
                </a:solidFill>
                <a:latin typeface="Times New Roman" panose="02020603050405020304" pitchFamily="18" charset="0"/>
              </a:rPr>
              <a:t> </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Gồm</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những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câu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văn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phát</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triển</a:t>
            </a:r>
            <a:r>
              <a:rPr lang="en-US" altLang="en-US" sz="3200" dirty="0">
                <a:solidFill>
                  <a:srgbClr val="0000FF"/>
                </a:solidFill>
                <a:latin typeface="Times New Roman" panose="02020603050405020304" pitchFamily="18" charset="0"/>
              </a:rPr>
              <a:t> ý </a:t>
            </a:r>
            <a:r>
              <a:rPr lang="en-US" altLang="en-US" sz="3200" dirty="0" err="1">
                <a:solidFill>
                  <a:srgbClr val="0000FF"/>
                </a:solidFill>
                <a:latin typeface="Times New Roman" panose="02020603050405020304" pitchFamily="18" charset="0"/>
              </a:rPr>
              <a:t>cho</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câu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mở</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đoạn</a:t>
            </a:r>
            <a:endParaRPr lang="en-US" altLang="en-US" sz="3200" dirty="0">
              <a:solidFill>
                <a:srgbClr val="0000FF"/>
              </a:solidFill>
              <a:latin typeface="Times New Roman" panose="02020603050405020304" pitchFamily="18" charset="0"/>
            </a:endParaRPr>
          </a:p>
          <a:p>
            <a:pPr algn="just" eaLnBrk="1" hangingPunct="1"/>
            <a:r>
              <a:rPr lang="en-US" altLang="en-US" sz="3200" dirty="0">
                <a:solidFill>
                  <a:srgbClr val="FF0000"/>
                </a:solidFill>
                <a:latin typeface="Times New Roman" panose="02020603050405020304" pitchFamily="18" charset="0"/>
              </a:rPr>
              <a:t>3. </a:t>
            </a:r>
            <a:r>
              <a:rPr lang="en-US" altLang="en-US" sz="3200" dirty="0" err="1">
                <a:solidFill>
                  <a:srgbClr val="FF0000"/>
                </a:solidFill>
                <a:latin typeface="Times New Roman" panose="02020603050405020304" pitchFamily="18" charset="0"/>
              </a:rPr>
              <a:t>Câu</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kết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đoạn</a:t>
            </a:r>
            <a:r>
              <a:rPr lang="en-US" altLang="en-US" sz="3200" dirty="0">
                <a:solidFill>
                  <a:srgbClr val="FF0000"/>
                </a:solidFill>
                <a:latin typeface="Times New Roman" panose="02020603050405020304" pitchFamily="18" charset="0"/>
              </a:rPr>
              <a:t> </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Nêu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nhận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xét</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hoặc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suy</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nghĩ</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của</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mình</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về</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vấn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đề</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đưa</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ra</a:t>
            </a:r>
            <a:r>
              <a:rPr lang="en-US" altLang="en-US" sz="3200" dirty="0">
                <a:solidFill>
                  <a:srgbClr val="0000FF"/>
                </a:solidFill>
                <a:latin typeface="Times New Roman" panose="02020603050405020304" pitchFamily="18" charset="0"/>
              </a:rPr>
              <a:t> ở </a:t>
            </a:r>
            <a:r>
              <a:rPr lang="en-US" altLang="en-US" sz="3200" dirty="0" err="1">
                <a:solidFill>
                  <a:srgbClr val="0000FF"/>
                </a:solidFill>
                <a:latin typeface="Times New Roman" panose="02020603050405020304" pitchFamily="18" charset="0"/>
              </a:rPr>
              <a:t>câu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mở</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đoạn</a:t>
            </a:r>
            <a:endParaRPr lang="en-US" altLang="en-US" sz="320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109131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ox(in)">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ox(i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ox(i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ox(i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box(in)">
                                      <p:cBhvr>
                                        <p:cTn id="27"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0" y="689337"/>
            <a:ext cx="12217347" cy="830997"/>
          </a:xfrm>
          <a:prstGeom prst="rect">
            <a:avLst/>
          </a:prstGeom>
          <a:solidFill>
            <a:schemeClr val="accent3">
              <a:lumMod val="40000"/>
              <a:lumOff val="60000"/>
            </a:schemeClr>
          </a:solidFill>
        </p:spPr>
        <p:txBody>
          <a:bodyPr wrap="square" rtlCol="0">
            <a:spAutoFit/>
          </a:bodyPr>
          <a:lstStyle/>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2</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Dựa</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vào</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dàn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ý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đã</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lập</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ở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tuần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trước</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em</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hãy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viết</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đoạn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tả</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cảnh</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một</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buổi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sáng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hoặc</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trưa</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chiều</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trong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vườn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cây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(hay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viên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đường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phố</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cánh</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đồng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nương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rẫy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1890798339"/>
              </p:ext>
            </p:extLst>
          </p:nvPr>
        </p:nvGraphicFramePr>
        <p:xfrm>
          <a:off x="1254724" y="3969798"/>
          <a:ext cx="9707897" cy="2620024"/>
        </p:xfrm>
        <a:graphic>
          <a:graphicData uri="http://schemas.openxmlformats.org/drawingml/2006/table">
            <a:tbl>
              <a:tblPr firstRow="1" bandRow="1">
                <a:tableStyleId>{5C22544A-7EE6-4342-B048-85BDC9FD1C3A}</a:tableStyleId>
              </a:tblPr>
              <a:tblGrid>
                <a:gridCol w="2659361">
                  <a:extLst>
                    <a:ext uri="{9D8B030D-6E8A-4147-A177-3AD203B41FA5}">
                      <a16:colId xmlns:a16="http://schemas.microsoft.com/office/drawing/2014/main" xmlns="" val="20000"/>
                    </a:ext>
                  </a:extLst>
                </a:gridCol>
                <a:gridCol w="7048536">
                  <a:extLst>
                    <a:ext uri="{9D8B030D-6E8A-4147-A177-3AD203B41FA5}">
                      <a16:colId xmlns:a16="http://schemas.microsoft.com/office/drawing/2014/main" xmlns="" val="20001"/>
                    </a:ext>
                  </a:extLst>
                </a:gridCol>
              </a:tblGrid>
              <a:tr h="822944">
                <a:tc>
                  <a:txBody>
                    <a:bodyPr/>
                    <a:lstStyle/>
                    <a:p>
                      <a:r>
                        <a:rPr lang="en-US" altLang="en-US" sz="2400" b="0" dirty="0" smtClean="0">
                          <a:solidFill>
                            <a:srgbClr val="0000FF"/>
                          </a:solidFill>
                          <a:latin typeface="Times New Roman" pitchFamily="18" charset="0"/>
                        </a:rPr>
                        <a:t>1. </a:t>
                      </a:r>
                      <a:r>
                        <a:rPr lang="en-US" altLang="en-US" sz="2400" b="0" dirty="0" err="1" smtClean="0">
                          <a:solidFill>
                            <a:srgbClr val="0000FF"/>
                          </a:solidFill>
                          <a:latin typeface="Times New Roman" pitchFamily="18" charset="0"/>
                        </a:rPr>
                        <a:t>Mở</a:t>
                      </a:r>
                      <a:r>
                        <a:rPr lang="en-US" altLang="en-US" sz="2400" b="0" dirty="0" smtClean="0">
                          <a:solidFill>
                            <a:srgbClr val="0000FF"/>
                          </a:solidFill>
                          <a:latin typeface="Times New Roman" pitchFamily="18" charset="0"/>
                        </a:rPr>
                        <a:t> </a:t>
                      </a:r>
                      <a:r>
                        <a:rPr lang="en-US" altLang="en-US" sz="2400" b="0" dirty="0" err="1" smtClean="0">
                          <a:solidFill>
                            <a:srgbClr val="0000FF"/>
                          </a:solidFill>
                          <a:latin typeface="Times New Roman" pitchFamily="18" charset="0"/>
                        </a:rPr>
                        <a:t>đoạn</a:t>
                      </a:r>
                      <a:endParaRPr lang="en-US" sz="2400" b="0" dirty="0"/>
                    </a:p>
                  </a:txBody>
                  <a:tcPr marL="91450" marR="9145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r>
                        <a:rPr lang="en-US" sz="2400" b="0" dirty="0" smtClean="0">
                          <a:solidFill>
                            <a:srgbClr val="0000FF"/>
                          </a:solidFill>
                          <a:latin typeface="Times New Roman" pitchFamily="18" charset="0"/>
                          <a:cs typeface="Times New Roman" pitchFamily="18" charset="0"/>
                        </a:rPr>
                        <a:t>-</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Cảnh</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em</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định</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tả</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là</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cảnh</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gì</a:t>
                      </a:r>
                      <a:r>
                        <a:rPr lang="en-US" sz="2400" b="0" baseline="0" dirty="0" smtClean="0">
                          <a:solidFill>
                            <a:srgbClr val="0000FF"/>
                          </a:solidFill>
                          <a:latin typeface="Times New Roman" pitchFamily="18" charset="0"/>
                          <a:cs typeface="Times New Roman" pitchFamily="18" charset="0"/>
                        </a:rPr>
                        <a:t>? Ở </a:t>
                      </a:r>
                      <a:r>
                        <a:rPr lang="en-US" sz="2400" b="0" baseline="0" dirty="0" err="1" smtClean="0">
                          <a:solidFill>
                            <a:srgbClr val="0000FF"/>
                          </a:solidFill>
                          <a:latin typeface="Times New Roman" pitchFamily="18" charset="0"/>
                          <a:cs typeface="Times New Roman" pitchFamily="18" charset="0"/>
                        </a:rPr>
                        <a:t>đâu</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và</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vào</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thời</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gian</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nào</a:t>
                      </a:r>
                      <a:r>
                        <a:rPr lang="en-US" sz="2400" b="0" baseline="0" dirty="0" smtClean="0">
                          <a:solidFill>
                            <a:srgbClr val="0000FF"/>
                          </a:solidFill>
                          <a:latin typeface="Times New Roman" pitchFamily="18" charset="0"/>
                          <a:cs typeface="Times New Roman" pitchFamily="18" charset="0"/>
                        </a:rPr>
                        <a:t>?</a:t>
                      </a:r>
                      <a:endParaRPr lang="en-US" sz="2400" b="0" dirty="0">
                        <a:solidFill>
                          <a:srgbClr val="0000FF"/>
                        </a:solidFill>
                        <a:latin typeface="Times New Roman" pitchFamily="18" charset="0"/>
                        <a:cs typeface="Times New Roman" pitchFamily="18" charset="0"/>
                      </a:endParaRPr>
                    </a:p>
                  </a:txBody>
                  <a:tcPr marL="91450" marR="9145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0"/>
                  </a:ext>
                </a:extLst>
              </a:tr>
              <a:tr h="1339896">
                <a:tc>
                  <a:txBody>
                    <a:bodyPr/>
                    <a:lstStyle/>
                    <a:p>
                      <a:r>
                        <a:rPr lang="en-US" sz="2400" b="0" dirty="0" smtClean="0">
                          <a:solidFill>
                            <a:srgbClr val="0000FF"/>
                          </a:solidFill>
                          <a:latin typeface="Times New Roman" pitchFamily="18" charset="0"/>
                          <a:cs typeface="Times New Roman" pitchFamily="18" charset="0"/>
                        </a:rPr>
                        <a:t>2. </a:t>
                      </a:r>
                      <a:r>
                        <a:rPr lang="en-US" sz="2400" b="0" dirty="0" err="1" smtClean="0">
                          <a:solidFill>
                            <a:srgbClr val="0000FF"/>
                          </a:solidFill>
                          <a:latin typeface="Times New Roman" pitchFamily="18" charset="0"/>
                          <a:cs typeface="Times New Roman" pitchFamily="18" charset="0"/>
                        </a:rPr>
                        <a:t>Thân</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đoạn</a:t>
                      </a:r>
                      <a:endParaRPr lang="en-US" sz="2400" b="0" dirty="0">
                        <a:solidFill>
                          <a:srgbClr val="0000FF"/>
                        </a:solidFill>
                        <a:latin typeface="Times New Roman" pitchFamily="18" charset="0"/>
                        <a:cs typeface="Times New Roman" pitchFamily="18" charset="0"/>
                      </a:endParaRPr>
                    </a:p>
                  </a:txBody>
                  <a:tcPr marL="91450" marR="9145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en-US" sz="2400" b="0" dirty="0" smtClean="0">
                          <a:solidFill>
                            <a:srgbClr val="0000FF"/>
                          </a:solidFill>
                          <a:latin typeface="Times New Roman" pitchFamily="18" charset="0"/>
                          <a:cs typeface="Times New Roman" pitchFamily="18" charset="0"/>
                        </a:rPr>
                        <a:t>-</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Khung</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cảnh</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sự</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vật</a:t>
                      </a:r>
                      <a:r>
                        <a:rPr lang="en-US" sz="2400" b="0" baseline="0" dirty="0" smtClean="0">
                          <a:solidFill>
                            <a:srgbClr val="0000FF"/>
                          </a:solidFill>
                          <a:latin typeface="Times New Roman" pitchFamily="18" charset="0"/>
                          <a:cs typeface="Times New Roman" pitchFamily="18" charset="0"/>
                        </a:rPr>
                        <a:t> ở </a:t>
                      </a:r>
                      <a:r>
                        <a:rPr lang="en-US" sz="2400" b="0" baseline="0" dirty="0" err="1" smtClean="0">
                          <a:solidFill>
                            <a:srgbClr val="0000FF"/>
                          </a:solidFill>
                          <a:latin typeface="Times New Roman" pitchFamily="18" charset="0"/>
                          <a:cs typeface="Times New Roman" pitchFamily="18" charset="0"/>
                        </a:rPr>
                        <a:t>đó</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như</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thế</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nào</a:t>
                      </a:r>
                      <a:r>
                        <a:rPr lang="en-US" sz="2400" b="0" baseline="0" dirty="0" smtClean="0">
                          <a:solidFill>
                            <a:srgbClr val="0000FF"/>
                          </a:solidFill>
                          <a:latin typeface="Times New Roman" pitchFamily="18" charset="0"/>
                          <a:cs typeface="Times New Roman" pitchFamily="18" charset="0"/>
                        </a:rPr>
                        <a:t>?</a:t>
                      </a:r>
                      <a:endParaRPr lang="en-US" sz="2400" b="0" dirty="0">
                        <a:solidFill>
                          <a:srgbClr val="0000FF"/>
                        </a:solidFill>
                        <a:latin typeface="Times New Roman" pitchFamily="18" charset="0"/>
                        <a:cs typeface="Times New Roman" pitchFamily="18" charset="0"/>
                      </a:endParaRPr>
                    </a:p>
                    <a:p>
                      <a:pPr marL="0" indent="0">
                        <a:buFontTx/>
                        <a:buNone/>
                      </a:pP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Không</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gian</a:t>
                      </a:r>
                      <a:r>
                        <a:rPr lang="en-US" sz="2400" b="0" baseline="0" dirty="0" smtClean="0">
                          <a:solidFill>
                            <a:srgbClr val="0000FF"/>
                          </a:solidFill>
                          <a:latin typeface="Times New Roman" pitchFamily="18" charset="0"/>
                          <a:cs typeface="Times New Roman" pitchFamily="18" charset="0"/>
                        </a:rPr>
                        <a:t> ở </a:t>
                      </a:r>
                      <a:r>
                        <a:rPr lang="en-US" sz="2400" b="0" baseline="0" dirty="0" err="1" smtClean="0">
                          <a:solidFill>
                            <a:srgbClr val="0000FF"/>
                          </a:solidFill>
                          <a:latin typeface="Times New Roman" pitchFamily="18" charset="0"/>
                          <a:cs typeface="Times New Roman" pitchFamily="18" charset="0"/>
                        </a:rPr>
                        <a:t>đó</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ra</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sao</a:t>
                      </a:r>
                      <a:r>
                        <a:rPr lang="en-US" sz="2400" b="0" baseline="0" dirty="0" smtClean="0">
                          <a:solidFill>
                            <a:srgbClr val="0000FF"/>
                          </a:solidFill>
                          <a:latin typeface="Times New Roman" pitchFamily="18" charset="0"/>
                          <a:cs typeface="Times New Roman" pitchFamily="18" charset="0"/>
                        </a:rPr>
                        <a:t>?</a:t>
                      </a:r>
                    </a:p>
                    <a:p>
                      <a:pPr marL="0" indent="0">
                        <a:buFontTx/>
                        <a:buNone/>
                      </a:pP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Hoạt</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động</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của</a:t>
                      </a:r>
                      <a:r>
                        <a:rPr lang="en-US" sz="2400" b="0" baseline="0" dirty="0" smtClean="0">
                          <a:solidFill>
                            <a:srgbClr val="0000FF"/>
                          </a:solidFill>
                          <a:latin typeface="Times New Roman" pitchFamily="18" charset="0"/>
                          <a:cs typeface="Times New Roman" pitchFamily="18" charset="0"/>
                        </a:rPr>
                        <a:t> con </a:t>
                      </a:r>
                      <a:r>
                        <a:rPr lang="en-US" sz="2400" b="0" baseline="0" dirty="0" err="1" smtClean="0">
                          <a:solidFill>
                            <a:srgbClr val="0000FF"/>
                          </a:solidFill>
                          <a:latin typeface="Times New Roman" pitchFamily="18" charset="0"/>
                          <a:cs typeface="Times New Roman" pitchFamily="18" charset="0"/>
                        </a:rPr>
                        <a:t>người</a:t>
                      </a:r>
                      <a:r>
                        <a:rPr lang="en-US" sz="2400" b="0" baseline="0" dirty="0" smtClean="0">
                          <a:solidFill>
                            <a:srgbClr val="0000FF"/>
                          </a:solidFill>
                          <a:latin typeface="Times New Roman" pitchFamily="18" charset="0"/>
                          <a:cs typeface="Times New Roman" pitchFamily="18" charset="0"/>
                        </a:rPr>
                        <a:t> (con </a:t>
                      </a:r>
                      <a:r>
                        <a:rPr lang="en-US" sz="2400" b="0" baseline="0" dirty="0" err="1" smtClean="0">
                          <a:solidFill>
                            <a:srgbClr val="0000FF"/>
                          </a:solidFill>
                          <a:latin typeface="Times New Roman" pitchFamily="18" charset="0"/>
                          <a:cs typeface="Times New Roman" pitchFamily="18" charset="0"/>
                        </a:rPr>
                        <a:t>vật</a:t>
                      </a:r>
                      <a:r>
                        <a:rPr lang="en-US" sz="2400" b="0" baseline="0" dirty="0" smtClean="0">
                          <a:solidFill>
                            <a:srgbClr val="0000FF"/>
                          </a:solidFill>
                          <a:latin typeface="Times New Roman" pitchFamily="18" charset="0"/>
                          <a:cs typeface="Times New Roman" pitchFamily="18" charset="0"/>
                        </a:rPr>
                        <a:t> ) ở </a:t>
                      </a:r>
                      <a:r>
                        <a:rPr lang="en-US" sz="2400" b="0" baseline="0" dirty="0" err="1" smtClean="0">
                          <a:solidFill>
                            <a:srgbClr val="0000FF"/>
                          </a:solidFill>
                          <a:latin typeface="Times New Roman" pitchFamily="18" charset="0"/>
                          <a:cs typeface="Times New Roman" pitchFamily="18" charset="0"/>
                        </a:rPr>
                        <a:t>đó</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thế</a:t>
                      </a:r>
                      <a:r>
                        <a:rPr lang="en-US" sz="2400" b="0" baseline="0" dirty="0" smtClean="0">
                          <a:solidFill>
                            <a:srgbClr val="0000FF"/>
                          </a:solidFill>
                          <a:latin typeface="Times New Roman" pitchFamily="18" charset="0"/>
                          <a:cs typeface="Times New Roman" pitchFamily="18" charset="0"/>
                        </a:rPr>
                        <a:t> </a:t>
                      </a:r>
                      <a:r>
                        <a:rPr lang="en-US" sz="2400" b="0" baseline="0" dirty="0" err="1" smtClean="0">
                          <a:solidFill>
                            <a:srgbClr val="0000FF"/>
                          </a:solidFill>
                          <a:latin typeface="Times New Roman" pitchFamily="18" charset="0"/>
                          <a:cs typeface="Times New Roman" pitchFamily="18" charset="0"/>
                        </a:rPr>
                        <a:t>nào</a:t>
                      </a:r>
                      <a:r>
                        <a:rPr lang="en-US" sz="2400" b="0" baseline="0" dirty="0" smtClean="0">
                          <a:solidFill>
                            <a:srgbClr val="0000FF"/>
                          </a:solidFill>
                          <a:latin typeface="Times New Roman" pitchFamily="18" charset="0"/>
                          <a:cs typeface="Times New Roman" pitchFamily="18" charset="0"/>
                        </a:rPr>
                        <a:t>?....</a:t>
                      </a:r>
                      <a:endParaRPr lang="en-US" sz="2400" b="0" dirty="0">
                        <a:solidFill>
                          <a:srgbClr val="0000FF"/>
                        </a:solidFill>
                        <a:latin typeface="Times New Roman" pitchFamily="18" charset="0"/>
                        <a:cs typeface="Times New Roman" pitchFamily="18" charset="0"/>
                      </a:endParaRPr>
                    </a:p>
                  </a:txBody>
                  <a:tcPr marL="91450" marR="9145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xmlns="" val="10001"/>
                  </a:ext>
                </a:extLst>
              </a:tr>
              <a:tr h="457184">
                <a:tc>
                  <a:txBody>
                    <a:bodyPr/>
                    <a:lstStyle/>
                    <a:p>
                      <a:r>
                        <a:rPr lang="en-US" sz="2400" b="0" dirty="0" smtClean="0">
                          <a:solidFill>
                            <a:srgbClr val="FFFF00"/>
                          </a:solidFill>
                          <a:latin typeface="Times New Roman" pitchFamily="18" charset="0"/>
                          <a:cs typeface="Times New Roman" pitchFamily="18" charset="0"/>
                        </a:rPr>
                        <a:t>3. </a:t>
                      </a:r>
                      <a:r>
                        <a:rPr lang="en-US" sz="2400" b="0" dirty="0" err="1" smtClean="0">
                          <a:solidFill>
                            <a:srgbClr val="FFFF00"/>
                          </a:solidFill>
                          <a:latin typeface="Times New Roman" pitchFamily="18" charset="0"/>
                          <a:cs typeface="Times New Roman" pitchFamily="18" charset="0"/>
                        </a:rPr>
                        <a:t>Kết</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đoạn</a:t>
                      </a:r>
                      <a:endParaRPr lang="en-US" sz="2400" b="0" dirty="0">
                        <a:solidFill>
                          <a:srgbClr val="FFFF00"/>
                        </a:solidFill>
                        <a:latin typeface="Times New Roman" pitchFamily="18" charset="0"/>
                        <a:cs typeface="Times New Roman" pitchFamily="18" charset="0"/>
                      </a:endParaRPr>
                    </a:p>
                  </a:txBody>
                  <a:tcPr marL="91450" marR="9145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marL="0" indent="0">
                        <a:buFontTx/>
                        <a:buNone/>
                      </a:pP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Cảm</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nhận</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của</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em</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về</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cảnh</a:t>
                      </a:r>
                      <a:r>
                        <a:rPr lang="en-US" sz="2400" b="0" baseline="0" dirty="0" smtClean="0">
                          <a:solidFill>
                            <a:srgbClr val="FFFF00"/>
                          </a:solidFill>
                          <a:latin typeface="Times New Roman" pitchFamily="18" charset="0"/>
                          <a:cs typeface="Times New Roman" pitchFamily="18" charset="0"/>
                        </a:rPr>
                        <a:t> </a:t>
                      </a:r>
                      <a:r>
                        <a:rPr lang="en-US" sz="2400" b="0" baseline="0" dirty="0" err="1" smtClean="0">
                          <a:solidFill>
                            <a:srgbClr val="FFFF00"/>
                          </a:solidFill>
                          <a:latin typeface="Times New Roman" pitchFamily="18" charset="0"/>
                          <a:cs typeface="Times New Roman" pitchFamily="18" charset="0"/>
                        </a:rPr>
                        <a:t>đó</a:t>
                      </a:r>
                      <a:r>
                        <a:rPr lang="en-US" sz="2400" b="0" baseline="0" dirty="0" smtClean="0">
                          <a:solidFill>
                            <a:srgbClr val="FFFF00"/>
                          </a:solidFill>
                          <a:latin typeface="Times New Roman" pitchFamily="18" charset="0"/>
                          <a:cs typeface="Times New Roman" pitchFamily="18" charset="0"/>
                        </a:rPr>
                        <a:t>?</a:t>
                      </a:r>
                    </a:p>
                  </a:txBody>
                  <a:tcPr marL="91450" marR="91450"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xmlns="" val="10002"/>
                  </a:ext>
                </a:extLst>
              </a:tr>
            </a:tbl>
          </a:graphicData>
        </a:graphic>
      </p:graphicFrame>
      <p:sp>
        <p:nvSpPr>
          <p:cNvPr id="22" name="Explosion: 8 Points 2">
            <a:extLst/>
          </p:cNvPr>
          <p:cNvSpPr/>
          <p:nvPr/>
        </p:nvSpPr>
        <p:spPr>
          <a:xfrm>
            <a:off x="626269" y="1877013"/>
            <a:ext cx="2362200" cy="1724025"/>
          </a:xfrm>
          <a:prstGeom prst="irregularSeal1">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chemeClr val="tx1"/>
                </a:solidFill>
                <a:latin typeface="Constantia" panose="02030602050306030303" pitchFamily="18" charset="0"/>
              </a:rPr>
              <a:t>Gợi</a:t>
            </a:r>
            <a:r>
              <a:rPr lang="en-US" sz="3200" b="1" dirty="0">
                <a:solidFill>
                  <a:schemeClr val="tx1"/>
                </a:solidFill>
                <a:latin typeface="Constantia" panose="02030602050306030303" pitchFamily="18" charset="0"/>
              </a:rPr>
              <a:t> ý</a:t>
            </a:r>
            <a:endParaRPr lang="vi-VN" sz="3200" b="1" dirty="0">
              <a:solidFill>
                <a:schemeClr val="tx1"/>
              </a:solidFill>
              <a:latin typeface="Constantia" panose="02030602050306030303" pitchFamily="18" charset="0"/>
            </a:endParaRPr>
          </a:p>
        </p:txBody>
      </p:sp>
      <p:sp>
        <p:nvSpPr>
          <p:cNvPr id="23" name="TextBox 22"/>
          <p:cNvSpPr txBox="1">
            <a:spLocks noChangeArrowheads="1"/>
          </p:cNvSpPr>
          <p:nvPr/>
        </p:nvSpPr>
        <p:spPr bwMode="auto">
          <a:xfrm>
            <a:off x="3805669" y="1671131"/>
            <a:ext cx="8331490" cy="430887"/>
          </a:xfrm>
          <a:prstGeom prst="rect">
            <a:avLst/>
          </a:prstGeom>
          <a:solidFill>
            <a:schemeClr val="accent1">
              <a:lumMod val="40000"/>
              <a:lumOff val="60000"/>
            </a:schemeClr>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Bước</a:t>
            </a:r>
            <a:r>
              <a:rPr lang="en-US" altLang="en-US" sz="2200" b="1" dirty="0">
                <a:solidFill>
                  <a:srgbClr val="FF0000"/>
                </a:solidFill>
                <a:latin typeface="Times New Roman" panose="02020603050405020304" pitchFamily="18" charset="0"/>
                <a:cs typeface="Times New Roman" panose="02020603050405020304" pitchFamily="18" charset="0"/>
              </a:rPr>
              <a:t> 1:  </a:t>
            </a:r>
            <a:r>
              <a:rPr lang="en-US" altLang="en-US" sz="2200" b="1" i="1" dirty="0" err="1" smtClean="0">
                <a:latin typeface="Times New Roman" panose="02020603050405020304" pitchFamily="18" charset="0"/>
                <a:cs typeface="Times New Roman" panose="02020603050405020304" pitchFamily="18" charset="0"/>
              </a:rPr>
              <a:t>Đọc</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lại</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dàn</a:t>
            </a:r>
            <a:r>
              <a:rPr lang="en-US" altLang="en-US" sz="2200" b="1" i="1" dirty="0" smtClean="0">
                <a:latin typeface="Times New Roman" panose="02020603050405020304" pitchFamily="18" charset="0"/>
                <a:cs typeface="Times New Roman" panose="02020603050405020304" pitchFamily="18" charset="0"/>
              </a:rPr>
              <a:t> ý </a:t>
            </a:r>
            <a:r>
              <a:rPr lang="en-US" altLang="en-US" sz="2200" b="1" i="1" dirty="0" err="1" smtClean="0">
                <a:latin typeface="Times New Roman" panose="02020603050405020304" pitchFamily="18" charset="0"/>
                <a:cs typeface="Times New Roman" panose="02020603050405020304" pitchFamily="18" charset="0"/>
              </a:rPr>
              <a:t>đã</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viết</a:t>
            </a:r>
            <a:r>
              <a:rPr lang="en-US" altLang="en-US" sz="2200" b="1" i="1" dirty="0" smtClean="0">
                <a:latin typeface="Times New Roman" panose="02020603050405020304" pitchFamily="18" charset="0"/>
                <a:cs typeface="Times New Roman" panose="02020603050405020304" pitchFamily="18" charset="0"/>
              </a:rPr>
              <a:t>.</a:t>
            </a:r>
            <a:endParaRPr lang="en-US" altLang="en-US" sz="2200" b="1" i="1" dirty="0">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3805671" y="2266466"/>
            <a:ext cx="8331490" cy="769441"/>
          </a:xfrm>
          <a:prstGeom prst="rect">
            <a:avLst/>
          </a:prstGeom>
          <a:solidFill>
            <a:schemeClr val="accent2">
              <a:lumMod val="40000"/>
              <a:lumOff val="60000"/>
            </a:schemeClr>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Bước</a:t>
            </a:r>
            <a:r>
              <a:rPr lang="en-US" altLang="en-US" sz="2200" b="1" dirty="0">
                <a:solidFill>
                  <a:srgbClr val="FF0000"/>
                </a:solidFill>
                <a:latin typeface="Times New Roman" panose="02020603050405020304" pitchFamily="18" charset="0"/>
                <a:cs typeface="Times New Roman" panose="02020603050405020304" pitchFamily="18" charset="0"/>
              </a:rPr>
              <a:t> 2: </a:t>
            </a:r>
            <a:r>
              <a:rPr lang="en-US" altLang="en-US" sz="2200" b="1" i="1" dirty="0" err="1">
                <a:latin typeface="Times New Roman" panose="02020603050405020304" pitchFamily="18" charset="0"/>
                <a:cs typeface="Times New Roman" panose="02020603050405020304" pitchFamily="18" charset="0"/>
              </a:rPr>
              <a:t>Chọn</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vài</a:t>
            </a:r>
            <a:r>
              <a:rPr lang="en-US" altLang="en-US" sz="2200" b="1" i="1" dirty="0" smtClean="0">
                <a:latin typeface="Times New Roman" panose="02020603050405020304" pitchFamily="18" charset="0"/>
                <a:cs typeface="Times New Roman" panose="02020603050405020304" pitchFamily="18" charset="0"/>
              </a:rPr>
              <a:t> chi </a:t>
            </a:r>
            <a:r>
              <a:rPr lang="en-US" altLang="en-US" sz="2200" b="1" i="1" dirty="0" err="1" smtClean="0">
                <a:latin typeface="Times New Roman" panose="02020603050405020304" pitchFamily="18" charset="0"/>
                <a:cs typeface="Times New Roman" panose="02020603050405020304" pitchFamily="18" charset="0"/>
              </a:rPr>
              <a:t>tiết</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để</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miêu</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tả</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khu</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a:latin typeface="Times New Roman" panose="02020603050405020304" pitchFamily="18" charset="0"/>
                <a:cs typeface="Times New Roman" panose="02020603050405020304" pitchFamily="18" charset="0"/>
              </a:rPr>
              <a:t>v</a:t>
            </a:r>
            <a:r>
              <a:rPr lang="vi-VN" altLang="en-US" sz="2200" b="1" i="1" dirty="0">
                <a:latin typeface="Times New Roman" panose="02020603050405020304" pitchFamily="18" charset="0"/>
                <a:cs typeface="Times New Roman" panose="02020603050405020304" pitchFamily="18" charset="0"/>
              </a:rPr>
              <a:t>ườn</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dòng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sông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ánh</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nắng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công</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viên</a:t>
            </a:r>
            <a:r>
              <a:rPr lang="en-US" altLang="en-US" sz="2200" b="1" i="1" dirty="0">
                <a:latin typeface="Times New Roman" panose="02020603050405020304" pitchFamily="18" charset="0"/>
                <a:cs typeface="Times New Roman" panose="02020603050405020304" pitchFamily="18" charset="0"/>
              </a:rPr>
              <a:t>, </a:t>
            </a:r>
            <a:r>
              <a:rPr lang="vi-VN" altLang="en-US" sz="2200" b="1" i="1" dirty="0">
                <a:latin typeface="Times New Roman" panose="02020603050405020304" pitchFamily="18" charset="0"/>
                <a:cs typeface="Times New Roman" panose="02020603050405020304" pitchFamily="18" charset="0"/>
              </a:rPr>
              <a:t>ánh nắng, giọt sương, sóng nước</a:t>
            </a:r>
            <a:r>
              <a:rPr lang="vi-VN" altLang="en-US" sz="2200" b="1" i="1" dirty="0" smtClean="0">
                <a:latin typeface="Times New Roman" panose="02020603050405020304" pitchFamily="18" charset="0"/>
                <a:cs typeface="Times New Roman" panose="02020603050405020304" pitchFamily="18" charset="0"/>
              </a:rPr>
              <a:t>,</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bầy</a:t>
            </a:r>
            <a:r>
              <a:rPr lang="en-US" altLang="en-US" sz="2200" b="1" i="1" dirty="0" smtClean="0">
                <a:latin typeface="Times New Roman" panose="02020603050405020304" pitchFamily="18" charset="0"/>
                <a:cs typeface="Times New Roman" panose="02020603050405020304" pitchFamily="18" charset="0"/>
              </a:rPr>
              <a:t> </a:t>
            </a:r>
            <a:r>
              <a:rPr lang="en-US" altLang="en-US" sz="2200" b="1" i="1" dirty="0" err="1" smtClean="0">
                <a:latin typeface="Times New Roman" panose="02020603050405020304" pitchFamily="18" charset="0"/>
                <a:cs typeface="Times New Roman" panose="02020603050405020304" pitchFamily="18" charset="0"/>
              </a:rPr>
              <a:t>chim</a:t>
            </a:r>
            <a:r>
              <a:rPr lang="en-US" altLang="en-US" sz="2200" b="1" i="1" dirty="0" smtClean="0">
                <a:latin typeface="Times New Roman" panose="02020603050405020304" pitchFamily="18" charset="0"/>
                <a:cs typeface="Times New Roman" panose="02020603050405020304" pitchFamily="18" charset="0"/>
              </a:rPr>
              <a:t>, </a:t>
            </a:r>
            <a:r>
              <a:rPr lang="vi-VN" altLang="en-US" sz="2200" b="1" i="1" dirty="0" smtClean="0">
                <a:latin typeface="Times New Roman" panose="02020603050405020304" pitchFamily="18" charset="0"/>
                <a:cs typeface="Times New Roman" panose="02020603050405020304" pitchFamily="18" charset="0"/>
              </a:rPr>
              <a:t>...</a:t>
            </a:r>
            <a:endParaRPr lang="en-US" altLang="en-US" sz="2200" b="1" i="1" dirty="0">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3805671" y="3186906"/>
            <a:ext cx="8298308" cy="430213"/>
          </a:xfrm>
          <a:prstGeom prst="rect">
            <a:avLst/>
          </a:prstGeom>
          <a:solidFill>
            <a:srgbClr val="CDA3C4"/>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Bước</a:t>
            </a:r>
            <a:r>
              <a:rPr lang="en-US" altLang="en-US" sz="2200" b="1" dirty="0">
                <a:solidFill>
                  <a:srgbClr val="FF0000"/>
                </a:solidFill>
                <a:latin typeface="Times New Roman" panose="02020603050405020304" pitchFamily="18" charset="0"/>
                <a:cs typeface="Times New Roman" panose="02020603050405020304" pitchFamily="18" charset="0"/>
              </a:rPr>
              <a:t> 3 : </a:t>
            </a:r>
            <a:r>
              <a:rPr lang="en-US" altLang="en-US" sz="2200" b="1" i="1" dirty="0" err="1">
                <a:latin typeface="Times New Roman" panose="02020603050405020304" pitchFamily="18" charset="0"/>
                <a:cs typeface="Times New Roman" panose="02020603050405020304" pitchFamily="18" charset="0"/>
              </a:rPr>
              <a:t>Viết</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đoạn</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văn</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theo</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yêu</a:t>
            </a:r>
            <a:r>
              <a:rPr lang="en-US" altLang="en-US" sz="2200" b="1" i="1" dirty="0">
                <a:latin typeface="Times New Roman" panose="02020603050405020304" pitchFamily="18" charset="0"/>
                <a:cs typeface="Times New Roman" panose="02020603050405020304" pitchFamily="18" charset="0"/>
              </a:rPr>
              <a:t> </a:t>
            </a:r>
            <a:r>
              <a:rPr lang="en-US" altLang="en-US" sz="2200" b="1" i="1" dirty="0" err="1">
                <a:latin typeface="Times New Roman" panose="02020603050405020304" pitchFamily="18" charset="0"/>
                <a:cs typeface="Times New Roman" panose="02020603050405020304" pitchFamily="18" charset="0"/>
              </a:rPr>
              <a:t>cầu</a:t>
            </a:r>
            <a:endParaRPr lang="vi-VN" altLang="en-US" sz="2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007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6;p14"/>
          <p:cNvSpPr/>
          <p:nvPr/>
        </p:nvSpPr>
        <p:spPr>
          <a:xfrm>
            <a:off x="10517372" y="330044"/>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TextBox 11"/>
          <p:cNvSpPr txBox="1"/>
          <p:nvPr/>
        </p:nvSpPr>
        <p:spPr>
          <a:xfrm>
            <a:off x="1750170" y="294194"/>
            <a:ext cx="8392810" cy="707886"/>
          </a:xfrm>
          <a:prstGeom prst="rect">
            <a:avLst/>
          </a:prstGeom>
          <a:noFill/>
        </p:spPr>
        <p:txBody>
          <a:bodyPr wrap="none" rtlCol="0">
            <a:spAutoFit/>
          </a:bodyPr>
          <a:lstStyle/>
          <a:p>
            <a:r>
              <a:rPr lang="en-US" sz="4000" b="1" dirty="0" err="1" smtClean="0">
                <a:solidFill>
                  <a:srgbClr val="002060"/>
                </a:solidFill>
                <a:latin typeface="HP001 4 hàng" pitchFamily="34" charset="0"/>
                <a:ea typeface="Tahoma" pitchFamily="34" charset="0"/>
                <a:cs typeface="Times New Roman" pitchFamily="18" charset="0"/>
              </a:rPr>
              <a:t>Thứ</a:t>
            </a:r>
            <a:r>
              <a:rPr lang="en-US" sz="4000" b="1" dirty="0" smtClean="0">
                <a:solidFill>
                  <a:srgbClr val="002060"/>
                </a:solidFill>
                <a:latin typeface="HP001 4 hàng" pitchFamily="34" charset="0"/>
                <a:ea typeface="Tahoma" pitchFamily="34" charset="0"/>
                <a:cs typeface="Times New Roman" pitchFamily="18" charset="0"/>
              </a:rPr>
              <a:t> </a:t>
            </a:r>
            <a:r>
              <a:rPr lang="en-US" sz="4000" b="1" dirty="0" err="1" smtClean="0">
                <a:solidFill>
                  <a:srgbClr val="002060"/>
                </a:solidFill>
                <a:latin typeface="HP001 4 hàng" pitchFamily="34" charset="0"/>
                <a:ea typeface="Tahoma" pitchFamily="34" charset="0"/>
                <a:cs typeface="Times New Roman" pitchFamily="18" charset="0"/>
              </a:rPr>
              <a:t>tư</a:t>
            </a:r>
            <a:r>
              <a:rPr lang="en-US" sz="4000" b="1" dirty="0" smtClean="0">
                <a:solidFill>
                  <a:srgbClr val="002060"/>
                </a:solidFill>
                <a:latin typeface="HP001 4 hàng" pitchFamily="34" charset="0"/>
                <a:ea typeface="Tahoma" pitchFamily="34" charset="0"/>
                <a:cs typeface="Times New Roman" pitchFamily="18" charset="0"/>
              </a:rPr>
              <a:t>, </a:t>
            </a:r>
            <a:r>
              <a:rPr lang="en-US" sz="4000" b="1" dirty="0" err="1" smtClean="0">
                <a:solidFill>
                  <a:srgbClr val="002060"/>
                </a:solidFill>
                <a:latin typeface="HP001 4 hàng" pitchFamily="34" charset="0"/>
                <a:ea typeface="Tahoma" pitchFamily="34" charset="0"/>
                <a:cs typeface="Times New Roman" pitchFamily="18" charset="0"/>
              </a:rPr>
              <a:t>ngày</a:t>
            </a:r>
            <a:r>
              <a:rPr lang="en-US" sz="4000" b="1" dirty="0" smtClean="0">
                <a:solidFill>
                  <a:srgbClr val="002060"/>
                </a:solidFill>
                <a:latin typeface="HP001 4 hàng" pitchFamily="34" charset="0"/>
                <a:ea typeface="Tahoma" pitchFamily="34" charset="0"/>
                <a:cs typeface="Times New Roman" pitchFamily="18" charset="0"/>
              </a:rPr>
              <a:t> 8 </a:t>
            </a:r>
            <a:r>
              <a:rPr lang="en-US" sz="4000" b="1" dirty="0" err="1" smtClean="0">
                <a:solidFill>
                  <a:srgbClr val="002060"/>
                </a:solidFill>
                <a:latin typeface="HP001 4 hàng" pitchFamily="34" charset="0"/>
                <a:ea typeface="Tahoma" pitchFamily="34" charset="0"/>
                <a:cs typeface="Times New Roman" pitchFamily="18" charset="0"/>
              </a:rPr>
              <a:t>tháng</a:t>
            </a:r>
            <a:r>
              <a:rPr lang="en-US" sz="4000" b="1" dirty="0">
                <a:solidFill>
                  <a:srgbClr val="002060"/>
                </a:solidFill>
                <a:latin typeface="HP001 4 hàng" pitchFamily="34" charset="0"/>
                <a:ea typeface="Tahoma" pitchFamily="34" charset="0"/>
                <a:cs typeface="Times New Roman" pitchFamily="18" charset="0"/>
              </a:rPr>
              <a:t> </a:t>
            </a:r>
            <a:r>
              <a:rPr lang="en-US" sz="4000" b="1" dirty="0" smtClean="0">
                <a:solidFill>
                  <a:srgbClr val="002060"/>
                </a:solidFill>
                <a:latin typeface="HP001 4 hàng" pitchFamily="34" charset="0"/>
                <a:ea typeface="Tahoma" pitchFamily="34" charset="0"/>
                <a:cs typeface="Times New Roman" pitchFamily="18" charset="0"/>
              </a:rPr>
              <a:t>9 </a:t>
            </a:r>
            <a:r>
              <a:rPr lang="en-US" sz="4000" b="1" dirty="0" err="1" smtClean="0">
                <a:solidFill>
                  <a:srgbClr val="002060"/>
                </a:solidFill>
                <a:latin typeface="HP001 4 hàng" pitchFamily="34" charset="0"/>
                <a:ea typeface="Tahoma" pitchFamily="34" charset="0"/>
                <a:cs typeface="Times New Roman" pitchFamily="18" charset="0"/>
              </a:rPr>
              <a:t>năm</a:t>
            </a:r>
            <a:r>
              <a:rPr lang="en-US" sz="4000" b="1" dirty="0" smtClean="0">
                <a:solidFill>
                  <a:srgbClr val="002060"/>
                </a:solidFill>
                <a:latin typeface="HP001 4 hàng" pitchFamily="34" charset="0"/>
                <a:ea typeface="Tahoma" pitchFamily="34" charset="0"/>
                <a:cs typeface="Times New Roman" pitchFamily="18" charset="0"/>
              </a:rPr>
              <a:t> 2021</a:t>
            </a:r>
            <a:endParaRPr lang="en-US" sz="4000" b="1" dirty="0">
              <a:solidFill>
                <a:srgbClr val="002060"/>
              </a:solidFill>
              <a:latin typeface="HP001 4 hàng" pitchFamily="34" charset="0"/>
              <a:ea typeface="Tahoma" pitchFamily="34" charset="0"/>
              <a:cs typeface="Times New Roman" pitchFamily="18" charset="0"/>
            </a:endParaRPr>
          </a:p>
        </p:txBody>
      </p:sp>
      <p:sp>
        <p:nvSpPr>
          <p:cNvPr id="13" name="TextBox 12"/>
          <p:cNvSpPr txBox="1"/>
          <p:nvPr/>
        </p:nvSpPr>
        <p:spPr>
          <a:xfrm>
            <a:off x="4013986" y="1233526"/>
            <a:ext cx="4598386" cy="707886"/>
          </a:xfrm>
          <a:prstGeom prst="rect">
            <a:avLst/>
          </a:prstGeom>
          <a:noFill/>
        </p:spPr>
        <p:txBody>
          <a:bodyPr wrap="square" rtlCol="0">
            <a:spAutoFit/>
          </a:bodyPr>
          <a:lstStyle/>
          <a:p>
            <a:r>
              <a:rPr lang="en-US" sz="4000" b="1" dirty="0" err="1" smtClean="0">
                <a:solidFill>
                  <a:srgbClr val="002060"/>
                </a:solidFill>
                <a:latin typeface="HP001 4 hàng" pitchFamily="34" charset="0"/>
                <a:cs typeface="Times New Roman" pitchFamily="18" charset="0"/>
              </a:rPr>
              <a:t>Tập</a:t>
            </a:r>
            <a:r>
              <a:rPr lang="en-US" sz="4000" b="1" dirty="0" smtClean="0">
                <a:solidFill>
                  <a:srgbClr val="002060"/>
                </a:solidFill>
                <a:latin typeface="HP001 4 hàng" pitchFamily="34" charset="0"/>
                <a:cs typeface="Times New Roman" pitchFamily="18" charset="0"/>
              </a:rPr>
              <a:t> </a:t>
            </a:r>
            <a:r>
              <a:rPr lang="en-US" sz="4000" b="1" dirty="0" err="1" smtClean="0">
                <a:solidFill>
                  <a:srgbClr val="002060"/>
                </a:solidFill>
                <a:latin typeface="HP001 4 hàng" pitchFamily="34" charset="0"/>
                <a:cs typeface="Times New Roman" pitchFamily="18" charset="0"/>
              </a:rPr>
              <a:t>làm</a:t>
            </a:r>
            <a:r>
              <a:rPr lang="en-US" sz="4000" b="1" dirty="0" smtClean="0">
                <a:solidFill>
                  <a:srgbClr val="002060"/>
                </a:solidFill>
                <a:latin typeface="HP001 4 hàng" pitchFamily="34" charset="0"/>
                <a:cs typeface="Times New Roman" pitchFamily="18" charset="0"/>
              </a:rPr>
              <a:t> </a:t>
            </a:r>
            <a:r>
              <a:rPr lang="en-US" sz="4000" b="1" dirty="0" err="1" smtClean="0">
                <a:solidFill>
                  <a:srgbClr val="002060"/>
                </a:solidFill>
                <a:latin typeface="HP001 4 hàng" pitchFamily="34" charset="0"/>
                <a:cs typeface="Times New Roman" pitchFamily="18" charset="0"/>
              </a:rPr>
              <a:t>văn</a:t>
            </a:r>
            <a:endParaRPr lang="en-US" sz="4000" b="1" dirty="0">
              <a:solidFill>
                <a:srgbClr val="002060"/>
              </a:solidFill>
              <a:latin typeface="HP001 4 hàng" pitchFamily="34" charset="0"/>
              <a:cs typeface="Times New Roman"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70" y="45309"/>
            <a:ext cx="1377582" cy="1542160"/>
          </a:xfrm>
          <a:prstGeom prst="rect">
            <a:avLst/>
          </a:prstGeom>
        </p:spPr>
      </p:pic>
      <p:sp>
        <p:nvSpPr>
          <p:cNvPr id="15" name="Title 1"/>
          <p:cNvSpPr txBox="1">
            <a:spLocks noChangeArrowheads="1"/>
          </p:cNvSpPr>
          <p:nvPr/>
        </p:nvSpPr>
        <p:spPr>
          <a:xfrm>
            <a:off x="1310179" y="2100899"/>
            <a:ext cx="1027459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b="1" dirty="0" err="1" smtClean="0">
                <a:solidFill>
                  <a:schemeClr val="accent2"/>
                </a:solidFill>
                <a:latin typeface="Cambria" pitchFamily="18" charset="0"/>
              </a:rPr>
              <a:t>Luyện</a:t>
            </a:r>
            <a:r>
              <a:rPr lang="en-US" altLang="en-US" sz="6600" b="1" dirty="0" smtClean="0">
                <a:solidFill>
                  <a:schemeClr val="accent2"/>
                </a:solidFill>
                <a:latin typeface="Cambria" pitchFamily="18" charset="0"/>
              </a:rPr>
              <a:t> </a:t>
            </a:r>
            <a:r>
              <a:rPr lang="en-US" altLang="en-US" sz="6600" b="1" dirty="0" err="1" smtClean="0">
                <a:solidFill>
                  <a:schemeClr val="accent2"/>
                </a:solidFill>
                <a:latin typeface="Cambria" pitchFamily="18" charset="0"/>
              </a:rPr>
              <a:t>tập</a:t>
            </a:r>
            <a:r>
              <a:rPr lang="en-US" altLang="en-US" sz="6600" b="1" dirty="0" smtClean="0">
                <a:solidFill>
                  <a:schemeClr val="accent2"/>
                </a:solidFill>
                <a:latin typeface="Cambria" pitchFamily="18" charset="0"/>
              </a:rPr>
              <a:t> </a:t>
            </a:r>
            <a:r>
              <a:rPr lang="en-US" altLang="en-US" sz="6600" b="1" dirty="0" err="1" smtClean="0">
                <a:solidFill>
                  <a:schemeClr val="accent2"/>
                </a:solidFill>
                <a:latin typeface="Cambria" pitchFamily="18" charset="0"/>
              </a:rPr>
              <a:t>bài</a:t>
            </a:r>
            <a:r>
              <a:rPr lang="en-US" altLang="en-US" sz="6600" b="1" dirty="0" smtClean="0">
                <a:solidFill>
                  <a:schemeClr val="accent2"/>
                </a:solidFill>
                <a:latin typeface="Cambria" pitchFamily="18" charset="0"/>
              </a:rPr>
              <a:t> </a:t>
            </a:r>
            <a:r>
              <a:rPr lang="en-US" altLang="en-US" sz="6600" b="1" dirty="0" err="1" smtClean="0">
                <a:solidFill>
                  <a:schemeClr val="accent2"/>
                </a:solidFill>
                <a:latin typeface="Cambria" pitchFamily="18" charset="0"/>
              </a:rPr>
              <a:t>văn</a:t>
            </a:r>
            <a:r>
              <a:rPr lang="en-US" altLang="en-US" sz="6600" b="1" dirty="0" smtClean="0">
                <a:solidFill>
                  <a:schemeClr val="accent2"/>
                </a:solidFill>
                <a:latin typeface="Cambria" pitchFamily="18" charset="0"/>
              </a:rPr>
              <a:t> </a:t>
            </a:r>
            <a:r>
              <a:rPr lang="en-US" altLang="en-US" sz="6600" b="1" dirty="0" err="1" smtClean="0">
                <a:solidFill>
                  <a:schemeClr val="accent2"/>
                </a:solidFill>
                <a:latin typeface="Cambria" pitchFamily="18" charset="0"/>
              </a:rPr>
              <a:t>tả</a:t>
            </a:r>
            <a:r>
              <a:rPr lang="en-US" altLang="en-US" sz="6600" b="1" dirty="0" smtClean="0">
                <a:solidFill>
                  <a:schemeClr val="accent2"/>
                </a:solidFill>
                <a:latin typeface="Cambria" pitchFamily="18" charset="0"/>
              </a:rPr>
              <a:t> </a:t>
            </a:r>
            <a:r>
              <a:rPr lang="en-US" altLang="en-US" sz="6600" b="1" dirty="0" err="1" smtClean="0">
                <a:solidFill>
                  <a:schemeClr val="accent2"/>
                </a:solidFill>
                <a:latin typeface="Cambria" pitchFamily="18" charset="0"/>
              </a:rPr>
              <a:t>cảnh</a:t>
            </a:r>
            <a:r>
              <a:rPr lang="en-US" altLang="en-US" sz="6600" b="1" dirty="0" smtClean="0">
                <a:solidFill>
                  <a:schemeClr val="accent2"/>
                </a:solidFill>
                <a:latin typeface="Cambria"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721" y="3520346"/>
            <a:ext cx="4032841" cy="3224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199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733B5AA-982E-4E49-B51A-6D1F0474A019}"/>
              </a:ext>
            </a:extLst>
          </p:cNvPr>
          <p:cNvSpPr txBox="1">
            <a:spLocks noChangeArrowheads="1"/>
          </p:cNvSpPr>
          <p:nvPr/>
        </p:nvSpPr>
        <p:spPr bwMode="auto">
          <a:xfrm>
            <a:off x="738963" y="285309"/>
            <a:ext cx="1082926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4400" b="1" dirty="0" err="1">
                <a:solidFill>
                  <a:schemeClr val="accent4"/>
                </a:solidFill>
                <a:latin typeface="Arial" charset="0"/>
              </a:rPr>
              <a:t>Gợi</a:t>
            </a:r>
            <a:r>
              <a:rPr lang="en-US" sz="4400" b="1" dirty="0">
                <a:solidFill>
                  <a:schemeClr val="accent4"/>
                </a:solidFill>
                <a:latin typeface="Arial" charset="0"/>
              </a:rPr>
              <a:t> ý</a:t>
            </a:r>
            <a:r>
              <a:rPr lang="en-US" sz="4400" b="1" dirty="0" smtClean="0">
                <a:solidFill>
                  <a:schemeClr val="accent4"/>
                </a:solidFill>
                <a:latin typeface="Arial" charset="0"/>
              </a:rPr>
              <a:t>:</a:t>
            </a:r>
          </a:p>
          <a:p>
            <a:pPr algn="ctr" eaLnBrk="1" hangingPunct="1"/>
            <a:endParaRPr lang="en-US" sz="2400" i="1" dirty="0">
              <a:solidFill>
                <a:schemeClr val="tx2"/>
              </a:solidFill>
              <a:latin typeface="Arial" charset="0"/>
            </a:endParaRPr>
          </a:p>
          <a:p>
            <a:pPr marL="457200" indent="-457200" algn="just" eaLnBrk="1" hangingPunct="1">
              <a:buFontTx/>
              <a:buChar char="-"/>
            </a:pPr>
            <a:r>
              <a:rPr lang="en-US" sz="2400" i="1" dirty="0" err="1">
                <a:solidFill>
                  <a:schemeClr val="tx2"/>
                </a:solidFill>
                <a:latin typeface="Arial" charset="0"/>
              </a:rPr>
              <a:t>Xác</a:t>
            </a:r>
            <a:r>
              <a:rPr lang="en-US" sz="2400" i="1" dirty="0">
                <a:solidFill>
                  <a:schemeClr val="tx2"/>
                </a:solidFill>
                <a:latin typeface="Arial" charset="0"/>
              </a:rPr>
              <a:t> </a:t>
            </a:r>
            <a:r>
              <a:rPr lang="en-US" sz="2400" i="1" dirty="0" err="1">
                <a:solidFill>
                  <a:schemeClr val="tx2"/>
                </a:solidFill>
                <a:latin typeface="Arial" charset="0"/>
              </a:rPr>
              <a:t>định</a:t>
            </a:r>
            <a:r>
              <a:rPr lang="en-US" sz="2400" i="1" dirty="0">
                <a:solidFill>
                  <a:schemeClr val="tx2"/>
                </a:solidFill>
                <a:latin typeface="Arial" charset="0"/>
              </a:rPr>
              <a:t> </a:t>
            </a:r>
            <a:r>
              <a:rPr lang="en-US" sz="2400" i="1" dirty="0" err="1">
                <a:solidFill>
                  <a:schemeClr val="tx2"/>
                </a:solidFill>
                <a:latin typeface="Arial" charset="0"/>
              </a:rPr>
              <a:t>phần</a:t>
            </a:r>
            <a:r>
              <a:rPr lang="en-US" sz="2400" i="1" dirty="0">
                <a:solidFill>
                  <a:schemeClr val="tx2"/>
                </a:solidFill>
                <a:latin typeface="Arial" charset="0"/>
              </a:rPr>
              <a:t> </a:t>
            </a:r>
            <a:r>
              <a:rPr lang="en-US" sz="2400" i="1" dirty="0" err="1">
                <a:solidFill>
                  <a:schemeClr val="tx2"/>
                </a:solidFill>
                <a:latin typeface="Arial" charset="0"/>
              </a:rPr>
              <a:t>nào</a:t>
            </a:r>
            <a:r>
              <a:rPr lang="en-US" sz="2400" i="1" dirty="0">
                <a:solidFill>
                  <a:schemeClr val="tx2"/>
                </a:solidFill>
                <a:latin typeface="Arial" charset="0"/>
              </a:rPr>
              <a:t> </a:t>
            </a:r>
            <a:r>
              <a:rPr lang="en-US" sz="2400" i="1" dirty="0" err="1">
                <a:solidFill>
                  <a:schemeClr val="tx2"/>
                </a:solidFill>
                <a:latin typeface="Arial" charset="0"/>
              </a:rPr>
              <a:t>trong</a:t>
            </a:r>
            <a:r>
              <a:rPr lang="en-US" sz="2400" i="1" dirty="0">
                <a:solidFill>
                  <a:schemeClr val="tx2"/>
                </a:solidFill>
                <a:latin typeface="Arial" charset="0"/>
              </a:rPr>
              <a:t> </a:t>
            </a:r>
            <a:r>
              <a:rPr lang="en-US" sz="2400" i="1" dirty="0" err="1">
                <a:solidFill>
                  <a:schemeClr val="tx2"/>
                </a:solidFill>
                <a:latin typeface="Arial" charset="0"/>
              </a:rPr>
              <a:t>dàn</a:t>
            </a:r>
            <a:r>
              <a:rPr lang="en-US" sz="2400" i="1" dirty="0">
                <a:solidFill>
                  <a:schemeClr val="tx2"/>
                </a:solidFill>
                <a:latin typeface="Arial" charset="0"/>
              </a:rPr>
              <a:t> ý </a:t>
            </a:r>
            <a:r>
              <a:rPr lang="en-US" sz="2400" i="1" dirty="0" err="1">
                <a:solidFill>
                  <a:schemeClr val="tx2"/>
                </a:solidFill>
                <a:latin typeface="Arial" charset="0"/>
              </a:rPr>
              <a:t>để</a:t>
            </a:r>
            <a:r>
              <a:rPr lang="en-US" sz="2400" i="1" dirty="0">
                <a:solidFill>
                  <a:schemeClr val="tx2"/>
                </a:solidFill>
                <a:latin typeface="Arial" charset="0"/>
              </a:rPr>
              <a:t> </a:t>
            </a:r>
            <a:r>
              <a:rPr lang="en-US" sz="2400" i="1" dirty="0" err="1">
                <a:solidFill>
                  <a:schemeClr val="tx2"/>
                </a:solidFill>
                <a:latin typeface="Arial" charset="0"/>
              </a:rPr>
              <a:t>viết</a:t>
            </a:r>
            <a:r>
              <a:rPr lang="en-US" sz="2400" i="1" dirty="0">
                <a:solidFill>
                  <a:schemeClr val="tx2"/>
                </a:solidFill>
                <a:latin typeface="Arial" charset="0"/>
              </a:rPr>
              <a:t> </a:t>
            </a:r>
            <a:r>
              <a:rPr lang="en-US" sz="2400" i="1" dirty="0" err="1">
                <a:solidFill>
                  <a:schemeClr val="tx2"/>
                </a:solidFill>
                <a:latin typeface="Arial" charset="0"/>
              </a:rPr>
              <a:t>thành</a:t>
            </a:r>
            <a:r>
              <a:rPr lang="en-US" sz="2400" i="1" dirty="0">
                <a:solidFill>
                  <a:schemeClr val="tx2"/>
                </a:solidFill>
                <a:latin typeface="Arial" charset="0"/>
              </a:rPr>
              <a:t> </a:t>
            </a:r>
            <a:r>
              <a:rPr lang="en-US" sz="2400" i="1" dirty="0" err="1">
                <a:solidFill>
                  <a:schemeClr val="tx2"/>
                </a:solidFill>
                <a:latin typeface="Arial" charset="0"/>
              </a:rPr>
              <a:t>đoạn</a:t>
            </a:r>
            <a:r>
              <a:rPr lang="en-US" sz="2400" i="1" dirty="0">
                <a:solidFill>
                  <a:schemeClr val="tx2"/>
                </a:solidFill>
                <a:latin typeface="Arial" charset="0"/>
              </a:rPr>
              <a:t> </a:t>
            </a:r>
            <a:r>
              <a:rPr lang="en-US" sz="2400" i="1" dirty="0" err="1">
                <a:solidFill>
                  <a:schemeClr val="tx2"/>
                </a:solidFill>
                <a:latin typeface="Arial" charset="0"/>
              </a:rPr>
              <a:t>văn</a:t>
            </a:r>
            <a:r>
              <a:rPr lang="en-US" sz="2400" i="1" dirty="0">
                <a:solidFill>
                  <a:schemeClr val="tx2"/>
                </a:solidFill>
                <a:latin typeface="Arial" charset="0"/>
              </a:rPr>
              <a:t>.</a:t>
            </a:r>
          </a:p>
          <a:p>
            <a:pPr marL="457200" indent="-457200" algn="just" eaLnBrk="1" hangingPunct="1">
              <a:buFontTx/>
              <a:buChar char="-"/>
            </a:pPr>
            <a:r>
              <a:rPr lang="en-US" sz="2400" i="1" dirty="0" err="1">
                <a:solidFill>
                  <a:schemeClr val="tx2"/>
                </a:solidFill>
                <a:latin typeface="Arial" charset="0"/>
              </a:rPr>
              <a:t>Từ</a:t>
            </a:r>
            <a:r>
              <a:rPr lang="en-US" sz="2400" i="1" dirty="0">
                <a:solidFill>
                  <a:schemeClr val="tx2"/>
                </a:solidFill>
                <a:latin typeface="Arial" charset="0"/>
              </a:rPr>
              <a:t> </a:t>
            </a:r>
            <a:r>
              <a:rPr lang="en-US" sz="2400" i="1" dirty="0" err="1">
                <a:solidFill>
                  <a:schemeClr val="tx2"/>
                </a:solidFill>
                <a:latin typeface="Arial" charset="0"/>
              </a:rPr>
              <a:t>ngữ</a:t>
            </a:r>
            <a:r>
              <a:rPr lang="en-US" sz="2400" i="1" dirty="0">
                <a:solidFill>
                  <a:schemeClr val="tx2"/>
                </a:solidFill>
                <a:latin typeface="Arial" charset="0"/>
              </a:rPr>
              <a:t> </a:t>
            </a:r>
            <a:r>
              <a:rPr lang="en-US" sz="2400" i="1" dirty="0" err="1">
                <a:solidFill>
                  <a:schemeClr val="tx2"/>
                </a:solidFill>
                <a:latin typeface="Arial" charset="0"/>
              </a:rPr>
              <a:t>nào</a:t>
            </a:r>
            <a:r>
              <a:rPr lang="en-US" sz="2400" i="1" dirty="0">
                <a:solidFill>
                  <a:schemeClr val="tx2"/>
                </a:solidFill>
                <a:latin typeface="Arial" charset="0"/>
              </a:rPr>
              <a:t> </a:t>
            </a:r>
            <a:r>
              <a:rPr lang="en-US" sz="2400" i="1" dirty="0" err="1">
                <a:solidFill>
                  <a:schemeClr val="tx2"/>
                </a:solidFill>
                <a:latin typeface="Arial" charset="0"/>
              </a:rPr>
              <a:t>gợi</a:t>
            </a:r>
            <a:r>
              <a:rPr lang="en-US" sz="2400" i="1" dirty="0">
                <a:solidFill>
                  <a:schemeClr val="tx2"/>
                </a:solidFill>
                <a:latin typeface="Arial" charset="0"/>
              </a:rPr>
              <a:t> </a:t>
            </a:r>
            <a:r>
              <a:rPr lang="en-US" sz="2400" i="1" dirty="0" err="1">
                <a:solidFill>
                  <a:schemeClr val="tx2"/>
                </a:solidFill>
                <a:latin typeface="Arial" charset="0"/>
              </a:rPr>
              <a:t>tả</a:t>
            </a:r>
            <a:r>
              <a:rPr lang="en-US" sz="2400" i="1" dirty="0">
                <a:solidFill>
                  <a:schemeClr val="tx2"/>
                </a:solidFill>
                <a:latin typeface="Arial" charset="0"/>
              </a:rPr>
              <a:t> </a:t>
            </a:r>
            <a:r>
              <a:rPr lang="en-US" sz="2400" i="1" dirty="0" err="1">
                <a:solidFill>
                  <a:schemeClr val="tx2"/>
                </a:solidFill>
                <a:latin typeface="Arial" charset="0"/>
              </a:rPr>
              <a:t>được</a:t>
            </a:r>
            <a:r>
              <a:rPr lang="en-US" sz="2400" i="1" dirty="0">
                <a:solidFill>
                  <a:schemeClr val="tx2"/>
                </a:solidFill>
                <a:latin typeface="Arial" charset="0"/>
              </a:rPr>
              <a:t> </a:t>
            </a:r>
            <a:r>
              <a:rPr lang="en-US" sz="2400" i="1" dirty="0" err="1">
                <a:solidFill>
                  <a:schemeClr val="tx2"/>
                </a:solidFill>
                <a:latin typeface="Arial" charset="0"/>
              </a:rPr>
              <a:t>màu</a:t>
            </a:r>
            <a:r>
              <a:rPr lang="en-US" sz="2400" i="1" dirty="0">
                <a:solidFill>
                  <a:schemeClr val="tx2"/>
                </a:solidFill>
                <a:latin typeface="Arial" charset="0"/>
              </a:rPr>
              <a:t> </a:t>
            </a:r>
            <a:r>
              <a:rPr lang="en-US" sz="2400" i="1" dirty="0" err="1">
                <a:solidFill>
                  <a:schemeClr val="tx2"/>
                </a:solidFill>
                <a:latin typeface="Arial" charset="0"/>
              </a:rPr>
              <a:t>sắc</a:t>
            </a:r>
            <a:r>
              <a:rPr lang="en-US" sz="2400" i="1" dirty="0">
                <a:solidFill>
                  <a:schemeClr val="tx2"/>
                </a:solidFill>
                <a:latin typeface="Arial" charset="0"/>
              </a:rPr>
              <a:t>, </a:t>
            </a:r>
            <a:r>
              <a:rPr lang="en-US" sz="2400" i="1" dirty="0" err="1">
                <a:solidFill>
                  <a:schemeClr val="tx2"/>
                </a:solidFill>
                <a:latin typeface="Arial" charset="0"/>
              </a:rPr>
              <a:t>âm</a:t>
            </a:r>
            <a:r>
              <a:rPr lang="en-US" sz="2400" i="1" dirty="0">
                <a:solidFill>
                  <a:schemeClr val="tx2"/>
                </a:solidFill>
                <a:latin typeface="Arial" charset="0"/>
              </a:rPr>
              <a:t> </a:t>
            </a:r>
            <a:r>
              <a:rPr lang="en-US" sz="2400" i="1" dirty="0" err="1">
                <a:solidFill>
                  <a:schemeClr val="tx2"/>
                </a:solidFill>
                <a:latin typeface="Arial" charset="0"/>
              </a:rPr>
              <a:t>thanh</a:t>
            </a:r>
            <a:r>
              <a:rPr lang="en-US" sz="2400" i="1" dirty="0">
                <a:solidFill>
                  <a:schemeClr val="tx2"/>
                </a:solidFill>
                <a:latin typeface="Arial" charset="0"/>
              </a:rPr>
              <a:t>, </a:t>
            </a:r>
            <a:r>
              <a:rPr lang="en-US" sz="2400" i="1" dirty="0" err="1">
                <a:solidFill>
                  <a:schemeClr val="tx2"/>
                </a:solidFill>
                <a:latin typeface="Arial" charset="0"/>
              </a:rPr>
              <a:t>hình</a:t>
            </a:r>
            <a:r>
              <a:rPr lang="en-US" sz="2400" i="1" dirty="0">
                <a:solidFill>
                  <a:schemeClr val="tx2"/>
                </a:solidFill>
                <a:latin typeface="Arial" charset="0"/>
              </a:rPr>
              <a:t> </a:t>
            </a:r>
            <a:r>
              <a:rPr lang="en-US" sz="2400" i="1" dirty="0" err="1">
                <a:solidFill>
                  <a:schemeClr val="tx2"/>
                </a:solidFill>
                <a:latin typeface="Arial" charset="0"/>
              </a:rPr>
              <a:t>dáng</a:t>
            </a:r>
            <a:r>
              <a:rPr lang="en-US" sz="2400" i="1" dirty="0">
                <a:solidFill>
                  <a:schemeClr val="tx2"/>
                </a:solidFill>
                <a:latin typeface="Arial" charset="0"/>
              </a:rPr>
              <a:t>…</a:t>
            </a:r>
            <a:r>
              <a:rPr lang="en-US" sz="2400" i="1" dirty="0" err="1">
                <a:solidFill>
                  <a:schemeClr val="tx2"/>
                </a:solidFill>
                <a:latin typeface="Arial" charset="0"/>
              </a:rPr>
              <a:t>của</a:t>
            </a:r>
            <a:r>
              <a:rPr lang="en-US" sz="2400" i="1" dirty="0">
                <a:solidFill>
                  <a:schemeClr val="tx2"/>
                </a:solidFill>
                <a:latin typeface="Arial" charset="0"/>
              </a:rPr>
              <a:t> </a:t>
            </a:r>
            <a:r>
              <a:rPr lang="en-US" sz="2400" i="1" dirty="0" err="1">
                <a:solidFill>
                  <a:schemeClr val="tx2"/>
                </a:solidFill>
                <a:latin typeface="Arial" charset="0"/>
              </a:rPr>
              <a:t>những</a:t>
            </a:r>
            <a:r>
              <a:rPr lang="en-US" sz="2400" i="1" dirty="0">
                <a:solidFill>
                  <a:schemeClr val="tx2"/>
                </a:solidFill>
                <a:latin typeface="Arial" charset="0"/>
              </a:rPr>
              <a:t> </a:t>
            </a:r>
            <a:r>
              <a:rPr lang="en-US" sz="2400" i="1" dirty="0" err="1">
                <a:solidFill>
                  <a:schemeClr val="tx2"/>
                </a:solidFill>
                <a:latin typeface="Arial" charset="0"/>
              </a:rPr>
              <a:t>sự</a:t>
            </a:r>
            <a:r>
              <a:rPr lang="en-US" sz="2400" i="1" dirty="0">
                <a:solidFill>
                  <a:schemeClr val="tx2"/>
                </a:solidFill>
                <a:latin typeface="Arial" charset="0"/>
              </a:rPr>
              <a:t> </a:t>
            </a:r>
            <a:r>
              <a:rPr lang="en-US" sz="2400" i="1" dirty="0" err="1">
                <a:solidFill>
                  <a:schemeClr val="tx2"/>
                </a:solidFill>
                <a:latin typeface="Arial" charset="0"/>
              </a:rPr>
              <a:t>vật</a:t>
            </a:r>
            <a:r>
              <a:rPr lang="en-US" sz="2400" i="1" dirty="0">
                <a:solidFill>
                  <a:schemeClr val="tx2"/>
                </a:solidFill>
                <a:latin typeface="Arial" charset="0"/>
              </a:rPr>
              <a:t> </a:t>
            </a:r>
            <a:r>
              <a:rPr lang="en-US" sz="2400" i="1" dirty="0" err="1">
                <a:solidFill>
                  <a:schemeClr val="tx2"/>
                </a:solidFill>
                <a:latin typeface="Arial" charset="0"/>
              </a:rPr>
              <a:t>được</a:t>
            </a:r>
            <a:r>
              <a:rPr lang="en-US" sz="2400" i="1" dirty="0">
                <a:solidFill>
                  <a:schemeClr val="tx2"/>
                </a:solidFill>
                <a:latin typeface="Arial" charset="0"/>
              </a:rPr>
              <a:t> </a:t>
            </a:r>
            <a:r>
              <a:rPr lang="en-US" sz="2400" i="1" dirty="0" err="1">
                <a:solidFill>
                  <a:schemeClr val="tx2"/>
                </a:solidFill>
                <a:latin typeface="Arial" charset="0"/>
              </a:rPr>
              <a:t>chọn</a:t>
            </a:r>
            <a:r>
              <a:rPr lang="en-US" sz="2400" i="1" dirty="0">
                <a:solidFill>
                  <a:schemeClr val="tx2"/>
                </a:solidFill>
                <a:latin typeface="Arial" charset="0"/>
              </a:rPr>
              <a:t> </a:t>
            </a:r>
            <a:r>
              <a:rPr lang="en-US" sz="2400" i="1" dirty="0" err="1">
                <a:solidFill>
                  <a:schemeClr val="tx2"/>
                </a:solidFill>
                <a:latin typeface="Arial" charset="0"/>
              </a:rPr>
              <a:t>tả</a:t>
            </a:r>
            <a:r>
              <a:rPr lang="en-US" sz="2400" i="1" dirty="0">
                <a:solidFill>
                  <a:schemeClr val="tx2"/>
                </a:solidFill>
                <a:latin typeface="Arial" charset="0"/>
              </a:rPr>
              <a:t>.</a:t>
            </a:r>
          </a:p>
          <a:p>
            <a:pPr marL="457200" indent="-457200" algn="just" eaLnBrk="1" hangingPunct="1">
              <a:buFontTx/>
              <a:buChar char="-"/>
            </a:pPr>
            <a:r>
              <a:rPr lang="en-US" sz="2400" i="1" dirty="0" err="1">
                <a:solidFill>
                  <a:schemeClr val="tx2"/>
                </a:solidFill>
                <a:latin typeface="Arial" charset="0"/>
              </a:rPr>
              <a:t>Sự</a:t>
            </a:r>
            <a:r>
              <a:rPr lang="en-US" sz="2400" i="1" dirty="0">
                <a:solidFill>
                  <a:schemeClr val="tx2"/>
                </a:solidFill>
                <a:latin typeface="Arial" charset="0"/>
              </a:rPr>
              <a:t> </a:t>
            </a:r>
            <a:r>
              <a:rPr lang="en-US" sz="2400" i="1" dirty="0" err="1">
                <a:solidFill>
                  <a:schemeClr val="tx2"/>
                </a:solidFill>
                <a:latin typeface="Arial" charset="0"/>
              </a:rPr>
              <a:t>vật</a:t>
            </a:r>
            <a:r>
              <a:rPr lang="en-US" sz="2400" i="1" dirty="0">
                <a:solidFill>
                  <a:schemeClr val="tx2"/>
                </a:solidFill>
                <a:latin typeface="Arial" charset="0"/>
              </a:rPr>
              <a:t> chi </a:t>
            </a:r>
            <a:r>
              <a:rPr lang="en-US" sz="2400" i="1" dirty="0" err="1">
                <a:solidFill>
                  <a:schemeClr val="tx2"/>
                </a:solidFill>
                <a:latin typeface="Arial" charset="0"/>
              </a:rPr>
              <a:t>tiết</a:t>
            </a:r>
            <a:r>
              <a:rPr lang="en-US" sz="2400" i="1" dirty="0">
                <a:solidFill>
                  <a:schemeClr val="tx2"/>
                </a:solidFill>
                <a:latin typeface="Arial" charset="0"/>
              </a:rPr>
              <a:t> </a:t>
            </a:r>
            <a:r>
              <a:rPr lang="en-US" sz="2400" i="1" dirty="0" err="1">
                <a:solidFill>
                  <a:schemeClr val="tx2"/>
                </a:solidFill>
                <a:latin typeface="Arial" charset="0"/>
              </a:rPr>
              <a:t>nào</a:t>
            </a:r>
            <a:r>
              <a:rPr lang="en-US" sz="2400" i="1" dirty="0">
                <a:solidFill>
                  <a:schemeClr val="tx2"/>
                </a:solidFill>
                <a:latin typeface="Arial" charset="0"/>
              </a:rPr>
              <a:t> </a:t>
            </a:r>
            <a:r>
              <a:rPr lang="en-US" sz="2400" i="1" dirty="0" err="1">
                <a:solidFill>
                  <a:schemeClr val="tx2"/>
                </a:solidFill>
                <a:latin typeface="Arial" charset="0"/>
              </a:rPr>
              <a:t>có</a:t>
            </a:r>
            <a:r>
              <a:rPr lang="en-US" sz="2400" i="1" dirty="0">
                <a:solidFill>
                  <a:schemeClr val="tx2"/>
                </a:solidFill>
                <a:latin typeface="Arial" charset="0"/>
              </a:rPr>
              <a:t> </a:t>
            </a:r>
            <a:r>
              <a:rPr lang="en-US" sz="2400" i="1" dirty="0" err="1">
                <a:solidFill>
                  <a:schemeClr val="tx2"/>
                </a:solidFill>
                <a:latin typeface="Arial" charset="0"/>
              </a:rPr>
              <a:t>thể</a:t>
            </a:r>
            <a:r>
              <a:rPr lang="en-US" sz="2400" i="1" dirty="0">
                <a:solidFill>
                  <a:schemeClr val="tx2"/>
                </a:solidFill>
                <a:latin typeface="Arial" charset="0"/>
              </a:rPr>
              <a:t> </a:t>
            </a:r>
            <a:r>
              <a:rPr lang="en-US" sz="2400" i="1" dirty="0" err="1">
                <a:solidFill>
                  <a:schemeClr val="tx2"/>
                </a:solidFill>
                <a:latin typeface="Arial" charset="0"/>
              </a:rPr>
              <a:t>chọn</a:t>
            </a:r>
            <a:r>
              <a:rPr lang="en-US" sz="2400" i="1" dirty="0">
                <a:solidFill>
                  <a:schemeClr val="tx2"/>
                </a:solidFill>
                <a:latin typeface="Arial" charset="0"/>
              </a:rPr>
              <a:t> </a:t>
            </a:r>
            <a:r>
              <a:rPr lang="en-US" sz="2400" i="1" dirty="0" err="1">
                <a:solidFill>
                  <a:schemeClr val="tx2"/>
                </a:solidFill>
                <a:latin typeface="Arial" charset="0"/>
              </a:rPr>
              <a:t>tả</a:t>
            </a:r>
            <a:r>
              <a:rPr lang="en-US" sz="2400" i="1" dirty="0">
                <a:solidFill>
                  <a:schemeClr val="tx2"/>
                </a:solidFill>
                <a:latin typeface="Arial" charset="0"/>
              </a:rPr>
              <a:t> </a:t>
            </a:r>
            <a:r>
              <a:rPr lang="en-US" sz="2400" i="1" dirty="0" err="1">
                <a:solidFill>
                  <a:schemeClr val="tx2"/>
                </a:solidFill>
                <a:latin typeface="Arial" charset="0"/>
              </a:rPr>
              <a:t>theo</a:t>
            </a:r>
            <a:r>
              <a:rPr lang="en-US" sz="2400" i="1" dirty="0">
                <a:solidFill>
                  <a:schemeClr val="tx2"/>
                </a:solidFill>
                <a:latin typeface="Arial" charset="0"/>
              </a:rPr>
              <a:t> </a:t>
            </a:r>
            <a:r>
              <a:rPr lang="en-US" sz="2400" i="1" dirty="0" err="1">
                <a:solidFill>
                  <a:schemeClr val="tx2"/>
                </a:solidFill>
                <a:latin typeface="Arial" charset="0"/>
              </a:rPr>
              <a:t>cách</a:t>
            </a:r>
            <a:r>
              <a:rPr lang="en-US" sz="2400" i="1" dirty="0">
                <a:solidFill>
                  <a:schemeClr val="tx2"/>
                </a:solidFill>
                <a:latin typeface="Arial" charset="0"/>
              </a:rPr>
              <a:t> so </a:t>
            </a:r>
            <a:r>
              <a:rPr lang="en-US" sz="2400" i="1" dirty="0" err="1">
                <a:solidFill>
                  <a:schemeClr val="tx2"/>
                </a:solidFill>
                <a:latin typeface="Arial" charset="0"/>
              </a:rPr>
              <a:t>sánh</a:t>
            </a:r>
            <a:r>
              <a:rPr lang="en-US" sz="2400" i="1" dirty="0">
                <a:solidFill>
                  <a:schemeClr val="tx2"/>
                </a:solidFill>
                <a:latin typeface="Arial" charset="0"/>
              </a:rPr>
              <a:t>, </a:t>
            </a:r>
            <a:r>
              <a:rPr lang="en-US" sz="2400" i="1" dirty="0" err="1">
                <a:solidFill>
                  <a:schemeClr val="tx2"/>
                </a:solidFill>
                <a:latin typeface="Arial" charset="0"/>
              </a:rPr>
              <a:t>nhân</a:t>
            </a:r>
            <a:r>
              <a:rPr lang="en-US" sz="2400" i="1" dirty="0">
                <a:solidFill>
                  <a:schemeClr val="tx2"/>
                </a:solidFill>
                <a:latin typeface="Arial" charset="0"/>
              </a:rPr>
              <a:t> </a:t>
            </a:r>
            <a:r>
              <a:rPr lang="en-US" sz="2400" i="1" dirty="0" err="1">
                <a:solidFill>
                  <a:schemeClr val="tx2"/>
                </a:solidFill>
                <a:latin typeface="Arial" charset="0"/>
              </a:rPr>
              <a:t>hóa</a:t>
            </a:r>
            <a:r>
              <a:rPr lang="en-US" sz="2400" i="1" dirty="0">
                <a:solidFill>
                  <a:schemeClr val="tx2"/>
                </a:solidFill>
                <a:latin typeface="Arial" charset="0"/>
              </a:rPr>
              <a:t>.</a:t>
            </a:r>
          </a:p>
          <a:p>
            <a:pPr marL="457200" indent="-457200" algn="just" eaLnBrk="1" hangingPunct="1">
              <a:buFontTx/>
              <a:buChar char="-"/>
            </a:pPr>
            <a:r>
              <a:rPr lang="en-US" sz="2400" i="1" dirty="0" err="1">
                <a:solidFill>
                  <a:schemeClr val="tx2"/>
                </a:solidFill>
                <a:latin typeface="Arial" charset="0"/>
              </a:rPr>
              <a:t>Trình</a:t>
            </a:r>
            <a:r>
              <a:rPr lang="en-US" sz="2400" i="1" dirty="0">
                <a:solidFill>
                  <a:schemeClr val="tx2"/>
                </a:solidFill>
                <a:latin typeface="Arial" charset="0"/>
              </a:rPr>
              <a:t> </a:t>
            </a:r>
            <a:r>
              <a:rPr lang="en-US" sz="2400" i="1" dirty="0" err="1">
                <a:solidFill>
                  <a:schemeClr val="tx2"/>
                </a:solidFill>
                <a:latin typeface="Arial" charset="0"/>
              </a:rPr>
              <a:t>bày</a:t>
            </a:r>
            <a:r>
              <a:rPr lang="en-US" sz="2400" i="1" dirty="0">
                <a:solidFill>
                  <a:schemeClr val="tx2"/>
                </a:solidFill>
                <a:latin typeface="Arial" charset="0"/>
              </a:rPr>
              <a:t> </a:t>
            </a:r>
            <a:r>
              <a:rPr lang="en-US" sz="2400" i="1" dirty="0" err="1">
                <a:solidFill>
                  <a:schemeClr val="tx2"/>
                </a:solidFill>
                <a:latin typeface="Arial" charset="0"/>
              </a:rPr>
              <a:t>theo</a:t>
            </a:r>
            <a:r>
              <a:rPr lang="en-US" sz="2400" i="1" dirty="0">
                <a:solidFill>
                  <a:schemeClr val="tx2"/>
                </a:solidFill>
                <a:latin typeface="Arial" charset="0"/>
              </a:rPr>
              <a:t> </a:t>
            </a:r>
            <a:r>
              <a:rPr lang="en-US" sz="2400" i="1" dirty="0" err="1">
                <a:solidFill>
                  <a:schemeClr val="tx2"/>
                </a:solidFill>
                <a:latin typeface="Arial" charset="0"/>
              </a:rPr>
              <a:t>cấu</a:t>
            </a:r>
            <a:r>
              <a:rPr lang="en-US" sz="2400" i="1" dirty="0">
                <a:solidFill>
                  <a:schemeClr val="tx2"/>
                </a:solidFill>
                <a:latin typeface="Arial" charset="0"/>
              </a:rPr>
              <a:t> </a:t>
            </a:r>
            <a:r>
              <a:rPr lang="en-US" sz="2400" i="1" dirty="0" err="1">
                <a:solidFill>
                  <a:schemeClr val="tx2"/>
                </a:solidFill>
                <a:latin typeface="Arial" charset="0"/>
              </a:rPr>
              <a:t>tạo</a:t>
            </a:r>
            <a:r>
              <a:rPr lang="en-US" sz="2400" i="1" dirty="0">
                <a:solidFill>
                  <a:schemeClr val="tx2"/>
                </a:solidFill>
                <a:latin typeface="Arial" charset="0"/>
              </a:rPr>
              <a:t> </a:t>
            </a:r>
            <a:r>
              <a:rPr lang="en-US" sz="2400" i="1" dirty="0" err="1">
                <a:solidFill>
                  <a:schemeClr val="tx2"/>
                </a:solidFill>
                <a:latin typeface="Arial" charset="0"/>
              </a:rPr>
              <a:t>của</a:t>
            </a:r>
            <a:r>
              <a:rPr lang="en-US" sz="2400" i="1" dirty="0">
                <a:solidFill>
                  <a:schemeClr val="tx2"/>
                </a:solidFill>
                <a:latin typeface="Arial" charset="0"/>
              </a:rPr>
              <a:t> </a:t>
            </a:r>
            <a:r>
              <a:rPr lang="en-US" sz="2400" i="1" dirty="0" err="1">
                <a:solidFill>
                  <a:schemeClr val="tx2"/>
                </a:solidFill>
                <a:latin typeface="Arial" charset="0"/>
              </a:rPr>
              <a:t>đoạn</a:t>
            </a:r>
            <a:r>
              <a:rPr lang="en-US" sz="2400" i="1" dirty="0">
                <a:solidFill>
                  <a:schemeClr val="tx2"/>
                </a:solidFill>
                <a:latin typeface="Arial" charset="0"/>
              </a:rPr>
              <a:t> </a:t>
            </a:r>
            <a:r>
              <a:rPr lang="en-US" sz="2400" i="1" dirty="0" err="1">
                <a:solidFill>
                  <a:schemeClr val="tx2"/>
                </a:solidFill>
                <a:latin typeface="Arial" charset="0"/>
              </a:rPr>
              <a:t>văn</a:t>
            </a:r>
            <a:r>
              <a:rPr lang="en-US" sz="2400" i="1" dirty="0">
                <a:solidFill>
                  <a:schemeClr val="tx2"/>
                </a:solidFill>
                <a:latin typeface="Arial" charset="0"/>
              </a:rPr>
              <a:t>.</a:t>
            </a:r>
          </a:p>
        </p:txBody>
      </p:sp>
    </p:spTree>
    <p:extLst>
      <p:ext uri="{BB962C8B-B14F-4D97-AF65-F5344CB8AC3E}">
        <p14:creationId xmlns:p14="http://schemas.microsoft.com/office/powerpoint/2010/main" val="59979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270000" y="1990436"/>
            <a:ext cx="965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4000" b="1" dirty="0" smtClean="0">
                <a:solidFill>
                  <a:srgbClr val="FF0000"/>
                </a:solidFill>
                <a:latin typeface="Arial" charset="0"/>
              </a:rPr>
              <a:t>TIÊU CHÍ ĐÁNH GIÁ</a:t>
            </a:r>
          </a:p>
          <a:p>
            <a:pPr algn="ctr" eaLnBrk="1" hangingPunct="1"/>
            <a:endParaRPr lang="en-US" sz="2400" dirty="0" smtClean="0">
              <a:latin typeface="Arial" charset="0"/>
            </a:endParaRPr>
          </a:p>
          <a:p>
            <a:pPr marL="457200" indent="-457200" algn="just" eaLnBrk="1" hangingPunct="1">
              <a:buAutoNum type="arabicPeriod"/>
            </a:pPr>
            <a:r>
              <a:rPr lang="en-US" sz="2400" dirty="0" err="1" smtClean="0">
                <a:latin typeface="Arial" charset="0"/>
              </a:rPr>
              <a:t>Đủ</a:t>
            </a:r>
            <a:r>
              <a:rPr lang="en-US" sz="2400" dirty="0" smtClean="0">
                <a:latin typeface="Arial" charset="0"/>
              </a:rPr>
              <a:t> </a:t>
            </a:r>
            <a:r>
              <a:rPr lang="en-US" sz="2400" dirty="0" err="1" smtClean="0">
                <a:latin typeface="Arial" charset="0"/>
              </a:rPr>
              <a:t>cấu</a:t>
            </a:r>
            <a:r>
              <a:rPr lang="en-US" sz="2400" dirty="0" smtClean="0">
                <a:latin typeface="Arial" charset="0"/>
              </a:rPr>
              <a:t> </a:t>
            </a:r>
            <a:r>
              <a:rPr lang="en-US" sz="2400" dirty="0" err="1" smtClean="0">
                <a:latin typeface="Arial" charset="0"/>
              </a:rPr>
              <a:t>tạo</a:t>
            </a:r>
            <a:r>
              <a:rPr lang="en-US" sz="2400" dirty="0" smtClean="0">
                <a:latin typeface="Arial" charset="0"/>
              </a:rPr>
              <a:t> 3 </a:t>
            </a:r>
            <a:r>
              <a:rPr lang="en-US" sz="2400" dirty="0" err="1" smtClean="0">
                <a:latin typeface="Arial" charset="0"/>
              </a:rPr>
              <a:t>phần</a:t>
            </a:r>
            <a:r>
              <a:rPr lang="en-US" sz="2400" dirty="0" smtClean="0">
                <a:latin typeface="Arial" charset="0"/>
              </a:rPr>
              <a:t> </a:t>
            </a:r>
            <a:r>
              <a:rPr lang="en-US" sz="2400" dirty="0" err="1" smtClean="0">
                <a:latin typeface="Arial" charset="0"/>
              </a:rPr>
              <a:t>của</a:t>
            </a:r>
            <a:r>
              <a:rPr lang="en-US" sz="2400" dirty="0" smtClean="0">
                <a:latin typeface="Arial" charset="0"/>
              </a:rPr>
              <a:t> </a:t>
            </a:r>
            <a:r>
              <a:rPr lang="en-US" sz="2400" dirty="0" err="1" smtClean="0">
                <a:latin typeface="Arial" charset="0"/>
              </a:rPr>
              <a:t>đoạn</a:t>
            </a:r>
            <a:r>
              <a:rPr lang="en-US" sz="2400" dirty="0" smtClean="0">
                <a:latin typeface="Arial" charset="0"/>
              </a:rPr>
              <a:t> </a:t>
            </a:r>
            <a:r>
              <a:rPr lang="en-US" sz="2400" dirty="0" err="1" smtClean="0">
                <a:latin typeface="Arial" charset="0"/>
              </a:rPr>
              <a:t>văn</a:t>
            </a:r>
            <a:endParaRPr lang="en-US" sz="2400" dirty="0" smtClean="0">
              <a:latin typeface="Arial" charset="0"/>
            </a:endParaRPr>
          </a:p>
          <a:p>
            <a:pPr marL="457200" indent="-457200" algn="just">
              <a:buFontTx/>
              <a:buAutoNum type="arabicPeriod"/>
            </a:pPr>
            <a:r>
              <a:rPr lang="en-US" sz="2400" dirty="0" err="1" smtClean="0">
                <a:latin typeface="Arial" charset="0"/>
              </a:rPr>
              <a:t>Chọn</a:t>
            </a:r>
            <a:r>
              <a:rPr lang="en-US" sz="2400" dirty="0" smtClean="0">
                <a:latin typeface="Arial" charset="0"/>
              </a:rPr>
              <a:t> </a:t>
            </a:r>
            <a:r>
              <a:rPr lang="en-US" sz="2400" dirty="0" err="1" smtClean="0">
                <a:latin typeface="Arial" charset="0"/>
              </a:rPr>
              <a:t>được</a:t>
            </a:r>
            <a:r>
              <a:rPr lang="en-US" sz="2400" dirty="0" smtClean="0">
                <a:latin typeface="Arial" charset="0"/>
              </a:rPr>
              <a:t> </a:t>
            </a:r>
            <a:r>
              <a:rPr lang="en-US" sz="2400" dirty="0" err="1" smtClean="0">
                <a:latin typeface="Arial" charset="0"/>
              </a:rPr>
              <a:t>các</a:t>
            </a:r>
            <a:r>
              <a:rPr lang="en-US" sz="2400" dirty="0" smtClean="0">
                <a:latin typeface="Arial" charset="0"/>
              </a:rPr>
              <a:t> chi </a:t>
            </a:r>
            <a:r>
              <a:rPr lang="en-US" sz="2400" dirty="0" err="1" smtClean="0">
                <a:latin typeface="Arial" charset="0"/>
              </a:rPr>
              <a:t>tiết</a:t>
            </a:r>
            <a:r>
              <a:rPr lang="en-US" sz="2400" dirty="0" smtClean="0">
                <a:latin typeface="Arial" charset="0"/>
              </a:rPr>
              <a:t> </a:t>
            </a:r>
            <a:r>
              <a:rPr lang="en-US" sz="2400" dirty="0" err="1" smtClean="0">
                <a:latin typeface="Arial" charset="0"/>
              </a:rPr>
              <a:t>tiêu</a:t>
            </a:r>
            <a:r>
              <a:rPr lang="en-US" sz="2400" dirty="0" smtClean="0">
                <a:latin typeface="Arial" charset="0"/>
              </a:rPr>
              <a:t> </a:t>
            </a:r>
            <a:r>
              <a:rPr lang="en-US" sz="2400" dirty="0" err="1" smtClean="0">
                <a:latin typeface="Arial" charset="0"/>
              </a:rPr>
              <a:t>biểu</a:t>
            </a:r>
            <a:r>
              <a:rPr lang="en-US" sz="2400" dirty="0" smtClean="0">
                <a:latin typeface="Arial" charset="0"/>
              </a:rPr>
              <a:t> </a:t>
            </a:r>
            <a:r>
              <a:rPr lang="en-US" sz="2400" dirty="0" err="1" smtClean="0">
                <a:latin typeface="Arial" charset="0"/>
              </a:rPr>
              <a:t>của</a:t>
            </a:r>
            <a:r>
              <a:rPr lang="en-US" sz="2400" dirty="0" smtClean="0">
                <a:latin typeface="Arial" charset="0"/>
              </a:rPr>
              <a:t> </a:t>
            </a:r>
            <a:r>
              <a:rPr lang="en-US" sz="2400" dirty="0" err="1" smtClean="0">
                <a:latin typeface="Arial" charset="0"/>
              </a:rPr>
              <a:t>cảnh</a:t>
            </a:r>
            <a:r>
              <a:rPr lang="en-US" sz="2400" dirty="0" smtClean="0">
                <a:latin typeface="Arial" charset="0"/>
              </a:rPr>
              <a:t> ở </a:t>
            </a:r>
            <a:r>
              <a:rPr lang="en-US" sz="2400" dirty="0" err="1" smtClean="0">
                <a:latin typeface="Arial" charset="0"/>
              </a:rPr>
              <a:t>thời</a:t>
            </a:r>
            <a:r>
              <a:rPr lang="en-US" sz="2400" dirty="0" smtClean="0">
                <a:latin typeface="Arial" charset="0"/>
              </a:rPr>
              <a:t> </a:t>
            </a:r>
            <a:r>
              <a:rPr lang="en-US" sz="2400" dirty="0" err="1" smtClean="0">
                <a:latin typeface="Arial" charset="0"/>
              </a:rPr>
              <a:t>điểm</a:t>
            </a:r>
            <a:r>
              <a:rPr lang="en-US" sz="2400" dirty="0" smtClean="0">
                <a:latin typeface="Arial" charset="0"/>
              </a:rPr>
              <a:t> </a:t>
            </a:r>
            <a:r>
              <a:rPr lang="en-US" sz="2400" dirty="0" err="1" smtClean="0">
                <a:latin typeface="Arial" charset="0"/>
              </a:rPr>
              <a:t>miêu</a:t>
            </a:r>
            <a:r>
              <a:rPr lang="en-US" sz="2400" dirty="0" smtClean="0">
                <a:latin typeface="Arial" charset="0"/>
              </a:rPr>
              <a:t> </a:t>
            </a:r>
            <a:r>
              <a:rPr lang="en-US" sz="2400" dirty="0" err="1" smtClean="0">
                <a:latin typeface="Arial" charset="0"/>
              </a:rPr>
              <a:t>tả</a:t>
            </a:r>
            <a:r>
              <a:rPr lang="en-US" sz="2400" dirty="0" smtClean="0">
                <a:latin typeface="Arial" charset="0"/>
              </a:rPr>
              <a:t>, </a:t>
            </a:r>
            <a:r>
              <a:rPr lang="en-US" sz="2400" dirty="0" err="1" smtClean="0">
                <a:latin typeface="Arial" charset="0"/>
              </a:rPr>
              <a:t>tả</a:t>
            </a:r>
            <a:r>
              <a:rPr lang="en-US" sz="2400" dirty="0" smtClean="0">
                <a:latin typeface="Arial" charset="0"/>
              </a:rPr>
              <a:t> </a:t>
            </a:r>
            <a:r>
              <a:rPr lang="en-US" sz="2400" dirty="0" err="1">
                <a:latin typeface="Arial" charset="0"/>
              </a:rPr>
              <a:t>theo</a:t>
            </a:r>
            <a:r>
              <a:rPr lang="en-US" sz="2400" dirty="0">
                <a:latin typeface="Arial" charset="0"/>
              </a:rPr>
              <a:t> </a:t>
            </a:r>
            <a:r>
              <a:rPr lang="en-US" sz="2400" dirty="0" err="1">
                <a:latin typeface="Arial" charset="0"/>
              </a:rPr>
              <a:t>trình</a:t>
            </a:r>
            <a:r>
              <a:rPr lang="en-US" sz="2400" dirty="0">
                <a:latin typeface="Arial" charset="0"/>
              </a:rPr>
              <a:t> </a:t>
            </a:r>
            <a:r>
              <a:rPr lang="en-US" sz="2400" dirty="0" err="1">
                <a:latin typeface="Arial" charset="0"/>
              </a:rPr>
              <a:t>tự</a:t>
            </a:r>
            <a:r>
              <a:rPr lang="en-US" sz="2400" dirty="0">
                <a:latin typeface="Arial" charset="0"/>
              </a:rPr>
              <a:t> </a:t>
            </a:r>
            <a:r>
              <a:rPr lang="en-US" sz="2400" dirty="0" err="1">
                <a:latin typeface="Arial" charset="0"/>
              </a:rPr>
              <a:t>hợp</a:t>
            </a:r>
            <a:r>
              <a:rPr lang="en-US" sz="2400" dirty="0">
                <a:latin typeface="Arial" charset="0"/>
              </a:rPr>
              <a:t> </a:t>
            </a:r>
            <a:r>
              <a:rPr lang="en-US" sz="2400" dirty="0" err="1" smtClean="0">
                <a:latin typeface="Arial" charset="0"/>
              </a:rPr>
              <a:t>lí</a:t>
            </a:r>
            <a:r>
              <a:rPr lang="en-US" sz="2400" dirty="0" smtClean="0">
                <a:latin typeface="Arial" charset="0"/>
              </a:rPr>
              <a:t>.</a:t>
            </a:r>
            <a:endParaRPr lang="en-US" sz="2400" dirty="0">
              <a:latin typeface="Arial" charset="0"/>
            </a:endParaRPr>
          </a:p>
          <a:p>
            <a:pPr marL="457200" indent="-457200" algn="just" eaLnBrk="1" hangingPunct="1">
              <a:buAutoNum type="arabicPeriod"/>
            </a:pPr>
            <a:r>
              <a:rPr lang="en-US" sz="2400" dirty="0" err="1" smtClean="0">
                <a:latin typeface="Arial" charset="0"/>
              </a:rPr>
              <a:t>Sử</a:t>
            </a:r>
            <a:r>
              <a:rPr lang="en-US" sz="2400" dirty="0" smtClean="0">
                <a:latin typeface="Arial" charset="0"/>
              </a:rPr>
              <a:t> </a:t>
            </a:r>
            <a:r>
              <a:rPr lang="en-US" sz="2400" dirty="0" err="1" smtClean="0">
                <a:latin typeface="Arial" charset="0"/>
              </a:rPr>
              <a:t>dụng</a:t>
            </a:r>
            <a:r>
              <a:rPr lang="en-US" sz="2400" dirty="0" smtClean="0">
                <a:latin typeface="Arial" charset="0"/>
              </a:rPr>
              <a:t> </a:t>
            </a:r>
            <a:r>
              <a:rPr lang="en-US" sz="2400" dirty="0" err="1" smtClean="0">
                <a:latin typeface="Arial" charset="0"/>
              </a:rPr>
              <a:t>được</a:t>
            </a:r>
            <a:r>
              <a:rPr lang="en-US" sz="2400" dirty="0" smtClean="0">
                <a:latin typeface="Arial" charset="0"/>
              </a:rPr>
              <a:t> </a:t>
            </a:r>
            <a:r>
              <a:rPr lang="en-US" sz="2400" dirty="0" err="1" smtClean="0">
                <a:latin typeface="Arial" charset="0"/>
              </a:rPr>
              <a:t>các</a:t>
            </a:r>
            <a:r>
              <a:rPr lang="en-US" sz="2400" dirty="0" smtClean="0">
                <a:latin typeface="Arial" charset="0"/>
              </a:rPr>
              <a:t> </a:t>
            </a:r>
            <a:r>
              <a:rPr lang="en-US" sz="2400" dirty="0" err="1" smtClean="0">
                <a:latin typeface="Arial" charset="0"/>
              </a:rPr>
              <a:t>biện</a:t>
            </a:r>
            <a:r>
              <a:rPr lang="en-US" sz="2400" dirty="0" smtClean="0">
                <a:latin typeface="Arial" charset="0"/>
              </a:rPr>
              <a:t> </a:t>
            </a:r>
            <a:r>
              <a:rPr lang="en-US" sz="2400" dirty="0" err="1" smtClean="0">
                <a:latin typeface="Arial" charset="0"/>
              </a:rPr>
              <a:t>pháp</a:t>
            </a:r>
            <a:r>
              <a:rPr lang="en-US" sz="2400" dirty="0" smtClean="0">
                <a:latin typeface="Arial" charset="0"/>
              </a:rPr>
              <a:t> </a:t>
            </a:r>
            <a:r>
              <a:rPr lang="en-US" sz="2400" dirty="0" err="1" smtClean="0">
                <a:latin typeface="Arial" charset="0"/>
              </a:rPr>
              <a:t>nghệ</a:t>
            </a:r>
            <a:r>
              <a:rPr lang="en-US" sz="2400" dirty="0" smtClean="0">
                <a:latin typeface="Arial" charset="0"/>
              </a:rPr>
              <a:t> </a:t>
            </a:r>
            <a:r>
              <a:rPr lang="en-US" sz="2400" dirty="0" err="1" smtClean="0">
                <a:latin typeface="Arial" charset="0"/>
              </a:rPr>
              <a:t>thuật</a:t>
            </a:r>
            <a:r>
              <a:rPr lang="en-US" sz="2400" dirty="0" smtClean="0">
                <a:latin typeface="Arial" charset="0"/>
              </a:rPr>
              <a:t> so </a:t>
            </a:r>
            <a:r>
              <a:rPr lang="en-US" sz="2400" dirty="0" err="1" smtClean="0">
                <a:latin typeface="Arial" charset="0"/>
              </a:rPr>
              <a:t>sánh</a:t>
            </a:r>
            <a:r>
              <a:rPr lang="en-US" sz="2400" dirty="0" smtClean="0">
                <a:latin typeface="Arial" charset="0"/>
              </a:rPr>
              <a:t>, </a:t>
            </a:r>
            <a:r>
              <a:rPr lang="en-US" sz="2400" dirty="0" err="1" smtClean="0">
                <a:latin typeface="Arial" charset="0"/>
              </a:rPr>
              <a:t>nhân</a:t>
            </a:r>
            <a:r>
              <a:rPr lang="en-US" sz="2400" dirty="0" smtClean="0">
                <a:latin typeface="Arial" charset="0"/>
              </a:rPr>
              <a:t> </a:t>
            </a:r>
            <a:r>
              <a:rPr lang="en-US" sz="2400" dirty="0" err="1" smtClean="0">
                <a:latin typeface="Arial" charset="0"/>
              </a:rPr>
              <a:t>hoá</a:t>
            </a:r>
            <a:r>
              <a:rPr lang="en-US" sz="2400" dirty="0" smtClean="0">
                <a:latin typeface="Arial" charset="0"/>
              </a:rPr>
              <a:t> </a:t>
            </a:r>
            <a:r>
              <a:rPr lang="en-US" sz="2400" dirty="0" err="1" smtClean="0">
                <a:latin typeface="Arial" charset="0"/>
              </a:rPr>
              <a:t>làm</a:t>
            </a:r>
            <a:r>
              <a:rPr lang="en-US" sz="2400" dirty="0" smtClean="0">
                <a:latin typeface="Arial" charset="0"/>
              </a:rPr>
              <a:t> </a:t>
            </a:r>
            <a:r>
              <a:rPr lang="en-US" sz="2400" dirty="0" err="1" smtClean="0">
                <a:latin typeface="Arial" charset="0"/>
              </a:rPr>
              <a:t>cho</a:t>
            </a:r>
            <a:r>
              <a:rPr lang="en-US" sz="2400" dirty="0" smtClean="0">
                <a:latin typeface="Arial" charset="0"/>
              </a:rPr>
              <a:t> </a:t>
            </a:r>
            <a:r>
              <a:rPr lang="en-US" sz="2400" dirty="0" err="1" smtClean="0">
                <a:latin typeface="Arial" charset="0"/>
              </a:rPr>
              <a:t>hình</a:t>
            </a:r>
            <a:r>
              <a:rPr lang="en-US" sz="2400" dirty="0" smtClean="0">
                <a:latin typeface="Arial" charset="0"/>
              </a:rPr>
              <a:t> </a:t>
            </a:r>
            <a:r>
              <a:rPr lang="en-US" sz="2400" dirty="0" err="1" smtClean="0">
                <a:latin typeface="Arial" charset="0"/>
              </a:rPr>
              <a:t>ảnh</a:t>
            </a:r>
            <a:r>
              <a:rPr lang="en-US" sz="2400" dirty="0" smtClean="0">
                <a:latin typeface="Arial" charset="0"/>
              </a:rPr>
              <a:t> </a:t>
            </a:r>
            <a:r>
              <a:rPr lang="en-US" sz="2400" dirty="0" err="1" smtClean="0">
                <a:latin typeface="Arial" charset="0"/>
              </a:rPr>
              <a:t>miêu</a:t>
            </a:r>
            <a:r>
              <a:rPr lang="en-US" sz="2400" dirty="0" smtClean="0">
                <a:latin typeface="Arial" charset="0"/>
              </a:rPr>
              <a:t> </a:t>
            </a:r>
            <a:r>
              <a:rPr lang="en-US" sz="2400" dirty="0" err="1" smtClean="0">
                <a:latin typeface="Arial" charset="0"/>
              </a:rPr>
              <a:t>tả</a:t>
            </a:r>
            <a:r>
              <a:rPr lang="en-US" sz="2400" dirty="0" smtClean="0">
                <a:latin typeface="Arial" charset="0"/>
              </a:rPr>
              <a:t> </a:t>
            </a:r>
            <a:r>
              <a:rPr lang="en-US" sz="2400" dirty="0" err="1" smtClean="0">
                <a:latin typeface="Arial" charset="0"/>
              </a:rPr>
              <a:t>sinh</a:t>
            </a:r>
            <a:r>
              <a:rPr lang="en-US" sz="2400" dirty="0" smtClean="0">
                <a:latin typeface="Arial" charset="0"/>
              </a:rPr>
              <a:t> </a:t>
            </a:r>
            <a:r>
              <a:rPr lang="en-US" sz="2400" dirty="0" err="1" smtClean="0">
                <a:latin typeface="Arial" charset="0"/>
              </a:rPr>
              <a:t>động</a:t>
            </a:r>
            <a:r>
              <a:rPr lang="en-US" sz="2400" dirty="0" smtClean="0">
                <a:latin typeface="Arial" charset="0"/>
              </a:rPr>
              <a:t>, </a:t>
            </a:r>
            <a:r>
              <a:rPr lang="en-US" sz="2400" dirty="0" err="1" smtClean="0">
                <a:latin typeface="Arial" charset="0"/>
              </a:rPr>
              <a:t>gợi</a:t>
            </a:r>
            <a:r>
              <a:rPr lang="en-US" sz="2400" dirty="0" smtClean="0">
                <a:latin typeface="Arial" charset="0"/>
              </a:rPr>
              <a:t> </a:t>
            </a:r>
            <a:r>
              <a:rPr lang="en-US" sz="2400" dirty="0" err="1" smtClean="0">
                <a:latin typeface="Arial" charset="0"/>
              </a:rPr>
              <a:t>cảm</a:t>
            </a:r>
            <a:r>
              <a:rPr lang="en-US" sz="2400" dirty="0" smtClean="0">
                <a:latin typeface="Arial" charset="0"/>
              </a:rPr>
              <a:t>.</a:t>
            </a:r>
          </a:p>
        </p:txBody>
      </p:sp>
    </p:spTree>
    <p:extLst>
      <p:ext uri="{BB962C8B-B14F-4D97-AF65-F5344CB8AC3E}">
        <p14:creationId xmlns:p14="http://schemas.microsoft.com/office/powerpoint/2010/main" val="3543575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06400" y="190500"/>
            <a:ext cx="11582400" cy="762000"/>
            <a:chOff x="304800" y="152400"/>
            <a:chExt cx="8686800" cy="609600"/>
          </a:xfrm>
        </p:grpSpPr>
        <p:sp>
          <p:nvSpPr>
            <p:cNvPr id="2" name="Rounded Rectangle 1"/>
            <p:cNvSpPr/>
            <p:nvPr/>
          </p:nvSpPr>
          <p:spPr>
            <a:xfrm>
              <a:off x="304800" y="161925"/>
              <a:ext cx="8305800" cy="600075"/>
            </a:xfrm>
            <a:prstGeom prst="roundRect">
              <a:avLst/>
            </a:prstGeom>
            <a:solidFill>
              <a:srgbClr val="FEE9D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7" name="Rectangle 5"/>
            <p:cNvSpPr>
              <a:spLocks noChangeArrowheads="1"/>
            </p:cNvSpPr>
            <p:nvPr/>
          </p:nvSpPr>
          <p:spPr bwMode="auto">
            <a:xfrm>
              <a:off x="457200" y="152400"/>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en-US" altLang="en-US" sz="3600" b="1" dirty="0" err="1">
                  <a:solidFill>
                    <a:srgbClr val="C00000"/>
                  </a:solidFill>
                </a:rPr>
                <a:t>Ví</a:t>
              </a:r>
              <a:r>
                <a:rPr lang="en-US" altLang="en-US" sz="3600" b="1" dirty="0">
                  <a:solidFill>
                    <a:srgbClr val="C00000"/>
                  </a:solidFill>
                </a:rPr>
                <a:t> </a:t>
              </a:r>
              <a:r>
                <a:rPr lang="en-US" altLang="en-US" sz="3600" b="1" dirty="0" err="1">
                  <a:solidFill>
                    <a:srgbClr val="C00000"/>
                  </a:solidFill>
                </a:rPr>
                <a:t>dụ</a:t>
              </a:r>
              <a:r>
                <a:rPr lang="en-US" altLang="en-US" sz="3600" b="1" dirty="0">
                  <a:solidFill>
                    <a:srgbClr val="C00000"/>
                  </a:solidFill>
                </a:rPr>
                <a:t> </a:t>
              </a:r>
              <a:r>
                <a:rPr lang="en-US" altLang="en-US" sz="3600" b="1" dirty="0" err="1">
                  <a:solidFill>
                    <a:srgbClr val="C00000"/>
                  </a:solidFill>
                </a:rPr>
                <a:t>tả</a:t>
              </a:r>
              <a:r>
                <a:rPr lang="en-US" altLang="en-US" sz="3600" b="1" dirty="0">
                  <a:solidFill>
                    <a:srgbClr val="C00000"/>
                  </a:solidFill>
                </a:rPr>
                <a:t> </a:t>
              </a:r>
              <a:r>
                <a:rPr lang="en-US" altLang="en-US" sz="3600" b="1" dirty="0" err="1">
                  <a:solidFill>
                    <a:srgbClr val="C00000"/>
                  </a:solidFill>
                </a:rPr>
                <a:t>buổi</a:t>
              </a:r>
              <a:r>
                <a:rPr lang="en-US" altLang="en-US" sz="3600" b="1" dirty="0">
                  <a:solidFill>
                    <a:srgbClr val="C00000"/>
                  </a:solidFill>
                </a:rPr>
                <a:t> </a:t>
              </a:r>
              <a:r>
                <a:rPr lang="en-US" altLang="en-US" sz="3600" b="1" dirty="0" err="1">
                  <a:solidFill>
                    <a:srgbClr val="C00000"/>
                  </a:solidFill>
                </a:rPr>
                <a:t>sáng</a:t>
              </a:r>
              <a:r>
                <a:rPr lang="en-US" altLang="en-US" sz="3600" b="1" dirty="0">
                  <a:solidFill>
                    <a:srgbClr val="C00000"/>
                  </a:solidFill>
                </a:rPr>
                <a:t> ở </a:t>
              </a:r>
              <a:r>
                <a:rPr lang="en-US" altLang="en-US" sz="3600" b="1" dirty="0" err="1">
                  <a:solidFill>
                    <a:srgbClr val="C00000"/>
                  </a:solidFill>
                </a:rPr>
                <a:t>công</a:t>
              </a:r>
              <a:r>
                <a:rPr lang="en-US" altLang="en-US" sz="3600" b="1" dirty="0">
                  <a:solidFill>
                    <a:srgbClr val="C00000"/>
                  </a:solidFill>
                </a:rPr>
                <a:t> </a:t>
              </a:r>
              <a:r>
                <a:rPr lang="en-US" altLang="en-US" sz="3600" b="1" dirty="0" err="1">
                  <a:solidFill>
                    <a:srgbClr val="C00000"/>
                  </a:solidFill>
                </a:rPr>
                <a:t>viên</a:t>
              </a:r>
              <a:r>
                <a:rPr lang="en-US" altLang="en-US" sz="3600" b="1" dirty="0">
                  <a:solidFill>
                    <a:srgbClr val="C00000"/>
                  </a:solidFill>
                </a:rPr>
                <a:t> (</a:t>
              </a:r>
              <a:r>
                <a:rPr lang="en-US" altLang="en-US" sz="3600" b="1" dirty="0" err="1">
                  <a:solidFill>
                    <a:srgbClr val="C00000"/>
                  </a:solidFill>
                </a:rPr>
                <a:t>trình</a:t>
              </a:r>
              <a:r>
                <a:rPr lang="en-US" altLang="en-US" sz="3600" b="1" dirty="0">
                  <a:solidFill>
                    <a:srgbClr val="C00000"/>
                  </a:solidFill>
                </a:rPr>
                <a:t> </a:t>
              </a:r>
              <a:r>
                <a:rPr lang="en-US" altLang="en-US" sz="3600" b="1" dirty="0" err="1">
                  <a:solidFill>
                    <a:srgbClr val="C00000"/>
                  </a:solidFill>
                </a:rPr>
                <a:t>tự</a:t>
              </a:r>
              <a:r>
                <a:rPr lang="en-US" altLang="en-US" sz="3600" b="1" dirty="0">
                  <a:solidFill>
                    <a:srgbClr val="C00000"/>
                  </a:solidFill>
                </a:rPr>
                <a:t> </a:t>
              </a:r>
              <a:r>
                <a:rPr lang="en-US" altLang="en-US" sz="3600" b="1" dirty="0" err="1">
                  <a:solidFill>
                    <a:srgbClr val="C00000"/>
                  </a:solidFill>
                </a:rPr>
                <a:t>thời</a:t>
              </a:r>
              <a:r>
                <a:rPr lang="en-US" altLang="en-US" sz="3600" b="1" dirty="0">
                  <a:solidFill>
                    <a:srgbClr val="C00000"/>
                  </a:solidFill>
                </a:rPr>
                <a:t> </a:t>
              </a:r>
              <a:r>
                <a:rPr lang="en-US" altLang="en-US" sz="3600" b="1" dirty="0" err="1">
                  <a:solidFill>
                    <a:srgbClr val="C00000"/>
                  </a:solidFill>
                </a:rPr>
                <a:t>gian</a:t>
              </a:r>
              <a:r>
                <a:rPr lang="en-US" altLang="en-US" sz="3600" b="1" dirty="0">
                  <a:solidFill>
                    <a:srgbClr val="C00000"/>
                  </a:solidFill>
                </a:rPr>
                <a:t>)</a:t>
              </a:r>
            </a:p>
          </p:txBody>
        </p:sp>
      </p:grpSp>
      <p:sp>
        <p:nvSpPr>
          <p:cNvPr id="19459" name="TextBox 1"/>
          <p:cNvSpPr txBox="1">
            <a:spLocks noChangeArrowheads="1"/>
          </p:cNvSpPr>
          <p:nvPr/>
        </p:nvSpPr>
        <p:spPr bwMode="auto">
          <a:xfrm>
            <a:off x="812800" y="1113236"/>
            <a:ext cx="11379200" cy="566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055" tIns="59527" rIns="119055" bIns="59527">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defRPr/>
            </a:pPr>
            <a:r>
              <a:rPr lang="vi-VN" altLang="en-US" sz="2000" b="1" dirty="0">
                <a:solidFill>
                  <a:srgbClr val="002060"/>
                </a:solidFill>
                <a:latin typeface="+mj-lt"/>
              </a:rPr>
              <a:t>1. Mở bài:</a:t>
            </a:r>
            <a:r>
              <a:rPr lang="en-US" altLang="en-US" sz="2000" b="1" dirty="0">
                <a:solidFill>
                  <a:srgbClr val="002060"/>
                </a:solidFill>
                <a:latin typeface="+mj-lt"/>
              </a:rPr>
              <a:t> </a:t>
            </a:r>
            <a:r>
              <a:rPr lang="en-US" altLang="en-US" sz="2000" dirty="0" err="1">
                <a:solidFill>
                  <a:srgbClr val="002060"/>
                </a:solidFill>
                <a:latin typeface="+mj-lt"/>
              </a:rPr>
              <a:t>Thời</a:t>
            </a:r>
            <a:r>
              <a:rPr lang="en-US" altLang="en-US" sz="2000" dirty="0">
                <a:solidFill>
                  <a:srgbClr val="002060"/>
                </a:solidFill>
                <a:latin typeface="+mj-lt"/>
              </a:rPr>
              <a:t> </a:t>
            </a:r>
            <a:r>
              <a:rPr lang="en-US" altLang="en-US" sz="2000" dirty="0" err="1">
                <a:solidFill>
                  <a:srgbClr val="002060"/>
                </a:solidFill>
                <a:latin typeface="+mj-lt"/>
              </a:rPr>
              <a:t>gian</a:t>
            </a:r>
            <a:r>
              <a:rPr lang="en-US" altLang="en-US" sz="2000" dirty="0">
                <a:solidFill>
                  <a:srgbClr val="002060"/>
                </a:solidFill>
                <a:latin typeface="+mj-lt"/>
              </a:rPr>
              <a:t>: </a:t>
            </a:r>
            <a:r>
              <a:rPr lang="en-US" altLang="en-US" sz="2000" dirty="0" err="1">
                <a:solidFill>
                  <a:srgbClr val="002060"/>
                </a:solidFill>
                <a:latin typeface="+mj-lt"/>
              </a:rPr>
              <a:t>sáng</a:t>
            </a:r>
            <a:r>
              <a:rPr lang="en-US" altLang="en-US" sz="2000" dirty="0">
                <a:solidFill>
                  <a:srgbClr val="002060"/>
                </a:solidFill>
                <a:latin typeface="+mj-lt"/>
              </a:rPr>
              <a:t> </a:t>
            </a:r>
            <a:r>
              <a:rPr lang="en-US" altLang="en-US" sz="2000" dirty="0" err="1">
                <a:solidFill>
                  <a:srgbClr val="002060"/>
                </a:solidFill>
                <a:latin typeface="+mj-lt"/>
              </a:rPr>
              <a:t>sớm</a:t>
            </a:r>
            <a:r>
              <a:rPr lang="en-US" altLang="en-US" sz="2000" dirty="0">
                <a:solidFill>
                  <a:srgbClr val="002060"/>
                </a:solidFill>
                <a:latin typeface="+mj-lt"/>
              </a:rPr>
              <a:t>, </a:t>
            </a:r>
            <a:r>
              <a:rPr lang="en-US" altLang="en-US" sz="2000" dirty="0" err="1">
                <a:solidFill>
                  <a:srgbClr val="002060"/>
                </a:solidFill>
                <a:latin typeface="+mj-lt"/>
              </a:rPr>
              <a:t>địa</a:t>
            </a:r>
            <a:r>
              <a:rPr lang="en-US" altLang="en-US" sz="2000" dirty="0">
                <a:solidFill>
                  <a:srgbClr val="002060"/>
                </a:solidFill>
                <a:latin typeface="+mj-lt"/>
              </a:rPr>
              <a:t> </a:t>
            </a:r>
            <a:r>
              <a:rPr lang="en-US" altLang="en-US" sz="2000" dirty="0" err="1">
                <a:solidFill>
                  <a:srgbClr val="002060"/>
                </a:solidFill>
                <a:latin typeface="+mj-lt"/>
              </a:rPr>
              <a:t>điểm</a:t>
            </a:r>
            <a:r>
              <a:rPr lang="en-US" altLang="en-US" sz="2000" dirty="0">
                <a:solidFill>
                  <a:srgbClr val="002060"/>
                </a:solidFill>
                <a:latin typeface="+mj-lt"/>
              </a:rPr>
              <a:t>: cv </a:t>
            </a:r>
            <a:r>
              <a:rPr lang="en-US" altLang="en-US" sz="2000" dirty="0" err="1">
                <a:solidFill>
                  <a:srgbClr val="002060"/>
                </a:solidFill>
                <a:latin typeface="+mj-lt"/>
              </a:rPr>
              <a:t>Thống</a:t>
            </a:r>
            <a:r>
              <a:rPr lang="en-US" altLang="en-US" sz="2000" dirty="0">
                <a:solidFill>
                  <a:srgbClr val="002060"/>
                </a:solidFill>
                <a:latin typeface="+mj-lt"/>
              </a:rPr>
              <a:t> </a:t>
            </a:r>
            <a:r>
              <a:rPr lang="en-US" altLang="en-US" sz="2000" dirty="0" err="1">
                <a:solidFill>
                  <a:srgbClr val="002060"/>
                </a:solidFill>
                <a:latin typeface="+mj-lt"/>
              </a:rPr>
              <a:t>Nhất</a:t>
            </a:r>
            <a:r>
              <a:rPr lang="en-US" altLang="en-US" sz="2000" dirty="0">
                <a:solidFill>
                  <a:srgbClr val="002060"/>
                </a:solidFill>
                <a:latin typeface="+mj-lt"/>
              </a:rPr>
              <a:t>, </a:t>
            </a:r>
            <a:r>
              <a:rPr lang="en-US" altLang="en-US" sz="2000" dirty="0" err="1">
                <a:solidFill>
                  <a:srgbClr val="002060"/>
                </a:solidFill>
                <a:latin typeface="+mj-lt"/>
              </a:rPr>
              <a:t>lí</a:t>
            </a:r>
            <a:r>
              <a:rPr lang="en-US" altLang="en-US" sz="2000" dirty="0">
                <a:solidFill>
                  <a:srgbClr val="002060"/>
                </a:solidFill>
                <a:latin typeface="+mj-lt"/>
              </a:rPr>
              <a:t> do: </a:t>
            </a:r>
            <a:r>
              <a:rPr lang="en-US" altLang="en-US" sz="2000" dirty="0" err="1">
                <a:solidFill>
                  <a:srgbClr val="002060"/>
                </a:solidFill>
                <a:latin typeface="+mj-lt"/>
              </a:rPr>
              <a:t>tập</a:t>
            </a:r>
            <a:r>
              <a:rPr lang="en-US" altLang="en-US" sz="2000" dirty="0">
                <a:solidFill>
                  <a:srgbClr val="002060"/>
                </a:solidFill>
                <a:latin typeface="+mj-lt"/>
              </a:rPr>
              <a:t> </a:t>
            </a:r>
            <a:r>
              <a:rPr lang="en-US" altLang="en-US" sz="2000" dirty="0" err="1">
                <a:solidFill>
                  <a:srgbClr val="002060"/>
                </a:solidFill>
                <a:latin typeface="+mj-lt"/>
              </a:rPr>
              <a:t>thể</a:t>
            </a:r>
            <a:r>
              <a:rPr lang="en-US" altLang="en-US" sz="2000" dirty="0">
                <a:solidFill>
                  <a:srgbClr val="002060"/>
                </a:solidFill>
                <a:latin typeface="+mj-lt"/>
              </a:rPr>
              <a:t> </a:t>
            </a:r>
            <a:r>
              <a:rPr lang="en-US" altLang="en-US" sz="2000" dirty="0" err="1">
                <a:solidFill>
                  <a:srgbClr val="002060"/>
                </a:solidFill>
                <a:latin typeface="+mj-lt"/>
              </a:rPr>
              <a:t>dục</a:t>
            </a:r>
            <a:r>
              <a:rPr lang="en-US" altLang="en-US" sz="2000" dirty="0">
                <a:solidFill>
                  <a:srgbClr val="002060"/>
                </a:solidFill>
                <a:latin typeface="+mj-lt"/>
              </a:rPr>
              <a:t>.</a:t>
            </a:r>
            <a:endParaRPr lang="vi-VN" altLang="en-US" sz="2000" dirty="0">
              <a:solidFill>
                <a:srgbClr val="002060"/>
              </a:solidFill>
              <a:latin typeface="+mj-lt"/>
            </a:endParaRPr>
          </a:p>
          <a:p>
            <a:pPr eaLnBrk="1" hangingPunct="1">
              <a:defRPr/>
            </a:pPr>
            <a:r>
              <a:rPr lang="vi-VN" altLang="en-US" sz="2000" b="1" dirty="0">
                <a:solidFill>
                  <a:srgbClr val="002060"/>
                </a:solidFill>
                <a:latin typeface="+mj-lt"/>
              </a:rPr>
              <a:t>2. Thân bài:</a:t>
            </a:r>
            <a:r>
              <a:rPr lang="en-US" altLang="en-US" sz="2000" b="1" dirty="0">
                <a:solidFill>
                  <a:srgbClr val="002060"/>
                </a:solidFill>
                <a:latin typeface="+mj-lt"/>
              </a:rPr>
              <a:t>    </a:t>
            </a:r>
            <a:r>
              <a:rPr lang="vi-VN" altLang="en-US" sz="2000" dirty="0">
                <a:solidFill>
                  <a:srgbClr val="002060"/>
                </a:solidFill>
                <a:latin typeface="+mj-lt"/>
              </a:rPr>
              <a:t>a) Trời chưa sáng hẳn:</a:t>
            </a:r>
          </a:p>
          <a:p>
            <a:pPr eaLnBrk="1" hangingPunct="1">
              <a:defRPr/>
            </a:pPr>
            <a:r>
              <a:rPr lang="vi-VN" altLang="en-US" sz="2000" dirty="0">
                <a:solidFill>
                  <a:srgbClr val="002060"/>
                </a:solidFill>
                <a:latin typeface="+mj-lt"/>
              </a:rPr>
              <a:t>- Màn sương mờ ảo bao trùm lên công viên.</a:t>
            </a:r>
          </a:p>
          <a:p>
            <a:pPr eaLnBrk="1" hangingPunct="1">
              <a:defRPr/>
            </a:pPr>
            <a:r>
              <a:rPr lang="vi-VN" altLang="en-US" sz="2000" dirty="0">
                <a:solidFill>
                  <a:srgbClr val="002060"/>
                </a:solidFill>
                <a:latin typeface="+mj-lt"/>
              </a:rPr>
              <a:t>- Cây cối thức giấc, xanh tươi bởi được uống sương đêm.</a:t>
            </a:r>
          </a:p>
          <a:p>
            <a:pPr eaLnBrk="1" hangingPunct="1">
              <a:defRPr/>
            </a:pPr>
            <a:r>
              <a:rPr lang="vi-VN" altLang="en-US" sz="2000" dirty="0">
                <a:solidFill>
                  <a:srgbClr val="002060"/>
                </a:solidFill>
                <a:latin typeface="+mj-lt"/>
              </a:rPr>
              <a:t>- Từng tốp người tập thể dục.</a:t>
            </a:r>
          </a:p>
          <a:p>
            <a:pPr eaLnBrk="1" hangingPunct="1">
              <a:defRPr/>
            </a:pPr>
            <a:r>
              <a:rPr lang="en-US" altLang="en-US" sz="2000" dirty="0">
                <a:solidFill>
                  <a:srgbClr val="002060"/>
                </a:solidFill>
                <a:latin typeface="+mj-lt"/>
              </a:rPr>
              <a:t>                      </a:t>
            </a:r>
            <a:r>
              <a:rPr lang="vi-VN" altLang="en-US" sz="2000" dirty="0">
                <a:solidFill>
                  <a:srgbClr val="002060"/>
                </a:solidFill>
                <a:latin typeface="+mj-lt"/>
              </a:rPr>
              <a:t>b) Nắng vừa lên:</a:t>
            </a:r>
          </a:p>
          <a:p>
            <a:pPr eaLnBrk="1" hangingPunct="1">
              <a:defRPr/>
            </a:pPr>
            <a:r>
              <a:rPr lang="vi-VN" altLang="en-US" sz="2000" dirty="0">
                <a:solidFill>
                  <a:srgbClr val="002060"/>
                </a:solidFill>
                <a:latin typeface="+mj-lt"/>
              </a:rPr>
              <a:t>- Không gian thoáng đãng, bầu trời cao vợi.</a:t>
            </a:r>
          </a:p>
          <a:p>
            <a:pPr eaLnBrk="1" hangingPunct="1">
              <a:defRPr/>
            </a:pPr>
            <a:r>
              <a:rPr lang="vi-VN" altLang="en-US" sz="2000" dirty="0">
                <a:solidFill>
                  <a:srgbClr val="002060"/>
                </a:solidFill>
                <a:latin typeface="+mj-lt"/>
              </a:rPr>
              <a:t>- Những thảm cỏ xanh còn đọng những giọt sương long lanh.</a:t>
            </a:r>
          </a:p>
          <a:p>
            <a:pPr eaLnBrk="1" hangingPunct="1">
              <a:defRPr/>
            </a:pPr>
            <a:r>
              <a:rPr lang="vi-VN" altLang="en-US" sz="2000" dirty="0">
                <a:solidFill>
                  <a:srgbClr val="002060"/>
                </a:solidFill>
                <a:latin typeface="+mj-lt"/>
              </a:rPr>
              <a:t>- Những khóm hoa đua nhau khoe sắc thắm</a:t>
            </a:r>
            <a:r>
              <a:rPr lang="en-US" altLang="en-US" sz="2000" dirty="0">
                <a:solidFill>
                  <a:srgbClr val="002060"/>
                </a:solidFill>
                <a:latin typeface="+mj-lt"/>
              </a:rPr>
              <a:t>, </a:t>
            </a:r>
            <a:r>
              <a:rPr lang="en-US" altLang="en-US" sz="2000" dirty="0" err="1">
                <a:solidFill>
                  <a:srgbClr val="002060"/>
                </a:solidFill>
                <a:latin typeface="+mj-lt"/>
              </a:rPr>
              <a:t>những</a:t>
            </a:r>
            <a:r>
              <a:rPr lang="en-US" altLang="en-US" sz="2000" dirty="0">
                <a:solidFill>
                  <a:srgbClr val="002060"/>
                </a:solidFill>
                <a:latin typeface="+mj-lt"/>
              </a:rPr>
              <a:t> </a:t>
            </a:r>
            <a:r>
              <a:rPr lang="en-US" altLang="en-US" sz="2000" dirty="0" err="1">
                <a:solidFill>
                  <a:srgbClr val="002060"/>
                </a:solidFill>
                <a:latin typeface="+mj-lt"/>
              </a:rPr>
              <a:t>chú</a:t>
            </a:r>
            <a:r>
              <a:rPr lang="en-US" altLang="en-US" sz="2000" dirty="0">
                <a:solidFill>
                  <a:srgbClr val="002060"/>
                </a:solidFill>
                <a:latin typeface="+mj-lt"/>
              </a:rPr>
              <a:t> </a:t>
            </a:r>
            <a:r>
              <a:rPr lang="en-US" altLang="en-US" sz="2000" dirty="0" err="1">
                <a:solidFill>
                  <a:srgbClr val="002060"/>
                </a:solidFill>
                <a:latin typeface="+mj-lt"/>
              </a:rPr>
              <a:t>bướm</a:t>
            </a:r>
            <a:r>
              <a:rPr lang="en-US" altLang="en-US" sz="2000" dirty="0">
                <a:solidFill>
                  <a:srgbClr val="002060"/>
                </a:solidFill>
                <a:latin typeface="+mj-lt"/>
              </a:rPr>
              <a:t> bay </a:t>
            </a:r>
            <a:r>
              <a:rPr lang="en-US" altLang="en-US" sz="2000" dirty="0" err="1">
                <a:solidFill>
                  <a:srgbClr val="002060"/>
                </a:solidFill>
                <a:latin typeface="+mj-lt"/>
              </a:rPr>
              <a:t>rập</a:t>
            </a:r>
            <a:r>
              <a:rPr lang="en-US" altLang="en-US" sz="2000" dirty="0">
                <a:solidFill>
                  <a:srgbClr val="002060"/>
                </a:solidFill>
                <a:latin typeface="+mj-lt"/>
              </a:rPr>
              <a:t> </a:t>
            </a:r>
            <a:r>
              <a:rPr lang="en-US" altLang="en-US" sz="2000" dirty="0" err="1">
                <a:solidFill>
                  <a:srgbClr val="002060"/>
                </a:solidFill>
                <a:latin typeface="+mj-lt"/>
              </a:rPr>
              <a:t>rờn</a:t>
            </a:r>
            <a:r>
              <a:rPr lang="en-US" altLang="en-US" sz="2000" dirty="0">
                <a:solidFill>
                  <a:srgbClr val="002060"/>
                </a:solidFill>
                <a:latin typeface="+mj-lt"/>
              </a:rPr>
              <a:t>.</a:t>
            </a:r>
            <a:endParaRPr lang="vi-VN" altLang="en-US" sz="2000" dirty="0">
              <a:solidFill>
                <a:srgbClr val="002060"/>
              </a:solidFill>
              <a:latin typeface="+mj-lt"/>
            </a:endParaRPr>
          </a:p>
          <a:p>
            <a:pPr eaLnBrk="1" hangingPunct="1">
              <a:defRPr/>
            </a:pPr>
            <a:r>
              <a:rPr lang="vi-VN" altLang="en-US" sz="2000" dirty="0">
                <a:solidFill>
                  <a:srgbClr val="002060"/>
                </a:solidFill>
                <a:latin typeface="+mj-lt"/>
              </a:rPr>
              <a:t>- Những cây cúc bướm vàng xinh</a:t>
            </a:r>
            <a:r>
              <a:rPr lang="en-US" altLang="en-US" sz="2000" dirty="0">
                <a:solidFill>
                  <a:srgbClr val="002060"/>
                </a:solidFill>
                <a:latin typeface="+mj-lt"/>
              </a:rPr>
              <a:t>,</a:t>
            </a:r>
            <a:r>
              <a:rPr lang="vi-VN" altLang="en-US" sz="2000" dirty="0">
                <a:solidFill>
                  <a:srgbClr val="002060"/>
                </a:solidFill>
                <a:latin typeface="+mj-lt"/>
              </a:rPr>
              <a:t> </a:t>
            </a:r>
            <a:r>
              <a:rPr lang="en-US" altLang="en-US" sz="2000" dirty="0">
                <a:solidFill>
                  <a:srgbClr val="002060"/>
                </a:solidFill>
                <a:latin typeface="+mj-lt"/>
              </a:rPr>
              <a:t>c</a:t>
            </a:r>
            <a:r>
              <a:rPr lang="vi-VN" altLang="en-US" sz="2000" dirty="0">
                <a:solidFill>
                  <a:srgbClr val="002060"/>
                </a:solidFill>
                <a:latin typeface="+mj-lt"/>
              </a:rPr>
              <a:t>ây hoa sữa toả hương thơm ngây ngất.</a:t>
            </a:r>
          </a:p>
          <a:p>
            <a:pPr eaLnBrk="1" hangingPunct="1">
              <a:defRPr/>
            </a:pPr>
            <a:r>
              <a:rPr lang="vi-VN" altLang="en-US" sz="2000" dirty="0">
                <a:solidFill>
                  <a:srgbClr val="002060"/>
                </a:solidFill>
                <a:latin typeface="+mj-lt"/>
              </a:rPr>
              <a:t>- Làn gió mát rượi thổi đến</a:t>
            </a:r>
            <a:r>
              <a:rPr lang="en-US" altLang="en-US" sz="2000" dirty="0">
                <a:solidFill>
                  <a:srgbClr val="002060"/>
                </a:solidFill>
                <a:latin typeface="+mj-lt"/>
              </a:rPr>
              <a:t>, h</a:t>
            </a:r>
            <a:r>
              <a:rPr lang="vi-VN" altLang="en-US" sz="2000" dirty="0">
                <a:solidFill>
                  <a:srgbClr val="002060"/>
                </a:solidFill>
                <a:latin typeface="+mj-lt"/>
              </a:rPr>
              <a:t>oa lá khẽ nghiêng mình lay động..</a:t>
            </a:r>
          </a:p>
          <a:p>
            <a:pPr eaLnBrk="1" hangingPunct="1">
              <a:defRPr/>
            </a:pPr>
            <a:r>
              <a:rPr lang="en-US" altLang="en-US" sz="2000" dirty="0">
                <a:solidFill>
                  <a:srgbClr val="002060"/>
                </a:solidFill>
                <a:latin typeface="+mj-lt"/>
              </a:rPr>
              <a:t>                      </a:t>
            </a:r>
            <a:r>
              <a:rPr lang="vi-VN" altLang="en-US" sz="2000" dirty="0">
                <a:solidFill>
                  <a:srgbClr val="002060"/>
                </a:solidFill>
                <a:latin typeface="+mj-lt"/>
              </a:rPr>
              <a:t>c) Mặt trời lên cao:</a:t>
            </a:r>
          </a:p>
          <a:p>
            <a:pPr eaLnBrk="1" hangingPunct="1">
              <a:defRPr/>
            </a:pPr>
            <a:r>
              <a:rPr lang="vi-VN" altLang="en-US" sz="2000" dirty="0">
                <a:solidFill>
                  <a:srgbClr val="002060"/>
                </a:solidFill>
                <a:latin typeface="+mj-lt"/>
              </a:rPr>
              <a:t>- Dòng người lần lượt ra về.</a:t>
            </a:r>
          </a:p>
          <a:p>
            <a:pPr eaLnBrk="1" hangingPunct="1">
              <a:defRPr/>
            </a:pPr>
            <a:r>
              <a:rPr lang="vi-VN" altLang="en-US" sz="2000" dirty="0">
                <a:solidFill>
                  <a:srgbClr val="002060"/>
                </a:solidFill>
                <a:latin typeface="+mj-lt"/>
              </a:rPr>
              <a:t>- Hoa lá tươi xanh trong nắng.</a:t>
            </a:r>
          </a:p>
          <a:p>
            <a:pPr eaLnBrk="1" hangingPunct="1">
              <a:defRPr/>
            </a:pPr>
            <a:r>
              <a:rPr lang="vi-VN" altLang="en-US" sz="2000" dirty="0">
                <a:solidFill>
                  <a:srgbClr val="002060"/>
                </a:solidFill>
                <a:latin typeface="+mj-lt"/>
              </a:rPr>
              <a:t>- Hương thơm từ các loài hoa phảng phất, bay xa trong gió.</a:t>
            </a:r>
          </a:p>
          <a:p>
            <a:pPr eaLnBrk="1" hangingPunct="1">
              <a:defRPr/>
            </a:pPr>
            <a:r>
              <a:rPr lang="vi-VN" altLang="en-US" sz="2000" dirty="0">
                <a:solidFill>
                  <a:srgbClr val="002060"/>
                </a:solidFill>
                <a:latin typeface="+mj-lt"/>
              </a:rPr>
              <a:t>- Những chú chim ríu rít trên cành như vui mừng trước cảnh đẹp của một ngày mới.</a:t>
            </a:r>
          </a:p>
          <a:p>
            <a:pPr eaLnBrk="1" hangingPunct="1">
              <a:defRPr/>
            </a:pPr>
            <a:r>
              <a:rPr lang="vi-VN" altLang="en-US" sz="2000" b="1" dirty="0">
                <a:solidFill>
                  <a:srgbClr val="002060"/>
                </a:solidFill>
                <a:latin typeface="+mj-lt"/>
              </a:rPr>
              <a:t>3. Kết bài:</a:t>
            </a:r>
          </a:p>
          <a:p>
            <a:pPr eaLnBrk="1" hangingPunct="1">
              <a:defRPr/>
            </a:pPr>
            <a:r>
              <a:rPr lang="vi-VN" altLang="en-US" sz="2000" dirty="0">
                <a:solidFill>
                  <a:srgbClr val="002060"/>
                </a:solidFill>
                <a:latin typeface="+mj-lt"/>
              </a:rPr>
              <a:t>- Công viên quê em đẹp tuyệt vời.</a:t>
            </a:r>
          </a:p>
        </p:txBody>
      </p:sp>
      <p:pic>
        <p:nvPicPr>
          <p:cNvPr id="18436" name="Picture 5"/>
          <p:cNvPicPr>
            <a:picLocks noChangeAspect="1"/>
          </p:cNvPicPr>
          <p:nvPr/>
        </p:nvPicPr>
        <p:blipFill>
          <a:blip r:embed="rId3">
            <a:extLst>
              <a:ext uri="{28A0092B-C50C-407E-A947-70E740481C1C}">
                <a14:useLocalDpi xmlns:a14="http://schemas.microsoft.com/office/drawing/2010/main" val="0"/>
              </a:ext>
            </a:extLst>
          </a:blip>
          <a:srcRect l="45216" t="40570" r="39912" b="16653"/>
          <a:stretch>
            <a:fillRect/>
          </a:stretch>
        </p:blipFill>
        <p:spPr bwMode="auto">
          <a:xfrm>
            <a:off x="10555818" y="1333501"/>
            <a:ext cx="1432983" cy="217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p:cNvPicPr>
          <p:nvPr/>
        </p:nvPicPr>
        <p:blipFill>
          <a:blip r:embed="rId4">
            <a:extLst>
              <a:ext uri="{28A0092B-C50C-407E-A947-70E740481C1C}">
                <a14:useLocalDpi xmlns:a14="http://schemas.microsoft.com/office/drawing/2010/main" val="0"/>
              </a:ext>
            </a:extLst>
          </a:blip>
          <a:srcRect l="14783" t="50000" r="60870" b="7487"/>
          <a:stretch>
            <a:fillRect/>
          </a:stretch>
        </p:blipFill>
        <p:spPr bwMode="auto">
          <a:xfrm rot="20726893" flipH="1">
            <a:off x="9946217" y="4857751"/>
            <a:ext cx="2309283" cy="212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99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wipe(up)">
                                      <p:cBhvr>
                                        <p:cTn id="13"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117600" y="1"/>
            <a:ext cx="8636000" cy="609204"/>
            <a:chOff x="838200" y="0"/>
            <a:chExt cx="6477000" cy="487363"/>
          </a:xfrm>
        </p:grpSpPr>
        <p:sp>
          <p:nvSpPr>
            <p:cNvPr id="2" name="Rounded Rectangle 1"/>
            <p:cNvSpPr/>
            <p:nvPr/>
          </p:nvSpPr>
          <p:spPr>
            <a:xfrm>
              <a:off x="838200" y="0"/>
              <a:ext cx="6477000" cy="487363"/>
            </a:xfrm>
            <a:prstGeom prst="roundRect">
              <a:avLst/>
            </a:prstGeom>
            <a:solidFill>
              <a:srgbClr val="FEE9D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7" name="Rectangle 5"/>
            <p:cNvSpPr>
              <a:spLocks noChangeArrowheads="1"/>
            </p:cNvSpPr>
            <p:nvPr/>
          </p:nvSpPr>
          <p:spPr bwMode="auto">
            <a:xfrm>
              <a:off x="914400" y="0"/>
              <a:ext cx="5858191"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en-US" sz="2600" b="1" dirty="0" err="1">
                  <a:solidFill>
                    <a:srgbClr val="C00000"/>
                  </a:solidFill>
                </a:rPr>
                <a:t>Ví</a:t>
              </a:r>
              <a:r>
                <a:rPr lang="en-US" altLang="en-US" sz="2600" b="1" dirty="0">
                  <a:solidFill>
                    <a:srgbClr val="C00000"/>
                  </a:solidFill>
                </a:rPr>
                <a:t> </a:t>
              </a:r>
              <a:r>
                <a:rPr lang="en-US" altLang="en-US" sz="2600" b="1" dirty="0" err="1">
                  <a:solidFill>
                    <a:srgbClr val="C00000"/>
                  </a:solidFill>
                </a:rPr>
                <a:t>dụ</a:t>
              </a:r>
              <a:r>
                <a:rPr lang="en-US" altLang="en-US" sz="2600" b="1" dirty="0">
                  <a:solidFill>
                    <a:srgbClr val="C00000"/>
                  </a:solidFill>
                </a:rPr>
                <a:t> </a:t>
              </a:r>
              <a:r>
                <a:rPr lang="en-US" altLang="en-US" sz="2600" b="1" dirty="0" err="1">
                  <a:solidFill>
                    <a:srgbClr val="C00000"/>
                  </a:solidFill>
                </a:rPr>
                <a:t>tả</a:t>
              </a:r>
              <a:r>
                <a:rPr lang="en-US" altLang="en-US" sz="2600" b="1" dirty="0">
                  <a:solidFill>
                    <a:srgbClr val="C00000"/>
                  </a:solidFill>
                </a:rPr>
                <a:t> </a:t>
              </a:r>
              <a:r>
                <a:rPr lang="en-US" altLang="en-US" sz="2600" b="1" dirty="0" err="1">
                  <a:solidFill>
                    <a:srgbClr val="C00000"/>
                  </a:solidFill>
                </a:rPr>
                <a:t>buổi</a:t>
              </a:r>
              <a:r>
                <a:rPr lang="en-US" altLang="en-US" sz="2600" b="1" dirty="0">
                  <a:solidFill>
                    <a:srgbClr val="C00000"/>
                  </a:solidFill>
                </a:rPr>
                <a:t> </a:t>
              </a:r>
              <a:r>
                <a:rPr lang="en-US" altLang="en-US" sz="2600" b="1" dirty="0" err="1">
                  <a:solidFill>
                    <a:srgbClr val="C00000"/>
                  </a:solidFill>
                </a:rPr>
                <a:t>sáng</a:t>
              </a:r>
              <a:r>
                <a:rPr lang="en-US" altLang="en-US" sz="2600" b="1" dirty="0">
                  <a:solidFill>
                    <a:srgbClr val="C00000"/>
                  </a:solidFill>
                </a:rPr>
                <a:t> </a:t>
              </a:r>
              <a:r>
                <a:rPr lang="en-US" altLang="en-US" sz="2600" b="1" dirty="0" err="1">
                  <a:solidFill>
                    <a:srgbClr val="C00000"/>
                  </a:solidFill>
                </a:rPr>
                <a:t>trong</a:t>
              </a:r>
              <a:r>
                <a:rPr lang="en-US" altLang="en-US" sz="2600" b="1" dirty="0">
                  <a:solidFill>
                    <a:srgbClr val="C00000"/>
                  </a:solidFill>
                </a:rPr>
                <a:t> </a:t>
              </a:r>
              <a:r>
                <a:rPr lang="en-US" altLang="en-US" sz="2600" b="1" dirty="0" err="1">
                  <a:solidFill>
                    <a:srgbClr val="C00000"/>
                  </a:solidFill>
                </a:rPr>
                <a:t>vườn</a:t>
              </a:r>
              <a:r>
                <a:rPr lang="en-US" altLang="en-US" sz="2600" b="1" dirty="0">
                  <a:solidFill>
                    <a:srgbClr val="C00000"/>
                  </a:solidFill>
                </a:rPr>
                <a:t> </a:t>
              </a:r>
              <a:r>
                <a:rPr lang="en-US" altLang="en-US" sz="2600" b="1" dirty="0" err="1">
                  <a:solidFill>
                    <a:srgbClr val="C00000"/>
                  </a:solidFill>
                </a:rPr>
                <a:t>cây</a:t>
              </a:r>
              <a:r>
                <a:rPr lang="en-US" altLang="en-US" sz="2600" b="1" dirty="0">
                  <a:solidFill>
                    <a:srgbClr val="C00000"/>
                  </a:solidFill>
                </a:rPr>
                <a:t> (</a:t>
              </a:r>
              <a:r>
                <a:rPr lang="en-US" altLang="en-US" sz="2600" b="1" dirty="0" err="1">
                  <a:solidFill>
                    <a:srgbClr val="C00000"/>
                  </a:solidFill>
                </a:rPr>
                <a:t>trình</a:t>
              </a:r>
              <a:r>
                <a:rPr lang="en-US" altLang="en-US" sz="2600" b="1" dirty="0">
                  <a:solidFill>
                    <a:srgbClr val="C00000"/>
                  </a:solidFill>
                </a:rPr>
                <a:t> </a:t>
              </a:r>
              <a:r>
                <a:rPr lang="en-US" altLang="en-US" sz="2600" b="1" dirty="0" err="1">
                  <a:solidFill>
                    <a:srgbClr val="C00000"/>
                  </a:solidFill>
                </a:rPr>
                <a:t>tự</a:t>
              </a:r>
              <a:r>
                <a:rPr lang="en-US" altLang="en-US" sz="2600" b="1" dirty="0">
                  <a:solidFill>
                    <a:srgbClr val="C00000"/>
                  </a:solidFill>
                </a:rPr>
                <a:t> </a:t>
              </a:r>
              <a:r>
                <a:rPr lang="en-US" altLang="en-US" sz="2600" b="1" dirty="0" err="1">
                  <a:solidFill>
                    <a:srgbClr val="C00000"/>
                  </a:solidFill>
                </a:rPr>
                <a:t>không</a:t>
              </a:r>
              <a:r>
                <a:rPr lang="en-US" altLang="en-US" sz="2600" b="1" dirty="0">
                  <a:solidFill>
                    <a:srgbClr val="C00000"/>
                  </a:solidFill>
                </a:rPr>
                <a:t> </a:t>
              </a:r>
              <a:r>
                <a:rPr lang="en-US" altLang="en-US" sz="2600" b="1" dirty="0" err="1">
                  <a:solidFill>
                    <a:srgbClr val="C00000"/>
                  </a:solidFill>
                </a:rPr>
                <a:t>gian</a:t>
              </a:r>
              <a:r>
                <a:rPr lang="en-US" altLang="en-US" sz="2600" b="1" dirty="0">
                  <a:solidFill>
                    <a:srgbClr val="C00000"/>
                  </a:solidFill>
                </a:rPr>
                <a:t>)</a:t>
              </a:r>
            </a:p>
          </p:txBody>
        </p:sp>
      </p:grpSp>
      <p:sp>
        <p:nvSpPr>
          <p:cNvPr id="19459" name="TextBox 2"/>
          <p:cNvSpPr txBox="1">
            <a:spLocks noChangeArrowheads="1"/>
          </p:cNvSpPr>
          <p:nvPr/>
        </p:nvSpPr>
        <p:spPr bwMode="auto">
          <a:xfrm>
            <a:off x="406400" y="631031"/>
            <a:ext cx="11167533" cy="627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055" tIns="59527" rIns="119055" bIns="59527">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vi-VN" altLang="en-US" sz="2000" b="1" dirty="0">
                <a:solidFill>
                  <a:srgbClr val="002060"/>
                </a:solidFill>
                <a:latin typeface="+mj-lt"/>
              </a:rPr>
              <a:t>I. Mở bài: </a:t>
            </a:r>
            <a:r>
              <a:rPr lang="vi-VN" altLang="en-US" sz="2000" dirty="0">
                <a:solidFill>
                  <a:srgbClr val="002060"/>
                </a:solidFill>
                <a:latin typeface="+mj-lt"/>
              </a:rPr>
              <a:t>Giới thiệu công viên mà bạn sẽ tả</a:t>
            </a:r>
            <a:r>
              <a:rPr lang="en-US" altLang="en-US" sz="2000" dirty="0">
                <a:solidFill>
                  <a:srgbClr val="002060"/>
                </a:solidFill>
                <a:latin typeface="+mj-lt"/>
              </a:rPr>
              <a:t>.</a:t>
            </a:r>
            <a:endParaRPr lang="vi-VN" altLang="en-US" sz="2000" dirty="0">
              <a:solidFill>
                <a:srgbClr val="002060"/>
              </a:solidFill>
              <a:latin typeface="+mj-lt"/>
            </a:endParaRPr>
          </a:p>
          <a:p>
            <a:pPr eaLnBrk="1" hangingPunct="1">
              <a:defRPr/>
            </a:pPr>
            <a:r>
              <a:rPr lang="vi-VN" altLang="en-US" sz="2000" b="1" dirty="0">
                <a:solidFill>
                  <a:srgbClr val="002060"/>
                </a:solidFill>
                <a:latin typeface="+mj-lt"/>
              </a:rPr>
              <a:t>II. Thân bài</a:t>
            </a:r>
          </a:p>
          <a:p>
            <a:pPr eaLnBrk="1" hangingPunct="1">
              <a:defRPr/>
            </a:pPr>
            <a:r>
              <a:rPr lang="vi-VN" altLang="en-US" sz="2000" b="1" dirty="0">
                <a:solidFill>
                  <a:srgbClr val="002060"/>
                </a:solidFill>
                <a:latin typeface="+mj-lt"/>
              </a:rPr>
              <a:t>1. Tả bao quát</a:t>
            </a:r>
          </a:p>
          <a:p>
            <a:pPr eaLnBrk="1" hangingPunct="1">
              <a:defRPr/>
            </a:pPr>
            <a:r>
              <a:rPr lang="vi-VN" altLang="en-US" sz="2000" dirty="0">
                <a:solidFill>
                  <a:srgbClr val="002060"/>
                </a:solidFill>
                <a:latin typeface="+mj-lt"/>
              </a:rPr>
              <a:t>- Công viên ở đâu: ở gần nhà, ở xa hay gần,….</a:t>
            </a:r>
          </a:p>
          <a:p>
            <a:pPr eaLnBrk="1" hangingPunct="1">
              <a:defRPr/>
            </a:pPr>
            <a:r>
              <a:rPr lang="vi-VN" altLang="en-US" sz="2000" dirty="0">
                <a:solidFill>
                  <a:srgbClr val="002060"/>
                </a:solidFill>
                <a:latin typeface="+mj-lt"/>
              </a:rPr>
              <a:t>- Công viên rộng hay nhỏ</a:t>
            </a:r>
          </a:p>
          <a:p>
            <a:pPr eaLnBrk="1" hangingPunct="1">
              <a:defRPr/>
            </a:pPr>
            <a:r>
              <a:rPr lang="vi-VN" altLang="en-US" sz="2000" dirty="0">
                <a:solidFill>
                  <a:srgbClr val="002060"/>
                </a:solidFill>
                <a:latin typeface="+mj-lt"/>
              </a:rPr>
              <a:t>- Không gian, quang cảnh: mọi vật vẫn đang chìm trong giấc ngủ, hay là mọi vật bừng tỉnh chào đón buổi sáng tươi đẹp,…</a:t>
            </a:r>
          </a:p>
          <a:p>
            <a:pPr eaLnBrk="1" hangingPunct="1">
              <a:defRPr/>
            </a:pPr>
            <a:r>
              <a:rPr lang="vi-VN" altLang="en-US" sz="2000" b="1" dirty="0">
                <a:solidFill>
                  <a:srgbClr val="002060"/>
                </a:solidFill>
                <a:latin typeface="+mj-lt"/>
              </a:rPr>
              <a:t>2. Tả chi tiết</a:t>
            </a:r>
          </a:p>
          <a:p>
            <a:pPr eaLnBrk="1" hangingPunct="1">
              <a:defRPr/>
            </a:pPr>
            <a:r>
              <a:rPr lang="vi-VN" altLang="en-US" sz="2000" dirty="0">
                <a:solidFill>
                  <a:srgbClr val="002060"/>
                </a:solidFill>
                <a:latin typeface="+mj-lt"/>
              </a:rPr>
              <a:t>- Ông mặt trời: ông mặt trời còn ngái ngủ lấp ló sau tấm màn mây lơ đãng</a:t>
            </a:r>
          </a:p>
          <a:p>
            <a:pPr eaLnBrk="1" hangingPunct="1">
              <a:defRPr/>
            </a:pPr>
            <a:r>
              <a:rPr lang="vi-VN" altLang="en-US" sz="2000" dirty="0">
                <a:solidFill>
                  <a:srgbClr val="002060"/>
                </a:solidFill>
                <a:latin typeface="+mj-lt"/>
              </a:rPr>
              <a:t>- Nắng: dịu,… gió nhè nhẹ</a:t>
            </a:r>
          </a:p>
          <a:p>
            <a:pPr eaLnBrk="1" hangingPunct="1">
              <a:defRPr/>
            </a:pPr>
            <a:r>
              <a:rPr lang="vi-VN" altLang="en-US" sz="2000" dirty="0">
                <a:solidFill>
                  <a:srgbClr val="002060"/>
                </a:solidFill>
                <a:latin typeface="+mj-lt"/>
              </a:rPr>
              <a:t>- Cây cối: những giọt sương vẫn còn đọng trên lá,….</a:t>
            </a:r>
          </a:p>
          <a:p>
            <a:pPr eaLnBrk="1" hangingPunct="1">
              <a:defRPr/>
            </a:pPr>
            <a:r>
              <a:rPr lang="vi-VN" altLang="en-US" sz="2000" dirty="0">
                <a:solidFill>
                  <a:srgbClr val="002060"/>
                </a:solidFill>
                <a:latin typeface="+mj-lt"/>
              </a:rPr>
              <a:t>- Chim chóc (chim, chuồn chuồn, cá,….): bắt đầu cất tiếng hót cho một ngày tươi đẹp</a:t>
            </a:r>
          </a:p>
          <a:p>
            <a:pPr eaLnBrk="1" hangingPunct="1">
              <a:defRPr/>
            </a:pPr>
            <a:r>
              <a:rPr lang="vi-VN" altLang="en-US" sz="2000" dirty="0">
                <a:solidFill>
                  <a:srgbClr val="002060"/>
                </a:solidFill>
                <a:latin typeface="+mj-lt"/>
              </a:rPr>
              <a:t>- Con đường</a:t>
            </a:r>
          </a:p>
          <a:p>
            <a:pPr eaLnBrk="1" hangingPunct="1">
              <a:defRPr/>
            </a:pPr>
            <a:r>
              <a:rPr lang="vi-VN" altLang="en-US" sz="2000" dirty="0">
                <a:solidFill>
                  <a:srgbClr val="002060"/>
                </a:solidFill>
                <a:latin typeface="+mj-lt"/>
              </a:rPr>
              <a:t>- Ghế đá</a:t>
            </a:r>
          </a:p>
          <a:p>
            <a:pPr eaLnBrk="1" hangingPunct="1">
              <a:defRPr/>
            </a:pPr>
            <a:r>
              <a:rPr lang="vi-VN" altLang="en-US" sz="2000" dirty="0">
                <a:solidFill>
                  <a:srgbClr val="002060"/>
                </a:solidFill>
                <a:latin typeface="+mj-lt"/>
              </a:rPr>
              <a:t>- Con người: nhộn nhịp, người thì chạy bộ, tập thể dục, nhảy,….</a:t>
            </a:r>
          </a:p>
          <a:p>
            <a:pPr eaLnBrk="1" hangingPunct="1">
              <a:defRPr/>
            </a:pPr>
            <a:r>
              <a:rPr lang="vi-VN" altLang="en-US" sz="2000" dirty="0">
                <a:solidFill>
                  <a:srgbClr val="002060"/>
                </a:solidFill>
                <a:latin typeface="+mj-lt"/>
              </a:rPr>
              <a:t>Kết thúc một buổi sáng ra sao?</a:t>
            </a:r>
          </a:p>
          <a:p>
            <a:pPr eaLnBrk="1" hangingPunct="1">
              <a:defRPr/>
            </a:pPr>
            <a:r>
              <a:rPr lang="vi-VN" altLang="en-US" sz="2000" b="1" dirty="0">
                <a:solidFill>
                  <a:srgbClr val="002060"/>
                </a:solidFill>
                <a:latin typeface="+mj-lt"/>
              </a:rPr>
              <a:t>III. Kết bài: </a:t>
            </a:r>
            <a:r>
              <a:rPr lang="vi-VN" altLang="en-US" sz="2000" dirty="0">
                <a:solidFill>
                  <a:srgbClr val="002060"/>
                </a:solidFill>
                <a:latin typeface="+mj-lt"/>
              </a:rPr>
              <a:t>Nêu cảm nghĩ về buổi sáng tại công viên.</a:t>
            </a:r>
          </a:p>
          <a:p>
            <a:pPr eaLnBrk="1" hangingPunct="1">
              <a:defRPr/>
            </a:pPr>
            <a:r>
              <a:rPr lang="vi-VN" altLang="en-US" sz="2000" dirty="0">
                <a:solidFill>
                  <a:srgbClr val="002060"/>
                </a:solidFill>
                <a:latin typeface="+mj-lt"/>
              </a:rPr>
              <a:t>Buổi sáng trong công viên thật là tuyệt. Nó là không gian làm cho thành phố chật chội này trong lành, mát mẻ hơn. Em thật vui vì đã được thư giãn thoải mái và tắm mình với thiên nhiên tươi xanh vào buổi sáng tại công viên.</a:t>
            </a:r>
          </a:p>
        </p:txBody>
      </p:sp>
      <p:pic>
        <p:nvPicPr>
          <p:cNvPr id="19460" name="Picture 5"/>
          <p:cNvPicPr>
            <a:picLocks noChangeAspect="1"/>
          </p:cNvPicPr>
          <p:nvPr/>
        </p:nvPicPr>
        <p:blipFill>
          <a:blip r:embed="rId2">
            <a:extLst>
              <a:ext uri="{28A0092B-C50C-407E-A947-70E740481C1C}">
                <a14:useLocalDpi xmlns:a14="http://schemas.microsoft.com/office/drawing/2010/main" val="0"/>
              </a:ext>
            </a:extLst>
          </a:blip>
          <a:srcRect l="45216" t="40570" r="39912" b="16653"/>
          <a:stretch>
            <a:fillRect/>
          </a:stretch>
        </p:blipFill>
        <p:spPr bwMode="auto">
          <a:xfrm>
            <a:off x="10464800" y="95251"/>
            <a:ext cx="1432984" cy="217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933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wipe(up)">
                                      <p:cBhvr>
                                        <p:cTn id="13"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p:cNvPicPr>
          <p:nvPr/>
        </p:nvPicPr>
        <p:blipFill>
          <a:blip r:embed="rId2">
            <a:extLst>
              <a:ext uri="{28A0092B-C50C-407E-A947-70E740481C1C}">
                <a14:useLocalDpi xmlns:a14="http://schemas.microsoft.com/office/drawing/2010/main" val="0"/>
              </a:ext>
            </a:extLst>
          </a:blip>
          <a:srcRect l="14783" t="50000" r="60870" b="7487"/>
          <a:stretch>
            <a:fillRect/>
          </a:stretch>
        </p:blipFill>
        <p:spPr bwMode="auto">
          <a:xfrm rot="20726893" flipH="1">
            <a:off x="10318751" y="5425282"/>
            <a:ext cx="1816100" cy="167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p:cNvSpPr txBox="1">
            <a:spLocks noChangeArrowheads="1"/>
          </p:cNvSpPr>
          <p:nvPr/>
        </p:nvSpPr>
        <p:spPr bwMode="auto">
          <a:xfrm>
            <a:off x="254000" y="952501"/>
            <a:ext cx="11226800" cy="593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055" tIns="59527" rIns="119055" bIns="59527">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vi-VN" altLang="en-US" sz="2100" b="1" dirty="0">
                <a:solidFill>
                  <a:srgbClr val="002060"/>
                </a:solidFill>
                <a:latin typeface="+mj-lt"/>
              </a:rPr>
              <a:t>1. Mở bài</a:t>
            </a:r>
            <a:r>
              <a:rPr lang="vi-VN" altLang="en-US" sz="2100" dirty="0">
                <a:solidFill>
                  <a:srgbClr val="002060"/>
                </a:solidFill>
                <a:latin typeface="+mj-lt"/>
              </a:rPr>
              <a:t>: Một ngày mới lại bắt đầu. Bình minh đang hiện ra trước mắt em. Một cảnh vật tuyệt đẹp và để lại cho ta cảm giác phấn khởi khi bước vào ngày mới.</a:t>
            </a:r>
          </a:p>
          <a:p>
            <a:pPr algn="just">
              <a:defRPr/>
            </a:pPr>
            <a:r>
              <a:rPr lang="vi-VN" altLang="en-US" sz="2100" b="1" dirty="0">
                <a:solidFill>
                  <a:srgbClr val="002060"/>
                </a:solidFill>
                <a:latin typeface="+mj-lt"/>
              </a:rPr>
              <a:t>2. Thân bài:</a:t>
            </a:r>
          </a:p>
          <a:p>
            <a:pPr algn="just">
              <a:defRPr/>
            </a:pPr>
            <a:r>
              <a:rPr lang="vi-VN" altLang="en-US" sz="2100" b="1" dirty="0">
                <a:solidFill>
                  <a:srgbClr val="002060"/>
                </a:solidFill>
                <a:latin typeface="+mj-lt"/>
              </a:rPr>
              <a:t>a. Tả cảnh</a:t>
            </a:r>
          </a:p>
          <a:p>
            <a:pPr algn="just">
              <a:defRPr/>
            </a:pPr>
            <a:r>
              <a:rPr lang="vi-VN" altLang="en-US" sz="2100" dirty="0">
                <a:solidFill>
                  <a:srgbClr val="002060"/>
                </a:solidFill>
                <a:latin typeface="+mj-lt"/>
              </a:rPr>
              <a:t>- Không khí đã bắt đầu se lạnh nhưng lại mang theo hơi ấm của thiên nhiên như một lời chào chân thành.</a:t>
            </a:r>
          </a:p>
          <a:p>
            <a:pPr algn="just">
              <a:defRPr/>
            </a:pPr>
            <a:r>
              <a:rPr lang="vi-VN" altLang="en-US" sz="2100" dirty="0">
                <a:solidFill>
                  <a:srgbClr val="002060"/>
                </a:solidFill>
                <a:latin typeface="+mj-lt"/>
              </a:rPr>
              <a:t>- Sương đang dần tan. Bầu trời mùa thu trong lành và cao vút.</a:t>
            </a:r>
          </a:p>
          <a:p>
            <a:pPr algn="just">
              <a:defRPr/>
            </a:pPr>
            <a:r>
              <a:rPr lang="vi-VN" altLang="en-US" sz="2100" dirty="0">
                <a:solidFill>
                  <a:srgbClr val="002060"/>
                </a:solidFill>
                <a:latin typeface="+mj-lt"/>
              </a:rPr>
              <a:t>- Gió bay thoang thoảng qua, mơn man mái tóc em.</a:t>
            </a:r>
          </a:p>
          <a:p>
            <a:pPr algn="just">
              <a:defRPr/>
            </a:pPr>
            <a:r>
              <a:rPr lang="vi-VN" altLang="en-US" sz="2100" dirty="0">
                <a:solidFill>
                  <a:srgbClr val="002060"/>
                </a:solidFill>
                <a:latin typeface="+mj-lt"/>
              </a:rPr>
              <a:t>- Đồng lúa đã chín vàng, hương lúa lan tỏa ra khắp mọi nơi.</a:t>
            </a:r>
          </a:p>
          <a:p>
            <a:pPr algn="just">
              <a:defRPr/>
            </a:pPr>
            <a:r>
              <a:rPr lang="vi-VN" altLang="en-US" sz="2100" dirty="0">
                <a:solidFill>
                  <a:srgbClr val="002060"/>
                </a:solidFill>
                <a:latin typeface="+mj-lt"/>
              </a:rPr>
              <a:t>- Những chú trâu đang thung thăng gặm cỏ, mắt lim dim ngước nhìn xung quanh.</a:t>
            </a:r>
          </a:p>
          <a:p>
            <a:pPr algn="just">
              <a:defRPr/>
            </a:pPr>
            <a:r>
              <a:rPr lang="vi-VN" altLang="en-US" sz="2100" dirty="0">
                <a:solidFill>
                  <a:srgbClr val="002060"/>
                </a:solidFill>
                <a:latin typeface="+mj-lt"/>
              </a:rPr>
              <a:t>- Những đàn cò bay lả, bay la, nghiêng mình chao lượn vài vòng rồi đáp xuống bờ ruộng để “nghỉ ngơi lấy sức” mà bay tiếp.</a:t>
            </a:r>
          </a:p>
          <a:p>
            <a:pPr algn="just">
              <a:defRPr/>
            </a:pPr>
            <a:r>
              <a:rPr lang="vi-VN" altLang="en-US" sz="2100" b="1" dirty="0">
                <a:solidFill>
                  <a:srgbClr val="002060"/>
                </a:solidFill>
                <a:latin typeface="+mj-lt"/>
              </a:rPr>
              <a:t>b. Tả hoạt động</a:t>
            </a:r>
          </a:p>
          <a:p>
            <a:pPr algn="just">
              <a:defRPr/>
            </a:pPr>
            <a:r>
              <a:rPr lang="vi-VN" altLang="en-US" sz="2100" dirty="0">
                <a:solidFill>
                  <a:srgbClr val="002060"/>
                </a:solidFill>
                <a:latin typeface="+mj-lt"/>
              </a:rPr>
              <a:t>- Mọi người cũng đã tỉnh giấc và bắt đầu với công việc của mình.</a:t>
            </a:r>
          </a:p>
          <a:p>
            <a:pPr algn="just">
              <a:defRPr/>
            </a:pPr>
            <a:r>
              <a:rPr lang="vi-VN" altLang="en-US" sz="2100" dirty="0">
                <a:solidFill>
                  <a:srgbClr val="002060"/>
                </a:solidFill>
                <a:latin typeface="+mj-lt"/>
              </a:rPr>
              <a:t>- Các bác, các cô vui vẻ vừa đi vừa trò</a:t>
            </a:r>
            <a:r>
              <a:rPr lang="en-US" altLang="en-US" sz="2100" dirty="0">
                <a:solidFill>
                  <a:srgbClr val="002060"/>
                </a:solidFill>
                <a:latin typeface="+mj-lt"/>
              </a:rPr>
              <a:t> </a:t>
            </a:r>
            <a:r>
              <a:rPr lang="en-US" altLang="en-US" sz="2100" dirty="0" err="1">
                <a:solidFill>
                  <a:srgbClr val="002060"/>
                </a:solidFill>
                <a:latin typeface="+mj-lt"/>
              </a:rPr>
              <a:t>chuyện</a:t>
            </a:r>
            <a:r>
              <a:rPr lang="en-US" altLang="en-US" sz="2100" dirty="0">
                <a:solidFill>
                  <a:srgbClr val="002060"/>
                </a:solidFill>
                <a:latin typeface="+mj-lt"/>
              </a:rPr>
              <a:t>,</a:t>
            </a:r>
            <a:r>
              <a:rPr lang="vi-VN" altLang="en-US" sz="2100" dirty="0">
                <a:solidFill>
                  <a:srgbClr val="002060"/>
                </a:solidFill>
                <a:latin typeface="+mj-lt"/>
              </a:rPr>
              <a:t> xách cuốc chuẩn bị ra đồng.</a:t>
            </a:r>
          </a:p>
          <a:p>
            <a:pPr algn="just">
              <a:defRPr/>
            </a:pPr>
            <a:r>
              <a:rPr lang="vi-VN" altLang="en-US" sz="2100" b="1" dirty="0">
                <a:solidFill>
                  <a:srgbClr val="002060"/>
                </a:solidFill>
                <a:latin typeface="+mj-lt"/>
              </a:rPr>
              <a:t>3. Kết bài: </a:t>
            </a:r>
            <a:r>
              <a:rPr lang="vi-VN" altLang="en-US" sz="2100" dirty="0">
                <a:solidFill>
                  <a:srgbClr val="002060"/>
                </a:solidFill>
                <a:latin typeface="+mj-lt"/>
              </a:rPr>
              <a:t>Ngắm nhìn quê hương em, em vô cùng tự hào khi mình được sinh ra và lớn lên trên mảnh đất thân thương này. Em sẽ cố gắng học thật giỏi để mai sau lớn lên xây dựng quê hương đất nước ngày một giàu đẹp hơn.</a:t>
            </a:r>
          </a:p>
        </p:txBody>
      </p:sp>
      <p:grpSp>
        <p:nvGrpSpPr>
          <p:cNvPr id="21508" name="Group 3"/>
          <p:cNvGrpSpPr>
            <a:grpSpLocks/>
          </p:cNvGrpSpPr>
          <p:nvPr/>
        </p:nvGrpSpPr>
        <p:grpSpPr bwMode="auto">
          <a:xfrm>
            <a:off x="1828800" y="95250"/>
            <a:ext cx="8229600" cy="857250"/>
            <a:chOff x="1371600" y="76200"/>
            <a:chExt cx="6172200" cy="685800"/>
          </a:xfrm>
        </p:grpSpPr>
        <p:sp>
          <p:nvSpPr>
            <p:cNvPr id="3" name="Rounded Rectangle 2"/>
            <p:cNvSpPr/>
            <p:nvPr/>
          </p:nvSpPr>
          <p:spPr>
            <a:xfrm>
              <a:off x="1371600" y="76200"/>
              <a:ext cx="5867400" cy="685800"/>
            </a:xfrm>
            <a:prstGeom prst="roundRect">
              <a:avLst/>
            </a:prstGeom>
            <a:solidFill>
              <a:srgbClr val="FEE9D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1600200" y="188913"/>
              <a:ext cx="5943600" cy="460375"/>
            </a:xfrm>
            <a:prstGeom prst="rect">
              <a:avLst/>
            </a:prstGeom>
          </p:spPr>
          <p:txBody>
            <a:bodyPr>
              <a:spAutoFit/>
            </a:bodyPr>
            <a:lstStyle/>
            <a:p>
              <a:pPr>
                <a:defRPr/>
              </a:pPr>
              <a:r>
                <a:rPr lang="en-US" altLang="en-US" sz="3100" b="1" dirty="0" err="1">
                  <a:solidFill>
                    <a:srgbClr val="C00000"/>
                  </a:solidFill>
                </a:rPr>
                <a:t>Ví</a:t>
              </a:r>
              <a:r>
                <a:rPr lang="en-US" altLang="en-US" sz="3100" b="1" dirty="0">
                  <a:solidFill>
                    <a:srgbClr val="C00000"/>
                  </a:solidFill>
                </a:rPr>
                <a:t> </a:t>
              </a:r>
              <a:r>
                <a:rPr lang="en-US" altLang="en-US" sz="3100" b="1" dirty="0" err="1">
                  <a:solidFill>
                    <a:srgbClr val="C00000"/>
                  </a:solidFill>
                </a:rPr>
                <a:t>dụ</a:t>
              </a:r>
              <a:r>
                <a:rPr lang="en-US" altLang="en-US" sz="3100" b="1" dirty="0">
                  <a:solidFill>
                    <a:srgbClr val="C00000"/>
                  </a:solidFill>
                </a:rPr>
                <a:t> t</a:t>
              </a:r>
              <a:r>
                <a:rPr lang="vi-VN" altLang="en-US" sz="3100" b="1" dirty="0">
                  <a:solidFill>
                    <a:srgbClr val="C00000"/>
                  </a:solidFill>
                </a:rPr>
                <a:t>ả cảnh buổi sáng trên cánh đồng </a:t>
              </a:r>
              <a:endParaRPr lang="en-US" altLang="en-US" sz="3100" b="1" dirty="0">
                <a:solidFill>
                  <a:srgbClr val="C00000"/>
                </a:solidFill>
              </a:endParaRPr>
            </a:p>
          </p:txBody>
        </p:sp>
      </p:grpSp>
    </p:spTree>
    <p:extLst>
      <p:ext uri="{BB962C8B-B14F-4D97-AF65-F5344CB8AC3E}">
        <p14:creationId xmlns:p14="http://schemas.microsoft.com/office/powerpoint/2010/main" val="72328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7670" y="157813"/>
            <a:ext cx="10833409" cy="6740307"/>
          </a:xfrm>
          <a:prstGeom prst="rect">
            <a:avLst/>
          </a:prstGeom>
          <a:noFill/>
          <a:scene3d>
            <a:camera prst="orthographicFront"/>
            <a:lightRig rig="threePt" dir="t"/>
          </a:scene3d>
          <a:sp3d>
            <a:bevelB/>
          </a:sp3d>
        </p:spPr>
        <p:txBody>
          <a:bodyPr wrap="square">
            <a:spAutoFit/>
          </a:bodyPr>
          <a:lstStyle/>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1. MỞ BÀI: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Giới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thiệu</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buổi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sáng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công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viên</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Thủ</a:t>
            </a:r>
            <a:r>
              <a:rPr lang="en-US" sz="24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75000"/>
                  </a:schemeClr>
                </a:solidFill>
                <a:latin typeface="Times New Roman" panose="02020603050405020304" pitchFamily="18" charset="0"/>
                <a:cs typeface="Times New Roman" panose="02020603050405020304" pitchFamily="18" charset="0"/>
              </a:rPr>
              <a:t>Lệ</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2. THÂN BÀI</a:t>
            </a: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a.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Tả</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bao</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2400" b="1" dirty="0">
                <a:solidFill>
                  <a:schemeClr val="tx2">
                    <a:lumMod val="75000"/>
                  </a:schemeClr>
                </a:solidFill>
                <a:latin typeface="Times New Roman" panose="02020603050405020304" pitchFamily="18" charset="0"/>
                <a:cs typeface="Times New Roman" panose="02020603050405020304" pitchFamily="18" charset="0"/>
              </a:rPr>
              <a:t>:</a:t>
            </a: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Không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khí</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lành</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mát</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mẻ</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buổi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sáng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công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viên</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Mùa</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Xuân</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rất</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trong</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Màu</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sắc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b.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Tả</a:t>
            </a:r>
            <a:r>
              <a:rPr lang="en-US" sz="2400" b="1" dirty="0">
                <a:solidFill>
                  <a:schemeClr val="tx2">
                    <a:lumMod val="75000"/>
                  </a:schemeClr>
                </a:solidFill>
                <a:latin typeface="Times New Roman" panose="02020603050405020304" pitchFamily="18" charset="0"/>
                <a:cs typeface="Times New Roman" panose="02020603050405020304" pitchFamily="18" charset="0"/>
              </a:rPr>
              <a:t> chi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tiết</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just" eaLnBrk="1" fontAlgn="auto" hangingPunct="1">
              <a:spcBef>
                <a:spcPts val="0"/>
              </a:spcBef>
              <a:spcAft>
                <a:spcPts val="0"/>
              </a:spcAft>
              <a:buFontTx/>
              <a:buChar char="-"/>
              <a:defRPr/>
            </a:pPr>
            <a:r>
              <a:rPr lang="en-US" sz="2400" b="1" dirty="0" err="1">
                <a:solidFill>
                  <a:schemeClr val="tx2">
                    <a:lumMod val="75000"/>
                  </a:schemeClr>
                </a:solidFill>
                <a:latin typeface="Times New Roman" panose="02020603050405020304" pitchFamily="18" charset="0"/>
                <a:cs typeface="Times New Roman" panose="02020603050405020304" pitchFamily="18" charset="0"/>
              </a:rPr>
              <a:t>Mặt</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trời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ngái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ngủ</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dần</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bừng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tỉnh</a:t>
            </a:r>
            <a:r>
              <a:rPr lang="en-US" sz="2400" b="1" dirty="0">
                <a:solidFill>
                  <a:schemeClr val="tx2">
                    <a:lumMod val="75000"/>
                  </a:schemeClr>
                </a:solidFill>
                <a:latin typeface="Times New Roman" panose="02020603050405020304" pitchFamily="18" charset="0"/>
                <a:cs typeface="Times New Roman" panose="02020603050405020304" pitchFamily="18" charset="0"/>
              </a:rPr>
              <a:t> =&gt;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tỏa</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ánh</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nắng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mát</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dịu</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vàng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ươm</a:t>
            </a:r>
            <a:r>
              <a:rPr lang="en-US" sz="2400" b="1" dirty="0">
                <a:solidFill>
                  <a:schemeClr val="tx2">
                    <a:lumMod val="75000"/>
                  </a:schemeClr>
                </a:solidFill>
                <a:latin typeface="Times New Roman" panose="02020603050405020304" pitchFamily="18" charset="0"/>
                <a:cs typeface="Times New Roman" panose="02020603050405020304" pitchFamily="18" charset="0"/>
              </a:rPr>
              <a:t>…</a:t>
            </a:r>
          </a:p>
          <a:p>
            <a:pPr marL="457200" indent="-457200" algn="just" eaLnBrk="1" fontAlgn="auto" hangingPunct="1">
              <a:spcBef>
                <a:spcPts val="0"/>
              </a:spcBef>
              <a:spcAft>
                <a:spcPts val="0"/>
              </a:spcAft>
              <a:buFontTx/>
              <a:buChar char="-"/>
              <a:defRPr/>
            </a:pPr>
            <a:r>
              <a:rPr lang="en-US" sz="2400" b="1" dirty="0" err="1">
                <a:solidFill>
                  <a:schemeClr val="tx2">
                    <a:lumMod val="75000"/>
                  </a:schemeClr>
                </a:solidFill>
                <a:latin typeface="Times New Roman" panose="02020603050405020304" pitchFamily="18" charset="0"/>
                <a:cs typeface="Times New Roman" panose="02020603050405020304" pitchFamily="18" charset="0"/>
              </a:rPr>
              <a:t>Mây</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p>
          <a:p>
            <a:pPr marL="457200" indent="-457200" algn="just" eaLnBrk="1" fontAlgn="auto" hangingPunct="1">
              <a:spcBef>
                <a:spcPts val="0"/>
              </a:spcBef>
              <a:spcAft>
                <a:spcPts val="0"/>
              </a:spcAft>
              <a:buFontTx/>
              <a:buChar char="-"/>
              <a:defRPr/>
            </a:pPr>
            <a:r>
              <a:rPr lang="en-US" sz="24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cối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đẫm</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hơi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sương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chiếc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lá</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đọng</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giọt</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sương</a:t>
            </a:r>
            <a:r>
              <a:rPr lang="en-US" sz="2400" b="1" dirty="0">
                <a:solidFill>
                  <a:schemeClr val="tx2">
                    <a:lumMod val="75000"/>
                  </a:schemeClr>
                </a:solidFill>
                <a:latin typeface="Times New Roman" panose="02020603050405020304" pitchFamily="18" charset="0"/>
                <a:cs typeface="Times New Roman" panose="02020603050405020304" pitchFamily="18" charset="0"/>
              </a:rPr>
              <a:t>, lung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linh</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hạt</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ngọc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p>
          <a:p>
            <a:pPr marL="457200" indent="-457200" algn="just" eaLnBrk="1" fontAlgn="auto" hangingPunct="1">
              <a:spcBef>
                <a:spcPts val="0"/>
              </a:spcBef>
              <a:spcAft>
                <a:spcPts val="0"/>
              </a:spcAft>
              <a:buFontTx/>
              <a:buChar char="-"/>
              <a:defRPr/>
            </a:pPr>
            <a:r>
              <a:rPr lang="en-US" sz="2400" b="1" dirty="0" err="1">
                <a:solidFill>
                  <a:schemeClr val="tx2">
                    <a:lumMod val="75000"/>
                  </a:schemeClr>
                </a:solidFill>
                <a:latin typeface="Times New Roman" panose="02020603050405020304" pitchFamily="18" charset="0"/>
                <a:cs typeface="Times New Roman" panose="02020603050405020304" pitchFamily="18" charset="0"/>
              </a:rPr>
              <a:t>Hoa</a:t>
            </a:r>
            <a:r>
              <a:rPr lang="en-US" sz="2400" b="1" dirty="0">
                <a:solidFill>
                  <a:schemeClr val="tx2">
                    <a:lumMod val="75000"/>
                  </a:schemeClr>
                </a:solidFill>
                <a:latin typeface="Times New Roman" panose="02020603050405020304" pitchFamily="18" charset="0"/>
                <a:cs typeface="Times New Roman" panose="02020603050405020304" pitchFamily="18" charset="0"/>
              </a:rPr>
              <a:t>:</a:t>
            </a:r>
          </a:p>
          <a:p>
            <a:pPr marL="457200" indent="-457200" algn="just" eaLnBrk="1" fontAlgn="auto" hangingPunct="1">
              <a:spcBef>
                <a:spcPts val="0"/>
              </a:spcBef>
              <a:spcAft>
                <a:spcPts val="0"/>
              </a:spcAft>
              <a:buFontTx/>
              <a:buChar char="-"/>
              <a:defRPr/>
            </a:pPr>
            <a:r>
              <a:rPr lang="en-US" sz="2400" b="1" dirty="0" err="1">
                <a:solidFill>
                  <a:schemeClr val="tx2">
                    <a:lumMod val="75000"/>
                  </a:schemeClr>
                </a:solidFill>
                <a:latin typeface="Times New Roman" panose="02020603050405020304" pitchFamily="18" charset="0"/>
                <a:cs typeface="Times New Roman" panose="02020603050405020304" pitchFamily="18" charset="0"/>
              </a:rPr>
              <a:t>Chim</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chóc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líu</a:t>
            </a:r>
            <a:r>
              <a:rPr lang="en-US" sz="2400" b="1" dirty="0">
                <a:solidFill>
                  <a:schemeClr val="tx2">
                    <a:lumMod val="75000"/>
                  </a:schemeClr>
                </a:solidFill>
                <a:latin typeface="Times New Roman" panose="02020603050405020304" pitchFamily="18" charset="0"/>
                <a:cs typeface="Times New Roman" panose="02020603050405020304" pitchFamily="18" charset="0"/>
              </a:rPr>
              <a:t> lo,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véo</a:t>
            </a:r>
            <a:r>
              <a:rPr lang="en-US" sz="2400" b="1" dirty="0">
                <a:solidFill>
                  <a:schemeClr val="tx2">
                    <a:lumMod val="75000"/>
                  </a:schemeClr>
                </a:solidFill>
                <a:latin typeface="Times New Roman" panose="02020603050405020304" pitchFamily="18" charset="0"/>
                <a:cs typeface="Times New Roman" panose="02020603050405020304" pitchFamily="18" charset="0"/>
              </a:rPr>
              <a:t> von,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thánh</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thót</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a:p>
            <a:pPr marL="457200" indent="-457200" algn="just" eaLnBrk="1" fontAlgn="auto" hangingPunct="1">
              <a:spcBef>
                <a:spcPts val="0"/>
              </a:spcBef>
              <a:spcAft>
                <a:spcPts val="0"/>
              </a:spcAft>
              <a:buFontTx/>
              <a:buChar char="-"/>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Ong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bướm</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p>
          <a:p>
            <a:pPr marL="457200" indent="-457200" algn="just" eaLnBrk="1" fontAlgn="auto" hangingPunct="1">
              <a:spcBef>
                <a:spcPts val="0"/>
              </a:spcBef>
              <a:spcAft>
                <a:spcPts val="0"/>
              </a:spcAft>
              <a:buFontTx/>
              <a:buChar char="-"/>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Con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c. Ý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thức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trách</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nhiệm</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3. KẾT BÀI</a:t>
            </a:r>
          </a:p>
          <a:p>
            <a:pPr algn="just" eaLnBrk="1" fontAlgn="auto" hangingPunct="1">
              <a:spcBef>
                <a:spcPts val="0"/>
              </a:spcBef>
              <a:spcAft>
                <a:spcPts val="0"/>
              </a:spcAft>
              <a:defRPr/>
            </a:pP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Cảm</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xúc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em</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2400" b="1" dirty="0">
                <a:solidFill>
                  <a:schemeClr val="tx2">
                    <a:lumMod val="75000"/>
                  </a:schemeClr>
                </a:solidFill>
                <a:latin typeface="Times New Roman" panose="02020603050405020304" pitchFamily="18" charset="0"/>
                <a:cs typeface="Times New Roman" panose="02020603050405020304" pitchFamily="18" charset="0"/>
              </a:rPr>
              <a:t> </a:t>
            </a:r>
            <a:r>
              <a:rPr lang="en-US" sz="24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2400" b="1" dirty="0">
                <a:solidFill>
                  <a:schemeClr val="tx2">
                    <a:lumMod val="75000"/>
                  </a:schemeClr>
                </a:solidFill>
                <a:latin typeface="Times New Roman" panose="02020603050405020304" pitchFamily="18" charset="0"/>
                <a:cs typeface="Times New Roman" panose="02020603050405020304" pitchFamily="18" charset="0"/>
              </a:rPr>
              <a:t>:</a:t>
            </a:r>
          </a:p>
          <a:p>
            <a:pPr marL="571500" indent="-571500" algn="just" eaLnBrk="1" fontAlgn="auto" hangingPunct="1">
              <a:spcBef>
                <a:spcPts val="0"/>
              </a:spcBef>
              <a:spcAft>
                <a:spcPts val="0"/>
              </a:spcAft>
              <a:defRPr/>
            </a:pPr>
            <a:endParaRPr lang="en-US" sz="2400" b="1" i="1"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2485050" y="2825162"/>
            <a:ext cx="854183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414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0" y="402258"/>
            <a:ext cx="12217347" cy="830997"/>
          </a:xfrm>
          <a:prstGeom prst="rect">
            <a:avLst/>
          </a:prstGeom>
          <a:solidFill>
            <a:schemeClr val="accent3">
              <a:lumMod val="40000"/>
              <a:lumOff val="60000"/>
            </a:schemeClr>
          </a:solidFill>
        </p:spPr>
        <p:txBody>
          <a:bodyPr wrap="square" rtlCol="0">
            <a:spAutoFit/>
          </a:bodyPr>
          <a:lstStyle/>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2</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Dựa</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vào</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dàn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ý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đã</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lập</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ở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tuần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trước</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em</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hãy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viết</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đoạn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tả</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cảnh</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một</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buổi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sáng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hoặc</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trưa</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chiều</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trong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vườn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cây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(hay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công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viên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đường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phố</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trên</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cánh</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đồng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nương</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50000"/>
                  </a:schemeClr>
                </a:solidFill>
                <a:latin typeface="Times New Roman" panose="02020603050405020304" pitchFamily="18" charset="0"/>
                <a:cs typeface="Times New Roman" panose="02020603050405020304" pitchFamily="18" charset="0"/>
              </a:rPr>
              <a:t>rẫy</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5" name="Shape 2579"/>
          <p:cNvSpPr/>
          <p:nvPr/>
        </p:nvSpPr>
        <p:spPr>
          <a:xfrm>
            <a:off x="11854886" y="6463005"/>
            <a:ext cx="277346" cy="277346"/>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accent1"/>
          </a:solidFill>
          <a:ln w="12700">
            <a:miter lim="400000"/>
          </a:ln>
        </p:spPr>
        <p:txBody>
          <a:bodyPr lIns="19045" tIns="19045" rIns="19045" bIns="19045" anchor="ctr"/>
          <a:lstStyle/>
          <a:p>
            <a:pPr algn="ct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sp>
        <p:nvSpPr>
          <p:cNvPr id="76" name="TextBox 75"/>
          <p:cNvSpPr txBox="1"/>
          <p:nvPr/>
        </p:nvSpPr>
        <p:spPr>
          <a:xfrm>
            <a:off x="500658" y="1639955"/>
            <a:ext cx="6431770" cy="4832092"/>
          </a:xfrm>
          <a:prstGeom prst="rect">
            <a:avLst/>
          </a:prstGeom>
          <a:noFill/>
        </p:spPr>
        <p:txBody>
          <a:bodyPr wrap="square" rtlCol="0">
            <a:spAutoFit/>
          </a:bodyPr>
          <a:lstStyle/>
          <a:p>
            <a:pPr algn="just"/>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Buổi</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sáng</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ở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công</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viên</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Thủ</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Lệ</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thật</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đẹp</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K</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hông</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khí</a:t>
            </a:r>
            <a:r>
              <a:rPr lang="en-US" sz="2800" dirty="0">
                <a:solidFill>
                  <a:schemeClr val="tx2">
                    <a:lumMod val="75000"/>
                  </a:schemeClr>
                </a:solidFill>
                <a:latin typeface="Times New Roman" panose="02020603050405020304" pitchFamily="18" charset="0"/>
                <a:cs typeface="Times New Roman" panose="02020603050405020304" pitchFamily="18" charset="0"/>
              </a:rPr>
              <a:t> ở </a:t>
            </a:r>
            <a:r>
              <a:rPr lang="en-US" sz="2800" dirty="0" err="1">
                <a:solidFill>
                  <a:schemeClr val="tx2">
                    <a:lumMod val="75000"/>
                  </a:schemeClr>
                </a:solidFill>
                <a:latin typeface="Times New Roman" panose="02020603050405020304" pitchFamily="18" charset="0"/>
                <a:cs typeface="Times New Roman" panose="02020603050405020304" pitchFamily="18" charset="0"/>
              </a:rPr>
              <a:t>đây</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thoáng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đãng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trong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lành</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dịu</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nhẹ</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những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vẫn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còn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hơi</a:t>
            </a:r>
            <a:r>
              <a:rPr lang="en-US" sz="2800" dirty="0">
                <a:solidFill>
                  <a:schemeClr val="tx2">
                    <a:lumMod val="75000"/>
                  </a:schemeClr>
                </a:solidFill>
                <a:latin typeface="Times New Roman" panose="02020603050405020304" pitchFamily="18" charset="0"/>
                <a:cs typeface="Times New Roman" panose="02020603050405020304" pitchFamily="18" charset="0"/>
              </a:rPr>
              <a:t> se </a:t>
            </a:r>
            <a:r>
              <a:rPr lang="en-US" sz="2800" dirty="0" err="1">
                <a:solidFill>
                  <a:schemeClr val="tx2">
                    <a:lumMod val="75000"/>
                  </a:schemeClr>
                </a:solidFill>
                <a:latin typeface="Times New Roman" panose="02020603050405020304" pitchFamily="18" charset="0"/>
                <a:cs typeface="Times New Roman" panose="02020603050405020304" pitchFamily="18" charset="0"/>
              </a:rPr>
              <a:t>lạnh</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Bao</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trùm</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khắp</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công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viên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là</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màu</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xanh</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hiền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hòa</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êm</a:t>
            </a:r>
            <a:r>
              <a:rPr lang="en-US" sz="2800" dirty="0">
                <a:solidFill>
                  <a:schemeClr val="tx2">
                    <a:lumMod val="75000"/>
                  </a:schemeClr>
                </a:solidFill>
                <a:latin typeface="Times New Roman" panose="02020603050405020304" pitchFamily="18" charset="0"/>
                <a:cs typeface="Times New Roman" panose="02020603050405020304" pitchFamily="18" charset="0"/>
              </a:rPr>
              <a:t> ả </a:t>
            </a:r>
            <a:r>
              <a:rPr lang="en-US" sz="2800" dirty="0" err="1">
                <a:solidFill>
                  <a:schemeClr val="tx2">
                    <a:lumMod val="75000"/>
                  </a:schemeClr>
                </a:solidFill>
                <a:latin typeface="Times New Roman" panose="02020603050405020304" pitchFamily="18" charset="0"/>
                <a:cs typeface="Times New Roman" panose="02020603050405020304" pitchFamily="18" charset="0"/>
              </a:rPr>
              <a:t>của</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cây</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cối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của</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mây</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trời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Mọi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vật</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như</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dần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tỉnh</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giấc</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chào</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đón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một</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ngày</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mới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tươi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đẹp</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Ông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mặt</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trời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còn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ngái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ngủ</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lấp</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ló</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đằng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sau</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những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tấm</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mây</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trắng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với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các</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hình</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thù</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lạ</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đang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trôi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lơ</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đãng</a:t>
            </a:r>
            <a:r>
              <a:rPr lang="en-US" sz="2800" dirty="0">
                <a:solidFill>
                  <a:schemeClr val="tx2">
                    <a:lumMod val="75000"/>
                  </a:schemeClr>
                </a:solidFill>
                <a:latin typeface="Times New Roman" panose="02020603050405020304" pitchFamily="18" charset="0"/>
                <a:cs typeface="Times New Roman" panose="02020603050405020304" pitchFamily="18" charset="0"/>
              </a:rPr>
              <a:t>, le </a:t>
            </a:r>
            <a:r>
              <a:rPr lang="en-US" sz="2800" dirty="0" err="1">
                <a:solidFill>
                  <a:schemeClr val="tx2">
                    <a:lumMod val="75000"/>
                  </a:schemeClr>
                </a:solidFill>
                <a:latin typeface="Times New Roman" panose="02020603050405020304" pitchFamily="18" charset="0"/>
                <a:cs typeface="Times New Roman" panose="02020603050405020304" pitchFamily="18" charset="0"/>
              </a:rPr>
              <a:t>lói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những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tia</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nắng</a:t>
            </a:r>
            <a:r>
              <a:rPr lang="en-US" sz="2800" dirty="0">
                <a:solidFill>
                  <a:schemeClr val="tx2">
                    <a:lumMod val="75000"/>
                  </a:schemeClr>
                </a:solidFill>
                <a:latin typeface="Times New Roman" panose="02020603050405020304" pitchFamily="18" charset="0"/>
                <a:cs typeface="Times New Roman" panose="02020603050405020304" pitchFamily="18" charset="0"/>
              </a:rPr>
              <a:t> ban </a:t>
            </a:r>
            <a:r>
              <a:rPr lang="en-US" sz="2800" dirty="0" err="1">
                <a:solidFill>
                  <a:schemeClr val="tx2">
                    <a:lumMod val="75000"/>
                  </a:schemeClr>
                </a:solidFill>
                <a:latin typeface="Times New Roman" panose="02020603050405020304" pitchFamily="18" charset="0"/>
                <a:cs typeface="Times New Roman" panose="02020603050405020304" pitchFamily="18" charset="0"/>
              </a:rPr>
              <a:t>mai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đánh</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thức</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mọi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vật</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Khung</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cảnh</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ấy</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đẹp</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như</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tranh</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75000"/>
                  </a:schemeClr>
                </a:solidFill>
                <a:latin typeface="Times New Roman" panose="02020603050405020304" pitchFamily="18" charset="0"/>
                <a:cs typeface="Times New Roman" panose="02020603050405020304" pitchFamily="18" charset="0"/>
              </a:rPr>
              <a:t>vẽ</a:t>
            </a:r>
            <a:r>
              <a:rPr lang="en-US" sz="2800"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050" name="Picture 2" descr="Halo!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759" y="2325799"/>
            <a:ext cx="48768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447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randombar(horizont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2579"/>
          <p:cNvSpPr/>
          <p:nvPr/>
        </p:nvSpPr>
        <p:spPr>
          <a:xfrm>
            <a:off x="11854886" y="6463005"/>
            <a:ext cx="277346" cy="277346"/>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accent1"/>
          </a:solidFill>
          <a:ln w="12700">
            <a:miter lim="400000"/>
          </a:ln>
        </p:spPr>
        <p:txBody>
          <a:bodyPr lIns="19045" tIns="19045" rIns="19045" bIns="19045" anchor="ctr"/>
          <a:lstStyle/>
          <a:p>
            <a:pPr algn="ct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61" y="42312"/>
            <a:ext cx="5948917" cy="396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540" y="0"/>
            <a:ext cx="6007692" cy="400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55129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43487" y="2133702"/>
            <a:ext cx="5211683" cy="1446550"/>
          </a:xfrm>
          <a:prstGeom prst="rect">
            <a:avLst/>
          </a:prstGeom>
          <a:noFill/>
        </p:spPr>
        <p:txBody>
          <a:bodyPr wrap="none" rtlCol="0">
            <a:spAutoFit/>
          </a:bodyPr>
          <a:lstStyle/>
          <a:p>
            <a:pPr algn="ctr"/>
            <a:r>
              <a:rPr lang="en-US" sz="8800" b="1" u="sng" spc="300" dirty="0" err="1" smtClean="0">
                <a:solidFill>
                  <a:schemeClr val="tx2"/>
                </a:solidFill>
                <a:latin typeface="Courier New" pitchFamily="49" charset="0"/>
                <a:ea typeface="Nunito Bold" charset="0"/>
                <a:cs typeface="Courier New" pitchFamily="49" charset="0"/>
              </a:rPr>
              <a:t>Dặn</a:t>
            </a:r>
            <a:r>
              <a:rPr lang="en-US" sz="8800" b="1" u="sng" spc="300" dirty="0" smtClean="0">
                <a:solidFill>
                  <a:schemeClr val="tx2"/>
                </a:solidFill>
                <a:latin typeface="Courier New" pitchFamily="49" charset="0"/>
                <a:ea typeface="Nunito Bold" charset="0"/>
                <a:cs typeface="Courier New" pitchFamily="49" charset="0"/>
              </a:rPr>
              <a:t> </a:t>
            </a:r>
            <a:r>
              <a:rPr lang="en-US" sz="8800" b="1" u="sng" spc="300" dirty="0" err="1" smtClean="0">
                <a:solidFill>
                  <a:schemeClr val="tx2"/>
                </a:solidFill>
                <a:latin typeface="Courier New" pitchFamily="49" charset="0"/>
                <a:ea typeface="Nunito Bold" charset="0"/>
                <a:cs typeface="Courier New" pitchFamily="49" charset="0"/>
              </a:rPr>
              <a:t>dò</a:t>
            </a:r>
            <a:r>
              <a:rPr lang="en-US" sz="8800" b="1" u="sng" spc="300" dirty="0" smtClean="0">
                <a:solidFill>
                  <a:schemeClr val="tx2"/>
                </a:solidFill>
                <a:latin typeface="Courier New" pitchFamily="49" charset="0"/>
                <a:ea typeface="Nunito Bold" charset="0"/>
                <a:cs typeface="Courier New" pitchFamily="49" charset="0"/>
              </a:rPr>
              <a:t>:</a:t>
            </a:r>
            <a:endParaRPr lang="en-US" sz="8800" b="1" u="sng" spc="300" dirty="0">
              <a:solidFill>
                <a:schemeClr val="tx2"/>
              </a:solidFill>
              <a:latin typeface="Courier New" pitchFamily="49" charset="0"/>
              <a:ea typeface="Nunito Bold" charset="0"/>
              <a:cs typeface="Courier New" pitchFamily="49" charset="0"/>
            </a:endParaRPr>
          </a:p>
        </p:txBody>
      </p:sp>
      <p:grpSp>
        <p:nvGrpSpPr>
          <p:cNvPr id="237" name="Group 3">
            <a:extLst>
              <a:ext uri="{FF2B5EF4-FFF2-40B4-BE49-F238E27FC236}">
                <a16:creationId xmlns:a16="http://schemas.microsoft.com/office/drawing/2014/main" xmlns="" id="{BB1E9447-D23F-DB4A-88C7-C801FFE65A0C}"/>
              </a:ext>
            </a:extLst>
          </p:cNvPr>
          <p:cNvGrpSpPr>
            <a:grpSpLocks/>
          </p:cNvGrpSpPr>
          <p:nvPr/>
        </p:nvGrpSpPr>
        <p:grpSpPr bwMode="auto">
          <a:xfrm>
            <a:off x="2193364" y="-94297"/>
            <a:ext cx="7805271" cy="2436390"/>
            <a:chOff x="1946881" y="4450442"/>
            <a:chExt cx="3371520" cy="1052160"/>
          </a:xfrm>
        </p:grpSpPr>
        <p:sp>
          <p:nvSpPr>
            <p:cNvPr id="238" name="Freeform 90">
              <a:extLst>
                <a:ext uri="{FF2B5EF4-FFF2-40B4-BE49-F238E27FC236}">
                  <a16:creationId xmlns:a16="http://schemas.microsoft.com/office/drawing/2014/main" xmlns="" id="{B5282B4A-2215-A246-A7DE-636CFE74CDA5}"/>
                </a:ext>
              </a:extLst>
            </p:cNvPr>
            <p:cNvSpPr>
              <a:spLocks/>
            </p:cNvSpPr>
            <p:nvPr/>
          </p:nvSpPr>
          <p:spPr bwMode="auto">
            <a:xfrm>
              <a:off x="1946881" y="4450442"/>
              <a:ext cx="3331201" cy="395520"/>
            </a:xfrm>
            <a:custGeom>
              <a:avLst/>
              <a:gdLst>
                <a:gd name="T0" fmla="*/ 1662117 w 7650"/>
                <a:gd name="T1" fmla="*/ 395084 h 908"/>
                <a:gd name="T2" fmla="*/ 1662117 w 7650"/>
                <a:gd name="T3" fmla="*/ 395084 h 908"/>
                <a:gd name="T4" fmla="*/ 495543 w 7650"/>
                <a:gd name="T5" fmla="*/ 226074 h 908"/>
                <a:gd name="T6" fmla="*/ 495543 w 7650"/>
                <a:gd name="T7" fmla="*/ 226074 h 908"/>
                <a:gd name="T8" fmla="*/ 19595 w 7650"/>
                <a:gd name="T9" fmla="*/ 57063 h 908"/>
                <a:gd name="T10" fmla="*/ 19595 w 7650"/>
                <a:gd name="T11" fmla="*/ 57063 h 908"/>
                <a:gd name="T12" fmla="*/ 6096 w 7650"/>
                <a:gd name="T13" fmla="*/ 20037 h 908"/>
                <a:gd name="T14" fmla="*/ 6096 w 7650"/>
                <a:gd name="T15" fmla="*/ 20037 h 908"/>
                <a:gd name="T16" fmla="*/ 43110 w 7650"/>
                <a:gd name="T17" fmla="*/ 6970 h 908"/>
                <a:gd name="T18" fmla="*/ 43110 w 7650"/>
                <a:gd name="T19" fmla="*/ 6970 h 908"/>
                <a:gd name="T20" fmla="*/ 512091 w 7650"/>
                <a:gd name="T21" fmla="*/ 173367 h 908"/>
                <a:gd name="T22" fmla="*/ 512091 w 7650"/>
                <a:gd name="T23" fmla="*/ 173367 h 908"/>
                <a:gd name="T24" fmla="*/ 1662117 w 7650"/>
                <a:gd name="T25" fmla="*/ 339328 h 908"/>
                <a:gd name="T26" fmla="*/ 1662117 w 7650"/>
                <a:gd name="T27" fmla="*/ 339328 h 908"/>
                <a:gd name="T28" fmla="*/ 2815191 w 7650"/>
                <a:gd name="T29" fmla="*/ 173367 h 908"/>
                <a:gd name="T30" fmla="*/ 2815191 w 7650"/>
                <a:gd name="T31" fmla="*/ 173367 h 908"/>
                <a:gd name="T32" fmla="*/ 3287220 w 7650"/>
                <a:gd name="T33" fmla="*/ 6970 h 908"/>
                <a:gd name="T34" fmla="*/ 3287220 w 7650"/>
                <a:gd name="T35" fmla="*/ 6970 h 908"/>
                <a:gd name="T36" fmla="*/ 3324234 w 7650"/>
                <a:gd name="T37" fmla="*/ 20037 h 908"/>
                <a:gd name="T38" fmla="*/ 3324234 w 7650"/>
                <a:gd name="T39" fmla="*/ 20037 h 908"/>
                <a:gd name="T40" fmla="*/ 3311170 w 7650"/>
                <a:gd name="T41" fmla="*/ 57063 h 908"/>
                <a:gd name="T42" fmla="*/ 3311170 w 7650"/>
                <a:gd name="T43" fmla="*/ 57063 h 908"/>
                <a:gd name="T44" fmla="*/ 2831739 w 7650"/>
                <a:gd name="T45" fmla="*/ 226074 h 908"/>
                <a:gd name="T46" fmla="*/ 2831739 w 7650"/>
                <a:gd name="T47" fmla="*/ 226074 h 908"/>
                <a:gd name="T48" fmla="*/ 1662117 w 7650"/>
                <a:gd name="T49" fmla="*/ 395084 h 9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650" h="908">
                  <a:moveTo>
                    <a:pt x="3817" y="907"/>
                  </a:moveTo>
                  <a:lnTo>
                    <a:pt x="3817" y="907"/>
                  </a:lnTo>
                  <a:cubicBezTo>
                    <a:pt x="2723" y="907"/>
                    <a:pt x="1756" y="696"/>
                    <a:pt x="1138" y="519"/>
                  </a:cubicBezTo>
                  <a:cubicBezTo>
                    <a:pt x="468" y="328"/>
                    <a:pt x="49" y="133"/>
                    <a:pt x="45" y="131"/>
                  </a:cubicBezTo>
                  <a:cubicBezTo>
                    <a:pt x="13" y="116"/>
                    <a:pt x="0" y="78"/>
                    <a:pt x="14" y="46"/>
                  </a:cubicBezTo>
                  <a:cubicBezTo>
                    <a:pt x="29" y="15"/>
                    <a:pt x="67" y="0"/>
                    <a:pt x="99" y="16"/>
                  </a:cubicBezTo>
                  <a:cubicBezTo>
                    <a:pt x="103" y="17"/>
                    <a:pt x="515" y="209"/>
                    <a:pt x="1176" y="398"/>
                  </a:cubicBezTo>
                  <a:cubicBezTo>
                    <a:pt x="1786" y="572"/>
                    <a:pt x="2739" y="779"/>
                    <a:pt x="3817" y="779"/>
                  </a:cubicBezTo>
                  <a:cubicBezTo>
                    <a:pt x="4895" y="779"/>
                    <a:pt x="5852" y="572"/>
                    <a:pt x="6465" y="398"/>
                  </a:cubicBezTo>
                  <a:cubicBezTo>
                    <a:pt x="7131" y="209"/>
                    <a:pt x="7545" y="17"/>
                    <a:pt x="7549" y="16"/>
                  </a:cubicBezTo>
                  <a:cubicBezTo>
                    <a:pt x="7582" y="0"/>
                    <a:pt x="7619" y="15"/>
                    <a:pt x="7634" y="46"/>
                  </a:cubicBezTo>
                  <a:cubicBezTo>
                    <a:pt x="7649" y="78"/>
                    <a:pt x="7635" y="116"/>
                    <a:pt x="7604" y="131"/>
                  </a:cubicBezTo>
                  <a:cubicBezTo>
                    <a:pt x="7599" y="133"/>
                    <a:pt x="7177" y="328"/>
                    <a:pt x="6503" y="519"/>
                  </a:cubicBezTo>
                  <a:cubicBezTo>
                    <a:pt x="5882" y="696"/>
                    <a:pt x="4911" y="907"/>
                    <a:pt x="3817" y="90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239" name="Freeform 91">
              <a:extLst>
                <a:ext uri="{FF2B5EF4-FFF2-40B4-BE49-F238E27FC236}">
                  <a16:creationId xmlns:a16="http://schemas.microsoft.com/office/drawing/2014/main" xmlns="" id="{D8430C8B-35E3-2E4F-BBD1-F20FA3980327}"/>
                </a:ext>
              </a:extLst>
            </p:cNvPr>
            <p:cNvSpPr>
              <a:spLocks/>
            </p:cNvSpPr>
            <p:nvPr/>
          </p:nvSpPr>
          <p:spPr bwMode="auto">
            <a:xfrm>
              <a:off x="1992961" y="4527242"/>
              <a:ext cx="718080" cy="848640"/>
            </a:xfrm>
            <a:custGeom>
              <a:avLst/>
              <a:gdLst>
                <a:gd name="T0" fmla="*/ 717645 w 1649"/>
                <a:gd name="T1" fmla="*/ 148991 h 1948"/>
                <a:gd name="T2" fmla="*/ 516460 w 1649"/>
                <a:gd name="T3" fmla="*/ 848204 h 1948"/>
                <a:gd name="T4" fmla="*/ 318324 w 1649"/>
                <a:gd name="T5" fmla="*/ 563727 h 1948"/>
                <a:gd name="T6" fmla="*/ 0 w 1649"/>
                <a:gd name="T7" fmla="*/ 698777 h 1948"/>
                <a:gd name="T8" fmla="*/ 200749 w 1649"/>
                <a:gd name="T9" fmla="*/ 0 h 1948"/>
                <a:gd name="T10" fmla="*/ 469430 w 1649"/>
                <a:gd name="T11" fmla="*/ 77545 h 1948"/>
                <a:gd name="T12" fmla="*/ 717645 w 1649"/>
                <a:gd name="T13" fmla="*/ 148991 h 19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9" h="1948">
                  <a:moveTo>
                    <a:pt x="1648" y="342"/>
                  </a:moveTo>
                  <a:lnTo>
                    <a:pt x="1186" y="1947"/>
                  </a:lnTo>
                  <a:lnTo>
                    <a:pt x="731" y="1294"/>
                  </a:lnTo>
                  <a:lnTo>
                    <a:pt x="0" y="1604"/>
                  </a:lnTo>
                  <a:lnTo>
                    <a:pt x="461" y="0"/>
                  </a:lnTo>
                  <a:lnTo>
                    <a:pt x="1078" y="178"/>
                  </a:lnTo>
                  <a:lnTo>
                    <a:pt x="1648" y="342"/>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240" name="Freeform 92">
              <a:extLst>
                <a:ext uri="{FF2B5EF4-FFF2-40B4-BE49-F238E27FC236}">
                  <a16:creationId xmlns:a16="http://schemas.microsoft.com/office/drawing/2014/main" xmlns="" id="{51882CC4-F6B5-9141-B05E-985E1A87A848}"/>
                </a:ext>
              </a:extLst>
            </p:cNvPr>
            <p:cNvSpPr>
              <a:spLocks noChangeArrowheads="1"/>
            </p:cNvSpPr>
            <p:nvPr/>
          </p:nvSpPr>
          <p:spPr bwMode="auto">
            <a:xfrm>
              <a:off x="2311970" y="4604378"/>
              <a:ext cx="398424" cy="769681"/>
            </a:xfrm>
            <a:custGeom>
              <a:avLst/>
              <a:gdLst>
                <a:gd name="T0" fmla="*/ 917 w 918"/>
                <a:gd name="T1" fmla="*/ 164 h 1770"/>
                <a:gd name="T2" fmla="*/ 455 w 918"/>
                <a:gd name="T3" fmla="*/ 1769 h 1770"/>
                <a:gd name="T4" fmla="*/ 0 w 918"/>
                <a:gd name="T5" fmla="*/ 1116 h 1770"/>
                <a:gd name="T6" fmla="*/ 347 w 918"/>
                <a:gd name="T7" fmla="*/ 0 h 1770"/>
                <a:gd name="T8" fmla="*/ 917 w 918"/>
                <a:gd name="T9" fmla="*/ 164 h 1770"/>
              </a:gdLst>
              <a:ahLst/>
              <a:cxnLst>
                <a:cxn ang="0">
                  <a:pos x="T0" y="T1"/>
                </a:cxn>
                <a:cxn ang="0">
                  <a:pos x="T2" y="T3"/>
                </a:cxn>
                <a:cxn ang="0">
                  <a:pos x="T4" y="T5"/>
                </a:cxn>
                <a:cxn ang="0">
                  <a:pos x="T6" y="T7"/>
                </a:cxn>
                <a:cxn ang="0">
                  <a:pos x="T8" y="T9"/>
                </a:cxn>
              </a:cxnLst>
              <a:rect l="0" t="0" r="r" b="b"/>
              <a:pathLst>
                <a:path w="918" h="1770">
                  <a:moveTo>
                    <a:pt x="917" y="164"/>
                  </a:moveTo>
                  <a:lnTo>
                    <a:pt x="455" y="1769"/>
                  </a:lnTo>
                  <a:lnTo>
                    <a:pt x="0" y="1116"/>
                  </a:lnTo>
                  <a:lnTo>
                    <a:pt x="347" y="0"/>
                  </a:lnTo>
                  <a:lnTo>
                    <a:pt x="917" y="164"/>
                  </a:ln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241" name="Freeform 93">
              <a:extLst>
                <a:ext uri="{FF2B5EF4-FFF2-40B4-BE49-F238E27FC236}">
                  <a16:creationId xmlns:a16="http://schemas.microsoft.com/office/drawing/2014/main" xmlns="" id="{F860E5EA-021B-E441-B70E-308BC69D9974}"/>
                </a:ext>
              </a:extLst>
            </p:cNvPr>
            <p:cNvSpPr>
              <a:spLocks/>
            </p:cNvSpPr>
            <p:nvPr/>
          </p:nvSpPr>
          <p:spPr bwMode="auto">
            <a:xfrm>
              <a:off x="2914561" y="4725000"/>
              <a:ext cx="606720" cy="777601"/>
            </a:xfrm>
            <a:custGeom>
              <a:avLst/>
              <a:gdLst>
                <a:gd name="T0" fmla="*/ 606284 w 1393"/>
                <a:gd name="T1" fmla="*/ 52741 h 1784"/>
                <a:gd name="T2" fmla="*/ 535290 w 1393"/>
                <a:gd name="T3" fmla="*/ 777165 h 1784"/>
                <a:gd name="T4" fmla="*/ 289205 w 1393"/>
                <a:gd name="T5" fmla="*/ 533075 h 1784"/>
                <a:gd name="T6" fmla="*/ 0 w 1393"/>
                <a:gd name="T7" fmla="*/ 723553 h 1784"/>
                <a:gd name="T8" fmla="*/ 70995 w 1393"/>
                <a:gd name="T9" fmla="*/ 0 h 1784"/>
                <a:gd name="T10" fmla="*/ 338857 w 1393"/>
                <a:gd name="T11" fmla="*/ 26153 h 1784"/>
                <a:gd name="T12" fmla="*/ 606284 w 1393"/>
                <a:gd name="T13" fmla="*/ 52741 h 1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3" h="1784">
                  <a:moveTo>
                    <a:pt x="1392" y="121"/>
                  </a:moveTo>
                  <a:lnTo>
                    <a:pt x="1229" y="1783"/>
                  </a:lnTo>
                  <a:lnTo>
                    <a:pt x="664" y="1223"/>
                  </a:lnTo>
                  <a:lnTo>
                    <a:pt x="0" y="1660"/>
                  </a:lnTo>
                  <a:lnTo>
                    <a:pt x="163" y="0"/>
                  </a:lnTo>
                  <a:lnTo>
                    <a:pt x="778" y="60"/>
                  </a:lnTo>
                  <a:lnTo>
                    <a:pt x="1392" y="121"/>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242" name="Freeform 94">
              <a:extLst>
                <a:ext uri="{FF2B5EF4-FFF2-40B4-BE49-F238E27FC236}">
                  <a16:creationId xmlns:a16="http://schemas.microsoft.com/office/drawing/2014/main" xmlns="" id="{89530FD4-80C3-7F46-80C3-54EA38EE38FC}"/>
                </a:ext>
              </a:extLst>
            </p:cNvPr>
            <p:cNvSpPr>
              <a:spLocks noChangeArrowheads="1"/>
            </p:cNvSpPr>
            <p:nvPr/>
          </p:nvSpPr>
          <p:spPr bwMode="auto">
            <a:xfrm>
              <a:off x="3202471" y="4751966"/>
              <a:ext cx="317469" cy="750636"/>
            </a:xfrm>
            <a:custGeom>
              <a:avLst/>
              <a:gdLst>
                <a:gd name="T0" fmla="*/ 728 w 729"/>
                <a:gd name="T1" fmla="*/ 61 h 1724"/>
                <a:gd name="T2" fmla="*/ 565 w 729"/>
                <a:gd name="T3" fmla="*/ 1723 h 1724"/>
                <a:gd name="T4" fmla="*/ 0 w 729"/>
                <a:gd name="T5" fmla="*/ 1163 h 1724"/>
                <a:gd name="T6" fmla="*/ 114 w 729"/>
                <a:gd name="T7" fmla="*/ 0 h 1724"/>
                <a:gd name="T8" fmla="*/ 728 w 729"/>
                <a:gd name="T9" fmla="*/ 61 h 1724"/>
              </a:gdLst>
              <a:ahLst/>
              <a:cxnLst>
                <a:cxn ang="0">
                  <a:pos x="T0" y="T1"/>
                </a:cxn>
                <a:cxn ang="0">
                  <a:pos x="T2" y="T3"/>
                </a:cxn>
                <a:cxn ang="0">
                  <a:pos x="T4" y="T5"/>
                </a:cxn>
                <a:cxn ang="0">
                  <a:pos x="T6" y="T7"/>
                </a:cxn>
                <a:cxn ang="0">
                  <a:pos x="T8" y="T9"/>
                </a:cxn>
              </a:cxnLst>
              <a:rect l="0" t="0" r="r" b="b"/>
              <a:pathLst>
                <a:path w="729" h="1724">
                  <a:moveTo>
                    <a:pt x="728" y="61"/>
                  </a:moveTo>
                  <a:lnTo>
                    <a:pt x="565" y="1723"/>
                  </a:lnTo>
                  <a:lnTo>
                    <a:pt x="0" y="1163"/>
                  </a:lnTo>
                  <a:lnTo>
                    <a:pt x="114" y="0"/>
                  </a:lnTo>
                  <a:lnTo>
                    <a:pt x="728" y="61"/>
                  </a:ln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243" name="Freeform 95">
              <a:extLst>
                <a:ext uri="{FF2B5EF4-FFF2-40B4-BE49-F238E27FC236}">
                  <a16:creationId xmlns:a16="http://schemas.microsoft.com/office/drawing/2014/main" xmlns="" id="{2263E876-E4F9-024A-89F6-16C21791C548}"/>
                </a:ext>
              </a:extLst>
            </p:cNvPr>
            <p:cNvSpPr>
              <a:spLocks/>
            </p:cNvSpPr>
            <p:nvPr/>
          </p:nvSpPr>
          <p:spPr bwMode="auto">
            <a:xfrm>
              <a:off x="3809281" y="4711561"/>
              <a:ext cx="625920" cy="789119"/>
            </a:xfrm>
            <a:custGeom>
              <a:avLst/>
              <a:gdLst>
                <a:gd name="T0" fmla="*/ 625485 w 1438"/>
                <a:gd name="T1" fmla="*/ 719516 h 1814"/>
                <a:gd name="T2" fmla="*/ 331241 w 1438"/>
                <a:gd name="T3" fmla="*/ 538115 h 1814"/>
                <a:gd name="T4" fmla="*/ 92277 w 1438"/>
                <a:gd name="T5" fmla="*/ 788684 h 1814"/>
                <a:gd name="T6" fmla="*/ 0 w 1438"/>
                <a:gd name="T7" fmla="*/ 67862 h 1814"/>
                <a:gd name="T8" fmla="*/ 262904 w 1438"/>
                <a:gd name="T9" fmla="*/ 34366 h 1814"/>
                <a:gd name="T10" fmla="*/ 533207 w 1438"/>
                <a:gd name="T11" fmla="*/ 0 h 1814"/>
                <a:gd name="T12" fmla="*/ 625485 w 1438"/>
                <a:gd name="T13" fmla="*/ 719516 h 1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38" h="1814">
                  <a:moveTo>
                    <a:pt x="1437" y="1654"/>
                  </a:moveTo>
                  <a:lnTo>
                    <a:pt x="761" y="1237"/>
                  </a:lnTo>
                  <a:lnTo>
                    <a:pt x="212" y="1813"/>
                  </a:lnTo>
                  <a:lnTo>
                    <a:pt x="0" y="156"/>
                  </a:lnTo>
                  <a:lnTo>
                    <a:pt x="604" y="79"/>
                  </a:lnTo>
                  <a:lnTo>
                    <a:pt x="1225" y="0"/>
                  </a:lnTo>
                  <a:lnTo>
                    <a:pt x="1437" y="1654"/>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244" name="Freeform 96">
              <a:extLst>
                <a:ext uri="{FF2B5EF4-FFF2-40B4-BE49-F238E27FC236}">
                  <a16:creationId xmlns:a16="http://schemas.microsoft.com/office/drawing/2014/main" xmlns="" id="{530532B5-0776-134C-8E31-A5EB798D860F}"/>
                </a:ext>
              </a:extLst>
            </p:cNvPr>
            <p:cNvSpPr>
              <a:spLocks noChangeArrowheads="1"/>
            </p:cNvSpPr>
            <p:nvPr/>
          </p:nvSpPr>
          <p:spPr bwMode="auto">
            <a:xfrm>
              <a:off x="4072336" y="4712291"/>
              <a:ext cx="363501" cy="718897"/>
            </a:xfrm>
            <a:custGeom>
              <a:avLst/>
              <a:gdLst>
                <a:gd name="T0" fmla="*/ 833 w 834"/>
                <a:gd name="T1" fmla="*/ 1654 h 1655"/>
                <a:gd name="T2" fmla="*/ 157 w 834"/>
                <a:gd name="T3" fmla="*/ 1237 h 1655"/>
                <a:gd name="T4" fmla="*/ 0 w 834"/>
                <a:gd name="T5" fmla="*/ 79 h 1655"/>
                <a:gd name="T6" fmla="*/ 621 w 834"/>
                <a:gd name="T7" fmla="*/ 0 h 1655"/>
                <a:gd name="T8" fmla="*/ 833 w 834"/>
                <a:gd name="T9" fmla="*/ 1654 h 1655"/>
              </a:gdLst>
              <a:ahLst/>
              <a:cxnLst>
                <a:cxn ang="0">
                  <a:pos x="T0" y="T1"/>
                </a:cxn>
                <a:cxn ang="0">
                  <a:pos x="T2" y="T3"/>
                </a:cxn>
                <a:cxn ang="0">
                  <a:pos x="T4" y="T5"/>
                </a:cxn>
                <a:cxn ang="0">
                  <a:pos x="T6" y="T7"/>
                </a:cxn>
                <a:cxn ang="0">
                  <a:pos x="T8" y="T9"/>
                </a:cxn>
              </a:cxnLst>
              <a:rect l="0" t="0" r="r" b="b"/>
              <a:pathLst>
                <a:path w="834" h="1655">
                  <a:moveTo>
                    <a:pt x="833" y="1654"/>
                  </a:moveTo>
                  <a:lnTo>
                    <a:pt x="157" y="1237"/>
                  </a:lnTo>
                  <a:lnTo>
                    <a:pt x="0" y="79"/>
                  </a:lnTo>
                  <a:lnTo>
                    <a:pt x="621" y="0"/>
                  </a:lnTo>
                  <a:lnTo>
                    <a:pt x="833" y="1654"/>
                  </a:ln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245" name="Freeform 97">
              <a:extLst>
                <a:ext uri="{FF2B5EF4-FFF2-40B4-BE49-F238E27FC236}">
                  <a16:creationId xmlns:a16="http://schemas.microsoft.com/office/drawing/2014/main" xmlns="" id="{44DF9DD8-DE47-7742-9F1B-1C3B72D48300}"/>
                </a:ext>
              </a:extLst>
            </p:cNvPr>
            <p:cNvSpPr>
              <a:spLocks/>
            </p:cNvSpPr>
            <p:nvPr/>
          </p:nvSpPr>
          <p:spPr bwMode="auto">
            <a:xfrm>
              <a:off x="4596481" y="4508041"/>
              <a:ext cx="721920" cy="850559"/>
            </a:xfrm>
            <a:custGeom>
              <a:avLst/>
              <a:gdLst>
                <a:gd name="T0" fmla="*/ 721485 w 1658"/>
                <a:gd name="T1" fmla="*/ 696744 h 1952"/>
                <a:gd name="T2" fmla="*/ 401889 w 1658"/>
                <a:gd name="T3" fmla="*/ 564280 h 1952"/>
                <a:gd name="T4" fmla="*/ 205952 w 1658"/>
                <a:gd name="T5" fmla="*/ 850123 h 1952"/>
                <a:gd name="T6" fmla="*/ 0 w 1658"/>
                <a:gd name="T7" fmla="*/ 152072 h 1952"/>
                <a:gd name="T8" fmla="*/ 255589 w 1658"/>
                <a:gd name="T9" fmla="*/ 76690 h 1952"/>
                <a:gd name="T10" fmla="*/ 515968 w 1658"/>
                <a:gd name="T11" fmla="*/ 0 h 1952"/>
                <a:gd name="T12" fmla="*/ 721485 w 1658"/>
                <a:gd name="T13" fmla="*/ 696744 h 1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8" h="1952">
                  <a:moveTo>
                    <a:pt x="1657" y="1599"/>
                  </a:moveTo>
                  <a:lnTo>
                    <a:pt x="923" y="1295"/>
                  </a:lnTo>
                  <a:lnTo>
                    <a:pt x="473" y="1951"/>
                  </a:lnTo>
                  <a:lnTo>
                    <a:pt x="0" y="349"/>
                  </a:lnTo>
                  <a:lnTo>
                    <a:pt x="587" y="176"/>
                  </a:lnTo>
                  <a:lnTo>
                    <a:pt x="1185" y="0"/>
                  </a:lnTo>
                  <a:lnTo>
                    <a:pt x="1657" y="1599"/>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246" name="Freeform 98">
              <a:extLst>
                <a:ext uri="{FF2B5EF4-FFF2-40B4-BE49-F238E27FC236}">
                  <a16:creationId xmlns:a16="http://schemas.microsoft.com/office/drawing/2014/main" xmlns="" id="{0E3066B0-FDC1-2447-9120-4140FDC6FE07}"/>
                </a:ext>
              </a:extLst>
            </p:cNvPr>
            <p:cNvSpPr>
              <a:spLocks noChangeArrowheads="1"/>
            </p:cNvSpPr>
            <p:nvPr/>
          </p:nvSpPr>
          <p:spPr bwMode="auto">
            <a:xfrm>
              <a:off x="4851722" y="4507573"/>
              <a:ext cx="466679" cy="696679"/>
            </a:xfrm>
            <a:custGeom>
              <a:avLst/>
              <a:gdLst>
                <a:gd name="T0" fmla="*/ 1070 w 1071"/>
                <a:gd name="T1" fmla="*/ 1599 h 1600"/>
                <a:gd name="T2" fmla="*/ 336 w 1071"/>
                <a:gd name="T3" fmla="*/ 1295 h 1600"/>
                <a:gd name="T4" fmla="*/ 0 w 1071"/>
                <a:gd name="T5" fmla="*/ 176 h 1600"/>
                <a:gd name="T6" fmla="*/ 598 w 1071"/>
                <a:gd name="T7" fmla="*/ 0 h 1600"/>
                <a:gd name="T8" fmla="*/ 1070 w 1071"/>
                <a:gd name="T9" fmla="*/ 1599 h 1600"/>
              </a:gdLst>
              <a:ahLst/>
              <a:cxnLst>
                <a:cxn ang="0">
                  <a:pos x="T0" y="T1"/>
                </a:cxn>
                <a:cxn ang="0">
                  <a:pos x="T2" y="T3"/>
                </a:cxn>
                <a:cxn ang="0">
                  <a:pos x="T4" y="T5"/>
                </a:cxn>
                <a:cxn ang="0">
                  <a:pos x="T6" y="T7"/>
                </a:cxn>
                <a:cxn ang="0">
                  <a:pos x="T8" y="T9"/>
                </a:cxn>
              </a:cxnLst>
              <a:rect l="0" t="0" r="r" b="b"/>
              <a:pathLst>
                <a:path w="1071" h="1600">
                  <a:moveTo>
                    <a:pt x="1070" y="1599"/>
                  </a:moveTo>
                  <a:lnTo>
                    <a:pt x="336" y="1295"/>
                  </a:lnTo>
                  <a:lnTo>
                    <a:pt x="0" y="176"/>
                  </a:lnTo>
                  <a:lnTo>
                    <a:pt x="598" y="0"/>
                  </a:lnTo>
                  <a:lnTo>
                    <a:pt x="1070" y="1599"/>
                  </a:ln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grpSp>
      <p:grpSp>
        <p:nvGrpSpPr>
          <p:cNvPr id="5" name="Group 4"/>
          <p:cNvGrpSpPr/>
          <p:nvPr/>
        </p:nvGrpSpPr>
        <p:grpSpPr>
          <a:xfrm>
            <a:off x="9933" y="3580252"/>
            <a:ext cx="12192000" cy="3027068"/>
            <a:chOff x="9933" y="3580252"/>
            <a:chExt cx="12192000" cy="3027068"/>
          </a:xfrm>
        </p:grpSpPr>
        <p:sp>
          <p:nvSpPr>
            <p:cNvPr id="3" name="Snip Diagonal Corner Rectangle 2"/>
            <p:cNvSpPr/>
            <p:nvPr/>
          </p:nvSpPr>
          <p:spPr>
            <a:xfrm>
              <a:off x="9933" y="3580252"/>
              <a:ext cx="12192000" cy="2888848"/>
            </a:xfrm>
            <a:prstGeom prst="snip2DiagRect">
              <a:avLst/>
            </a:prstGeom>
            <a:solidFill>
              <a:schemeClr val="accent2">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TextBox 14">
              <a:extLst>
                <a:ext uri="{FF2B5EF4-FFF2-40B4-BE49-F238E27FC236}">
                  <a16:creationId xmlns:a16="http://schemas.microsoft.com/office/drawing/2014/main" xmlns="" id="{4FE6CA15-9B0B-F642-942F-026A33A42767}"/>
                </a:ext>
              </a:extLst>
            </p:cNvPr>
            <p:cNvSpPr txBox="1"/>
            <p:nvPr/>
          </p:nvSpPr>
          <p:spPr>
            <a:xfrm>
              <a:off x="425302" y="4052775"/>
              <a:ext cx="11515061" cy="2554545"/>
            </a:xfrm>
            <a:prstGeom prst="rect">
              <a:avLst/>
            </a:prstGeom>
            <a:noFill/>
          </p:spPr>
          <p:txBody>
            <a:bodyPr wrap="square" rtlCol="0">
              <a:spAutoFit/>
            </a:bodyPr>
            <a:lstStyle/>
            <a:p>
              <a:pPr algn="just"/>
              <a:r>
                <a:rPr lang="en-US" sz="4000" b="1" dirty="0" err="1" smtClean="0">
                  <a:solidFill>
                    <a:schemeClr val="accent4"/>
                  </a:solidFill>
                  <a:latin typeface="Times New Roman" pitchFamily="18" charset="0"/>
                  <a:cs typeface="Times New Roman" panose="02020603050405020304" pitchFamily="18" charset="0"/>
                </a:rPr>
                <a:t>Hoàn</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thành</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đoạn</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văn</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tả</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cảnh</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buổi</a:t>
              </a:r>
              <a:r>
                <a:rPr lang="en-US" sz="4000" b="1" dirty="0" smtClean="0">
                  <a:solidFill>
                    <a:schemeClr val="accent4"/>
                  </a:solidFill>
                  <a:latin typeface="Times New Roman" pitchFamily="18" charset="0"/>
                  <a:cs typeface="Times New Roman" panose="02020603050405020304" pitchFamily="18" charset="0"/>
                </a:rPr>
                <a:t> </a:t>
              </a:r>
              <a:r>
                <a:rPr lang="en-US" sz="4000" b="1" dirty="0" err="1" smtClean="0">
                  <a:solidFill>
                    <a:schemeClr val="accent4"/>
                  </a:solidFill>
                  <a:latin typeface="Times New Roman" pitchFamily="18" charset="0"/>
                  <a:cs typeface="Times New Roman" panose="02020603050405020304" pitchFamily="18" charset="0"/>
                </a:rPr>
                <a:t>sáng</a:t>
              </a:r>
              <a:r>
                <a:rPr lang="en-US" sz="4000" b="1" dirty="0" smtClean="0">
                  <a:solidFill>
                    <a:schemeClr val="accent4"/>
                  </a:solidFill>
                  <a:latin typeface="Times New Roman" pitchFamily="18" charset="0"/>
                  <a:cs typeface="Times New Roman" panose="02020603050405020304" pitchFamily="18" charset="0"/>
                </a:rPr>
                <a:t>(</a:t>
              </a:r>
              <a:r>
                <a:rPr lang="en-US" sz="4000" b="1" dirty="0" err="1">
                  <a:solidFill>
                    <a:schemeClr val="accent4"/>
                  </a:solidFill>
                  <a:latin typeface="Times New Roman" panose="02020603050405020304" pitchFamily="18" charset="0"/>
                  <a:cs typeface="Times New Roman" panose="02020603050405020304" pitchFamily="18" charset="0"/>
                </a:rPr>
                <a:t>hoặc</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trưa</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chiều</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trong</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vườn</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cây</a:t>
              </a:r>
              <a:r>
                <a:rPr lang="en-US" sz="4000" b="1" dirty="0">
                  <a:solidFill>
                    <a:schemeClr val="accent4"/>
                  </a:solidFill>
                  <a:latin typeface="Times New Roman" panose="02020603050405020304" pitchFamily="18" charset="0"/>
                  <a:cs typeface="Times New Roman" panose="02020603050405020304" pitchFamily="18" charset="0"/>
                </a:rPr>
                <a:t> (hay </a:t>
              </a:r>
              <a:r>
                <a:rPr lang="en-US" sz="4000" b="1" dirty="0" err="1">
                  <a:solidFill>
                    <a:schemeClr val="accent4"/>
                  </a:solidFill>
                  <a:latin typeface="Times New Roman" panose="02020603050405020304" pitchFamily="18" charset="0"/>
                  <a:cs typeface="Times New Roman" panose="02020603050405020304" pitchFamily="18" charset="0"/>
                </a:rPr>
                <a:t>công</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viên</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trên</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đường</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phố</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trên</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cánh</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đồng</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nương</a:t>
              </a:r>
              <a:r>
                <a:rPr lang="en-US" sz="4000" b="1" dirty="0">
                  <a:solidFill>
                    <a:schemeClr val="accent4"/>
                  </a:solidFill>
                  <a:latin typeface="Times New Roman" panose="02020603050405020304" pitchFamily="18" charset="0"/>
                  <a:cs typeface="Times New Roman" panose="02020603050405020304" pitchFamily="18" charset="0"/>
                </a:rPr>
                <a:t> </a:t>
              </a:r>
              <a:r>
                <a:rPr lang="en-US" sz="4000" b="1" dirty="0" err="1">
                  <a:solidFill>
                    <a:schemeClr val="accent4"/>
                  </a:solidFill>
                  <a:latin typeface="Times New Roman" panose="02020603050405020304" pitchFamily="18" charset="0"/>
                  <a:cs typeface="Times New Roman" panose="02020603050405020304" pitchFamily="18" charset="0"/>
                </a:rPr>
                <a:t>rẫy</a:t>
              </a:r>
              <a:r>
                <a:rPr lang="en-US" sz="4000" b="1" dirty="0">
                  <a:solidFill>
                    <a:schemeClr val="accent4"/>
                  </a:solidFill>
                  <a:latin typeface="Times New Roman" panose="02020603050405020304" pitchFamily="18" charset="0"/>
                  <a:cs typeface="Times New Roman" panose="02020603050405020304" pitchFamily="18" charset="0"/>
                </a:rPr>
                <a:t>)</a:t>
              </a:r>
              <a:endParaRPr lang="en-US" sz="4000" dirty="0">
                <a:solidFill>
                  <a:schemeClr val="accent4"/>
                </a:solidFill>
                <a:latin typeface="Times New Roman" panose="02020603050405020304" pitchFamily="18" charset="0"/>
                <a:cs typeface="Times New Roman" panose="02020603050405020304" pitchFamily="18" charset="0"/>
              </a:endParaRPr>
            </a:p>
            <a:p>
              <a:pPr algn="just"/>
              <a:endParaRPr lang="en-US" sz="4000" b="1" dirty="0">
                <a:solidFill>
                  <a:schemeClr val="accent4"/>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0892838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0795A762-FA42-4BE8-BC7C-742E51634865}"/>
              </a:ext>
            </a:extLst>
          </p:cNvPr>
          <p:cNvGrpSpPr/>
          <p:nvPr/>
        </p:nvGrpSpPr>
        <p:grpSpPr>
          <a:xfrm>
            <a:off x="2627357" y="1975898"/>
            <a:ext cx="7542343" cy="1156701"/>
            <a:chOff x="2014869" y="552450"/>
            <a:chExt cx="8409911" cy="2284549"/>
          </a:xfrm>
        </p:grpSpPr>
        <p:sp>
          <p:nvSpPr>
            <p:cNvPr id="16" name="Rectangle 15">
              <a:extLst>
                <a:ext uri="{FF2B5EF4-FFF2-40B4-BE49-F238E27FC236}">
                  <a16:creationId xmlns:a16="http://schemas.microsoft.com/office/drawing/2014/main" xmlns="" id="{D2BAF0D5-016E-4C4B-8E18-1B91FFFCA98A}"/>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7" name="Rectangle 15">
              <a:extLst>
                <a:ext uri="{FF2B5EF4-FFF2-40B4-BE49-F238E27FC236}">
                  <a16:creationId xmlns:a16="http://schemas.microsoft.com/office/drawing/2014/main" xmlns="" id="{3327E057-869B-49F3-9D0C-74BF031B3D2B}"/>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21" name="Group 20">
            <a:extLst>
              <a:ext uri="{FF2B5EF4-FFF2-40B4-BE49-F238E27FC236}">
                <a16:creationId xmlns:a16="http://schemas.microsoft.com/office/drawing/2014/main" xmlns="" id="{A9887F77-4E82-4DD5-9F0E-298E72A5BD85}"/>
              </a:ext>
            </a:extLst>
          </p:cNvPr>
          <p:cNvGrpSpPr/>
          <p:nvPr/>
        </p:nvGrpSpPr>
        <p:grpSpPr>
          <a:xfrm>
            <a:off x="1928164" y="2205700"/>
            <a:ext cx="1150488" cy="862866"/>
            <a:chOff x="1507165" y="1085850"/>
            <a:chExt cx="1543050" cy="1543050"/>
          </a:xfrm>
        </p:grpSpPr>
        <p:sp>
          <p:nvSpPr>
            <p:cNvPr id="19" name="Flowchart: Connector 18">
              <a:extLst>
                <a:ext uri="{FF2B5EF4-FFF2-40B4-BE49-F238E27FC236}">
                  <a16:creationId xmlns:a16="http://schemas.microsoft.com/office/drawing/2014/main" xmlns="" id="{C1383221-ECB6-4D29-B95B-3A9791771147}"/>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0" name="Flowchart: Connector 19">
              <a:extLst>
                <a:ext uri="{FF2B5EF4-FFF2-40B4-BE49-F238E27FC236}">
                  <a16:creationId xmlns:a16="http://schemas.microsoft.com/office/drawing/2014/main" xmlns="" id="{015F2C89-6AED-40E4-AE85-799592E76363}"/>
                </a:ext>
              </a:extLst>
            </p:cNvPr>
            <p:cNvSpPr/>
            <p:nvPr/>
          </p:nvSpPr>
          <p:spPr>
            <a:xfrm>
              <a:off x="1767220" y="1368658"/>
              <a:ext cx="974491" cy="974491"/>
            </a:xfrm>
            <a:prstGeom prst="flowChartConnector">
              <a:avLst/>
            </a:prstGeom>
            <a:solidFill>
              <a:schemeClr val="accent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xmlns="" id="{860F0BDB-5B78-4960-B5D6-17761C829927}"/>
              </a:ext>
            </a:extLst>
          </p:cNvPr>
          <p:cNvGrpSpPr/>
          <p:nvPr/>
        </p:nvGrpSpPr>
        <p:grpSpPr>
          <a:xfrm>
            <a:off x="2627357" y="3491573"/>
            <a:ext cx="7542343" cy="1156701"/>
            <a:chOff x="2014869" y="552450"/>
            <a:chExt cx="8409911" cy="2284549"/>
          </a:xfrm>
        </p:grpSpPr>
        <p:sp>
          <p:nvSpPr>
            <p:cNvPr id="29" name="Rectangle 15">
              <a:extLst>
                <a:ext uri="{FF2B5EF4-FFF2-40B4-BE49-F238E27FC236}">
                  <a16:creationId xmlns:a16="http://schemas.microsoft.com/office/drawing/2014/main" xmlns=""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0" name="Rectangle 15">
              <a:extLst>
                <a:ext uri="{FF2B5EF4-FFF2-40B4-BE49-F238E27FC236}">
                  <a16:creationId xmlns:a16="http://schemas.microsoft.com/office/drawing/2014/main" xmlns=""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8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31" name="Group 30">
            <a:extLst>
              <a:ext uri="{FF2B5EF4-FFF2-40B4-BE49-F238E27FC236}">
                <a16:creationId xmlns:a16="http://schemas.microsoft.com/office/drawing/2014/main" xmlns="" id="{34972177-CDF1-431E-954D-D6E15D0E21A6}"/>
              </a:ext>
            </a:extLst>
          </p:cNvPr>
          <p:cNvGrpSpPr/>
          <p:nvPr/>
        </p:nvGrpSpPr>
        <p:grpSpPr>
          <a:xfrm>
            <a:off x="1928164" y="3721375"/>
            <a:ext cx="1150488" cy="862866"/>
            <a:chOff x="1507165" y="1085850"/>
            <a:chExt cx="1543050" cy="1543050"/>
          </a:xfrm>
        </p:grpSpPr>
        <p:sp>
          <p:nvSpPr>
            <p:cNvPr id="32" name="Flowchart: Connector 31">
              <a:extLst>
                <a:ext uri="{FF2B5EF4-FFF2-40B4-BE49-F238E27FC236}">
                  <a16:creationId xmlns:a16="http://schemas.microsoft.com/office/drawing/2014/main" xmlns=""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3" name="Flowchart: Connector 32">
              <a:extLst>
                <a:ext uri="{FF2B5EF4-FFF2-40B4-BE49-F238E27FC236}">
                  <a16:creationId xmlns:a16="http://schemas.microsoft.com/office/drawing/2014/main" xmlns="" id="{BF4B2B6D-650B-42D2-B89E-D9BEA31765A7}"/>
                </a:ext>
              </a:extLst>
            </p:cNvPr>
            <p:cNvSpPr/>
            <p:nvPr/>
          </p:nvSpPr>
          <p:spPr>
            <a:xfrm>
              <a:off x="1767220" y="1368658"/>
              <a:ext cx="974491" cy="974491"/>
            </a:xfrm>
            <a:prstGeom prst="flowChartConnector">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 name="Flowchart: Alternate Process 39">
            <a:extLst>
              <a:ext uri="{FF2B5EF4-FFF2-40B4-BE49-F238E27FC236}">
                <a16:creationId xmlns:a16="http://schemas.microsoft.com/office/drawing/2014/main" xmlns="" id="{4799579D-7CA1-4189-A601-E21AB3264A36}"/>
              </a:ext>
            </a:extLst>
          </p:cNvPr>
          <p:cNvSpPr/>
          <p:nvPr/>
        </p:nvSpPr>
        <p:spPr>
          <a:xfrm>
            <a:off x="4572000" y="897390"/>
            <a:ext cx="3048000" cy="578150"/>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rial" panose="020B0604020202020204" pitchFamily="34" charset="0"/>
                <a:cs typeface="Arial" panose="020B0604020202020204" pitchFamily="34" charset="0"/>
              </a:rPr>
              <a:t>MỤC TIÊU</a:t>
            </a:r>
            <a:endParaRPr lang="vi-VN" sz="2700" b="1" dirty="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xmlns="" id="{E47EC19F-D4E5-4901-B61C-D2774BC3E925}"/>
              </a:ext>
            </a:extLst>
          </p:cNvPr>
          <p:cNvCxnSpPr/>
          <p:nvPr/>
        </p:nvCxnSpPr>
        <p:spPr>
          <a:xfrm>
            <a:off x="0" y="1186464"/>
            <a:ext cx="457200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FC41C90B-1B11-4DE2-9129-3B3070A6DA36}"/>
              </a:ext>
            </a:extLst>
          </p:cNvPr>
          <p:cNvCxnSpPr/>
          <p:nvPr/>
        </p:nvCxnSpPr>
        <p:spPr>
          <a:xfrm>
            <a:off x="7620000" y="1172778"/>
            <a:ext cx="4572000" cy="0"/>
          </a:xfrm>
          <a:prstGeom prst="line">
            <a:avLst/>
          </a:prstGeom>
          <a:ln w="762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xmlns="" id="{B6F26A88-3F6F-4BB1-99D7-48260E1D4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08" y="380709"/>
            <a:ext cx="1450975" cy="516681"/>
          </a:xfrm>
          <a:prstGeom prst="rect">
            <a:avLst/>
          </a:prstGeom>
        </p:spPr>
      </p:pic>
      <p:pic>
        <p:nvPicPr>
          <p:cNvPr id="41" name="Picture 40">
            <a:extLst>
              <a:ext uri="{FF2B5EF4-FFF2-40B4-BE49-F238E27FC236}">
                <a16:creationId xmlns:a16="http://schemas.microsoft.com/office/drawing/2014/main" xmlns="" id="{584A4DF7-4493-4DBD-A936-9163C9C29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8174" y="3369724"/>
            <a:ext cx="1450975" cy="516681"/>
          </a:xfrm>
          <a:prstGeom prst="rect">
            <a:avLst/>
          </a:prstGeom>
        </p:spPr>
      </p:pic>
      <p:sp>
        <p:nvSpPr>
          <p:cNvPr id="44" name="TextBox 10">
            <a:extLst>
              <a:ext uri="{FF2B5EF4-FFF2-40B4-BE49-F238E27FC236}">
                <a16:creationId xmlns:a16="http://schemas.microsoft.com/office/drawing/2014/main" xmlns="" id="{06CD4793-2386-44B9-80E1-799446FAD134}"/>
              </a:ext>
            </a:extLst>
          </p:cNvPr>
          <p:cNvSpPr txBox="1">
            <a:spLocks noChangeArrowheads="1"/>
          </p:cNvSpPr>
          <p:nvPr/>
        </p:nvSpPr>
        <p:spPr bwMode="auto">
          <a:xfrm>
            <a:off x="3078652" y="2223215"/>
            <a:ext cx="6405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Phát hiện được những hình ảnh đẹp trong 2 bài văn tả cảnh: Rừng trưa, Chiều tối</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5" name="TextBox 10">
            <a:extLst>
              <a:ext uri="{FF2B5EF4-FFF2-40B4-BE49-F238E27FC236}">
                <a16:creationId xmlns:a16="http://schemas.microsoft.com/office/drawing/2014/main" xmlns="" id="{AA954B6E-B693-4F78-B0BF-CAD2BCA4C02D}"/>
              </a:ext>
            </a:extLst>
          </p:cNvPr>
          <p:cNvSpPr txBox="1">
            <a:spLocks noChangeArrowheads="1"/>
          </p:cNvSpPr>
          <p:nvPr/>
        </p:nvSpPr>
        <p:spPr bwMode="auto">
          <a:xfrm>
            <a:off x="3355899" y="3721375"/>
            <a:ext cx="6405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dirty="0" err="1" smtClean="0">
                <a:solidFill>
                  <a:schemeClr val="bg1"/>
                </a:solidFill>
                <a:latin typeface="Arial" panose="020B0604020202020204" pitchFamily="34" charset="0"/>
                <a:cs typeface="Arial" panose="020B0604020202020204" pitchFamily="34" charset="0"/>
              </a:rPr>
              <a:t>Biết</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chuyển</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một</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phần</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của</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dàn</a:t>
            </a:r>
            <a:r>
              <a:rPr lang="en-US" altLang="vi-VN" sz="1800" dirty="0" smtClean="0">
                <a:solidFill>
                  <a:schemeClr val="bg1"/>
                </a:solidFill>
                <a:latin typeface="Arial" panose="020B0604020202020204" pitchFamily="34" charset="0"/>
                <a:cs typeface="Arial" panose="020B0604020202020204" pitchFamily="34" charset="0"/>
              </a:rPr>
              <a:t> ý </a:t>
            </a:r>
            <a:r>
              <a:rPr lang="en-US" altLang="vi-VN" sz="1800" dirty="0" err="1" smtClean="0">
                <a:solidFill>
                  <a:schemeClr val="bg1"/>
                </a:solidFill>
                <a:latin typeface="Arial" panose="020B0604020202020204" pitchFamily="34" charset="0"/>
                <a:cs typeface="Arial" panose="020B0604020202020204" pitchFamily="34" charset="0"/>
              </a:rPr>
              <a:t>đã</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lập</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trong</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tiết</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học</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trước</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thành</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một</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đoạn</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văn</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tả</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cảnh</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một</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buổi</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trong</a:t>
            </a:r>
            <a:r>
              <a:rPr lang="en-US" altLang="vi-VN" sz="1800" dirty="0" smtClean="0">
                <a:solidFill>
                  <a:schemeClr val="bg1"/>
                </a:solidFill>
                <a:latin typeface="Arial" panose="020B0604020202020204" pitchFamily="34" charset="0"/>
                <a:cs typeface="Arial" panose="020B0604020202020204" pitchFamily="34" charset="0"/>
              </a:rPr>
              <a:t> </a:t>
            </a:r>
            <a:r>
              <a:rPr lang="en-US" altLang="vi-VN" sz="1800" dirty="0" err="1" smtClean="0">
                <a:solidFill>
                  <a:schemeClr val="bg1"/>
                </a:solidFill>
                <a:latin typeface="Arial" panose="020B0604020202020204" pitchFamily="34" charset="0"/>
                <a:cs typeface="Arial" panose="020B0604020202020204" pitchFamily="34" charset="0"/>
              </a:rPr>
              <a:t>ngày</a:t>
            </a:r>
            <a:r>
              <a:rPr lang="en-US" altLang="vi-VN" sz="1800" dirty="0" smtClean="0">
                <a:solidFill>
                  <a:schemeClr val="bg1"/>
                </a:solidFill>
                <a:latin typeface="Arial" panose="020B0604020202020204" pitchFamily="34" charset="0"/>
                <a:cs typeface="Arial" panose="020B0604020202020204" pitchFamily="34" charset="0"/>
              </a:rPr>
              <a:t>.</a:t>
            </a:r>
            <a:endParaRPr lang="en-US" altLang="vi-VN" sz="1800" dirty="0">
              <a:solidFill>
                <a:schemeClr val="bg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860F0BDB-5B78-4960-B5D6-17761C829927}"/>
              </a:ext>
            </a:extLst>
          </p:cNvPr>
          <p:cNvGrpSpPr/>
          <p:nvPr/>
        </p:nvGrpSpPr>
        <p:grpSpPr>
          <a:xfrm>
            <a:off x="2510260" y="5144916"/>
            <a:ext cx="7542343" cy="1156701"/>
            <a:chOff x="2014869" y="552450"/>
            <a:chExt cx="8409911" cy="2284549"/>
          </a:xfrm>
        </p:grpSpPr>
        <p:sp>
          <p:nvSpPr>
            <p:cNvPr id="23" name="Rectangle 15">
              <a:extLst>
                <a:ext uri="{FF2B5EF4-FFF2-40B4-BE49-F238E27FC236}">
                  <a16:creationId xmlns:a16="http://schemas.microsoft.com/office/drawing/2014/main" xmlns=""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4" name="Rectangle 15">
              <a:extLst>
                <a:ext uri="{FF2B5EF4-FFF2-40B4-BE49-F238E27FC236}">
                  <a16:creationId xmlns:a16="http://schemas.microsoft.com/office/drawing/2014/main" xmlns=""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25" name="Group 24">
            <a:extLst>
              <a:ext uri="{FF2B5EF4-FFF2-40B4-BE49-F238E27FC236}">
                <a16:creationId xmlns:a16="http://schemas.microsoft.com/office/drawing/2014/main" xmlns="" id="{34972177-CDF1-431E-954D-D6E15D0E21A6}"/>
              </a:ext>
            </a:extLst>
          </p:cNvPr>
          <p:cNvGrpSpPr/>
          <p:nvPr/>
        </p:nvGrpSpPr>
        <p:grpSpPr>
          <a:xfrm>
            <a:off x="1811067" y="5374718"/>
            <a:ext cx="1150488" cy="862866"/>
            <a:chOff x="1507165" y="1085850"/>
            <a:chExt cx="1543050" cy="1543050"/>
          </a:xfrm>
        </p:grpSpPr>
        <p:sp>
          <p:nvSpPr>
            <p:cNvPr id="26" name="Flowchart: Connector 25">
              <a:extLst>
                <a:ext uri="{FF2B5EF4-FFF2-40B4-BE49-F238E27FC236}">
                  <a16:creationId xmlns:a16="http://schemas.microsoft.com/office/drawing/2014/main" xmlns=""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7" name="Flowchart: Connector 26">
              <a:extLst>
                <a:ext uri="{FF2B5EF4-FFF2-40B4-BE49-F238E27FC236}">
                  <a16:creationId xmlns:a16="http://schemas.microsoft.com/office/drawing/2014/main" xmlns="" id="{BF4B2B6D-650B-42D2-B89E-D9BEA31765A7}"/>
                </a:ext>
              </a:extLst>
            </p:cNvPr>
            <p:cNvSpPr/>
            <p:nvPr/>
          </p:nvSpPr>
          <p:spPr>
            <a:xfrm>
              <a:off x="1767220" y="1368658"/>
              <a:ext cx="974491" cy="974491"/>
            </a:xfrm>
            <a:prstGeom prst="flowChartConnector">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6" name="TextBox 10">
            <a:extLst>
              <a:ext uri="{FF2B5EF4-FFF2-40B4-BE49-F238E27FC236}">
                <a16:creationId xmlns:a16="http://schemas.microsoft.com/office/drawing/2014/main" xmlns="" id="{B8B8E01D-F1CC-4117-861D-DF09DCA106F1}"/>
              </a:ext>
            </a:extLst>
          </p:cNvPr>
          <p:cNvSpPr txBox="1">
            <a:spLocks noChangeArrowheads="1"/>
          </p:cNvSpPr>
          <p:nvPr/>
        </p:nvSpPr>
        <p:spPr bwMode="auto">
          <a:xfrm>
            <a:off x="3026778" y="5447222"/>
            <a:ext cx="6405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dirty="0" err="1">
                <a:solidFill>
                  <a:srgbClr val="FFFFFF"/>
                </a:solidFill>
                <a:latin typeface="Arial" panose="020B0604020202020204" pitchFamily="34" charset="0"/>
                <a:cs typeface="Arial" panose="020B0604020202020204" pitchFamily="34" charset="0"/>
              </a:rPr>
              <a:t>Lập</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được</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dàn</a:t>
            </a:r>
            <a:r>
              <a:rPr lang="en-US" altLang="vi-VN" sz="1800" dirty="0">
                <a:solidFill>
                  <a:srgbClr val="FFFFFF"/>
                </a:solidFill>
                <a:latin typeface="Arial" panose="020B0604020202020204" pitchFamily="34" charset="0"/>
                <a:cs typeface="Arial" panose="020B0604020202020204" pitchFamily="34" charset="0"/>
              </a:rPr>
              <a:t> ý </a:t>
            </a:r>
            <a:r>
              <a:rPr lang="en-US" altLang="vi-VN" sz="1800" dirty="0" err="1">
                <a:solidFill>
                  <a:srgbClr val="FFFFFF"/>
                </a:solidFill>
                <a:latin typeface="Arial" panose="020B0604020202020204" pitchFamily="34" charset="0"/>
                <a:cs typeface="Arial" panose="020B0604020202020204" pitchFamily="34" charset="0"/>
              </a:rPr>
              <a:t>bài</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văn</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tả</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cảnh</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từ</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những</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điều</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quan</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sát</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được</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và</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trình</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bày</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theo</a:t>
            </a:r>
            <a:r>
              <a:rPr lang="en-US" altLang="vi-VN" sz="1800" dirty="0">
                <a:solidFill>
                  <a:srgbClr val="FFFFFF"/>
                </a:solidFill>
                <a:latin typeface="Arial" panose="020B0604020202020204" pitchFamily="34" charset="0"/>
                <a:cs typeface="Arial" panose="020B0604020202020204" pitchFamily="34" charset="0"/>
              </a:rPr>
              <a:t> </a:t>
            </a:r>
            <a:r>
              <a:rPr lang="en-US" altLang="vi-VN" sz="1800" dirty="0" err="1">
                <a:solidFill>
                  <a:srgbClr val="FFFFFF"/>
                </a:solidFill>
                <a:latin typeface="Arial" panose="020B0604020202020204" pitchFamily="34" charset="0"/>
                <a:cs typeface="Arial" panose="020B0604020202020204" pitchFamily="34" charset="0"/>
              </a:rPr>
              <a:t>dàn</a:t>
            </a:r>
            <a:r>
              <a:rPr lang="en-US" altLang="vi-VN" sz="1800" dirty="0">
                <a:solidFill>
                  <a:srgbClr val="FFFFFF"/>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3986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1+#ppt_w/2"/>
                                          </p:val>
                                        </p:tav>
                                        <p:tav tm="100000">
                                          <p:val>
                                            <p:strVal val="#ppt_x"/>
                                          </p:val>
                                        </p:tav>
                                      </p:tavLst>
                                    </p:anim>
                                    <p:anim calcmode="lin" valueType="num">
                                      <p:cBhvr additive="base">
                                        <p:cTn id="25" dur="500" fill="hold"/>
                                        <p:tgtEl>
                                          <p:spTgt spid="4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1+#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1+#ppt_w/2"/>
                                          </p:val>
                                        </p:tav>
                                        <p:tav tm="100000">
                                          <p:val>
                                            <p:strVal val="#ppt_x"/>
                                          </p:val>
                                        </p:tav>
                                      </p:tavLst>
                                    </p:anim>
                                    <p:anim calcmode="lin" valueType="num">
                                      <p:cBhvr additive="base">
                                        <p:cTn id="43" dur="500" fill="hold"/>
                                        <p:tgtEl>
                                          <p:spTgt spid="4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1+#ppt_w/2"/>
                                          </p:val>
                                        </p:tav>
                                        <p:tav tm="100000">
                                          <p:val>
                                            <p:strVal val="#ppt_x"/>
                                          </p:val>
                                        </p:tav>
                                      </p:tavLst>
                                    </p:anim>
                                    <p:anim calcmode="lin" valueType="num">
                                      <p:cBhvr additive="base">
                                        <p:cTn id="47"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0-#ppt_w/2"/>
                                          </p:val>
                                        </p:tav>
                                        <p:tav tm="100000">
                                          <p:val>
                                            <p:strVal val="#ppt_x"/>
                                          </p:val>
                                        </p:tav>
                                      </p:tavLst>
                                    </p:anim>
                                    <p:anim calcmode="lin" valueType="num">
                                      <p:cBhvr additive="base">
                                        <p:cTn id="53" dur="500" fill="hold"/>
                                        <p:tgtEl>
                                          <p:spTgt spid="25"/>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1+#ppt_w/2"/>
                                          </p:val>
                                        </p:tav>
                                        <p:tav tm="100000">
                                          <p:val>
                                            <p:strVal val="#ppt_x"/>
                                          </p:val>
                                        </p:tav>
                                      </p:tavLst>
                                    </p:anim>
                                    <p:anim calcmode="lin" valueType="num">
                                      <p:cBhvr additive="base">
                                        <p:cTn id="57"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099" y="1436472"/>
            <a:ext cx="11368215" cy="5478423"/>
          </a:xfrm>
          <a:prstGeom prst="rect">
            <a:avLst/>
          </a:prstGeom>
          <a:noFill/>
        </p:spPr>
        <p:txBody>
          <a:bodyPr wrap="square" rtlCol="0">
            <a:spAutoFit/>
          </a:bodyPr>
          <a:lstStyle/>
          <a:p>
            <a:pPr algn="ctr"/>
            <a:r>
              <a:rPr lang="vi-VN" sz="2800" b="1" dirty="0">
                <a:solidFill>
                  <a:schemeClr val="tx1">
                    <a:lumMod val="75000"/>
                  </a:schemeClr>
                </a:solidFill>
                <a:latin typeface="Times New Roman" panose="02020603050405020304" pitchFamily="18" charset="0"/>
                <a:cs typeface="Times New Roman" panose="02020603050405020304" pitchFamily="18" charset="0"/>
              </a:rPr>
              <a:t>Rừng trưa</a:t>
            </a:r>
            <a:endParaRPr lang="en-US" sz="2800" dirty="0" smtClean="0">
              <a:solidFill>
                <a:schemeClr val="tx1">
                  <a:lumMod val="75000"/>
                </a:schemeClr>
              </a:solidFill>
              <a:latin typeface="Times New Roman" panose="02020603050405020304" pitchFamily="18" charset="0"/>
              <a:cs typeface="Times New Roman" panose="02020603050405020304" pitchFamily="18" charset="0"/>
            </a:endParaRPr>
          </a:p>
          <a:p>
            <a:pPr algn="just"/>
            <a:r>
              <a:rPr lang="vi-VN" sz="2500" dirty="0" smtClean="0">
                <a:solidFill>
                  <a:schemeClr val="tx1">
                    <a:lumMod val="75000"/>
                  </a:schemeClr>
                </a:solidFill>
                <a:latin typeface="Times New Roman" panose="02020603050405020304" pitchFamily="18" charset="0"/>
                <a:cs typeface="Times New Roman" panose="02020603050405020304" pitchFamily="18" charset="0"/>
              </a:rPr>
              <a:t>Rừng </a:t>
            </a:r>
            <a:r>
              <a:rPr lang="vi-VN" sz="2500" dirty="0">
                <a:solidFill>
                  <a:schemeClr val="tx1">
                    <a:lumMod val="75000"/>
                  </a:schemeClr>
                </a:solidFill>
                <a:latin typeface="Times New Roman" panose="02020603050405020304" pitchFamily="18" charset="0"/>
                <a:cs typeface="Times New Roman" panose="02020603050405020304" pitchFamily="18" charset="0"/>
              </a:rPr>
              <a:t>khô hiện lên với tất cả vẻ uy nghi tráng lệ của nó trong ánh mặt trời vàng óng. Những thân cây tràm vỏ trắng vươn lên trời, chẳng khác gì những cây nến khổng lồ, đầu lá rủ phất phơ. Từ trong biển lá xanh rờn đã bắt đầu ngả sang màu vàng úa, ngát dậy một mùi hương lá tràm bị hun nóng dưới mặt trời. Tiếng chim không ngớt vang ra, vọng mãi lên trời cao xanh thẳm không cùng. Trên các trảng rộng và chung quanh những lùm bụi thấp mọc theo các lạch nước, nơi mà sắc lá còn xanh, ta có thể nghe tiếng vù vù bất tận của hàng nghìn loại côn trùng có cánh không ngớt bay đi bay lại trên những bông hoa nhiệt đới sặc sỡ, vừa lộng lẫy nở ra đã vội tàn nhanh trong nắng. Mùi hương ngòn ngọt nhức đầu của những loài hoa rừng không tên tuổi đắm vào ánh nắng ban trưa khiến con người dễ sinh buồn ngủ và sẵn sàng ngả lưng dưới một bóng cây nào đó, để cho thứ cảm giác mệt mỏi chốn rừng trưa lơ mơ đưa mình vào giấc ngủ chẳng đợi chờ</a:t>
            </a:r>
            <a:r>
              <a:rPr lang="vi-VN" sz="25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500" dirty="0" smtClean="0">
              <a:solidFill>
                <a:schemeClr val="tx1">
                  <a:lumMod val="75000"/>
                </a:schemeClr>
              </a:solidFill>
              <a:latin typeface="Times New Roman" panose="02020603050405020304" pitchFamily="18" charset="0"/>
              <a:cs typeface="Times New Roman" panose="02020603050405020304" pitchFamily="18" charset="0"/>
            </a:endParaRPr>
          </a:p>
          <a:p>
            <a:pPr algn="r"/>
            <a:r>
              <a:rPr lang="en-US" sz="2500" i="1" dirty="0">
                <a:solidFill>
                  <a:schemeClr val="tx1">
                    <a:lumMod val="75000"/>
                  </a:schemeClr>
                </a:solidFill>
                <a:latin typeface="Times New Roman" panose="02020603050405020304" pitchFamily="18" charset="0"/>
                <a:cs typeface="Times New Roman" panose="02020603050405020304" pitchFamily="18" charset="0"/>
              </a:rPr>
              <a:t>Theo</a:t>
            </a:r>
            <a:r>
              <a:rPr lang="en-US" sz="2500" dirty="0">
                <a:solidFill>
                  <a:schemeClr val="tx1">
                    <a:lumMod val="75000"/>
                  </a:schemeClr>
                </a:solidFill>
                <a:latin typeface="Times New Roman" panose="02020603050405020304" pitchFamily="18" charset="0"/>
                <a:cs typeface="Times New Roman" panose="02020603050405020304" pitchFamily="18" charset="0"/>
              </a:rPr>
              <a:t> </a:t>
            </a:r>
            <a:r>
              <a:rPr lang="en-US" sz="2500" b="1" dirty="0" err="1">
                <a:solidFill>
                  <a:schemeClr val="tx1">
                    <a:lumMod val="75000"/>
                  </a:schemeClr>
                </a:solidFill>
                <a:latin typeface="Times New Roman" panose="02020603050405020304" pitchFamily="18" charset="0"/>
                <a:cs typeface="Times New Roman" panose="02020603050405020304" pitchFamily="18" charset="0"/>
              </a:rPr>
              <a:t>Đoàn</a:t>
            </a:r>
            <a:r>
              <a:rPr lang="en-US" sz="2500" b="1" dirty="0">
                <a:solidFill>
                  <a:schemeClr val="tx1">
                    <a:lumMod val="75000"/>
                  </a:schemeClr>
                </a:solidFill>
                <a:latin typeface="Times New Roman" panose="02020603050405020304" pitchFamily="18" charset="0"/>
                <a:cs typeface="Times New Roman" panose="02020603050405020304" pitchFamily="18" charset="0"/>
              </a:rPr>
              <a:t> </a:t>
            </a:r>
            <a:r>
              <a:rPr lang="en-US" sz="2500" b="1" dirty="0" err="1">
                <a:solidFill>
                  <a:schemeClr val="tx1">
                    <a:lumMod val="75000"/>
                  </a:schemeClr>
                </a:solidFill>
                <a:latin typeface="Times New Roman" panose="02020603050405020304" pitchFamily="18" charset="0"/>
                <a:cs typeface="Times New Roman" panose="02020603050405020304" pitchFamily="18" charset="0"/>
              </a:rPr>
              <a:t>Giỏi</a:t>
            </a:r>
            <a:endParaRPr lang="en-US" sz="25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2857" y="511598"/>
            <a:ext cx="12192000" cy="461665"/>
          </a:xfrm>
          <a:prstGeom prst="rect">
            <a:avLst/>
          </a:prstGeom>
          <a:solidFill>
            <a:srgbClr val="CBD0FD"/>
          </a:solidFill>
        </p:spPr>
        <p:txBody>
          <a:bodyPr wrap="square" rtlCol="0">
            <a:spAutoFit/>
          </a:bodyPr>
          <a:lstStyle/>
          <a:p>
            <a:r>
              <a:rPr lang="en-US" sz="2400" b="1" dirty="0" smtClean="0">
                <a:solidFill>
                  <a:schemeClr val="tx1">
                    <a:lumMod val="75000"/>
                  </a:schemeClr>
                </a:solidFill>
                <a:latin typeface="Times New Roman" panose="02020603050405020304" pitchFamily="18" charset="0"/>
                <a:cs typeface="Times New Roman" panose="02020603050405020304" pitchFamily="18" charset="0"/>
              </a:rPr>
              <a:t>1.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Tìm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hình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ảnh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em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thích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trong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mỗi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bài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văn</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dưới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dây</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400" dirty="0">
              <a:solidFill>
                <a:schemeClr val="tx1">
                  <a:lumMod val="75000"/>
                </a:schemeClr>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8031891" y="3817264"/>
            <a:ext cx="69197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13434" y="4197454"/>
            <a:ext cx="135583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064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86046" y="320814"/>
            <a:ext cx="3364301" cy="718669"/>
            <a:chOff x="6952891" y="320814"/>
            <a:chExt cx="3364301" cy="718669"/>
          </a:xfrm>
        </p:grpSpPr>
        <p:sp>
          <p:nvSpPr>
            <p:cNvPr id="2" name="Rounded Rectangle 1"/>
            <p:cNvSpPr/>
            <p:nvPr/>
          </p:nvSpPr>
          <p:spPr>
            <a:xfrm>
              <a:off x="6952891" y="320814"/>
              <a:ext cx="3364301"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60C170A5-2BCC-1641-AC0F-97230E222901}"/>
                </a:ext>
              </a:extLst>
            </p:cNvPr>
            <p:cNvSpPr txBox="1"/>
            <p:nvPr/>
          </p:nvSpPr>
          <p:spPr>
            <a:xfrm>
              <a:off x="7019734" y="331597"/>
              <a:ext cx="3230613" cy="707886"/>
            </a:xfrm>
            <a:prstGeom prst="rect">
              <a:avLst/>
            </a:prstGeom>
            <a:noFill/>
          </p:spPr>
          <p:txBody>
            <a:bodyPr wrap="square" rtlCol="0">
              <a:spAutoFit/>
            </a:bodyPr>
            <a:lstStyle/>
            <a:p>
              <a:pPr algn="ctr"/>
              <a:r>
                <a:rPr lang="en-US" sz="4000" b="1" dirty="0" err="1" smtClean="0">
                  <a:solidFill>
                    <a:srgbClr val="FFFF00"/>
                  </a:solidFill>
                  <a:latin typeface="Times New Roman" panose="02020603050405020304" pitchFamily="18" charset="0"/>
                  <a:ea typeface="Nunito Bold" charset="0"/>
                  <a:cs typeface="Times New Roman" panose="02020603050405020304" pitchFamily="18" charset="0"/>
                </a:rPr>
                <a:t>Giải</a:t>
              </a:r>
              <a:r>
                <a:rPr lang="en-US" sz="4000" b="1" dirty="0" smtClean="0">
                  <a:solidFill>
                    <a:srgbClr val="FFFF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FFFF00"/>
                  </a:solidFill>
                  <a:latin typeface="Times New Roman" panose="02020603050405020304" pitchFamily="18" charset="0"/>
                  <a:ea typeface="Nunito Bold" charset="0"/>
                  <a:cs typeface="Times New Roman" panose="02020603050405020304" pitchFamily="18" charset="0"/>
                </a:rPr>
                <a:t>nghĩa</a:t>
              </a:r>
              <a:r>
                <a:rPr lang="en-US" sz="4000" b="1" dirty="0" smtClean="0">
                  <a:solidFill>
                    <a:srgbClr val="FFFF00"/>
                  </a:solidFill>
                  <a:latin typeface="Times New Roman" panose="02020603050405020304" pitchFamily="18" charset="0"/>
                  <a:ea typeface="Nunito Bold" charset="0"/>
                  <a:cs typeface="Times New Roman" panose="02020603050405020304" pitchFamily="18" charset="0"/>
                </a:rPr>
                <a:t> </a:t>
              </a:r>
              <a:r>
                <a:rPr lang="en-US" sz="4000" b="1" dirty="0" err="1" smtClean="0">
                  <a:solidFill>
                    <a:srgbClr val="FFFF00"/>
                  </a:solidFill>
                  <a:latin typeface="Times New Roman" panose="02020603050405020304" pitchFamily="18" charset="0"/>
                  <a:ea typeface="Nunito Bold" charset="0"/>
                  <a:cs typeface="Times New Roman" panose="02020603050405020304" pitchFamily="18" charset="0"/>
                </a:rPr>
                <a:t>từ</a:t>
              </a:r>
              <a:endParaRPr lang="en-US" sz="4000" b="1" dirty="0">
                <a:solidFill>
                  <a:srgbClr val="FFFF00"/>
                </a:solidFill>
                <a:latin typeface="Times New Roman" panose="02020603050405020304" pitchFamily="18" charset="0"/>
                <a:ea typeface="Nunito Bold" charset="0"/>
                <a:cs typeface="Times New Roman" panose="02020603050405020304" pitchFamily="18" charset="0"/>
              </a:endParaRPr>
            </a:p>
          </p:txBody>
        </p:sp>
      </p:grpSp>
      <p:pic>
        <p:nvPicPr>
          <p:cNvPr id="1026" name="Picture 2" descr="hình ảnh : Nước, tài nguyên nước, Nguồn nước, con sông, Lạch nhỏ, nhanh, Cơ  thể của nước, bảo tồn thiên nhiên, Vùng ven biển, Dạng địa chất dòng chảy  của d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181" y="4174166"/>
            <a:ext cx="2666814" cy="1917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6783" y="6074480"/>
            <a:ext cx="2429607" cy="707886"/>
          </a:xfrm>
          <a:prstGeom prst="rect">
            <a:avLst/>
          </a:prstGeom>
          <a:noFill/>
        </p:spPr>
        <p:txBody>
          <a:bodyPr wrap="square" rtlCol="0">
            <a:spAutoFit/>
          </a:bodyPr>
          <a:lstStyle/>
          <a:p>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Lạch</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nước</a:t>
            </a:r>
            <a:endParaRPr lang="en-US" sz="40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5153011" y="4355692"/>
            <a:ext cx="6176513" cy="1323439"/>
          </a:xfrm>
          <a:prstGeom prst="rect">
            <a:avLst/>
          </a:prstGeom>
          <a:noFill/>
        </p:spPr>
        <p:txBody>
          <a:bodyPr wrap="square" rtlCol="0">
            <a:spAutoFit/>
          </a:bodyPr>
          <a:lstStyle/>
          <a:p>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Đường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nước</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chảy</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hẹp</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nông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ít</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dốc</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đổ</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ra</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sông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hồ</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4000"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180" y="1284698"/>
            <a:ext cx="2666814" cy="2000111"/>
          </a:xfrm>
          <a:prstGeom prst="rect">
            <a:avLst/>
          </a:prstGeom>
        </p:spPr>
      </p:pic>
      <p:sp>
        <p:nvSpPr>
          <p:cNvPr id="37" name="TextBox 36"/>
          <p:cNvSpPr txBox="1"/>
          <p:nvPr/>
        </p:nvSpPr>
        <p:spPr>
          <a:xfrm>
            <a:off x="2920165" y="3243854"/>
            <a:ext cx="1482844" cy="707886"/>
          </a:xfrm>
          <a:prstGeom prst="rect">
            <a:avLst/>
          </a:prstGeom>
          <a:noFill/>
        </p:spPr>
        <p:txBody>
          <a:bodyPr wrap="square" rtlCol="0">
            <a:spAutoFit/>
          </a:bodyPr>
          <a:lstStyle/>
          <a:p>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Trảng</a:t>
            </a:r>
            <a:endParaRPr lang="en-US" sz="40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5153011" y="1623033"/>
            <a:ext cx="5760129" cy="1323439"/>
          </a:xfrm>
          <a:prstGeom prst="rect">
            <a:avLst/>
          </a:prstGeom>
          <a:noFill/>
        </p:spPr>
        <p:txBody>
          <a:bodyPr wrap="square" rtlCol="0">
            <a:spAutoFit/>
          </a:bodyPr>
          <a:lstStyle/>
          <a:p>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Khoảng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đất</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rộng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giữa</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rừng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hoặc</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giữa</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hai</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khu</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75000"/>
                  </a:schemeClr>
                </a:solidFill>
                <a:latin typeface="Times New Roman" panose="02020603050405020304" pitchFamily="18" charset="0"/>
                <a:cs typeface="Times New Roman" panose="02020603050405020304" pitchFamily="18" charset="0"/>
              </a:rPr>
              <a:t>rừng</a:t>
            </a:r>
            <a:r>
              <a:rPr lang="en-US" sz="40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40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39" name="Shape 2587"/>
          <p:cNvSpPr/>
          <p:nvPr/>
        </p:nvSpPr>
        <p:spPr>
          <a:xfrm>
            <a:off x="6045709" y="405785"/>
            <a:ext cx="537944" cy="53794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accent6"/>
          </a:solidFill>
          <a:ln w="12700">
            <a:solidFill>
              <a:srgbClr val="E6D2E2"/>
            </a:solidFill>
            <a:miter lim="400000"/>
          </a:ln>
        </p:spPr>
        <p:txBody>
          <a:bodyPr lIns="19045" tIns="19045" rIns="19045" bIns="19045" anchor="ctr"/>
          <a:lstStyle/>
          <a:p>
            <a:pPr algn="ct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endParaRPr>
          </a:p>
        </p:txBody>
      </p:sp>
    </p:spTree>
    <p:extLst>
      <p:ext uri="{BB962C8B-B14F-4D97-AF65-F5344CB8AC3E}">
        <p14:creationId xmlns:p14="http://schemas.microsoft.com/office/powerpoint/2010/main" val="16078333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099" y="1436472"/>
            <a:ext cx="11368215" cy="5478423"/>
          </a:xfrm>
          <a:prstGeom prst="rect">
            <a:avLst/>
          </a:prstGeom>
          <a:noFill/>
        </p:spPr>
        <p:txBody>
          <a:bodyPr wrap="square" rtlCol="0">
            <a:spAutoFit/>
          </a:bodyPr>
          <a:lstStyle/>
          <a:p>
            <a:pPr algn="ctr"/>
            <a:r>
              <a:rPr lang="vi-VN" sz="2800" b="1" dirty="0">
                <a:solidFill>
                  <a:schemeClr val="tx1">
                    <a:lumMod val="75000"/>
                  </a:schemeClr>
                </a:solidFill>
                <a:latin typeface="Times New Roman" panose="02020603050405020304" pitchFamily="18" charset="0"/>
                <a:cs typeface="Times New Roman" panose="02020603050405020304" pitchFamily="18" charset="0"/>
              </a:rPr>
              <a:t>Rừng trưa</a:t>
            </a:r>
            <a:endParaRPr lang="en-US" sz="2800" dirty="0" smtClean="0">
              <a:solidFill>
                <a:schemeClr val="tx1">
                  <a:lumMod val="75000"/>
                </a:schemeClr>
              </a:solidFill>
              <a:latin typeface="Times New Roman" panose="02020603050405020304" pitchFamily="18" charset="0"/>
              <a:cs typeface="Times New Roman" panose="02020603050405020304" pitchFamily="18" charset="0"/>
            </a:endParaRPr>
          </a:p>
          <a:p>
            <a:pPr algn="just"/>
            <a:r>
              <a:rPr lang="en-US" sz="2500" dirty="0" smtClean="0">
                <a:solidFill>
                  <a:schemeClr val="tx1">
                    <a:lumMod val="75000"/>
                  </a:schemeClr>
                </a:solidFill>
                <a:latin typeface="Times New Roman" panose="02020603050405020304" pitchFamily="18" charset="0"/>
                <a:cs typeface="Times New Roman" panose="02020603050405020304" pitchFamily="18" charset="0"/>
              </a:rPr>
              <a:t>      </a:t>
            </a:r>
            <a:r>
              <a:rPr lang="vi-VN" sz="2500" dirty="0" smtClean="0">
                <a:solidFill>
                  <a:schemeClr val="tx1">
                    <a:lumMod val="75000"/>
                  </a:schemeClr>
                </a:solidFill>
                <a:latin typeface="Times New Roman" panose="02020603050405020304" pitchFamily="18" charset="0"/>
                <a:cs typeface="Times New Roman" panose="02020603050405020304" pitchFamily="18" charset="0"/>
              </a:rPr>
              <a:t>Rừng </a:t>
            </a:r>
            <a:r>
              <a:rPr lang="vi-VN" sz="2500" dirty="0">
                <a:solidFill>
                  <a:schemeClr val="tx1">
                    <a:lumMod val="75000"/>
                  </a:schemeClr>
                </a:solidFill>
                <a:latin typeface="Times New Roman" panose="02020603050405020304" pitchFamily="18" charset="0"/>
                <a:cs typeface="Times New Roman" panose="02020603050405020304" pitchFamily="18" charset="0"/>
              </a:rPr>
              <a:t>khô hiện lên với tất cả vẻ uy nghi tráng lệ của nó trong ánh mặt trời vàng óng. Những thân cây tràm vỏ trắng vươn lên trời, chẳng khác gì những cây nến khổng lồ, đầu lá rủ phất phơ. Từ trong biển lá xanh rờn đã bắt đầu ngả sang màu vàng úa, ngát dậy một mùi hương lá tràm bị hun nóng dưới mặt trời. Tiếng chim không ngớt vang ra, vọng mãi lên trời cao xanh thẳm không cùng. Trên các trảng rộng và chung quanh những lùm bụi thấp mọc theo các lạch nước, nơi mà sắc lá còn xanh, ta có thể nghe tiếng vù vù bất tận của hàng nghìn loại côn trùng có cánh không ngớt bay đi bay lại trên những bông hoa nhiệt đới sặc sỡ, vừa lộng lẫy nở ra đã vội tàn nhanh trong nắng. Mùi hương ngòn ngọt nhức đầu của những loài hoa rừng không tên tuổi đắm vào ánh nắng ban trưa khiến con người dễ sinh buồn ngủ và sẵn sàng ngả lưng dưới một bóng cây nào đó, để cho thứ cảm giác mệt mỏi chốn rừng trưa lơ mơ đưa mình vào giấc ngủ chẳng đợi chờ</a:t>
            </a:r>
            <a:r>
              <a:rPr lang="vi-VN" sz="2500"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500" dirty="0" smtClean="0">
              <a:solidFill>
                <a:schemeClr val="tx1">
                  <a:lumMod val="75000"/>
                </a:schemeClr>
              </a:solidFill>
              <a:latin typeface="Times New Roman" panose="02020603050405020304" pitchFamily="18" charset="0"/>
              <a:cs typeface="Times New Roman" panose="02020603050405020304" pitchFamily="18" charset="0"/>
            </a:endParaRPr>
          </a:p>
          <a:p>
            <a:pPr algn="r"/>
            <a:r>
              <a:rPr lang="en-US" sz="2500" i="1" dirty="0">
                <a:solidFill>
                  <a:schemeClr val="tx1">
                    <a:lumMod val="75000"/>
                  </a:schemeClr>
                </a:solidFill>
                <a:latin typeface="Times New Roman" panose="02020603050405020304" pitchFamily="18" charset="0"/>
                <a:cs typeface="Times New Roman" panose="02020603050405020304" pitchFamily="18" charset="0"/>
              </a:rPr>
              <a:t>Theo</a:t>
            </a:r>
            <a:r>
              <a:rPr lang="en-US" sz="2500" dirty="0">
                <a:solidFill>
                  <a:schemeClr val="tx1">
                    <a:lumMod val="75000"/>
                  </a:schemeClr>
                </a:solidFill>
                <a:latin typeface="Times New Roman" panose="02020603050405020304" pitchFamily="18" charset="0"/>
                <a:cs typeface="Times New Roman" panose="02020603050405020304" pitchFamily="18" charset="0"/>
              </a:rPr>
              <a:t> </a:t>
            </a:r>
            <a:r>
              <a:rPr lang="en-US" sz="2500" b="1" dirty="0" err="1">
                <a:solidFill>
                  <a:schemeClr val="tx1">
                    <a:lumMod val="75000"/>
                  </a:schemeClr>
                </a:solidFill>
                <a:latin typeface="Times New Roman" panose="02020603050405020304" pitchFamily="18" charset="0"/>
                <a:cs typeface="Times New Roman" panose="02020603050405020304" pitchFamily="18" charset="0"/>
              </a:rPr>
              <a:t>Đoàn</a:t>
            </a:r>
            <a:r>
              <a:rPr lang="en-US" sz="2500" b="1" dirty="0">
                <a:solidFill>
                  <a:schemeClr val="tx1">
                    <a:lumMod val="75000"/>
                  </a:schemeClr>
                </a:solidFill>
                <a:latin typeface="Times New Roman" panose="02020603050405020304" pitchFamily="18" charset="0"/>
                <a:cs typeface="Times New Roman" panose="02020603050405020304" pitchFamily="18" charset="0"/>
              </a:rPr>
              <a:t> </a:t>
            </a:r>
            <a:r>
              <a:rPr lang="en-US" sz="2500" b="1" dirty="0" err="1">
                <a:solidFill>
                  <a:schemeClr val="tx1">
                    <a:lumMod val="75000"/>
                  </a:schemeClr>
                </a:solidFill>
                <a:latin typeface="Times New Roman" panose="02020603050405020304" pitchFamily="18" charset="0"/>
                <a:cs typeface="Times New Roman" panose="02020603050405020304" pitchFamily="18" charset="0"/>
              </a:rPr>
              <a:t>Giỏi</a:t>
            </a:r>
            <a:endParaRPr lang="en-US" sz="25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0" y="973263"/>
            <a:ext cx="12192000" cy="461665"/>
          </a:xfrm>
          <a:prstGeom prst="rect">
            <a:avLst/>
          </a:prstGeom>
          <a:solidFill>
            <a:srgbClr val="CBD0FD"/>
          </a:solidFill>
        </p:spPr>
        <p:txBody>
          <a:bodyPr wrap="square" rtlCol="0">
            <a:spAutoFit/>
          </a:bodyPr>
          <a:lstStyle/>
          <a:p>
            <a:r>
              <a:rPr lang="en-US" sz="2400" b="1" dirty="0" smtClean="0">
                <a:solidFill>
                  <a:schemeClr val="tx1">
                    <a:lumMod val="75000"/>
                  </a:schemeClr>
                </a:solidFill>
                <a:latin typeface="Times New Roman" panose="02020603050405020304" pitchFamily="18" charset="0"/>
                <a:cs typeface="Times New Roman" panose="02020603050405020304" pitchFamily="18" charset="0"/>
              </a:rPr>
              <a:t>1.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Tìm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những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hình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ảnh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em</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thích</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trong</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mỗi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bài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văn</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dưới</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75000"/>
                  </a:schemeClr>
                </a:solidFill>
                <a:latin typeface="Times New Roman" panose="02020603050405020304" pitchFamily="18" charset="0"/>
                <a:cs typeface="Times New Roman" panose="02020603050405020304" pitchFamily="18" charset="0"/>
              </a:rPr>
              <a:t>dây</a:t>
            </a:r>
            <a:r>
              <a:rPr lang="en-US" sz="2400" b="1" dirty="0" smtClean="0">
                <a:solidFill>
                  <a:schemeClr val="tx1">
                    <a:lumMod val="75000"/>
                  </a:schemeClr>
                </a:solidFill>
                <a:latin typeface="Times New Roman" panose="02020603050405020304" pitchFamily="18" charset="0"/>
                <a:cs typeface="Times New Roman" panose="02020603050405020304" pitchFamily="18" charset="0"/>
              </a:rPr>
              <a:t>:</a:t>
            </a:r>
            <a:endParaRPr lang="en-US" sz="2400"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15" name="đồng hồ đếm ngược 3 phút BVPSH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44170" y="0"/>
            <a:ext cx="1730245" cy="971720"/>
          </a:xfrm>
          <a:prstGeom prst="rect">
            <a:avLst/>
          </a:prstGeom>
        </p:spPr>
      </p:pic>
    </p:spTree>
    <p:extLst>
      <p:ext uri="{BB962C8B-B14F-4D97-AF65-F5344CB8AC3E}">
        <p14:creationId xmlns:p14="http://schemas.microsoft.com/office/powerpoint/2010/main" val="7412121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478"/>
            <a:ext cx="6180657" cy="407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73" y="1097478"/>
            <a:ext cx="5582094" cy="418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28464"/>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5">
            <a:extLst>
              <a:ext uri="{FF2B5EF4-FFF2-40B4-BE49-F238E27FC236}">
                <a16:creationId xmlns:a16="http://schemas.microsoft.com/office/drawing/2014/main" xmlns="" id="{BF35BCA6-5705-3347-BD52-C8730F0CE836}"/>
              </a:ext>
            </a:extLst>
          </p:cNvPr>
          <p:cNvGrpSpPr>
            <a:grpSpLocks/>
          </p:cNvGrpSpPr>
          <p:nvPr/>
        </p:nvGrpSpPr>
        <p:grpSpPr bwMode="auto">
          <a:xfrm>
            <a:off x="8929652" y="4997385"/>
            <a:ext cx="3046682" cy="1703110"/>
            <a:chOff x="6817922" y="3955081"/>
            <a:chExt cx="2695680" cy="1464960"/>
          </a:xfrm>
        </p:grpSpPr>
        <p:sp>
          <p:nvSpPr>
            <p:cNvPr id="110" name="Freeform 108">
              <a:extLst>
                <a:ext uri="{FF2B5EF4-FFF2-40B4-BE49-F238E27FC236}">
                  <a16:creationId xmlns:a16="http://schemas.microsoft.com/office/drawing/2014/main" xmlns="" id="{08B15627-7B78-BF43-B856-4CB43DFA0344}"/>
                </a:ext>
              </a:extLst>
            </p:cNvPr>
            <p:cNvSpPr>
              <a:spLocks/>
            </p:cNvSpPr>
            <p:nvPr/>
          </p:nvSpPr>
          <p:spPr bwMode="auto">
            <a:xfrm>
              <a:off x="6817922" y="3955081"/>
              <a:ext cx="447359" cy="368640"/>
            </a:xfrm>
            <a:custGeom>
              <a:avLst/>
              <a:gdLst>
                <a:gd name="T0" fmla="*/ 313021 w 1029"/>
                <a:gd name="T1" fmla="*/ 368204 h 845"/>
                <a:gd name="T2" fmla="*/ 313021 w 1029"/>
                <a:gd name="T3" fmla="*/ 368204 h 845"/>
                <a:gd name="T4" fmla="*/ 48692 w 1029"/>
                <a:gd name="T5" fmla="*/ 154872 h 845"/>
                <a:gd name="T6" fmla="*/ 48692 w 1029"/>
                <a:gd name="T7" fmla="*/ 154872 h 845"/>
                <a:gd name="T8" fmla="*/ 199116 w 1029"/>
                <a:gd name="T9" fmla="*/ 137858 h 845"/>
                <a:gd name="T10" fmla="*/ 199116 w 1029"/>
                <a:gd name="T11" fmla="*/ 137858 h 845"/>
                <a:gd name="T12" fmla="*/ 303891 w 1029"/>
                <a:gd name="T13" fmla="*/ 27921 h 845"/>
                <a:gd name="T14" fmla="*/ 303891 w 1029"/>
                <a:gd name="T15" fmla="*/ 27921 h 845"/>
                <a:gd name="T16" fmla="*/ 313021 w 1029"/>
                <a:gd name="T17" fmla="*/ 368204 h 8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9" h="845">
                  <a:moveTo>
                    <a:pt x="720" y="844"/>
                  </a:moveTo>
                  <a:lnTo>
                    <a:pt x="720" y="844"/>
                  </a:lnTo>
                  <a:cubicBezTo>
                    <a:pt x="720" y="844"/>
                    <a:pt x="0" y="684"/>
                    <a:pt x="112" y="355"/>
                  </a:cubicBezTo>
                  <a:cubicBezTo>
                    <a:pt x="179" y="161"/>
                    <a:pt x="458" y="316"/>
                    <a:pt x="458" y="316"/>
                  </a:cubicBezTo>
                  <a:cubicBezTo>
                    <a:pt x="458" y="316"/>
                    <a:pt x="503" y="0"/>
                    <a:pt x="699" y="64"/>
                  </a:cubicBezTo>
                  <a:cubicBezTo>
                    <a:pt x="1028" y="173"/>
                    <a:pt x="720" y="844"/>
                    <a:pt x="720" y="8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1" name="Freeform 109">
              <a:extLst>
                <a:ext uri="{FF2B5EF4-FFF2-40B4-BE49-F238E27FC236}">
                  <a16:creationId xmlns:a16="http://schemas.microsoft.com/office/drawing/2014/main" xmlns="" id="{959C7C04-E53D-DC47-B0F0-724C146DF97E}"/>
                </a:ext>
              </a:extLst>
            </p:cNvPr>
            <p:cNvSpPr>
              <a:spLocks/>
            </p:cNvSpPr>
            <p:nvPr/>
          </p:nvSpPr>
          <p:spPr bwMode="auto">
            <a:xfrm>
              <a:off x="6879361" y="4329480"/>
              <a:ext cx="230400" cy="270721"/>
            </a:xfrm>
            <a:custGeom>
              <a:avLst/>
              <a:gdLst>
                <a:gd name="T0" fmla="*/ 229964 w 529"/>
                <a:gd name="T1" fmla="*/ 210319 h 623"/>
                <a:gd name="T2" fmla="*/ 229964 w 529"/>
                <a:gd name="T3" fmla="*/ 210319 h 623"/>
                <a:gd name="T4" fmla="*/ 10017 w 529"/>
                <a:gd name="T5" fmla="*/ 172514 h 623"/>
                <a:gd name="T6" fmla="*/ 10017 w 529"/>
                <a:gd name="T7" fmla="*/ 172514 h 623"/>
                <a:gd name="T8" fmla="*/ 91028 w 529"/>
                <a:gd name="T9" fmla="*/ 114720 h 623"/>
                <a:gd name="T10" fmla="*/ 91028 w 529"/>
                <a:gd name="T11" fmla="*/ 114720 h 623"/>
                <a:gd name="T12" fmla="*/ 115853 w 529"/>
                <a:gd name="T13" fmla="*/ 18685 h 623"/>
                <a:gd name="T14" fmla="*/ 115853 w 529"/>
                <a:gd name="T15" fmla="*/ 18685 h 623"/>
                <a:gd name="T16" fmla="*/ 229964 w 529"/>
                <a:gd name="T17" fmla="*/ 210319 h 6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9" h="623">
                  <a:moveTo>
                    <a:pt x="528" y="484"/>
                  </a:moveTo>
                  <a:lnTo>
                    <a:pt x="528" y="484"/>
                  </a:lnTo>
                  <a:cubicBezTo>
                    <a:pt x="528" y="484"/>
                    <a:pt x="63" y="622"/>
                    <a:pt x="23" y="397"/>
                  </a:cubicBezTo>
                  <a:cubicBezTo>
                    <a:pt x="0" y="264"/>
                    <a:pt x="209" y="264"/>
                    <a:pt x="209" y="264"/>
                  </a:cubicBezTo>
                  <a:cubicBezTo>
                    <a:pt x="209" y="264"/>
                    <a:pt x="135" y="68"/>
                    <a:pt x="266" y="43"/>
                  </a:cubicBezTo>
                  <a:cubicBezTo>
                    <a:pt x="490" y="0"/>
                    <a:pt x="528" y="484"/>
                    <a:pt x="528" y="48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2" name="Freeform 110">
              <a:extLst>
                <a:ext uri="{FF2B5EF4-FFF2-40B4-BE49-F238E27FC236}">
                  <a16:creationId xmlns:a16="http://schemas.microsoft.com/office/drawing/2014/main" xmlns="" id="{D4B72322-FA97-4543-9329-BBB0814216E2}"/>
                </a:ext>
              </a:extLst>
            </p:cNvPr>
            <p:cNvSpPr>
              <a:spLocks/>
            </p:cNvSpPr>
            <p:nvPr/>
          </p:nvSpPr>
          <p:spPr bwMode="auto">
            <a:xfrm>
              <a:off x="9064322" y="3955081"/>
              <a:ext cx="449280" cy="368640"/>
            </a:xfrm>
            <a:custGeom>
              <a:avLst/>
              <a:gdLst>
                <a:gd name="T0" fmla="*/ 134217 w 1031"/>
                <a:gd name="T1" fmla="*/ 368204 h 845"/>
                <a:gd name="T2" fmla="*/ 134217 w 1031"/>
                <a:gd name="T3" fmla="*/ 368204 h 845"/>
                <a:gd name="T4" fmla="*/ 399166 w 1031"/>
                <a:gd name="T5" fmla="*/ 154872 h 845"/>
                <a:gd name="T6" fmla="*/ 399166 w 1031"/>
                <a:gd name="T7" fmla="*/ 154872 h 845"/>
                <a:gd name="T8" fmla="*/ 248390 w 1031"/>
                <a:gd name="T9" fmla="*/ 137858 h 845"/>
                <a:gd name="T10" fmla="*/ 248390 w 1031"/>
                <a:gd name="T11" fmla="*/ 137858 h 845"/>
                <a:gd name="T12" fmla="*/ 144240 w 1031"/>
                <a:gd name="T13" fmla="*/ 27921 h 845"/>
                <a:gd name="T14" fmla="*/ 144240 w 1031"/>
                <a:gd name="T15" fmla="*/ 27921 h 845"/>
                <a:gd name="T16" fmla="*/ 134217 w 1031"/>
                <a:gd name="T17" fmla="*/ 368204 h 8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1" h="845">
                  <a:moveTo>
                    <a:pt x="308" y="844"/>
                  </a:moveTo>
                  <a:lnTo>
                    <a:pt x="308" y="844"/>
                  </a:lnTo>
                  <a:cubicBezTo>
                    <a:pt x="308" y="844"/>
                    <a:pt x="1030" y="684"/>
                    <a:pt x="916" y="355"/>
                  </a:cubicBezTo>
                  <a:cubicBezTo>
                    <a:pt x="850" y="161"/>
                    <a:pt x="570" y="316"/>
                    <a:pt x="570" y="316"/>
                  </a:cubicBezTo>
                  <a:cubicBezTo>
                    <a:pt x="570" y="316"/>
                    <a:pt x="525" y="0"/>
                    <a:pt x="331" y="64"/>
                  </a:cubicBezTo>
                  <a:cubicBezTo>
                    <a:pt x="0" y="173"/>
                    <a:pt x="308" y="844"/>
                    <a:pt x="308" y="8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3" name="Freeform 111">
              <a:extLst>
                <a:ext uri="{FF2B5EF4-FFF2-40B4-BE49-F238E27FC236}">
                  <a16:creationId xmlns:a16="http://schemas.microsoft.com/office/drawing/2014/main" xmlns="" id="{775991B8-271E-D14C-ABFB-21B3505C3FB1}"/>
                </a:ext>
              </a:extLst>
            </p:cNvPr>
            <p:cNvSpPr>
              <a:spLocks/>
            </p:cNvSpPr>
            <p:nvPr/>
          </p:nvSpPr>
          <p:spPr bwMode="auto">
            <a:xfrm>
              <a:off x="9221761" y="4329480"/>
              <a:ext cx="230400" cy="270721"/>
            </a:xfrm>
            <a:custGeom>
              <a:avLst/>
              <a:gdLst>
                <a:gd name="T0" fmla="*/ 0 w 529"/>
                <a:gd name="T1" fmla="*/ 210319 h 623"/>
                <a:gd name="T2" fmla="*/ 0 w 529"/>
                <a:gd name="T3" fmla="*/ 210319 h 623"/>
                <a:gd name="T4" fmla="*/ 219512 w 529"/>
                <a:gd name="T5" fmla="*/ 172514 h 623"/>
                <a:gd name="T6" fmla="*/ 219512 w 529"/>
                <a:gd name="T7" fmla="*/ 172514 h 623"/>
                <a:gd name="T8" fmla="*/ 138066 w 529"/>
                <a:gd name="T9" fmla="*/ 114720 h 623"/>
                <a:gd name="T10" fmla="*/ 138066 w 529"/>
                <a:gd name="T11" fmla="*/ 114720 h 623"/>
                <a:gd name="T12" fmla="*/ 113676 w 529"/>
                <a:gd name="T13" fmla="*/ 18685 h 623"/>
                <a:gd name="T14" fmla="*/ 113676 w 529"/>
                <a:gd name="T15" fmla="*/ 18685 h 623"/>
                <a:gd name="T16" fmla="*/ 0 w 529"/>
                <a:gd name="T17" fmla="*/ 210319 h 6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9" h="623">
                  <a:moveTo>
                    <a:pt x="0" y="484"/>
                  </a:moveTo>
                  <a:lnTo>
                    <a:pt x="0" y="484"/>
                  </a:lnTo>
                  <a:cubicBezTo>
                    <a:pt x="0" y="484"/>
                    <a:pt x="464" y="622"/>
                    <a:pt x="504" y="397"/>
                  </a:cubicBezTo>
                  <a:cubicBezTo>
                    <a:pt x="528" y="264"/>
                    <a:pt x="317" y="264"/>
                    <a:pt x="317" y="264"/>
                  </a:cubicBezTo>
                  <a:cubicBezTo>
                    <a:pt x="317" y="264"/>
                    <a:pt x="393" y="68"/>
                    <a:pt x="261" y="43"/>
                  </a:cubicBezTo>
                  <a:cubicBezTo>
                    <a:pt x="36" y="0"/>
                    <a:pt x="0" y="484"/>
                    <a:pt x="0" y="48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4" name="Freeform 112">
              <a:extLst>
                <a:ext uri="{FF2B5EF4-FFF2-40B4-BE49-F238E27FC236}">
                  <a16:creationId xmlns:a16="http://schemas.microsoft.com/office/drawing/2014/main" xmlns="" id="{7E8D4332-8BDF-4F40-A1CA-5A985C07C966}"/>
                </a:ext>
              </a:extLst>
            </p:cNvPr>
            <p:cNvSpPr>
              <a:spLocks noChangeArrowheads="1"/>
            </p:cNvSpPr>
            <p:nvPr/>
          </p:nvSpPr>
          <p:spPr bwMode="auto">
            <a:xfrm>
              <a:off x="7282075" y="4421780"/>
              <a:ext cx="1791948" cy="996894"/>
            </a:xfrm>
            <a:custGeom>
              <a:avLst/>
              <a:gdLst>
                <a:gd name="T0" fmla="*/ 4112 w 4113"/>
                <a:gd name="T1" fmla="*/ 2288 h 2289"/>
                <a:gd name="T2" fmla="*/ 0 w 4113"/>
                <a:gd name="T3" fmla="*/ 2288 h 2289"/>
                <a:gd name="T4" fmla="*/ 0 w 4113"/>
                <a:gd name="T5" fmla="*/ 0 h 2289"/>
                <a:gd name="T6" fmla="*/ 4112 w 4113"/>
                <a:gd name="T7" fmla="*/ 0 h 2289"/>
                <a:gd name="T8" fmla="*/ 4112 w 4113"/>
                <a:gd name="T9" fmla="*/ 2288 h 2289"/>
              </a:gdLst>
              <a:ahLst/>
              <a:cxnLst>
                <a:cxn ang="0">
                  <a:pos x="T0" y="T1"/>
                </a:cxn>
                <a:cxn ang="0">
                  <a:pos x="T2" y="T3"/>
                </a:cxn>
                <a:cxn ang="0">
                  <a:pos x="T4" y="T5"/>
                </a:cxn>
                <a:cxn ang="0">
                  <a:pos x="T6" y="T7"/>
                </a:cxn>
                <a:cxn ang="0">
                  <a:pos x="T8" y="T9"/>
                </a:cxn>
              </a:cxnLst>
              <a:rect l="0" t="0" r="r" b="b"/>
              <a:pathLst>
                <a:path w="4113" h="2289">
                  <a:moveTo>
                    <a:pt x="4112" y="2288"/>
                  </a:moveTo>
                  <a:lnTo>
                    <a:pt x="0" y="2288"/>
                  </a:lnTo>
                  <a:lnTo>
                    <a:pt x="0" y="0"/>
                  </a:lnTo>
                  <a:lnTo>
                    <a:pt x="4112" y="0"/>
                  </a:lnTo>
                  <a:lnTo>
                    <a:pt x="4112" y="2288"/>
                  </a:lnTo>
                </a:path>
              </a:pathLst>
            </a:custGeom>
            <a:solidFill>
              <a:schemeClr val="accent5"/>
            </a:solidFill>
            <a:ln>
              <a:noFill/>
            </a:ln>
            <a:effectLst/>
          </p:spPr>
          <p:txBody>
            <a:bodyPr wrap="none" anchor="ctr"/>
            <a:lstStyle/>
            <a:p>
              <a:pPr eaLnBrk="1" fontAlgn="auto" hangingPunct="1">
                <a:spcBef>
                  <a:spcPts val="0"/>
                </a:spcBef>
                <a:spcAft>
                  <a:spcPts val="0"/>
                </a:spcAft>
                <a:defRPr/>
              </a:pPr>
              <a:endParaRPr lang="es-ES_tradnl">
                <a:latin typeface="+mn-lt"/>
              </a:endParaRPr>
            </a:p>
          </p:txBody>
        </p:sp>
        <p:sp>
          <p:nvSpPr>
            <p:cNvPr id="115" name="Freeform 113">
              <a:extLst>
                <a:ext uri="{FF2B5EF4-FFF2-40B4-BE49-F238E27FC236}">
                  <a16:creationId xmlns:a16="http://schemas.microsoft.com/office/drawing/2014/main" xmlns="" id="{BF0B327C-14CD-2546-8036-0B22904F3CA8}"/>
                </a:ext>
              </a:extLst>
            </p:cNvPr>
            <p:cNvSpPr>
              <a:spLocks/>
            </p:cNvSpPr>
            <p:nvPr/>
          </p:nvSpPr>
          <p:spPr bwMode="auto">
            <a:xfrm>
              <a:off x="7282562" y="4421641"/>
              <a:ext cx="1791359" cy="499200"/>
            </a:xfrm>
            <a:custGeom>
              <a:avLst/>
              <a:gdLst>
                <a:gd name="T0" fmla="*/ 0 w 4113"/>
                <a:gd name="T1" fmla="*/ 0 h 1145"/>
                <a:gd name="T2" fmla="*/ 895462 w 4113"/>
                <a:gd name="T3" fmla="*/ 498764 h 1145"/>
                <a:gd name="T4" fmla="*/ 1790923 w 4113"/>
                <a:gd name="T5" fmla="*/ 0 h 1145"/>
                <a:gd name="T6" fmla="*/ 0 w 4113"/>
                <a:gd name="T7" fmla="*/ 0 h 1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3" h="1145">
                  <a:moveTo>
                    <a:pt x="0" y="0"/>
                  </a:moveTo>
                  <a:lnTo>
                    <a:pt x="2056" y="1144"/>
                  </a:lnTo>
                  <a:lnTo>
                    <a:pt x="4112" y="0"/>
                  </a:ln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6" name="Freeform 114">
              <a:extLst>
                <a:ext uri="{FF2B5EF4-FFF2-40B4-BE49-F238E27FC236}">
                  <a16:creationId xmlns:a16="http://schemas.microsoft.com/office/drawing/2014/main" xmlns="" id="{CDC60E3A-5A9C-6847-ADC7-85125A1C6D8A}"/>
                </a:ext>
              </a:extLst>
            </p:cNvPr>
            <p:cNvSpPr>
              <a:spLocks/>
            </p:cNvSpPr>
            <p:nvPr/>
          </p:nvSpPr>
          <p:spPr bwMode="auto">
            <a:xfrm>
              <a:off x="7282562" y="4920841"/>
              <a:ext cx="1791359" cy="499200"/>
            </a:xfrm>
            <a:custGeom>
              <a:avLst/>
              <a:gdLst>
                <a:gd name="T0" fmla="*/ 904608 w 4113"/>
                <a:gd name="T1" fmla="*/ 0 h 1145"/>
                <a:gd name="T2" fmla="*/ 0 w 4113"/>
                <a:gd name="T3" fmla="*/ 498764 h 1145"/>
                <a:gd name="T4" fmla="*/ 1790923 w 4113"/>
                <a:gd name="T5" fmla="*/ 498764 h 1145"/>
                <a:gd name="T6" fmla="*/ 904608 w 4113"/>
                <a:gd name="T7" fmla="*/ 0 h 1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3" h="1145">
                  <a:moveTo>
                    <a:pt x="2077" y="0"/>
                  </a:moveTo>
                  <a:lnTo>
                    <a:pt x="0" y="1144"/>
                  </a:lnTo>
                  <a:lnTo>
                    <a:pt x="4112" y="1144"/>
                  </a:lnTo>
                  <a:lnTo>
                    <a:pt x="2077" y="0"/>
                  </a:ln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sp>
          <p:nvSpPr>
            <p:cNvPr id="117" name="Freeform 115">
              <a:extLst>
                <a:ext uri="{FF2B5EF4-FFF2-40B4-BE49-F238E27FC236}">
                  <a16:creationId xmlns:a16="http://schemas.microsoft.com/office/drawing/2014/main" xmlns="" id="{3FA5BFB5-F5B0-9241-80C2-8DF41E73FFD2}"/>
                </a:ext>
              </a:extLst>
            </p:cNvPr>
            <p:cNvSpPr>
              <a:spLocks noChangeArrowheads="1"/>
            </p:cNvSpPr>
            <p:nvPr/>
          </p:nvSpPr>
          <p:spPr bwMode="auto">
            <a:xfrm>
              <a:off x="7872513" y="4613856"/>
              <a:ext cx="607897" cy="541308"/>
            </a:xfrm>
            <a:custGeom>
              <a:avLst/>
              <a:gdLst>
                <a:gd name="T0" fmla="*/ 699 w 1398"/>
                <a:gd name="T1" fmla="*/ 1242 h 1243"/>
                <a:gd name="T2" fmla="*/ 699 w 1398"/>
                <a:gd name="T3" fmla="*/ 1242 h 1243"/>
                <a:gd name="T4" fmla="*/ 70 w 1398"/>
                <a:gd name="T5" fmla="*/ 371 h 1243"/>
                <a:gd name="T6" fmla="*/ 70 w 1398"/>
                <a:gd name="T7" fmla="*/ 371 h 1243"/>
                <a:gd name="T8" fmla="*/ 166 w 1398"/>
                <a:gd name="T9" fmla="*/ 210 h 1243"/>
                <a:gd name="T10" fmla="*/ 166 w 1398"/>
                <a:gd name="T11" fmla="*/ 210 h 1243"/>
                <a:gd name="T12" fmla="*/ 699 w 1398"/>
                <a:gd name="T13" fmla="*/ 384 h 1243"/>
                <a:gd name="T14" fmla="*/ 699 w 1398"/>
                <a:gd name="T15" fmla="*/ 384 h 1243"/>
                <a:gd name="T16" fmla="*/ 1232 w 1398"/>
                <a:gd name="T17" fmla="*/ 210 h 1243"/>
                <a:gd name="T18" fmla="*/ 1232 w 1398"/>
                <a:gd name="T19" fmla="*/ 210 h 1243"/>
                <a:gd name="T20" fmla="*/ 1328 w 1398"/>
                <a:gd name="T21" fmla="*/ 371 h 1243"/>
                <a:gd name="T22" fmla="*/ 1328 w 1398"/>
                <a:gd name="T23" fmla="*/ 371 h 1243"/>
                <a:gd name="T24" fmla="*/ 699 w 1398"/>
                <a:gd name="T25" fmla="*/ 1242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8" h="1243">
                  <a:moveTo>
                    <a:pt x="699" y="1242"/>
                  </a:moveTo>
                  <a:lnTo>
                    <a:pt x="699" y="1242"/>
                  </a:lnTo>
                  <a:cubicBezTo>
                    <a:pt x="699" y="1242"/>
                    <a:pt x="0" y="738"/>
                    <a:pt x="70" y="371"/>
                  </a:cubicBezTo>
                  <a:lnTo>
                    <a:pt x="70" y="371"/>
                  </a:lnTo>
                  <a:cubicBezTo>
                    <a:pt x="81" y="314"/>
                    <a:pt x="111" y="259"/>
                    <a:pt x="166" y="210"/>
                  </a:cubicBezTo>
                  <a:lnTo>
                    <a:pt x="166" y="210"/>
                  </a:lnTo>
                  <a:cubicBezTo>
                    <a:pt x="403" y="0"/>
                    <a:pt x="699" y="384"/>
                    <a:pt x="699" y="384"/>
                  </a:cubicBezTo>
                  <a:lnTo>
                    <a:pt x="699" y="384"/>
                  </a:lnTo>
                  <a:cubicBezTo>
                    <a:pt x="699" y="384"/>
                    <a:pt x="995" y="0"/>
                    <a:pt x="1232" y="210"/>
                  </a:cubicBezTo>
                  <a:lnTo>
                    <a:pt x="1232" y="210"/>
                  </a:lnTo>
                  <a:cubicBezTo>
                    <a:pt x="1287" y="259"/>
                    <a:pt x="1317" y="314"/>
                    <a:pt x="1328" y="371"/>
                  </a:cubicBezTo>
                  <a:lnTo>
                    <a:pt x="1328" y="371"/>
                  </a:lnTo>
                  <a:cubicBezTo>
                    <a:pt x="1397" y="738"/>
                    <a:pt x="699" y="1242"/>
                    <a:pt x="699" y="1242"/>
                  </a:cubicBezTo>
                </a:path>
              </a:pathLst>
            </a:custGeom>
            <a:solidFill>
              <a:schemeClr val="accent4"/>
            </a:solidFill>
            <a:ln>
              <a:noFill/>
            </a:ln>
            <a:effectLst/>
          </p:spPr>
          <p:txBody>
            <a:bodyPr wrap="none" anchor="ctr"/>
            <a:lstStyle/>
            <a:p>
              <a:pPr eaLnBrk="1" fontAlgn="auto" hangingPunct="1">
                <a:spcBef>
                  <a:spcPts val="0"/>
                </a:spcBef>
                <a:spcAft>
                  <a:spcPts val="0"/>
                </a:spcAft>
                <a:defRPr/>
              </a:pPr>
              <a:endParaRPr lang="es-ES_tradnl" dirty="0">
                <a:latin typeface="+mn-lt"/>
              </a:endParaRPr>
            </a:p>
          </p:txBody>
        </p:sp>
        <p:sp>
          <p:nvSpPr>
            <p:cNvPr id="118" name="Freeform 116">
              <a:extLst>
                <a:ext uri="{FF2B5EF4-FFF2-40B4-BE49-F238E27FC236}">
                  <a16:creationId xmlns:a16="http://schemas.microsoft.com/office/drawing/2014/main" xmlns="" id="{CBECB194-9E34-2745-A416-0895829B9DCA}"/>
                </a:ext>
              </a:extLst>
            </p:cNvPr>
            <p:cNvSpPr>
              <a:spLocks/>
            </p:cNvSpPr>
            <p:nvPr/>
          </p:nvSpPr>
          <p:spPr bwMode="auto">
            <a:xfrm>
              <a:off x="7902721" y="4613640"/>
              <a:ext cx="549120" cy="493441"/>
            </a:xfrm>
            <a:custGeom>
              <a:avLst/>
              <a:gdLst>
                <a:gd name="T0" fmla="*/ 548684 w 1259"/>
                <a:gd name="T1" fmla="*/ 161292 h 1135"/>
                <a:gd name="T2" fmla="*/ 548684 w 1259"/>
                <a:gd name="T3" fmla="*/ 161292 h 1135"/>
                <a:gd name="T4" fmla="*/ 274342 w 1259"/>
                <a:gd name="T5" fmla="*/ 493006 h 1135"/>
                <a:gd name="T6" fmla="*/ 274342 w 1259"/>
                <a:gd name="T7" fmla="*/ 493006 h 1135"/>
                <a:gd name="T8" fmla="*/ 0 w 1259"/>
                <a:gd name="T9" fmla="*/ 161292 h 1135"/>
                <a:gd name="T10" fmla="*/ 0 w 1259"/>
                <a:gd name="T11" fmla="*/ 161292 h 1135"/>
                <a:gd name="T12" fmla="*/ 41871 w 1259"/>
                <a:gd name="T13" fmla="*/ 91297 h 1135"/>
                <a:gd name="T14" fmla="*/ 41871 w 1259"/>
                <a:gd name="T15" fmla="*/ 91297 h 1135"/>
                <a:gd name="T16" fmla="*/ 274342 w 1259"/>
                <a:gd name="T17" fmla="*/ 166944 h 1135"/>
                <a:gd name="T18" fmla="*/ 274342 w 1259"/>
                <a:gd name="T19" fmla="*/ 166944 h 1135"/>
                <a:gd name="T20" fmla="*/ 506813 w 1259"/>
                <a:gd name="T21" fmla="*/ 91297 h 1135"/>
                <a:gd name="T22" fmla="*/ 506813 w 1259"/>
                <a:gd name="T23" fmla="*/ 91297 h 1135"/>
                <a:gd name="T24" fmla="*/ 548684 w 1259"/>
                <a:gd name="T25" fmla="*/ 161292 h 1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9" h="1135">
                  <a:moveTo>
                    <a:pt x="1258" y="371"/>
                  </a:moveTo>
                  <a:lnTo>
                    <a:pt x="1258" y="371"/>
                  </a:lnTo>
                  <a:cubicBezTo>
                    <a:pt x="1200" y="722"/>
                    <a:pt x="629" y="1134"/>
                    <a:pt x="629" y="1134"/>
                  </a:cubicBezTo>
                  <a:cubicBezTo>
                    <a:pt x="629" y="1134"/>
                    <a:pt x="59" y="722"/>
                    <a:pt x="0" y="371"/>
                  </a:cubicBezTo>
                  <a:cubicBezTo>
                    <a:pt x="11" y="314"/>
                    <a:pt x="41" y="259"/>
                    <a:pt x="96" y="210"/>
                  </a:cubicBezTo>
                  <a:cubicBezTo>
                    <a:pt x="333" y="0"/>
                    <a:pt x="629" y="384"/>
                    <a:pt x="629" y="384"/>
                  </a:cubicBezTo>
                  <a:cubicBezTo>
                    <a:pt x="629" y="384"/>
                    <a:pt x="925" y="0"/>
                    <a:pt x="1162" y="210"/>
                  </a:cubicBezTo>
                  <a:cubicBezTo>
                    <a:pt x="1217" y="259"/>
                    <a:pt x="1247" y="314"/>
                    <a:pt x="1258" y="37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a:p>
          </p:txBody>
        </p:sp>
      </p:grpSp>
      <p:sp>
        <p:nvSpPr>
          <p:cNvPr id="3" name="Horizontal Scroll 2"/>
          <p:cNvSpPr/>
          <p:nvPr/>
        </p:nvSpPr>
        <p:spPr>
          <a:xfrm>
            <a:off x="668351" y="0"/>
            <a:ext cx="11221741" cy="216415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60C170A5-2BCC-1641-AC0F-97230E222901}"/>
              </a:ext>
            </a:extLst>
          </p:cNvPr>
          <p:cNvSpPr txBox="1"/>
          <p:nvPr/>
        </p:nvSpPr>
        <p:spPr>
          <a:xfrm>
            <a:off x="1286539" y="420356"/>
            <a:ext cx="10336632" cy="1323439"/>
          </a:xfrm>
          <a:prstGeom prst="rect">
            <a:avLst/>
          </a:prstGeom>
          <a:noFill/>
        </p:spPr>
        <p:txBody>
          <a:bodyPr wrap="square" rtlCol="0">
            <a:spAutoFit/>
          </a:bodyPr>
          <a:lstStyle/>
          <a:p>
            <a:pPr algn="just"/>
            <a:r>
              <a:rPr lang="en-US" sz="4000" b="1" dirty="0" err="1" smtClean="0">
                <a:solidFill>
                  <a:srgbClr val="FFFFFF"/>
                </a:solidFill>
                <a:latin typeface="Times New Roman" pitchFamily="18" charset="0"/>
                <a:ea typeface="Tahoma" pitchFamily="34" charset="0"/>
                <a:cs typeface="Times New Roman" pitchFamily="18" charset="0"/>
              </a:rPr>
              <a:t>Các</a:t>
            </a:r>
            <a:r>
              <a:rPr lang="en-US" sz="4000" b="1" dirty="0" smtClean="0">
                <a:solidFill>
                  <a:srgbClr val="FFFFFF"/>
                </a:solidFill>
                <a:latin typeface="Times New Roman" pitchFamily="18" charset="0"/>
                <a:ea typeface="Tahoma" pitchFamily="34" charset="0"/>
                <a:cs typeface="Times New Roman" pitchFamily="18" charset="0"/>
              </a:rPr>
              <a:t> con </a:t>
            </a:r>
            <a:r>
              <a:rPr lang="en-US" sz="4000" b="1" dirty="0" err="1" smtClean="0">
                <a:solidFill>
                  <a:srgbClr val="FFFFFF"/>
                </a:solidFill>
                <a:latin typeface="Times New Roman" pitchFamily="18" charset="0"/>
                <a:ea typeface="Tahoma" pitchFamily="34" charset="0"/>
                <a:cs typeface="Times New Roman" pitchFamily="18" charset="0"/>
              </a:rPr>
              <a:t>hãy</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nêu</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những</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hình</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ảnh</a:t>
            </a:r>
            <a:r>
              <a:rPr lang="en-US" sz="4000" b="1" dirty="0" smtClean="0">
                <a:solidFill>
                  <a:srgbClr val="FFFFFF"/>
                </a:solidFill>
                <a:latin typeface="Times New Roman" pitchFamily="18" charset="0"/>
                <a:ea typeface="Tahoma" pitchFamily="34" charset="0"/>
                <a:cs typeface="Times New Roman" pitchFamily="18" charset="0"/>
              </a:rPr>
              <a:t> con </a:t>
            </a:r>
            <a:r>
              <a:rPr lang="en-US" sz="4000" b="1" dirty="0" err="1" smtClean="0">
                <a:solidFill>
                  <a:srgbClr val="FFFFFF"/>
                </a:solidFill>
                <a:latin typeface="Times New Roman" pitchFamily="18" charset="0"/>
                <a:ea typeface="Tahoma" pitchFamily="34" charset="0"/>
                <a:cs typeface="Times New Roman" pitchFamily="18" charset="0"/>
              </a:rPr>
              <a:t>thích</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trong</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bài</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Rừng</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trưa</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của</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tác</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giả</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Đoàn</a:t>
            </a:r>
            <a:r>
              <a:rPr lang="en-US" sz="4000" b="1" dirty="0" smtClean="0">
                <a:solidFill>
                  <a:srgbClr val="FFFFFF"/>
                </a:solidFill>
                <a:latin typeface="Times New Roman" pitchFamily="18" charset="0"/>
                <a:ea typeface="Tahoma" pitchFamily="34" charset="0"/>
                <a:cs typeface="Times New Roman" pitchFamily="18" charset="0"/>
              </a:rPr>
              <a:t> </a:t>
            </a:r>
            <a:r>
              <a:rPr lang="en-US" sz="4000" b="1" dirty="0" err="1" smtClean="0">
                <a:solidFill>
                  <a:srgbClr val="FFFFFF"/>
                </a:solidFill>
                <a:latin typeface="Times New Roman" pitchFamily="18" charset="0"/>
                <a:ea typeface="Tahoma" pitchFamily="34" charset="0"/>
                <a:cs typeface="Times New Roman" pitchFamily="18" charset="0"/>
              </a:rPr>
              <a:t>Giỏi</a:t>
            </a:r>
            <a:r>
              <a:rPr lang="en-US" sz="4000" b="1" dirty="0">
                <a:solidFill>
                  <a:srgbClr val="FFFFFF"/>
                </a:solidFill>
                <a:latin typeface="Times New Roman" pitchFamily="18" charset="0"/>
                <a:ea typeface="Tahoma" pitchFamily="34" charset="0"/>
                <a:cs typeface="Times New Roman" pitchFamily="18" charset="0"/>
              </a:rPr>
              <a:t>.</a:t>
            </a:r>
          </a:p>
        </p:txBody>
      </p:sp>
      <p:sp>
        <p:nvSpPr>
          <p:cNvPr id="15" name="Rectangle 2">
            <a:extLst>
              <a:ext uri="{FF2B5EF4-FFF2-40B4-BE49-F238E27FC236}">
                <a16:creationId xmlns:a16="http://schemas.microsoft.com/office/drawing/2014/main" xmlns="" id="{9DAC6E43-5A88-4FAC-AF14-BF28DA5E53B2}"/>
              </a:ext>
            </a:extLst>
          </p:cNvPr>
          <p:cNvSpPr txBox="1">
            <a:spLocks noChangeArrowheads="1"/>
          </p:cNvSpPr>
          <p:nvPr/>
        </p:nvSpPr>
        <p:spPr bwMode="auto">
          <a:xfrm>
            <a:off x="483965" y="3154723"/>
            <a:ext cx="10995553" cy="55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dirty="0">
                <a:solidFill>
                  <a:schemeClr val="tx2">
                    <a:lumMod val="50000"/>
                  </a:schemeClr>
                </a:solidFill>
                <a:latin typeface="Times New Roman" pitchFamily="18" charset="0"/>
                <a:cs typeface="Times New Roman" pitchFamily="18" charset="0"/>
              </a:rPr>
              <a:t>1.Những </a:t>
            </a:r>
            <a:r>
              <a:rPr lang="en-US" sz="2800" b="1" dirty="0" err="1">
                <a:solidFill>
                  <a:schemeClr val="tx2">
                    <a:lumMod val="50000"/>
                  </a:schemeClr>
                </a:solidFill>
                <a:latin typeface="Times New Roman" pitchFamily="18" charset="0"/>
                <a:cs typeface="Times New Roman" pitchFamily="18" charset="0"/>
              </a:rPr>
              <a:t>sự</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vật</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nào</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trong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cảnh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rừng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trưa</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được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tác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giả</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chọn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tả</a:t>
            </a:r>
            <a:r>
              <a:rPr lang="en-US" sz="2800" b="1" dirty="0">
                <a:solidFill>
                  <a:schemeClr val="tx2">
                    <a:lumMod val="50000"/>
                  </a:schemeClr>
                </a:solidFill>
                <a:latin typeface="Times New Roman" pitchFamily="18" charset="0"/>
                <a:cs typeface="Times New Roman" pitchFamily="18" charset="0"/>
              </a:rPr>
              <a:t>? </a:t>
            </a:r>
          </a:p>
          <a:p>
            <a:pPr eaLnBrk="1" hangingPunct="1"/>
            <a:endParaRPr lang="en-US" sz="2800" b="1" dirty="0">
              <a:solidFill>
                <a:schemeClr val="tx2">
                  <a:lumMod val="50000"/>
                </a:schemeClr>
              </a:solidFill>
              <a:latin typeface="Times New Roman" pitchFamily="18" charset="0"/>
              <a:cs typeface="Times New Roman" pitchFamily="18" charset="0"/>
            </a:endParaRPr>
          </a:p>
        </p:txBody>
      </p:sp>
      <p:sp>
        <p:nvSpPr>
          <p:cNvPr id="17" name="Rectangle 2">
            <a:extLst>
              <a:ext uri="{FF2B5EF4-FFF2-40B4-BE49-F238E27FC236}">
                <a16:creationId xmlns:a16="http://schemas.microsoft.com/office/drawing/2014/main" xmlns="" id="{F78D72F8-C259-4D6B-BCD6-24C24594DDAF}"/>
              </a:ext>
            </a:extLst>
          </p:cNvPr>
          <p:cNvSpPr txBox="1">
            <a:spLocks noChangeArrowheads="1"/>
          </p:cNvSpPr>
          <p:nvPr/>
        </p:nvSpPr>
        <p:spPr bwMode="auto">
          <a:xfrm>
            <a:off x="449958" y="4028045"/>
            <a:ext cx="10180993" cy="35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dirty="0">
                <a:solidFill>
                  <a:schemeClr val="tx2">
                    <a:lumMod val="50000"/>
                  </a:schemeClr>
                </a:solidFill>
                <a:latin typeface="Times New Roman" pitchFamily="18" charset="0"/>
                <a:cs typeface="Times New Roman" pitchFamily="18" charset="0"/>
              </a:rPr>
              <a:t>2.Những </a:t>
            </a:r>
            <a:r>
              <a:rPr lang="en-US" sz="2800" b="1" dirty="0" err="1">
                <a:solidFill>
                  <a:schemeClr val="tx2">
                    <a:lumMod val="50000"/>
                  </a:schemeClr>
                </a:solidFill>
                <a:latin typeface="Times New Roman" pitchFamily="18" charset="0"/>
                <a:cs typeface="Times New Roman" pitchFamily="18" charset="0"/>
              </a:rPr>
              <a:t>đặc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điểm</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nào</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cho</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biết</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đó</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là</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cảnh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rừng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vào</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buổi</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trưa</a:t>
            </a:r>
            <a:r>
              <a:rPr lang="en-US" sz="2800" b="1" dirty="0">
                <a:solidFill>
                  <a:schemeClr val="tx2">
                    <a:lumMod val="50000"/>
                  </a:schemeClr>
                </a:solidFill>
                <a:latin typeface="Times New Roman" pitchFamily="18" charset="0"/>
                <a:cs typeface="Times New Roman" pitchFamily="18" charset="0"/>
              </a:rPr>
              <a:t>? </a:t>
            </a:r>
          </a:p>
          <a:p>
            <a:pPr eaLnBrk="1" hangingPunct="1"/>
            <a:endParaRPr lang="en-US" sz="2800" b="1" dirty="0">
              <a:solidFill>
                <a:schemeClr val="tx2">
                  <a:lumMod val="50000"/>
                </a:schemeClr>
              </a:solidFill>
              <a:latin typeface="Times New Roman" pitchFamily="18" charset="0"/>
              <a:cs typeface="Times New Roman" pitchFamily="18" charset="0"/>
            </a:endParaRPr>
          </a:p>
        </p:txBody>
      </p:sp>
      <p:sp>
        <p:nvSpPr>
          <p:cNvPr id="18" name="Rectangle 2">
            <a:extLst>
              <a:ext uri="{FF2B5EF4-FFF2-40B4-BE49-F238E27FC236}">
                <a16:creationId xmlns:a16="http://schemas.microsoft.com/office/drawing/2014/main" xmlns="" id="{934BE606-652E-4FC5-BC65-10AC61D1ECBE}"/>
              </a:ext>
            </a:extLst>
          </p:cNvPr>
          <p:cNvSpPr txBox="1">
            <a:spLocks noChangeArrowheads="1"/>
          </p:cNvSpPr>
          <p:nvPr/>
        </p:nvSpPr>
        <p:spPr bwMode="auto">
          <a:xfrm>
            <a:off x="449958" y="4692674"/>
            <a:ext cx="8229600" cy="54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dirty="0">
                <a:solidFill>
                  <a:schemeClr val="tx2">
                    <a:lumMod val="50000"/>
                  </a:schemeClr>
                </a:solidFill>
                <a:latin typeface="Times New Roman" pitchFamily="18" charset="0"/>
                <a:cs typeface="Times New Roman" pitchFamily="18" charset="0"/>
              </a:rPr>
              <a:t>3.Em </a:t>
            </a:r>
            <a:r>
              <a:rPr lang="en-US" sz="2800" b="1" dirty="0" err="1">
                <a:solidFill>
                  <a:schemeClr val="tx2">
                    <a:lumMod val="50000"/>
                  </a:schemeClr>
                </a:solidFill>
                <a:latin typeface="Times New Roman" pitchFamily="18" charset="0"/>
                <a:cs typeface="Times New Roman" pitchFamily="18" charset="0"/>
              </a:rPr>
              <a:t>thích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hình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ảnh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nào</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nhất</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vì</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sao</a:t>
            </a:r>
            <a:r>
              <a:rPr lang="en-US" sz="2800" b="1" dirty="0">
                <a:solidFill>
                  <a:schemeClr val="tx2">
                    <a:lumMod val="50000"/>
                  </a:schemeClr>
                </a:solidFill>
                <a:latin typeface="Times New Roman" pitchFamily="18" charset="0"/>
                <a:cs typeface="Times New Roman" pitchFamily="18" charset="0"/>
              </a:rPr>
              <a:t>? </a:t>
            </a:r>
          </a:p>
          <a:p>
            <a:pPr eaLnBrk="1" hangingPunct="1"/>
            <a:endParaRPr lang="en-US" sz="2800" b="1" dirty="0">
              <a:solidFill>
                <a:schemeClr val="tx2">
                  <a:lumMod val="50000"/>
                </a:schemeClr>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21EEB161-D1E8-48D2-9898-BCC4E8ABF2CA}"/>
              </a:ext>
            </a:extLst>
          </p:cNvPr>
          <p:cNvSpPr txBox="1"/>
          <p:nvPr/>
        </p:nvSpPr>
        <p:spPr>
          <a:xfrm>
            <a:off x="2106139" y="2200365"/>
            <a:ext cx="1828800" cy="769441"/>
          </a:xfrm>
          <a:prstGeom prst="rect">
            <a:avLst/>
          </a:prstGeom>
          <a:noFill/>
        </p:spPr>
        <p:txBody>
          <a:bodyPr wrap="square" rtlCol="0">
            <a:spAutoFit/>
          </a:bodyPr>
          <a:lstStyle/>
          <a:p>
            <a:r>
              <a:rPr lang="en-US" sz="4400" b="1" dirty="0" err="1">
                <a:solidFill>
                  <a:schemeClr val="accent4"/>
                </a:solidFill>
                <a:latin typeface="Times New Roman" pitchFamily="18" charset="0"/>
                <a:cs typeface="Times New Roman" pitchFamily="18" charset="0"/>
              </a:rPr>
              <a:t>Gợi</a:t>
            </a:r>
            <a:r>
              <a:rPr lang="en-US" sz="4400" b="1" dirty="0">
                <a:solidFill>
                  <a:schemeClr val="accent4"/>
                </a:solidFill>
                <a:latin typeface="Times New Roman" pitchFamily="18" charset="0"/>
                <a:cs typeface="Times New Roman" pitchFamily="18" charset="0"/>
              </a:rPr>
              <a:t> ý: </a:t>
            </a:r>
          </a:p>
        </p:txBody>
      </p:sp>
    </p:spTree>
    <p:extLst>
      <p:ext uri="{BB962C8B-B14F-4D97-AF65-F5344CB8AC3E}">
        <p14:creationId xmlns:p14="http://schemas.microsoft.com/office/powerpoint/2010/main" val="14846315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125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250"/>
                                        <p:tgtEl>
                                          <p:spTgt spid="1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1250"/>
                                        <p:tgtEl>
                                          <p:spTgt spid="18"/>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out)">
                                      <p:cBhvr>
                                        <p:cTn id="16"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0" descr="Cover">
            <a:extLst>
              <a:ext uri="{FF2B5EF4-FFF2-40B4-BE49-F238E27FC236}">
                <a16:creationId xmlns:a16="http://schemas.microsoft.com/office/drawing/2014/main" xmlns="" id="{AB97FA23-2A15-4751-A3AC-9E8B1F895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465" y="2738209"/>
            <a:ext cx="5082988" cy="239739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xmlns="" id="{B5467041-967E-49DA-9454-AE8854559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2703943"/>
            <a:ext cx="5105516" cy="115647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xmlns="" id="{477E4E0D-3E7C-47F4-8EE8-04A27C700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624" y="2772474"/>
            <a:ext cx="4761177" cy="2405966"/>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xmlns="" id="{87FECDFE-317B-4988-9FBC-8D505A530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623" y="2612159"/>
            <a:ext cx="4572920" cy="102186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xmlns="" id="{32501539-DF4A-45D2-8A1A-428BE07D3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623" y="1209699"/>
            <a:ext cx="4617973" cy="20425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xmlns="" id="{8B89CA8C-E62F-489F-811B-52948001C3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3537" y="1092216"/>
            <a:ext cx="4772441" cy="215264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xmlns="" id="{9A05F6B7-0D4F-4C9B-A46B-6DA47EE624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5119" y="2316003"/>
            <a:ext cx="3185919" cy="13596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xmlns="" id="{0D56BDA0-A581-43C2-8B7F-816C6BBAA376}"/>
              </a:ext>
            </a:extLst>
          </p:cNvPr>
          <p:cNvSpPr txBox="1">
            <a:spLocks noChangeArrowheads="1"/>
          </p:cNvSpPr>
          <p:nvPr/>
        </p:nvSpPr>
        <p:spPr bwMode="auto">
          <a:xfrm>
            <a:off x="849578" y="6669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dirty="0" err="1">
                <a:latin typeface="Arial" charset="0"/>
              </a:rPr>
              <a:t>Những</a:t>
            </a:r>
            <a:r>
              <a:rPr lang="en-US" sz="2800" dirty="0">
                <a:latin typeface="Arial" charset="0"/>
              </a:rPr>
              <a:t> </a:t>
            </a:r>
            <a:r>
              <a:rPr lang="en-US" sz="2800" dirty="0" err="1">
                <a:latin typeface="Arial" charset="0"/>
              </a:rPr>
              <a:t>sự</a:t>
            </a:r>
            <a:r>
              <a:rPr lang="en-US" sz="2800" dirty="0">
                <a:latin typeface="Arial" charset="0"/>
              </a:rPr>
              <a:t> </a:t>
            </a:r>
            <a:r>
              <a:rPr lang="en-US" sz="2800" dirty="0" err="1">
                <a:latin typeface="Arial" charset="0"/>
              </a:rPr>
              <a:t>vật</a:t>
            </a:r>
            <a:r>
              <a:rPr lang="en-US" sz="2800" dirty="0">
                <a:latin typeface="Arial" charset="0"/>
              </a:rPr>
              <a:t> </a:t>
            </a:r>
            <a:r>
              <a:rPr lang="en-US" sz="2800" dirty="0" err="1">
                <a:latin typeface="Arial" charset="0"/>
              </a:rPr>
              <a:t>nào</a:t>
            </a:r>
            <a:r>
              <a:rPr lang="en-US" sz="2800" dirty="0">
                <a:latin typeface="Arial" charset="0"/>
              </a:rPr>
              <a:t> </a:t>
            </a:r>
            <a:r>
              <a:rPr lang="en-US" sz="2800" dirty="0" err="1">
                <a:latin typeface="Arial" charset="0"/>
              </a:rPr>
              <a:t>trong</a:t>
            </a:r>
            <a:r>
              <a:rPr lang="en-US" sz="2800" dirty="0">
                <a:latin typeface="Arial" charset="0"/>
              </a:rPr>
              <a:t> </a:t>
            </a:r>
            <a:r>
              <a:rPr lang="en-US" sz="2800" dirty="0" err="1">
                <a:latin typeface="Arial" charset="0"/>
              </a:rPr>
              <a:t>cảnh</a:t>
            </a:r>
            <a:r>
              <a:rPr lang="en-US" sz="2800" dirty="0">
                <a:latin typeface="Arial" charset="0"/>
              </a:rPr>
              <a:t> </a:t>
            </a:r>
            <a:r>
              <a:rPr lang="en-US" sz="2800" dirty="0" err="1">
                <a:latin typeface="Arial" charset="0"/>
              </a:rPr>
              <a:t>rừng</a:t>
            </a:r>
            <a:r>
              <a:rPr lang="en-US" sz="2800" dirty="0">
                <a:latin typeface="Arial" charset="0"/>
              </a:rPr>
              <a:t> </a:t>
            </a:r>
            <a:r>
              <a:rPr lang="en-US" sz="2800" dirty="0" err="1">
                <a:latin typeface="Arial" charset="0"/>
              </a:rPr>
              <a:t>trưa</a:t>
            </a:r>
            <a:r>
              <a:rPr lang="en-US" sz="2800" dirty="0">
                <a:latin typeface="Arial" charset="0"/>
              </a:rPr>
              <a:t> </a:t>
            </a:r>
            <a:r>
              <a:rPr lang="en-US" sz="2800" dirty="0" err="1">
                <a:latin typeface="Arial" charset="0"/>
              </a:rPr>
              <a:t>được</a:t>
            </a:r>
            <a:r>
              <a:rPr lang="en-US" sz="2800" dirty="0">
                <a:latin typeface="Arial" charset="0"/>
              </a:rPr>
              <a:t> </a:t>
            </a:r>
            <a:r>
              <a:rPr lang="en-US" sz="2800" dirty="0" err="1">
                <a:latin typeface="Arial" charset="0"/>
              </a:rPr>
              <a:t>tác</a:t>
            </a:r>
            <a:r>
              <a:rPr lang="en-US" sz="2800" dirty="0">
                <a:latin typeface="Arial" charset="0"/>
              </a:rPr>
              <a:t> </a:t>
            </a:r>
            <a:r>
              <a:rPr lang="en-US" sz="2800" dirty="0" err="1">
                <a:latin typeface="Arial" charset="0"/>
              </a:rPr>
              <a:t>giả</a:t>
            </a:r>
            <a:r>
              <a:rPr lang="en-US" sz="2800" dirty="0">
                <a:latin typeface="Arial" charset="0"/>
              </a:rPr>
              <a:t> </a:t>
            </a:r>
            <a:r>
              <a:rPr lang="en-US" sz="2800" dirty="0" err="1">
                <a:latin typeface="Arial" charset="0"/>
              </a:rPr>
              <a:t>chọn</a:t>
            </a:r>
            <a:r>
              <a:rPr lang="en-US" sz="2800" dirty="0">
                <a:latin typeface="Arial" charset="0"/>
              </a:rPr>
              <a:t> </a:t>
            </a:r>
            <a:r>
              <a:rPr lang="en-US" sz="2800" dirty="0" err="1">
                <a:latin typeface="Arial" charset="0"/>
              </a:rPr>
              <a:t>tả</a:t>
            </a:r>
            <a:r>
              <a:rPr lang="en-US" sz="2800" dirty="0">
                <a:latin typeface="Arial" charset="0"/>
              </a:rPr>
              <a:t>? </a:t>
            </a:r>
          </a:p>
          <a:p>
            <a:pPr eaLnBrk="1" hangingPunct="1"/>
            <a:endParaRPr lang="en-US" sz="2800" dirty="0">
              <a:latin typeface="Arial" charset="0"/>
            </a:endParaRPr>
          </a:p>
        </p:txBody>
      </p:sp>
      <p:pic>
        <p:nvPicPr>
          <p:cNvPr id="6" name="Picture 5">
            <a:extLst>
              <a:ext uri="{FF2B5EF4-FFF2-40B4-BE49-F238E27FC236}">
                <a16:creationId xmlns:a16="http://schemas.microsoft.com/office/drawing/2014/main" xmlns="" id="{168AFF2F-1583-4BA0-BE80-807232D9CE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290" y="3978727"/>
            <a:ext cx="1935575" cy="1504023"/>
          </a:xfrm>
          <a:prstGeom prst="rect">
            <a:avLst/>
          </a:prstGeom>
        </p:spPr>
      </p:pic>
      <p:pic>
        <p:nvPicPr>
          <p:cNvPr id="8" name="Picture 7">
            <a:extLst>
              <a:ext uri="{FF2B5EF4-FFF2-40B4-BE49-F238E27FC236}">
                <a16:creationId xmlns:a16="http://schemas.microsoft.com/office/drawing/2014/main" xmlns="" id="{B3327059-FB78-4C18-94F1-9F02FB9D30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6467" y="783017"/>
            <a:ext cx="1812552" cy="1359414"/>
          </a:xfrm>
          <a:prstGeom prst="rect">
            <a:avLst/>
          </a:prstGeom>
        </p:spPr>
      </p:pic>
      <p:sp>
        <p:nvSpPr>
          <p:cNvPr id="2" name="TextBox 1"/>
          <p:cNvSpPr txBox="1"/>
          <p:nvPr/>
        </p:nvSpPr>
        <p:spPr>
          <a:xfrm>
            <a:off x="395797" y="5699725"/>
            <a:ext cx="11835311" cy="923330"/>
          </a:xfrm>
          <a:prstGeom prst="rect">
            <a:avLst/>
          </a:prstGeom>
          <a:noFill/>
        </p:spPr>
        <p:txBody>
          <a:bodyPr wrap="square" rtlCol="0">
            <a:spAutoFit/>
          </a:bodyPr>
          <a:lstStyle/>
          <a:p>
            <a:r>
              <a:rPr lang="en-GB"/>
              <a:t>C</a:t>
            </a:r>
            <a:r>
              <a:rPr lang="en-GB" smtClean="0"/>
              <a:t>ây </a:t>
            </a:r>
            <a:r>
              <a:rPr lang="en-GB"/>
              <a:t>thân gỗ </a:t>
            </a:r>
            <a:r>
              <a:rPr lang="en-GB" smtClean="0"/>
              <a:t>cao </a:t>
            </a:r>
            <a:r>
              <a:rPr lang="en-GB"/>
              <a:t>từ 2m đến </a:t>
            </a:r>
            <a:r>
              <a:rPr lang="en-GB" smtClean="0"/>
              <a:t>30m, </a:t>
            </a:r>
            <a:r>
              <a:rPr lang="en-GB"/>
              <a:t>xuất hiện rất nhiều ở miền </a:t>
            </a:r>
            <a:r>
              <a:rPr lang="en-GB" smtClean="0"/>
              <a:t>Nam. L</a:t>
            </a:r>
            <a:r>
              <a:rPr lang="vi-VN" smtClean="0"/>
              <a:t>á </a:t>
            </a:r>
            <a:r>
              <a:rPr lang="vi-VN"/>
              <a:t>chứa nhiều tinh dầu, </a:t>
            </a:r>
            <a:r>
              <a:rPr lang="vi-VN" smtClean="0"/>
              <a:t>có </a:t>
            </a:r>
            <a:r>
              <a:rPr lang="vi-VN"/>
              <a:t>mùi thơm, tính ấm, vị hơi cay </a:t>
            </a:r>
            <a:r>
              <a:rPr lang="vi-VN" smtClean="0"/>
              <a:t>ch</a:t>
            </a:r>
            <a:r>
              <a:rPr lang="en-US" smtClean="0"/>
              <a:t>át, dùng làm dầu xoa</a:t>
            </a:r>
            <a:r>
              <a:rPr lang="vi-VN" smtClean="0"/>
              <a:t> </a:t>
            </a:r>
            <a:r>
              <a:rPr lang="vi-VN"/>
              <a:t>giúp hoạt huyết, giảm </a:t>
            </a:r>
            <a:r>
              <a:rPr lang="vi-VN" smtClean="0"/>
              <a:t>đau,</a:t>
            </a:r>
            <a:r>
              <a:rPr lang="en-GB"/>
              <a:t> </a:t>
            </a:r>
            <a:r>
              <a:rPr lang="en-GB" smtClean="0"/>
              <a:t>…Gỗ dùng để đóng đồ. Rừng tràm có</a:t>
            </a:r>
            <a:r>
              <a:rPr lang="vi-VN" smtClean="0"/>
              <a:t> </a:t>
            </a:r>
            <a:r>
              <a:rPr lang="vi-VN"/>
              <a:t>vai trò </a:t>
            </a:r>
            <a:r>
              <a:rPr lang="en-US" smtClean="0"/>
              <a:t>lớn trong việc </a:t>
            </a:r>
            <a:r>
              <a:rPr lang="vi-VN" smtClean="0"/>
              <a:t>cân bằng</a:t>
            </a:r>
            <a:r>
              <a:rPr lang="en-US" smtClean="0"/>
              <a:t> sinh thái</a:t>
            </a:r>
            <a:r>
              <a:rPr lang="vi-VN" smtClean="0"/>
              <a:t> </a:t>
            </a:r>
            <a:r>
              <a:rPr lang="vi-VN"/>
              <a:t>và bảo vệ môi </a:t>
            </a:r>
            <a:r>
              <a:rPr lang="vi-VN" smtClean="0"/>
              <a:t>trường</a:t>
            </a:r>
            <a:r>
              <a:rPr lang="en-US" smtClean="0"/>
              <a:t>.</a:t>
            </a:r>
            <a:endParaRPr lang="en-GB"/>
          </a:p>
        </p:txBody>
      </p:sp>
    </p:spTree>
    <p:extLst>
      <p:ext uri="{BB962C8B-B14F-4D97-AF65-F5344CB8AC3E}">
        <p14:creationId xmlns:p14="http://schemas.microsoft.com/office/powerpoint/2010/main" val="3972422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circle(in)">
                                      <p:cBhvr>
                                        <p:cTn id="12" dur="125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circle(out)">
                                      <p:cBhvr>
                                        <p:cTn id="17" dur="1250"/>
                                        <p:tgtEl>
                                          <p:spTgt spid="21509"/>
                                        </p:tgtEl>
                                      </p:cBhvr>
                                    </p:animEffect>
                                  </p:childTnLst>
                                </p:cTn>
                              </p:par>
                              <p:par>
                                <p:cTn id="18" presetID="6"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out)">
                                      <p:cBhvr>
                                        <p:cTn id="20" dur="12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510"/>
                                        </p:tgtEl>
                                        <p:attrNameLst>
                                          <p:attrName>style.visibility</p:attrName>
                                        </p:attrNameLst>
                                      </p:cBhvr>
                                      <p:to>
                                        <p:strVal val="visible"/>
                                      </p:to>
                                    </p:set>
                                    <p:animEffect transition="in" filter="wipe(left)">
                                      <p:cBhvr>
                                        <p:cTn id="25" dur="500"/>
                                        <p:tgtEl>
                                          <p:spTgt spid="2151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511"/>
                                        </p:tgtEl>
                                        <p:attrNameLst>
                                          <p:attrName>style.visibility</p:attrName>
                                        </p:attrNameLst>
                                      </p:cBhvr>
                                      <p:to>
                                        <p:strVal val="visible"/>
                                      </p:to>
                                    </p:set>
                                    <p:animEffect transition="in" filter="wipe(left)">
                                      <p:cBhvr>
                                        <p:cTn id="34" dur="500"/>
                                        <p:tgtEl>
                                          <p:spTgt spid="215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512"/>
                                        </p:tgtEl>
                                        <p:attrNameLst>
                                          <p:attrName>style.visibility</p:attrName>
                                        </p:attrNameLst>
                                      </p:cBhvr>
                                      <p:to>
                                        <p:strVal val="visible"/>
                                      </p:to>
                                    </p:set>
                                    <p:animEffect transition="in" filter="wipe(left)">
                                      <p:cBhvr>
                                        <p:cTn id="39" dur="500"/>
                                        <p:tgtEl>
                                          <p:spTgt spid="215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513"/>
                                        </p:tgtEl>
                                        <p:attrNameLst>
                                          <p:attrName>style.visibility</p:attrName>
                                        </p:attrNameLst>
                                      </p:cBhvr>
                                      <p:to>
                                        <p:strVal val="visible"/>
                                      </p:to>
                                    </p:set>
                                    <p:animEffect transition="in" filter="wipe(left)">
                                      <p:cBhvr>
                                        <p:cTn id="44" dur="500"/>
                                        <p:tgtEl>
                                          <p:spTgt spid="215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21514"/>
                                        </p:tgtEl>
                                        <p:attrNameLst>
                                          <p:attrName>style.visibility</p:attrName>
                                        </p:attrNameLst>
                                      </p:cBhvr>
                                      <p:to>
                                        <p:strVal val="visible"/>
                                      </p:to>
                                    </p:set>
                                    <p:animEffect transition="in" filter="wipe(right)">
                                      <p:cBhvr>
                                        <p:cTn id="49" dur="500"/>
                                        <p:tgtEl>
                                          <p:spTgt spid="215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theme/theme1.xml><?xml version="1.0" encoding="utf-8"?>
<a:theme xmlns:a="http://schemas.openxmlformats.org/drawingml/2006/main" name="Office Theme">
  <a:themeElements>
    <a:clrScheme name="Custom 5">
      <a:dk1>
        <a:srgbClr val="475870"/>
      </a:dk1>
      <a:lt1>
        <a:srgbClr val="FFF7EE"/>
      </a:lt1>
      <a:dk2>
        <a:srgbClr val="354153"/>
      </a:dk2>
      <a:lt2>
        <a:srgbClr val="FFF7EE"/>
      </a:lt2>
      <a:accent1>
        <a:srgbClr val="F17B71"/>
      </a:accent1>
      <a:accent2>
        <a:srgbClr val="5590C6"/>
      </a:accent2>
      <a:accent3>
        <a:srgbClr val="4FBC9E"/>
      </a:accent3>
      <a:accent4>
        <a:srgbClr val="E75144"/>
      </a:accent4>
      <a:accent5>
        <a:srgbClr val="1373AA"/>
      </a:accent5>
      <a:accent6>
        <a:srgbClr val="18948B"/>
      </a:accent6>
      <a:hlink>
        <a:srgbClr val="024589"/>
      </a:hlink>
      <a:folHlink>
        <a:srgbClr val="1384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3285</TotalTime>
  <Words>3230</Words>
  <Application>Microsoft Office PowerPoint</Application>
  <PresentationFormat>Custom</PresentationFormat>
  <Paragraphs>184</Paragraphs>
  <Slides>28</Slides>
  <Notes>7</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Anh Tran</dc:creator>
  <cp:lastModifiedBy>Admin</cp:lastModifiedBy>
  <cp:revision>210</cp:revision>
  <dcterms:created xsi:type="dcterms:W3CDTF">2018-12-21T22:04:22Z</dcterms:created>
  <dcterms:modified xsi:type="dcterms:W3CDTF">2021-09-15T02:15:44Z</dcterms:modified>
</cp:coreProperties>
</file>