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6"/>
  </p:notesMasterIdLst>
  <p:sldIdLst>
    <p:sldId id="258" r:id="rId3"/>
    <p:sldId id="257" r:id="rId4"/>
    <p:sldId id="274" r:id="rId5"/>
    <p:sldId id="259" r:id="rId6"/>
    <p:sldId id="260" r:id="rId7"/>
    <p:sldId id="261" r:id="rId8"/>
    <p:sldId id="262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0B3"/>
    <a:srgbClr val="00B050"/>
    <a:srgbClr val="79BFCD"/>
    <a:srgbClr val="F73B2D"/>
    <a:srgbClr val="92C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244" autoAdjust="0"/>
  </p:normalViewPr>
  <p:slideViewPr>
    <p:cSldViewPr snapToGrid="0">
      <p:cViewPr>
        <p:scale>
          <a:sx n="57" d="100"/>
          <a:sy n="57" d="100"/>
        </p:scale>
        <p:origin x="-1016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C8C8E-93D9-4F19-B7E4-45BC2E768F4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33B1-5E35-46EE-A9BC-F0BA1C7A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88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b0babbdd12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b0babbdd12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03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GV?: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Quỳnh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Quỳnh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đàn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mèo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GV: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? (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2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75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23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84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21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33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65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993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674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46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7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826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06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66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648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35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664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792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685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474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046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1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946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312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436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455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859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18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223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721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04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21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18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90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23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89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70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413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8945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5005" y="1299089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6D5C81-BF8E-474D-9C81-8E6EB892D850}"/>
              </a:ext>
            </a:extLst>
          </p:cNvPr>
          <p:cNvSpPr txBox="1"/>
          <p:nvPr/>
        </p:nvSpPr>
        <p:spPr>
          <a:xfrm>
            <a:off x="1945292" y="2422474"/>
            <a:ext cx="58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1.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Nêu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cấu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tạo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bài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văn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tả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cảnh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?</a:t>
            </a:r>
            <a:endParaRPr lang="vi-VN" sz="2800" b="1" dirty="0">
              <a:solidFill>
                <a:srgbClr val="43A0B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6D5C81-BF8E-474D-9C81-8E6EB892D850}"/>
              </a:ext>
            </a:extLst>
          </p:cNvPr>
          <p:cNvSpPr txBox="1"/>
          <p:nvPr/>
        </p:nvSpPr>
        <p:spPr>
          <a:xfrm>
            <a:off x="1700594" y="3345804"/>
            <a:ext cx="9246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2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.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Đọc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dàn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ý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bài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văn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miêu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tả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cảnh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một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cơn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mưa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.</a:t>
            </a:r>
            <a:endParaRPr lang="vi-VN" sz="2800" b="1" dirty="0">
              <a:solidFill>
                <a:srgbClr val="43A0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68945" y="3329190"/>
            <a:ext cx="11506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3 :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cối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68945" y="4162718"/>
            <a:ext cx="98909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lẽ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cây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cối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hoa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lá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tươi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đẹp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tất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cả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hàng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ven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tắm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mưa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nên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tươi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xanh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mơn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mởn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Mấy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hoa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vườn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đọng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giọt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mát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lạnh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đang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tỏa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hương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ngào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ngạt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0" y="539255"/>
            <a:ext cx="3696377" cy="244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4" y="539255"/>
            <a:ext cx="3498357" cy="244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0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81825" y="545410"/>
            <a:ext cx="11430000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+mn-lt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+mn-lt"/>
              </a:rPr>
              <a:t> 4 :</a:t>
            </a:r>
            <a:r>
              <a:rPr lang="en-US" sz="2600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phố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con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người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sau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1825" y="1037853"/>
            <a:ext cx="9763259" cy="20928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b="1" dirty="0">
                <a:solidFill>
                  <a:prstClr val="black"/>
                </a:solidFill>
                <a:latin typeface="+mn-lt"/>
              </a:rPr>
              <a:t>      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Con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trước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cửa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đang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khô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dần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Trên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xe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cộ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qua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lại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nườm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nượp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mắc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cửi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Tiếng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người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cười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nói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trở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đi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+mn-lt"/>
              </a:rPr>
              <a:t>nh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ộn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+mn-lt"/>
              </a:rPr>
              <a:t>nh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ịp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dưới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gốc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cây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mọi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người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túa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để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tiếp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tục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việc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còn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dở</a:t>
            </a:r>
            <a:r>
              <a:rPr lang="en-US" sz="2600" b="1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Góc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phố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mấy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cô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bé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đang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chơi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nhảy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dây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Những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bím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tóc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tun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ngủn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vung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v</a:t>
            </a:r>
            <a:r>
              <a:rPr lang="vi-VN" sz="2600" dirty="0">
                <a:solidFill>
                  <a:prstClr val="black"/>
                </a:solidFill>
                <a:latin typeface="+mn-lt"/>
              </a:rPr>
              <a:t>ẫ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y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theo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từng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nhịp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chân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nhảy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7" y="3272402"/>
            <a:ext cx="4829577" cy="3217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8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" y="2034089"/>
            <a:ext cx="4916318" cy="4086124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93588" y="650097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7033" y="3245792"/>
            <a:ext cx="261802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cảnh</a:t>
            </a:r>
            <a:r>
              <a:rPr lang="en-US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32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63014" y="2615443"/>
            <a:ext cx="5642517" cy="76337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</a:rPr>
              <a:t>H</a:t>
            </a:r>
            <a:r>
              <a:rPr lang="vi-VN" sz="3200" b="1" dirty="0" smtClean="0">
                <a:ln w="0"/>
              </a:rPr>
              <a:t>oạt </a:t>
            </a:r>
            <a:r>
              <a:rPr lang="vi-VN" sz="3200" b="1" dirty="0">
                <a:ln w="0"/>
              </a:rPr>
              <a:t>động của con người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89108" y="4106889"/>
            <a:ext cx="5642517" cy="76337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</a:rPr>
              <a:t>Cảnh</a:t>
            </a:r>
            <a:r>
              <a:rPr lang="en-US" sz="3200" b="1" dirty="0" smtClean="0">
                <a:ln w="0"/>
              </a:rPr>
              <a:t> </a:t>
            </a:r>
            <a:r>
              <a:rPr lang="en-US" sz="3200" b="1" dirty="0" err="1">
                <a:ln w="0"/>
              </a:rPr>
              <a:t>vật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224501" y="1729085"/>
            <a:ext cx="9349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Nêu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nhiệm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từng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Con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bầu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trời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/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điểm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Vì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sao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?</a:t>
            </a:r>
            <a:endParaRPr lang="en-US" altLang="vi-VN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224501" y="3233767"/>
            <a:ext cx="977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Chuẩn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bị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Luyện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cảnh</a:t>
            </a:r>
            <a:endParaRPr lang="en-US" altLang="vi-VN" sz="28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trường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ghi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gì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7644" y="754842"/>
            <a:ext cx="5355731" cy="609600"/>
          </a:xfrm>
        </p:spPr>
        <p:txBody>
          <a:bodyPr/>
          <a:lstStyle/>
          <a:p>
            <a:pPr eaLnBrk="1" hangingPunct="1"/>
            <a:r>
              <a:rPr lang="en-US" altLang="vi-VN" sz="3200" b="1" dirty="0" err="1" smtClean="0">
                <a:solidFill>
                  <a:srgbClr val="58300B"/>
                </a:solidFill>
              </a:rPr>
              <a:t>Vận</a:t>
            </a:r>
            <a:r>
              <a:rPr lang="en-US" altLang="vi-VN" sz="3200" b="1" dirty="0" smtClean="0">
                <a:solidFill>
                  <a:srgbClr val="58300B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58300B"/>
                </a:solidFill>
              </a:rPr>
              <a:t>dụng</a:t>
            </a:r>
            <a:r>
              <a:rPr lang="en-US" altLang="vi-VN" sz="3200" b="1" dirty="0" smtClean="0">
                <a:solidFill>
                  <a:srgbClr val="58300B"/>
                </a:solidFill>
              </a:rPr>
              <a:t>, </a:t>
            </a:r>
            <a:r>
              <a:rPr lang="en-US" altLang="vi-VN" sz="3200" b="1" dirty="0" err="1" smtClean="0">
                <a:solidFill>
                  <a:srgbClr val="58300B"/>
                </a:solidFill>
              </a:rPr>
              <a:t>trải</a:t>
            </a:r>
            <a:r>
              <a:rPr lang="en-US" altLang="vi-VN" sz="3200" b="1" dirty="0" smtClean="0">
                <a:solidFill>
                  <a:srgbClr val="58300B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58300B"/>
                </a:solidFill>
              </a:rPr>
              <a:t>nghiệm</a:t>
            </a:r>
            <a:endParaRPr lang="en-US" altLang="vi-VN" sz="3200" b="1" dirty="0" smtClean="0">
              <a:solidFill>
                <a:srgbClr val="58300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90" y="4307561"/>
            <a:ext cx="5202685" cy="23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" name="Google Shape;4212;p44"/>
          <p:cNvSpPr/>
          <p:nvPr/>
        </p:nvSpPr>
        <p:spPr>
          <a:xfrm rot="126755">
            <a:off x="2840002" y="1349726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3" name="Google Shape;4213;p44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4" name="Google Shape;4214;p44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2" name="Google Shape;4232;p44">
            <a:hlinkClick r:id="" action="ppaction://noaction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3" name="Google Shape;4233;p44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Hộp_Văn_Bản 2"/>
          <p:cNvSpPr txBox="1">
            <a:spLocks noChangeArrowheads="1"/>
          </p:cNvSpPr>
          <p:nvPr/>
        </p:nvSpPr>
        <p:spPr bwMode="auto">
          <a:xfrm>
            <a:off x="2826692" y="3146210"/>
            <a:ext cx="6437969" cy="84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Luyện</a:t>
            </a:r>
            <a:r>
              <a:rPr lang="en-US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tả</a:t>
            </a:r>
            <a:r>
              <a:rPr lang="en-US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cảnh</a:t>
            </a:r>
            <a:endParaRPr lang="en-US" sz="48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8" name="Hộp_Văn_Bản 2"/>
          <p:cNvSpPr txBox="1">
            <a:spLocks noChangeArrowheads="1"/>
          </p:cNvSpPr>
          <p:nvPr/>
        </p:nvSpPr>
        <p:spPr bwMode="auto">
          <a:xfrm>
            <a:off x="2899831" y="2408306"/>
            <a:ext cx="6437969" cy="6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TẬP LÀM VĂN</a:t>
            </a:r>
            <a:endParaRPr lang="en-US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1376440" y="2118409"/>
            <a:ext cx="9274388" cy="830997"/>
            <a:chOff x="963237" y="2984406"/>
            <a:chExt cx="10791942" cy="830011"/>
          </a:xfrm>
        </p:grpSpPr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1552517" y="2984406"/>
              <a:ext cx="10202662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Nắm được ý </a:t>
              </a:r>
              <a:r>
                <a:rPr lang="vi-V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ch</a:t>
              </a:r>
              <a:r>
                <a:rPr lang="en-US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í</a:t>
              </a:r>
              <a:r>
                <a:rPr lang="vi-V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nh </a:t>
              </a:r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của 4 đoạn văn và chọn 1 đoạn để hoàn chỉnh theo yêu cầu.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1"/>
            <p:cNvSpPr/>
            <p:nvPr/>
          </p:nvSpPr>
          <p:spPr>
            <a:xfrm>
              <a:off x="963237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1352404" y="3421721"/>
            <a:ext cx="9556003" cy="830997"/>
            <a:chOff x="1372858" y="2970760"/>
            <a:chExt cx="11256594" cy="830011"/>
          </a:xfrm>
        </p:grpSpPr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2033718" y="2970760"/>
              <a:ext cx="10595734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Dựa vào dàn ý bài văn miêu tả cơn mưa đã lập ở tiết trước, viết được một đoạn văn có chi tiết và hình ảnh hợp lí.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1372858" y="3158228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756F18-DEAC-4CC3-AFAA-FBD2F4ED0BB6}"/>
              </a:ext>
            </a:extLst>
          </p:cNvPr>
          <p:cNvSpPr txBox="1"/>
          <p:nvPr/>
        </p:nvSpPr>
        <p:spPr>
          <a:xfrm>
            <a:off x="3036092" y="801023"/>
            <a:ext cx="5282718" cy="11058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YÊU CẦU CẦN ĐẠT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84856" y="1227785"/>
            <a:ext cx="95561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Quỳnh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Liên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quang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4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nhưng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chưa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chọn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giúp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thêm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chỗ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dấu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(…)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84856" y="2920556"/>
            <a:ext cx="182495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84856" y="3606356"/>
            <a:ext cx="95561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ào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đổ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dường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ngừng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ào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ạt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ngớt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tạnh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hẳn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1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300766" y="354016"/>
            <a:ext cx="1602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00766" y="846786"/>
            <a:ext cx="92856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rực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thảm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cỏ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lấp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đùa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giỡn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nhót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gợn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sóng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Nhuệ.Mấy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chim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đậu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cành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cát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hót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véo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von.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Chị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Đàn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mèo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hoang</a:t>
            </a:r>
            <a:r>
              <a:rPr lang="en-US" altLang="en-US" sz="2400" b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62666" y="2843226"/>
            <a:ext cx="3435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62666" y="3471876"/>
            <a:ext cx="9646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lẽ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cối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tươi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tất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62666" y="4100526"/>
            <a:ext cx="2554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62666" y="4624401"/>
            <a:ext cx="96843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khô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cộ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nườm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nượp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mắc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cửi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mấy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bím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tóc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tun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ngủn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vung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vẩy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3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28" y="2073499"/>
            <a:ext cx="3115742" cy="17984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803820" y="1111740"/>
            <a:ext cx="5628068" cy="37219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14367" y="2073499"/>
            <a:ext cx="60069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Đọc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và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nêu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ý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chính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của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mỗi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đoạn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văn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7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90926" y="2477310"/>
            <a:ext cx="115584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6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Ánh</a:t>
            </a:r>
            <a:r>
              <a:rPr lang="en-US" sz="26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nắng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90926" y="4136986"/>
            <a:ext cx="39976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Cây</a:t>
            </a:r>
            <a:r>
              <a:rPr lang="en-US" sz="28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cối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90926" y="991616"/>
            <a:ext cx="11430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6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Giới</a:t>
            </a:r>
            <a:r>
              <a:rPr lang="en-US" sz="26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thiệu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rào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ngay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90926" y="5722226"/>
            <a:ext cx="1143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phố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326523" y="386366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2928730" y="98426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56257" y="795871"/>
            <a:ext cx="1383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56257" y="1966870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2" name="Right Arrow 11"/>
          <p:cNvSpPr/>
          <p:nvPr/>
        </p:nvSpPr>
        <p:spPr>
          <a:xfrm>
            <a:off x="2958464" y="2564771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991" y="2376375"/>
            <a:ext cx="1383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6256" y="3604776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1401912" y="4017278"/>
            <a:ext cx="1383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958464" y="422444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85991" y="5190016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ight Arrow 17"/>
          <p:cNvSpPr/>
          <p:nvPr/>
        </p:nvSpPr>
        <p:spPr>
          <a:xfrm>
            <a:off x="2988199" y="580968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45459" y="5634766"/>
            <a:ext cx="1383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9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426804" y="457633"/>
            <a:ext cx="11658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1 :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thiệu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rào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ngay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82105" y="1157538"/>
            <a:ext cx="931417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   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đổ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xuống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mọi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hoạt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dường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ngừng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nhìn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thấy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màn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xóa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Mấy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xe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phóng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qua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làm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bắn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tung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tóe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Một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ngớt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dần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hẳn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4" y="3415467"/>
            <a:ext cx="4468970" cy="2979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3" y="3457881"/>
            <a:ext cx="5184014" cy="2840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5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6458" y="852951"/>
            <a:ext cx="9831946" cy="24622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chiếu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sáng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rực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thảm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cỏ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xanh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lấp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đùa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giỡn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nhảy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nhót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với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gợn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sóng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dòng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Nhuệ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Mấy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chú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chim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rõ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đầu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giờ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đã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đậu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cành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cây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cất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tiếng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hót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véo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von.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tơ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ẩn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náu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dưới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gốc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bàng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rũ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rũ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lông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ướt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lướt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thướt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Đàn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con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lông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còn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khô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đang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lủn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chủn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chạy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theo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mẹ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kêu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chiếp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chiếp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Chú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mèo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khoang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dung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từ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ụ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rơm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chạy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sân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Chú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chỗ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nắng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nằm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duỗi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dài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vẻ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khoái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chí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lắm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97207" y="360509"/>
            <a:ext cx="6373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Ánh</a:t>
            </a:r>
            <a:r>
              <a:rPr lang="en-US" sz="24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6458" y="360508"/>
            <a:ext cx="14864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2 </a:t>
            </a:r>
            <a:r>
              <a:rPr lang="en-US" sz="2600" dirty="0" smtClean="0">
                <a:solidFill>
                  <a:srgbClr val="800000"/>
                </a:solidFill>
                <a:latin typeface="Arial" panose="020B0604020202020204" pitchFamily="34" charset="0"/>
              </a:rPr>
              <a:t>:</a:t>
            </a:r>
            <a:endParaRPr lang="en-US" sz="2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96" y="3500694"/>
            <a:ext cx="3364563" cy="2523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3500694"/>
            <a:ext cx="4006603" cy="25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1013</Words>
  <Application>Microsoft Office PowerPoint</Application>
  <PresentationFormat>Custom</PresentationFormat>
  <Paragraphs>58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Nature Activities Binder by Slidesgo</vt:lpstr>
      <vt:lpstr>1_Nature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trải nghiệm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29</cp:revision>
  <dcterms:created xsi:type="dcterms:W3CDTF">2021-09-07T17:21:00Z</dcterms:created>
  <dcterms:modified xsi:type="dcterms:W3CDTF">2021-09-18T03:58:06Z</dcterms:modified>
</cp:coreProperties>
</file>