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6" r:id="rId2"/>
    <p:sldId id="359" r:id="rId3"/>
    <p:sldId id="360" r:id="rId4"/>
    <p:sldId id="263" r:id="rId5"/>
    <p:sldId id="333" r:id="rId6"/>
    <p:sldId id="343" r:id="rId7"/>
    <p:sldId id="348" r:id="rId8"/>
    <p:sldId id="350" r:id="rId9"/>
    <p:sldId id="349" r:id="rId10"/>
    <p:sldId id="358" r:id="rId11"/>
    <p:sldId id="260" r:id="rId12"/>
  </p:sldIdLst>
  <p:sldSz cx="12192000" cy="6858000"/>
  <p:notesSz cx="6954838" cy="93091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9" autoAdjust="0"/>
  </p:normalViewPr>
  <p:slideViewPr>
    <p:cSldViewPr snapToGrid="0">
      <p:cViewPr>
        <p:scale>
          <a:sx n="52" d="100"/>
          <a:sy n="52" d="100"/>
        </p:scale>
        <p:origin x="-1176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354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9027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làm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3449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2719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2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bước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bước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nào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gọi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bước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“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Rút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đơn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vị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”.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=&gt;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Chốt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giải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toán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tỉ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lệ</a:t>
            </a:r>
            <a:endParaRPr lang="en-US" sz="1200" b="1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6845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Nêu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mqh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giữa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tiền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mua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vở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vở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mua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endParaRPr lang="en-US" sz="120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Chốt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b="1" i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</a:t>
            </a:r>
            <a:r>
              <a:rPr lang="en-US" sz="1200" b="1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rút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vị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*PT: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HSNK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lập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tỉ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/>
              <a:t>=&gt; Con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29126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GV </a:t>
            </a:r>
            <a:r>
              <a:rPr lang="en-US" sz="1200" b="1" i="1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chốt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rút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vị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*PT: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HSNK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lập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tỉ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226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GV </a:t>
            </a:r>
            <a:r>
              <a:rPr lang="en-US" sz="1200" b="1" i="1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chốt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</a:t>
            </a:r>
            <a:r>
              <a:rPr lang="en-US" sz="1200" b="1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rút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vị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=&gt; Qua </a:t>
            </a:r>
            <a:r>
              <a:rPr lang="en-US" dirty="0" err="1"/>
              <a:t>các</a:t>
            </a:r>
            <a:r>
              <a:rPr lang="en-US" dirty="0"/>
              <a:t> BT con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70272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6667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33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2E0F1F-6A0B-4DB9-84D7-DFDC2FE38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ACEE317-9F5D-4BE2-82E5-4C10C762E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B8E840D-A4DD-44DF-A344-36EAD0D14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FB163E-ABFC-4DD3-86D9-F60715AC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1D4887-EC00-40EA-B0D3-4B0A3ECE3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291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3D8A23-FF33-4213-84DF-D9646231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E6F594D-0891-4D04-9383-FD125A6DD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A5F090-0F75-4670-8123-B8807B09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121DB30-B540-40B1-86B1-BAEF8EBE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108219-3C4C-4876-BAB1-80CB193D4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528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87B470B-B147-4461-844C-7DF2238F0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743D972-FDDB-4E45-AC1C-E1825392B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AAC2B7D-951B-4594-BE70-26820786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0ECBA6-5FF4-48C3-9EF4-58BA8DDCC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9AF6A52-5F45-4A5D-AF4D-2CE485807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382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AB2B7-543E-4ACA-92BC-24A1DCF17E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660210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65C60C-8618-46AD-82FB-74EFFF22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BC9C31-DB43-4DE0-BBAE-F6533C7D0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1BF5FA-C717-47B0-9147-7095DAD6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E616B44-75AE-4021-8DA4-C2C9231D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838A47E-0FA1-4D07-9575-3DAE9B35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969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7A1CF6-67B5-485A-AFB2-FC21C726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3A35E1A-39CC-441E-B90C-4356CEF96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0EF07A-9F41-451F-8ABB-B8032FD5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A2DB6F8-4ACC-4A4D-A7FC-D70EA8C5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ACE8AE-BF2D-4327-BC7C-68E82697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609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7166E8-70FA-498F-A185-66694154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469655-3A4A-4E4B-9C62-0C9ED45ED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46489C4-AF11-4BFD-81C1-1025F5633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876C25E-ECBE-4B92-8E86-21375819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ADD08B1-C7A0-4AA1-826A-EB7B2490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79D1532-F6D5-444C-AA1E-3C957426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083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A1C42C-C8D8-487F-9C00-C48EBBA9A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90D0D14-930A-4682-84CF-38DB0E0AE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A95F1D2-5EDC-47C7-A9D1-785E1C8B1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57FA686-148F-4DAD-BD39-9BD8331D9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D00777B-E858-4CF5-9160-EC8707666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3BE4070-16AC-4EDD-96C5-5AE361D61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8B043A7-929C-470D-A4BE-C2F4D588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3E4C6AA-44DE-4D51-9510-0A806B7A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230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829964-08F6-4BC0-BD1D-B3099953C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0884694-FC6B-47F0-B6D6-9BF58624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F423B09-0F29-4D33-8B65-851AC550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710744A-2483-4891-945B-C0B16975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061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9DEF1E3-8B28-4ACC-B472-69AE99ED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D0EBF5C-03F3-4922-B6F5-65DD0C76E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F6CB553-09C5-4FF7-8BE8-32496D27B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342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A6CFF6-2056-4B58-ADD3-51595110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EF9CE0-C8FE-472C-9C20-A80C3C462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DADF73F-6AB4-41C3-BA4C-3C4E890D9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9A0722A-50A2-489F-9A73-4E8FE306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B2F741A-656B-4A0A-921D-76E436AA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34869C7-3458-44DA-9C1B-A95D28E4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601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D6EE83-D48E-4134-A69C-30F2DB411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6F25701-90DE-41E4-AE94-C173571E7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EC50613-A124-46F2-BB74-6CF629F59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CA43506-D81B-47EE-AD1C-DDC7DE67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C5686FE-DB66-494C-9874-A780A818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9FC207F-772D-4434-B846-24E2D526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992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8F28569-83E0-495F-A414-B3FA911A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A40D851-540A-4C2B-80DF-E973A01E4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4E3F5E-249B-450D-BFB8-31B192538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6938F0-CD65-4F7F-9B72-F499B6126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BFDB71-DFAF-4BE5-8CD5-AF1EF98BE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171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DD4F1A8-2090-4098-988F-B5D010AE19B2}"/>
              </a:ext>
            </a:extLst>
          </p:cNvPr>
          <p:cNvSpPr txBox="1"/>
          <p:nvPr/>
        </p:nvSpPr>
        <p:spPr>
          <a:xfrm>
            <a:off x="1680971" y="2921168"/>
            <a:ext cx="98414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BÀI:LUYỆN TẬP (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6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19)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481333"/>
              </p:ext>
            </p:extLst>
          </p:nvPr>
        </p:nvGraphicFramePr>
        <p:xfrm>
          <a:off x="3729090" y="4356861"/>
          <a:ext cx="3512127" cy="2281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5" imgW="2191817" imgH="1424635" progId="MS_ClipArt_Gallery.2">
                  <p:embed/>
                </p:oleObj>
              </mc:Choice>
              <mc:Fallback>
                <p:oleObj name="Clip" r:id="rId5" imgW="2191817" imgH="1424635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090" y="4356861"/>
                        <a:ext cx="3512127" cy="22816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DD4F1A8-2090-4098-988F-B5D010AE19B2}"/>
              </a:ext>
            </a:extLst>
          </p:cNvPr>
          <p:cNvSpPr txBox="1"/>
          <p:nvPr/>
        </p:nvSpPr>
        <p:spPr>
          <a:xfrm>
            <a:off x="4399426" y="1905505"/>
            <a:ext cx="47093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</p:spTree>
    <p:extLst>
      <p:ext uri="{BB962C8B-B14F-4D97-AF65-F5344CB8AC3E}">
        <p14:creationId xmlns:p14="http://schemas.microsoft.com/office/powerpoint/2010/main" val="354817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2449" y="2808560"/>
            <a:ext cx="7566799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9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...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42449" y="5635355"/>
            <a:ext cx="2294218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76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81FF984-8AB3-4D9F-A311-7DABB226D1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7565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4D6018C-F17E-4655-A45A-7B9AAD3354A8}"/>
              </a:ext>
            </a:extLst>
          </p:cNvPr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D67D968D-955B-4E6C-AB17-820227EE9A27}"/>
              </a:ext>
            </a:extLst>
          </p:cNvPr>
          <p:cNvSpPr txBox="1">
            <a:spLocks noChangeArrowheads="1"/>
          </p:cNvSpPr>
          <p:nvPr/>
        </p:nvSpPr>
        <p:spPr>
          <a:xfrm>
            <a:off x="1218955" y="2650284"/>
            <a:ext cx="10070611" cy="2954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33EC1BA2-DE39-4B98-94B6-A7C3EA36F1B7}"/>
              </a:ext>
            </a:extLst>
          </p:cNvPr>
          <p:cNvSpPr txBox="1">
            <a:spLocks noChangeArrowheads="1"/>
          </p:cNvSpPr>
          <p:nvPr/>
        </p:nvSpPr>
        <p:spPr>
          <a:xfrm>
            <a:off x="5411766" y="1912380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9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259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>
            <a:extLst>
              <a:ext uri="{FF2B5EF4-FFF2-40B4-BE49-F238E27FC236}">
                <a16:creationId xmlns="" xmlns:a16="http://schemas.microsoft.com/office/drawing/2014/main" id="{74B628A0-FDBB-4F84-949E-539679307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7757" y="3559629"/>
            <a:ext cx="9550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AutoNum type="alphaUcPeriod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cây</a:t>
            </a:r>
            <a:endParaRPr lang="en-US" alt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AutoNum type="alphaUcPeriod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144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cây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C.145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cây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9335AAB-F2BD-4296-B3B4-C4E578FA3DCC}"/>
              </a:ext>
            </a:extLst>
          </p:cNvPr>
          <p:cNvSpPr txBox="1"/>
          <p:nvPr/>
        </p:nvSpPr>
        <p:spPr>
          <a:xfrm>
            <a:off x="477157" y="1161005"/>
            <a:ext cx="97397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5A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48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Oval 6">
            <a:extLst>
              <a:ext uri="{FF2B5EF4-FFF2-40B4-BE49-F238E27FC236}">
                <a16:creationId xmlns="" xmlns:a16="http://schemas.microsoft.com/office/drawing/2014/main" id="{DCFB922F-BC22-4BB3-9751-4CB68B5A6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090" y="4294870"/>
            <a:ext cx="537633" cy="591619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4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>
            <a:extLst>
              <a:ext uri="{FF2B5EF4-FFF2-40B4-BE49-F238E27FC236}">
                <a16:creationId xmlns="" xmlns:a16="http://schemas.microsoft.com/office/drawing/2014/main" id="{68F07B36-3BA2-40D8-B9B9-5ECB3AE0FCAF}"/>
              </a:ext>
            </a:extLst>
          </p:cNvPr>
          <p:cNvSpPr/>
          <p:nvPr/>
        </p:nvSpPr>
        <p:spPr bwMode="auto">
          <a:xfrm>
            <a:off x="377728" y="2086380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="" xmlns:a16="http://schemas.microsoft.com/office/drawing/2014/main" id="{663E4E5C-77B3-46BB-977F-8C732BFEE130}"/>
              </a:ext>
            </a:extLst>
          </p:cNvPr>
          <p:cNvSpPr/>
          <p:nvPr/>
        </p:nvSpPr>
        <p:spPr bwMode="auto">
          <a:xfrm>
            <a:off x="377728" y="3860395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52704" y="2021798"/>
            <a:ext cx="104814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52704" y="3625612"/>
            <a:ext cx="100865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AB0DD3DF-28F9-4839-9952-1B860629DC09}"/>
              </a:ext>
            </a:extLst>
          </p:cNvPr>
          <p:cNvSpPr txBox="1">
            <a:spLocks/>
          </p:cNvSpPr>
          <p:nvPr/>
        </p:nvSpPr>
        <p:spPr>
          <a:xfrm>
            <a:off x="2400883" y="663784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</a:p>
        </p:txBody>
      </p:sp>
    </p:spTree>
    <p:extLst>
      <p:ext uri="{BB962C8B-B14F-4D97-AF65-F5344CB8AC3E}">
        <p14:creationId xmlns:p14="http://schemas.microsoft.com/office/powerpoint/2010/main" val="267534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1139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1944624" y="342485"/>
            <a:ext cx="10332720" cy="129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Mua 12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84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			                  </a:t>
            </a:r>
            <a:endParaRPr lang="en-US" sz="4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	                      </a:t>
            </a: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609599" y="1903737"/>
            <a:ext cx="517467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i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i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12quyển: 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84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...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	</a:t>
            </a:r>
          </a:p>
        </p:txBody>
      </p:sp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5313218" y="1903737"/>
            <a:ext cx="64008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84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000 : 12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7 000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  </a:t>
            </a:r>
          </a:p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7 000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x 30 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210 000(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21 000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61037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97165" y="303721"/>
            <a:ext cx="9271091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72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/>
              <a:t>                                                                 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387930" y="2493967"/>
            <a:ext cx="34544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sz="2800" b="1" u="sng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346366" y="3253041"/>
            <a:ext cx="5588000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tá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= 24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72 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397165" y="4336721"/>
            <a:ext cx="467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5292436" y="2304269"/>
            <a:ext cx="0" cy="441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5745018" y="2615625"/>
            <a:ext cx="604058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	</a:t>
            </a:r>
            <a:r>
              <a:rPr lang="en-US" sz="3200" dirty="0">
                <a:latin typeface="Times New Roman" pitchFamily="18" charset="0"/>
              </a:rPr>
              <a:t>2 </a:t>
            </a:r>
            <a:r>
              <a:rPr lang="en-US" sz="3200" dirty="0" err="1">
                <a:latin typeface="Times New Roman" pitchFamily="18" charset="0"/>
              </a:rPr>
              <a:t>tá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bút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chì</a:t>
            </a:r>
            <a:r>
              <a:rPr lang="en-US" sz="3200" dirty="0">
                <a:latin typeface="Times New Roman" pitchFamily="18" charset="0"/>
              </a:rPr>
              <a:t> = 24 </a:t>
            </a:r>
            <a:r>
              <a:rPr lang="en-US" sz="3200" dirty="0" err="1">
                <a:latin typeface="Times New Roman" pitchFamily="18" charset="0"/>
              </a:rPr>
              <a:t>bút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chì</a:t>
            </a:r>
            <a:endParaRPr lang="en-US" sz="3200" dirty="0">
              <a:latin typeface="Times New Roman" pitchFamily="18" charset="0"/>
            </a:endParaRPr>
          </a:p>
          <a:p>
            <a:pPr eaLnBrk="1" hangingPunct="1"/>
            <a:r>
              <a:rPr lang="en-US" sz="3200" dirty="0">
                <a:latin typeface="Times New Roman" pitchFamily="18" charset="0"/>
              </a:rPr>
              <a:t>8 </a:t>
            </a:r>
            <a:r>
              <a:rPr lang="en-US" sz="3200" dirty="0" err="1">
                <a:latin typeface="Times New Roman" pitchFamily="18" charset="0"/>
              </a:rPr>
              <a:t>cái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bút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kém</a:t>
            </a:r>
            <a:r>
              <a:rPr lang="en-US" sz="3200" dirty="0">
                <a:latin typeface="Times New Roman" pitchFamily="18" charset="0"/>
              </a:rPr>
              <a:t> 24 </a:t>
            </a:r>
            <a:r>
              <a:rPr lang="en-US" sz="3200" dirty="0" err="1">
                <a:latin typeface="Times New Roman" pitchFamily="18" charset="0"/>
              </a:rPr>
              <a:t>cái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bút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lần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</a:rPr>
              <a:t>:</a:t>
            </a:r>
          </a:p>
          <a:p>
            <a:pPr eaLnBrk="1" hangingPunct="1"/>
            <a:r>
              <a:rPr lang="en-US" sz="3200" dirty="0">
                <a:latin typeface="Times New Roman" pitchFamily="18" charset="0"/>
              </a:rPr>
              <a:t>          24 : 8 = 3 (</a:t>
            </a:r>
            <a:r>
              <a:rPr lang="en-US" sz="3200" dirty="0" err="1">
                <a:latin typeface="Times New Roman" pitchFamily="18" charset="0"/>
              </a:rPr>
              <a:t>lần</a:t>
            </a:r>
            <a:r>
              <a:rPr lang="en-US" sz="3200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en-US" sz="3200" dirty="0" err="1">
                <a:latin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mua</a:t>
            </a:r>
            <a:r>
              <a:rPr lang="en-US" sz="3200" dirty="0">
                <a:latin typeface="Times New Roman" pitchFamily="18" charset="0"/>
              </a:rPr>
              <a:t> 8 </a:t>
            </a:r>
            <a:r>
              <a:rPr lang="en-US" sz="3200" dirty="0" err="1">
                <a:latin typeface="Times New Roman" pitchFamily="18" charset="0"/>
              </a:rPr>
              <a:t>cái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bút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chì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</a:rPr>
              <a:t>:</a:t>
            </a:r>
          </a:p>
          <a:p>
            <a:pPr eaLnBrk="1" hangingPunct="1"/>
            <a:r>
              <a:rPr lang="en-US" sz="3200" dirty="0">
                <a:latin typeface="Times New Roman" pitchFamily="18" charset="0"/>
              </a:rPr>
              <a:t>         </a:t>
            </a:r>
            <a:r>
              <a:rPr lang="en-US" sz="3200" dirty="0" smtClean="0">
                <a:latin typeface="Times New Roman" pitchFamily="18" charset="0"/>
              </a:rPr>
              <a:t>72 </a:t>
            </a:r>
            <a:r>
              <a:rPr lang="en-US" sz="3200" dirty="0">
                <a:latin typeface="Times New Roman" pitchFamily="18" charset="0"/>
              </a:rPr>
              <a:t>000 : 3  = </a:t>
            </a:r>
            <a:r>
              <a:rPr lang="en-US" sz="3200" dirty="0" smtClean="0">
                <a:latin typeface="Times New Roman" pitchFamily="18" charset="0"/>
              </a:rPr>
              <a:t>24 000 </a:t>
            </a:r>
            <a:r>
              <a:rPr lang="en-US" sz="3200" dirty="0">
                <a:latin typeface="Times New Roman" pitchFamily="18" charset="0"/>
              </a:rPr>
              <a:t>(</a:t>
            </a:r>
            <a:r>
              <a:rPr lang="en-US" sz="3200" dirty="0" err="1">
                <a:latin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en-US" sz="3200" b="1" i="1" dirty="0">
                <a:latin typeface="Times New Roman" pitchFamily="18" charset="0"/>
              </a:rPr>
              <a:t>                     </a:t>
            </a:r>
            <a:r>
              <a:rPr lang="en-US" sz="3200" b="1" i="1" dirty="0" err="1">
                <a:latin typeface="Times New Roman" pitchFamily="18" charset="0"/>
              </a:rPr>
              <a:t>Đáp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</a:rPr>
              <a:t>: </a:t>
            </a:r>
            <a:r>
              <a:rPr lang="en-US" sz="3200" b="1" i="1" dirty="0" smtClean="0">
                <a:latin typeface="Times New Roman" pitchFamily="18" charset="0"/>
              </a:rPr>
              <a:t>24 </a:t>
            </a:r>
            <a:r>
              <a:rPr lang="en-US" sz="3200" b="1" i="1" dirty="0">
                <a:latin typeface="Times New Roman" pitchFamily="18" charset="0"/>
              </a:rPr>
              <a:t>000 </a:t>
            </a:r>
            <a:r>
              <a:rPr lang="en-US" sz="3200" b="1" i="1" dirty="0" err="1">
                <a:latin typeface="Times New Roman" pitchFamily="18" charset="0"/>
              </a:rPr>
              <a:t>đồng</a:t>
            </a:r>
            <a:r>
              <a:rPr lang="en-US" sz="3200" b="1" i="1" dirty="0">
                <a:latin typeface="Times New Roman" pitchFamily="18" charset="0"/>
              </a:rPr>
              <a:t> </a:t>
            </a:r>
          </a:p>
          <a:p>
            <a:pPr eaLnBrk="1" hangingPunct="1"/>
            <a:endParaRPr lang="en-US" sz="3200" b="1" i="1" dirty="0">
              <a:latin typeface="Times New Roman" pitchFamily="18" charset="0"/>
            </a:endParaRPr>
          </a:p>
          <a:p>
            <a:pPr eaLnBrk="1" hangingPunct="1"/>
            <a:endParaRPr lang="en-US" sz="3200" b="1" dirty="0">
              <a:latin typeface="Times New Roman" pitchFamily="18" charset="0"/>
            </a:endParaRPr>
          </a:p>
          <a:p>
            <a:pPr eaLnBrk="1" hangingPunct="1"/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7511472" y="2022901"/>
            <a:ext cx="19754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727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/>
      <p:bldP spid="76809" grpId="0" animBg="1"/>
      <p:bldP spid="5127" grpId="0"/>
      <p:bldP spid="51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812800" y="533401"/>
            <a:ext cx="944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304800" y="383451"/>
            <a:ext cx="114300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120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160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472017" y="2530629"/>
            <a:ext cx="2235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sz="32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6096000" y="2109010"/>
            <a:ext cx="2798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472017" y="3192349"/>
            <a:ext cx="416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3 ô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457200" y="3854068"/>
            <a:ext cx="416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160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ôtô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4804833" y="2810344"/>
            <a:ext cx="708236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5080003" y="3404393"/>
            <a:ext cx="4876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120 : 3 = 40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4673600" y="4019240"/>
            <a:ext cx="62992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160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5588000" y="4648200"/>
            <a:ext cx="416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160 : 40 = 4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Text Box 23"/>
          <p:cNvSpPr txBox="1">
            <a:spLocks noChangeArrowheads="1"/>
          </p:cNvSpPr>
          <p:nvPr/>
        </p:nvSpPr>
        <p:spPr bwMode="auto">
          <a:xfrm>
            <a:off x="6684434" y="6361113"/>
            <a:ext cx="367876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6223001" y="5302992"/>
            <a:ext cx="4140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4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tô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3" name="Line 25"/>
          <p:cNvSpPr>
            <a:spLocks noChangeShapeType="1"/>
          </p:cNvSpPr>
          <p:nvPr/>
        </p:nvSpPr>
        <p:spPr bwMode="auto">
          <a:xfrm>
            <a:off x="4354944" y="2109519"/>
            <a:ext cx="13855" cy="42150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7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2" grpId="0"/>
      <p:bldP spid="68623" grpId="0"/>
      <p:bldP spid="68624" grpId="0"/>
      <p:bldP spid="68625" grpId="0"/>
      <p:bldP spid="68627" grpId="0"/>
      <p:bldP spid="68628" grpId="0"/>
      <p:bldP spid="68629" grpId="0"/>
      <p:bldP spid="68630" grpId="0"/>
      <p:bldP spid="6157" grpId="0"/>
      <p:bldP spid="68632" grpId="0"/>
      <p:bldP spid="686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11"/>
          <p:cNvSpPr>
            <a:spLocks noChangeArrowheads="1" noChangeShapeType="1" noTextEdit="1"/>
          </p:cNvSpPr>
          <p:nvPr/>
        </p:nvSpPr>
        <p:spPr bwMode="auto">
          <a:xfrm>
            <a:off x="406400" y="228601"/>
            <a:ext cx="100330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841248" y="-18906"/>
            <a:ext cx="1118006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300 000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>
              <a:spcBef>
                <a:spcPct val="50000"/>
              </a:spcBef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609600" y="1905000"/>
            <a:ext cx="314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200" b="1" u="sng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507999" y="2576663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300 000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508000" y="3161438"/>
            <a:ext cx="467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4876800" y="2544188"/>
            <a:ext cx="64940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4470399" y="3173850"/>
            <a:ext cx="6502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    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300 000 : 2  =  150 000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4775199" y="3682425"/>
            <a:ext cx="660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5689599" y="4215825"/>
            <a:ext cx="6502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150 000  x 5  = 750 000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6502399" y="4749225"/>
            <a:ext cx="518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750 000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4624832" y="1981200"/>
            <a:ext cx="0" cy="3505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1">
            <a:extLst>
              <a:ext uri="{FF2B5EF4-FFF2-40B4-BE49-F238E27FC236}">
                <a16:creationId xmlns="" xmlns:a16="http://schemas.microsoft.com/office/drawing/2014/main" id="{3E2E4455-9D27-4857-8C3C-BC7B834C9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088" y="1967643"/>
            <a:ext cx="19754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250747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5" grpId="0"/>
      <p:bldP spid="48147" grpId="0"/>
      <p:bldP spid="48148" grpId="0"/>
      <p:bldP spid="48149" grpId="0"/>
      <p:bldP spid="48150" grpId="0"/>
      <p:bldP spid="48155" grpId="0"/>
      <p:bldP spid="48156" grpId="0"/>
      <p:bldP spid="48157" grpId="0"/>
      <p:bldP spid="48158" grpId="0"/>
      <p:bldP spid="48159" grpId="0" animBg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646</Words>
  <Application>Microsoft Office PowerPoint</Application>
  <PresentationFormat>Custom</PresentationFormat>
  <Paragraphs>89</Paragraphs>
  <Slides>11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205</cp:revision>
  <cp:lastPrinted>2021-04-06T22:48:27Z</cp:lastPrinted>
  <dcterms:created xsi:type="dcterms:W3CDTF">2021-04-05T03:43:09Z</dcterms:created>
  <dcterms:modified xsi:type="dcterms:W3CDTF">2021-09-26T04:10:41Z</dcterms:modified>
</cp:coreProperties>
</file>