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8"/>
  </p:notesMasterIdLst>
  <p:sldIdLst>
    <p:sldId id="333" r:id="rId2"/>
    <p:sldId id="299" r:id="rId3"/>
    <p:sldId id="336" r:id="rId4"/>
    <p:sldId id="316" r:id="rId5"/>
    <p:sldId id="349" r:id="rId6"/>
    <p:sldId id="269" r:id="rId7"/>
    <p:sldId id="297" r:id="rId8"/>
    <p:sldId id="270" r:id="rId9"/>
    <p:sldId id="332" r:id="rId10"/>
    <p:sldId id="271" r:id="rId11"/>
    <p:sldId id="324" r:id="rId12"/>
    <p:sldId id="323" r:id="rId13"/>
    <p:sldId id="321" r:id="rId14"/>
    <p:sldId id="322" r:id="rId15"/>
    <p:sldId id="273" r:id="rId16"/>
    <p:sldId id="274" r:id="rId17"/>
    <p:sldId id="275" r:id="rId18"/>
    <p:sldId id="276" r:id="rId19"/>
    <p:sldId id="278" r:id="rId20"/>
    <p:sldId id="348" r:id="rId21"/>
    <p:sldId id="279" r:id="rId22"/>
    <p:sldId id="280" r:id="rId23"/>
    <p:sldId id="325" r:id="rId24"/>
    <p:sldId id="319" r:id="rId25"/>
    <p:sldId id="286" r:id="rId26"/>
    <p:sldId id="287" r:id="rId27"/>
    <p:sldId id="284" r:id="rId28"/>
    <p:sldId id="285" r:id="rId29"/>
    <p:sldId id="289" r:id="rId30"/>
    <p:sldId id="290" r:id="rId31"/>
    <p:sldId id="326" r:id="rId32"/>
    <p:sldId id="291" r:id="rId33"/>
    <p:sldId id="292" r:id="rId34"/>
    <p:sldId id="293" r:id="rId35"/>
    <p:sldId id="340" r:id="rId36"/>
    <p:sldId id="341" r:id="rId37"/>
    <p:sldId id="346" r:id="rId38"/>
    <p:sldId id="347" r:id="rId39"/>
    <p:sldId id="345" r:id="rId40"/>
    <p:sldId id="343" r:id="rId41"/>
    <p:sldId id="309" r:id="rId42"/>
    <p:sldId id="310" r:id="rId43"/>
    <p:sldId id="311" r:id="rId44"/>
    <p:sldId id="312" r:id="rId45"/>
    <p:sldId id="314" r:id="rId46"/>
    <p:sldId id="296" r:id="rId47"/>
  </p:sldIdLst>
  <p:sldSz cx="12192000" cy="6858000"/>
  <p:notesSz cx="6858000" cy="9144000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FF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37" autoAdjust="0"/>
    <p:restoredTop sz="94660"/>
  </p:normalViewPr>
  <p:slideViewPr>
    <p:cSldViewPr>
      <p:cViewPr varScale="1">
        <p:scale>
          <a:sx n="42" d="100"/>
          <a:sy n="42" d="100"/>
        </p:scale>
        <p:origin x="58" y="8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1D08B58-F87C-4224-B524-5C0BD5ED0D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8B9F07C7-E774-4DDB-8263-9A25D3ABBB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89A821-2FEC-4A30-845A-91C7B8CC70BE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52034ED1-B747-4CF3-8405-35CC185EF5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9F2D60F3-EB91-4BD0-B25D-EED4708BA1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04C214FA-C494-4749-8084-A015B1A4FF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9879" name="Rectangle 7">
            <a:extLst>
              <a:ext uri="{FF2B5EF4-FFF2-40B4-BE49-F238E27FC236}">
                <a16:creationId xmlns:a16="http://schemas.microsoft.com/office/drawing/2014/main" id="{314CE71B-2762-4044-82C9-6F704F227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53856A-CE35-4BBB-A6B4-CDA2BB8354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E803FE1C-558A-435E-A23D-0F821947C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785DEC6-7353-49CE-9E1B-37338D115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5CA05A87-1922-4005-9EF0-837724420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E612EA2-AB2B-47A2-9522-0621358FF88F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CD71518-9CB7-4DFC-BBA6-139DD25803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F7DEA60-91A6-4112-A691-8CF21971B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4DEC91A-9E1A-4ACF-B6FA-8FBCEBBE5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8D822E-3C64-432D-BB8A-131BDB8AC760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869813B-8AD4-464B-847F-94E41124F13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E5454A2-E4C1-4667-8EF9-225B657CF294}" type="slidenum">
              <a:rPr lang="en-US" altLang="en-US" sz="1200" b="0"/>
              <a:pPr algn="r" eaLnBrk="1" hangingPunct="1"/>
              <a:t>45</a:t>
            </a:fld>
            <a:endParaRPr lang="en-US" altLang="en-US" sz="1200" b="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245B6CF-732E-40FB-AE81-6D7168F83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BE9E043-A77D-4C6D-A5F2-4A1FC2D84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Ra töøng caâu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E979A6-9161-46A0-857C-47C1FB39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F47722-0A86-478B-AE2A-83B7C4BAD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730465-FFB0-48B3-B6F0-1BA37D9A6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3E761-E0C0-46D1-88A8-1F5F6462E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5620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578E0E-D035-4C99-BD9B-009147D36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FF3563-2FAD-4936-A9D8-5F188965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28BB38-B529-461C-A6FC-A0135E2E8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2388-1A25-4599-ADDD-419347D1D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7881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578E0E-D035-4C99-BD9B-009147D36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FF3563-2FAD-4936-A9D8-5F188965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28BB38-B529-461C-A6FC-A0135E2E8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2388-1A25-4599-ADDD-419347D1D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8812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578E0E-D035-4C99-BD9B-009147D36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FF3563-2FAD-4936-A9D8-5F188965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28BB38-B529-461C-A6FC-A0135E2E8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2388-1A25-4599-ADDD-419347D1D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4450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6289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036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9349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3285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681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2738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2086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6171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336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1399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86008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2C91F-5DC7-4D6C-9FA1-44D4E996F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8E9CA-5A4C-4103-BAAA-2D9746CF1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FBFBF-E3BD-4B2B-9505-E6702ACBF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0CC25-A42F-4A92-928D-9667967C7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03079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614323-B05F-4A65-8F68-20393ADF8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A8119-D055-4622-B3E2-4DAE91F1B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CEC40-2FA5-4B63-B87A-6E15E7B07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AF7B8-509F-4FF5-82BC-FD003FE18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2161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9A9152-469B-47EF-BC56-5405AA608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948999-6B4D-48F5-9715-5C8A455A0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94430A-DDF3-4946-AC0B-B2BA3B3E6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063FB-2A25-4757-8D48-14F2C058E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7825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9556BB-D6AF-43A6-9383-08C04A25B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95A49E-4A5C-47F5-994B-6A970FBF6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D74A50-AD7C-4552-BD9B-736610227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A98F1-EAAF-45F3-AC07-DEACC8D92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6407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4839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4395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106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1363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939078-91EB-4805-A93C-80E3D18C0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2E147A-331E-462F-B8CA-911301ADA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02D675-1099-48DD-BF94-C9A7258D9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26E39-B22E-4318-8E73-A56B6ACD3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2946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F018-D902-4297-A95A-C5BD829F9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5D8D36-10D5-45E1-BB89-8A460E0B8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0C7C9-F644-4261-A64D-A0AB338A8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272E9-1F95-4128-9FAF-1B10901B1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5097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E9D9A7-8E32-4EF2-AD33-3362C1800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E453DB-B442-428A-8E31-46E2455C8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8E4770-0EDF-4EF2-8FD7-E1DADFB1F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57548-F6D3-4374-9E01-39912D137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28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55FF371-7A0A-40CD-BFEC-AF9A44AD2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6C7A652-E344-45FD-BED2-F3D3A608E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6D2A57-DBCE-4EF5-898A-B2780632A5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7CE1E1-B9E5-442E-8D8D-E027A96FF3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37A32C-9C89-406A-B28F-DC2FAFE604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E776EC2E-86B8-4FE1-9AD2-9BE2422598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74" r:id="rId3"/>
    <p:sldLayoutId id="2147483973" r:id="rId4"/>
    <p:sldLayoutId id="2147483972" r:id="rId5"/>
    <p:sldLayoutId id="2147483971" r:id="rId6"/>
    <p:sldLayoutId id="2147483955" r:id="rId7"/>
    <p:sldLayoutId id="2147483956" r:id="rId8"/>
    <p:sldLayoutId id="2147483957" r:id="rId9"/>
    <p:sldLayoutId id="2147483958" r:id="rId10"/>
    <p:sldLayoutId id="2147483977" r:id="rId11"/>
    <p:sldLayoutId id="2147483975" r:id="rId12"/>
    <p:sldLayoutId id="2147483959" r:id="rId13"/>
    <p:sldLayoutId id="2147483978" r:id="rId14"/>
    <p:sldLayoutId id="2147483976" r:id="rId15"/>
    <p:sldLayoutId id="2147483970" r:id="rId16"/>
    <p:sldLayoutId id="2147483969" r:id="rId17"/>
    <p:sldLayoutId id="2147483968" r:id="rId18"/>
    <p:sldLayoutId id="2147483967" r:id="rId19"/>
    <p:sldLayoutId id="2147483966" r:id="rId20"/>
    <p:sldLayoutId id="2147483965" r:id="rId21"/>
    <p:sldLayoutId id="2147483964" r:id="rId22"/>
    <p:sldLayoutId id="2147483960" r:id="rId23"/>
    <p:sldLayoutId id="2147483961" r:id="rId24"/>
    <p:sldLayoutId id="2147483962" r:id="rId25"/>
    <p:sldLayoutId id="2147483963" r:id="rId26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Parthenon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vi.wikipedia.org/wiki/Athens" TargetMode="External"/><Relationship Id="rId5" Type="http://schemas.openxmlformats.org/officeDocument/2006/relationships/hyperlink" Target="https://vi.wikipedia.org/wiki/Acropolis" TargetMode="External"/><Relationship Id="rId4" Type="http://schemas.openxmlformats.org/officeDocument/2006/relationships/hyperlink" Target="https://vi.wikipedia.org/wiki/Athena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Powerpoint (Papoi) đẹp chuyên nghiệp, cuốn hút">
            <a:extLst>
              <a:ext uri="{FF2B5EF4-FFF2-40B4-BE49-F238E27FC236}">
                <a16:creationId xmlns:a16="http://schemas.microsoft.com/office/drawing/2014/main" id="{622207D9-D9BD-4F0E-B923-8D88C7531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" y="0"/>
            <a:ext cx="12246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36BF1017-18B2-4283-904E-C4B4163BA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7467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9461" name="Rectangle 15">
            <a:extLst>
              <a:ext uri="{FF2B5EF4-FFF2-40B4-BE49-F238E27FC236}">
                <a16:creationId xmlns:a16="http://schemas.microsoft.com/office/drawing/2014/main" id="{852133CE-1A6F-4CA7-A506-EA522E9F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5400" dirty="0" err="1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5400" dirty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5400" dirty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Q trường Đỏ 2">
            <a:extLst>
              <a:ext uri="{FF2B5EF4-FFF2-40B4-BE49-F238E27FC236}">
                <a16:creationId xmlns:a16="http://schemas.microsoft.com/office/drawing/2014/main" id="{2CE47C60-6CFC-4A2F-99B0-7996706D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>
            <a:extLst>
              <a:ext uri="{FF2B5EF4-FFF2-40B4-BE49-F238E27FC236}">
                <a16:creationId xmlns:a16="http://schemas.microsoft.com/office/drawing/2014/main" id="{3EFEDB2A-9799-4C4D-86CF-604AF569A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461125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TRUNG TÂM THỦ ĐÔ MÁT-XCƠ-VA</a:t>
            </a:r>
          </a:p>
        </p:txBody>
      </p:sp>
      <p:sp>
        <p:nvSpPr>
          <p:cNvPr id="28676" name="AutoShape 10" descr="dia-diem-du-lich-nga">
            <a:extLst>
              <a:ext uri="{FF2B5EF4-FFF2-40B4-BE49-F238E27FC236}">
                <a16:creationId xmlns:a16="http://schemas.microsoft.com/office/drawing/2014/main" id="{0C7E1956-F8BE-47B2-AF7F-BBABAE88D9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6625" y="1685925"/>
            <a:ext cx="523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8677" name="AutoShape 12" descr="dia-diem-du-lich-nga">
            <a:extLst>
              <a:ext uri="{FF2B5EF4-FFF2-40B4-BE49-F238E27FC236}">
                <a16:creationId xmlns:a16="http://schemas.microsoft.com/office/drawing/2014/main" id="{3DBD70CF-A116-4D27-AADF-290722F04C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6625" y="1685925"/>
            <a:ext cx="523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8678" name="AutoShape 14" descr="https://www.naciholidays.vn/Media/giangggg/dia-diem-du-lich-nga.jpg">
            <a:extLst>
              <a:ext uri="{FF2B5EF4-FFF2-40B4-BE49-F238E27FC236}">
                <a16:creationId xmlns:a16="http://schemas.microsoft.com/office/drawing/2014/main" id="{973D3CBB-6283-46D0-8B19-7BABE18F6F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949A56-7927-406F-A8C0-0F4A649F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7475"/>
            <a:ext cx="118872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0" name="Group 4">
            <a:extLst>
              <a:ext uri="{FF2B5EF4-FFF2-40B4-BE49-F238E27FC236}">
                <a16:creationId xmlns:a16="http://schemas.microsoft.com/office/drawing/2014/main" id="{0C9CE7BE-3AFD-4CA6-83C2-8D0FD7C035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9699" name="Picture 5" descr="https://www.naciholidays.vn/Media/giangggg/dia-diem-du-lich-nga.jpg">
              <a:extLst>
                <a:ext uri="{FF2B5EF4-FFF2-40B4-BE49-F238E27FC236}">
                  <a16:creationId xmlns:a16="http://schemas.microsoft.com/office/drawing/2014/main" id="{161AFC03-B3E8-4AA8-9FAA-B2BB41585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0" name="Text Box 6">
              <a:extLst>
                <a:ext uri="{FF2B5EF4-FFF2-40B4-BE49-F238E27FC236}">
                  <a16:creationId xmlns:a16="http://schemas.microsoft.com/office/drawing/2014/main" id="{D119DD28-2C00-4708-AF2C-ECE2D8A55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" y="4032"/>
              <a:ext cx="1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99"/>
                  </a:solidFill>
                </a:rPr>
                <a:t>Cung điện krem-lin</a:t>
              </a: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6" name="Group 4">
            <a:extLst>
              <a:ext uri="{FF2B5EF4-FFF2-40B4-BE49-F238E27FC236}">
                <a16:creationId xmlns:a16="http://schemas.microsoft.com/office/drawing/2014/main" id="{6297B791-B44B-4789-B09D-41B167660B2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948488"/>
            <a:chOff x="0" y="0"/>
            <a:chExt cx="5760" cy="4233"/>
          </a:xfrm>
        </p:grpSpPr>
        <p:pic>
          <p:nvPicPr>
            <p:cNvPr id="30723" name="Picture 5" descr="dia-diem-du-lich-nga-2">
              <a:extLst>
                <a:ext uri="{FF2B5EF4-FFF2-40B4-BE49-F238E27FC236}">
                  <a16:creationId xmlns:a16="http://schemas.microsoft.com/office/drawing/2014/main" id="{2E343B72-ED1F-4E3E-B4AE-285B232BB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Text Box 6">
              <a:extLst>
                <a:ext uri="{FF2B5EF4-FFF2-40B4-BE49-F238E27FC236}">
                  <a16:creationId xmlns:a16="http://schemas.microsoft.com/office/drawing/2014/main" id="{C7A94244-66A1-4AA8-89CB-76D641BD4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3991"/>
              <a:ext cx="433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99"/>
                  </a:solidFill>
                </a:rPr>
                <a:t>Quảng trường Đỏ với nét đẹp vừa hiện đại vừa uy nghi</a:t>
              </a:r>
              <a:r>
                <a:rPr lang="en-US" altLang="en-US" sz="2000">
                  <a:solidFill>
                    <a:srgbClr val="000099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91" name="Group 7">
            <a:extLst>
              <a:ext uri="{FF2B5EF4-FFF2-40B4-BE49-F238E27FC236}">
                <a16:creationId xmlns:a16="http://schemas.microsoft.com/office/drawing/2014/main" id="{63896440-1B0E-4A3C-ABA2-6AF78C634AE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27825"/>
            <a:chOff x="0" y="0"/>
            <a:chExt cx="5760" cy="4238"/>
          </a:xfrm>
        </p:grpSpPr>
        <p:pic>
          <p:nvPicPr>
            <p:cNvPr id="31747" name="Picture 5" descr="dia-diem-du-lich-nga-1">
              <a:extLst>
                <a:ext uri="{FF2B5EF4-FFF2-40B4-BE49-F238E27FC236}">
                  <a16:creationId xmlns:a16="http://schemas.microsoft.com/office/drawing/2014/main" id="{BA3D5DA9-37DC-4BDC-B3D6-9727B1B34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8" name="Text Box 6">
              <a:extLst>
                <a:ext uri="{FF2B5EF4-FFF2-40B4-BE49-F238E27FC236}">
                  <a16:creationId xmlns:a16="http://schemas.microsoft.com/office/drawing/2014/main" id="{32818E29-E7C4-4DE9-995E-224BF04D0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4007"/>
              <a:ext cx="30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Thánh đường </a:t>
              </a:r>
              <a:r>
                <a:rPr lang="en-US" altLang="en-US" sz="1800" i="1"/>
                <a:t>Saint Basils</a:t>
              </a:r>
              <a:r>
                <a:rPr lang="en-US" altLang="en-US" sz="1800"/>
                <a:t> lung linh rực rỡ</a:t>
              </a: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4" name="Group 6">
            <a:extLst>
              <a:ext uri="{FF2B5EF4-FFF2-40B4-BE49-F238E27FC236}">
                <a16:creationId xmlns:a16="http://schemas.microsoft.com/office/drawing/2014/main" id="{6620B61D-116C-4F26-8D1B-69CAED70C0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67513"/>
            <a:chOff x="0" y="0"/>
            <a:chExt cx="5760" cy="4263"/>
          </a:xfrm>
        </p:grpSpPr>
        <p:pic>
          <p:nvPicPr>
            <p:cNvPr id="32771" name="Picture 4" descr="dia-diem-du-lich-nga-3">
              <a:extLst>
                <a:ext uri="{FF2B5EF4-FFF2-40B4-BE49-F238E27FC236}">
                  <a16:creationId xmlns:a16="http://schemas.microsoft.com/office/drawing/2014/main" id="{20152F49-B8F3-43CE-914C-AD9975D9A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2" name="Text Box 5">
              <a:extLst>
                <a:ext uri="{FF2B5EF4-FFF2-40B4-BE49-F238E27FC236}">
                  <a16:creationId xmlns:a16="http://schemas.microsoft.com/office/drawing/2014/main" id="{6B313AEB-1577-4454-9BAD-D9570CD6F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8" y="4032"/>
              <a:ext cx="1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Cung điện mùa đông</a:t>
              </a:r>
              <a:r>
                <a:rPr lang="en-US" altLang="en-US" sz="1800"/>
                <a:t> 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199022">
            <a:extLst>
              <a:ext uri="{FF2B5EF4-FFF2-40B4-BE49-F238E27FC236}">
                <a16:creationId xmlns:a16="http://schemas.microsoft.com/office/drawing/2014/main" id="{06413AA5-CF5F-43D9-8BCD-BAACAF815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" y="1719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60152910">
            <a:extLst>
              <a:ext uri="{FF2B5EF4-FFF2-40B4-BE49-F238E27FC236}">
                <a16:creationId xmlns:a16="http://schemas.microsoft.com/office/drawing/2014/main" id="{9909ECC8-3DBD-40C6-A9FC-31F02163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59" y="49152"/>
            <a:ext cx="12192000" cy="679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6">
            <a:extLst>
              <a:ext uri="{FF2B5EF4-FFF2-40B4-BE49-F238E27FC236}">
                <a16:creationId xmlns:a16="http://schemas.microsoft.com/office/drawing/2014/main" id="{EAEC5E42-D414-4905-A577-0466525A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491288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CC"/>
                </a:solidFill>
                <a:latin typeface="Times New Roman" panose="02020603050405020304" pitchFamily="18" charset="0"/>
              </a:rPr>
              <a:t>RỪNG TAI-GA Ở LIÊN BANG NGA</a:t>
            </a:r>
          </a:p>
        </p:txBody>
      </p:sp>
      <p:pic>
        <p:nvPicPr>
          <p:cNvPr id="11272" name="Picture 8" descr="2_277748">
            <a:extLst>
              <a:ext uri="{FF2B5EF4-FFF2-40B4-BE49-F238E27FC236}">
                <a16:creationId xmlns:a16="http://schemas.microsoft.com/office/drawing/2014/main" id="{3867BA7C-75CE-4469-8CCB-7A159C14D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59" y="61443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5_268858">
            <a:extLst>
              <a:ext uri="{FF2B5EF4-FFF2-40B4-BE49-F238E27FC236}">
                <a16:creationId xmlns:a16="http://schemas.microsoft.com/office/drawing/2014/main" id="{2A231A73-E22A-441C-A328-68A9189A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17" y="7864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Group 5">
            <a:extLst>
              <a:ext uri="{FF2B5EF4-FFF2-40B4-BE49-F238E27FC236}">
                <a16:creationId xmlns:a16="http://schemas.microsoft.com/office/drawing/2014/main" id="{17DAB5DF-D40C-41CE-A272-3C9C9DD14200}"/>
              </a:ext>
            </a:extLst>
          </p:cNvPr>
          <p:cNvGrpSpPr>
            <a:grpSpLocks/>
          </p:cNvGrpSpPr>
          <p:nvPr/>
        </p:nvGrpSpPr>
        <p:grpSpPr bwMode="auto">
          <a:xfrm>
            <a:off x="0" y="24581"/>
            <a:ext cx="12192000" cy="6985000"/>
            <a:chOff x="96" y="0"/>
            <a:chExt cx="5656" cy="4400"/>
          </a:xfrm>
        </p:grpSpPr>
        <p:pic>
          <p:nvPicPr>
            <p:cNvPr id="34820" name="Picture 3" descr="images1344329_Petrovietnam">
              <a:extLst>
                <a:ext uri="{FF2B5EF4-FFF2-40B4-BE49-F238E27FC236}">
                  <a16:creationId xmlns:a16="http://schemas.microsoft.com/office/drawing/2014/main" id="{FF624821-0EAE-4C25-A4B3-6BD0EAF5B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5656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Text Box 4">
              <a:extLst>
                <a:ext uri="{FF2B5EF4-FFF2-40B4-BE49-F238E27FC236}">
                  <a16:creationId xmlns:a16="http://schemas.microsoft.com/office/drawing/2014/main" id="{332560B5-76AE-4AA5-9ADA-811D115E0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4073"/>
              <a:ext cx="13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Giàn khoan</a:t>
              </a:r>
            </a:p>
          </p:txBody>
        </p:sp>
      </p:grpSp>
      <p:sp>
        <p:nvSpPr>
          <p:cNvPr id="34819" name="TextBox 1">
            <a:extLst>
              <a:ext uri="{FF2B5EF4-FFF2-40B4-BE49-F238E27FC236}">
                <a16:creationId xmlns:a16="http://schemas.microsoft.com/office/drawing/2014/main" id="{EB2D7C34-8BA8-4853-9022-8FD24C86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203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Ngoài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vẻ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đẹp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về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văn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hóa</a:t>
            </a:r>
            <a:r>
              <a:rPr lang="en-US" altLang="en-US" sz="2000" dirty="0">
                <a:solidFill>
                  <a:srgbClr val="FF0000"/>
                </a:solidFill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</a:rPr>
              <a:t>phong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cảnh</a:t>
            </a:r>
            <a:r>
              <a:rPr lang="en-US" altLang="en-US" sz="2000" dirty="0">
                <a:solidFill>
                  <a:srgbClr val="FF0000"/>
                </a:solidFill>
              </a:rPr>
              <a:t> Nga </a:t>
            </a:r>
            <a:r>
              <a:rPr lang="en-US" altLang="en-US" sz="2000" dirty="0" err="1">
                <a:solidFill>
                  <a:srgbClr val="FF0000"/>
                </a:solidFill>
              </a:rPr>
              <a:t>còn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nền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kinh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tế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phát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triển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vì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nước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này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giầu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tài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nguyên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khoáng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sản</a:t>
            </a:r>
            <a:r>
              <a:rPr lang="en-US" altLang="en-US" sz="2000" dirty="0">
                <a:solidFill>
                  <a:srgbClr val="FF0000"/>
                </a:solidFill>
              </a:rPr>
              <a:t>. </a:t>
            </a:r>
            <a:r>
              <a:rPr lang="en-US" altLang="en-US" sz="2000" dirty="0" err="1">
                <a:solidFill>
                  <a:srgbClr val="FF0000"/>
                </a:solidFill>
              </a:rPr>
              <a:t>Ngành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công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nghiệp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cũng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hiện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đại</a:t>
            </a:r>
            <a:r>
              <a:rPr lang="en-US" altLang="en-US" sz="20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" name="Group 5">
            <a:extLst>
              <a:ext uri="{FF2B5EF4-FFF2-40B4-BE49-F238E27FC236}">
                <a16:creationId xmlns:a16="http://schemas.microsoft.com/office/drawing/2014/main" id="{B42C3ADF-947C-4929-B853-54943C028EF4}"/>
              </a:ext>
            </a:extLst>
          </p:cNvPr>
          <p:cNvGrpSpPr>
            <a:grpSpLocks/>
          </p:cNvGrpSpPr>
          <p:nvPr/>
        </p:nvGrpSpPr>
        <p:grpSpPr bwMode="auto">
          <a:xfrm>
            <a:off x="0" y="38100"/>
            <a:ext cx="12192000" cy="6838950"/>
            <a:chOff x="0" y="24"/>
            <a:chExt cx="5760" cy="4308"/>
          </a:xfrm>
        </p:grpSpPr>
        <p:pic>
          <p:nvPicPr>
            <p:cNvPr id="35843" name="Picture 4">
              <a:extLst>
                <a:ext uri="{FF2B5EF4-FFF2-40B4-BE49-F238E27FC236}">
                  <a16:creationId xmlns:a16="http://schemas.microsoft.com/office/drawing/2014/main" id="{5B87B886-A73D-41EA-8C3D-0B1FF9F1E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"/>
              <a:ext cx="5760" cy="4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4" name="TextBox 3">
              <a:extLst>
                <a:ext uri="{FF2B5EF4-FFF2-40B4-BE49-F238E27FC236}">
                  <a16:creationId xmlns:a16="http://schemas.microsoft.com/office/drawing/2014/main" id="{957AB9C9-DCDA-4568-BF8F-FA8C87591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4080"/>
              <a:ext cx="49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ĐƯỜNG ỐNG DẪN KHÍ ĐỐT Ở LIÊN BANG NGA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5">
            <a:extLst>
              <a:ext uri="{FF2B5EF4-FFF2-40B4-BE49-F238E27FC236}">
                <a16:creationId xmlns:a16="http://schemas.microsoft.com/office/drawing/2014/main" id="{AB466D2C-4DF4-42EB-9EB0-FEFE75D38D02}"/>
              </a:ext>
            </a:extLst>
          </p:cNvPr>
          <p:cNvGrpSpPr>
            <a:grpSpLocks/>
          </p:cNvGrpSpPr>
          <p:nvPr/>
        </p:nvGrpSpPr>
        <p:grpSpPr bwMode="auto">
          <a:xfrm>
            <a:off x="0" y="101600"/>
            <a:ext cx="12192000" cy="6756400"/>
            <a:chOff x="64" y="64"/>
            <a:chExt cx="5616" cy="4256"/>
          </a:xfrm>
        </p:grpSpPr>
        <p:pic>
          <p:nvPicPr>
            <p:cNvPr id="36867" name="Picture 4" descr="QUĂNG">
              <a:extLst>
                <a:ext uri="{FF2B5EF4-FFF2-40B4-BE49-F238E27FC236}">
                  <a16:creationId xmlns:a16="http://schemas.microsoft.com/office/drawing/2014/main" id="{42BA277A-65C8-4F26-A34C-DCD993E66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64"/>
              <a:ext cx="5616" cy="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8" name="TextBox 2">
              <a:extLst>
                <a:ext uri="{FF2B5EF4-FFF2-40B4-BE49-F238E27FC236}">
                  <a16:creationId xmlns:a16="http://schemas.microsoft.com/office/drawing/2014/main" id="{AD984AD1-3647-4B93-9589-3D19031B6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4068"/>
              <a:ext cx="37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KHAI THÁC THAN Ở LIÊN BANG NGA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94" name="Picture 42">
            <a:extLst>
              <a:ext uri="{FF2B5EF4-FFF2-40B4-BE49-F238E27FC236}">
                <a16:creationId xmlns:a16="http://schemas.microsoft.com/office/drawing/2014/main" id="{A60539D7-8C0D-41C5-BC41-532B62E8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9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Picture 43" descr="khiluamachlenmen-1">
            <a:extLst>
              <a:ext uri="{FF2B5EF4-FFF2-40B4-BE49-F238E27FC236}">
                <a16:creationId xmlns:a16="http://schemas.microsoft.com/office/drawing/2014/main" id="{4026AB2D-22DC-4FDF-BC08-A04B81BB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206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Picture 44">
            <a:extLst>
              <a:ext uri="{FF2B5EF4-FFF2-40B4-BE49-F238E27FC236}">
                <a16:creationId xmlns:a16="http://schemas.microsoft.com/office/drawing/2014/main" id="{DF344FD0-4D09-4B73-BA1A-BE312CA9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AutoShape 8" descr="Image result for lúa mì ở nga">
            <a:extLst>
              <a:ext uri="{FF2B5EF4-FFF2-40B4-BE49-F238E27FC236}">
                <a16:creationId xmlns:a16="http://schemas.microsoft.com/office/drawing/2014/main" id="{80D0C5E5-7233-4765-9115-D33D64F323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37894" name="AutoShape 10" descr="Image result for lúa mì ở nga">
            <a:extLst>
              <a:ext uri="{FF2B5EF4-FFF2-40B4-BE49-F238E27FC236}">
                <a16:creationId xmlns:a16="http://schemas.microsoft.com/office/drawing/2014/main" id="{1CA525BA-1450-40F6-8F40-08F47D4B93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37895" name="AutoShape 12" descr="Image result for lúa mì ở nga">
            <a:extLst>
              <a:ext uri="{FF2B5EF4-FFF2-40B4-BE49-F238E27FC236}">
                <a16:creationId xmlns:a16="http://schemas.microsoft.com/office/drawing/2014/main" id="{877A9C65-4009-4194-8705-56D610171F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100+ Hình nền PowerPoint đẹp nhất - Vương Quốc Đồ Ngủ">
            <a:extLst>
              <a:ext uri="{FF2B5EF4-FFF2-40B4-BE49-F238E27FC236}">
                <a16:creationId xmlns:a16="http://schemas.microsoft.com/office/drawing/2014/main" id="{8559B3CA-18B0-48F2-938F-0C27C1E93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3175"/>
            <a:ext cx="122142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7DCD16A5-67AE-448A-9BC9-E47905926F78}"/>
              </a:ext>
            </a:extLst>
          </p:cNvPr>
          <p:cNvSpPr/>
          <p:nvPr/>
        </p:nvSpPr>
        <p:spPr>
          <a:xfrm>
            <a:off x="1066800" y="1981200"/>
            <a:ext cx="10287000" cy="464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một số đặc điểm nổi bật của 2 quốc gia Pháp và Liên bang Nga:</a:t>
            </a:r>
            <a:endParaRPr lang="en-US" sz="2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 vị trí và thủ đô của Nga, Pháp trên bản đồ.</a:t>
            </a:r>
          </a:p>
          <a:p>
            <a:pPr algn="just">
              <a:defRPr/>
            </a:pPr>
            <a:endParaRPr lang="vi-VN" sz="3200" b="0" dirty="0">
              <a:latin typeface="+mj-lt"/>
            </a:endParaRPr>
          </a:p>
        </p:txBody>
      </p:sp>
      <p:sp>
        <p:nvSpPr>
          <p:cNvPr id="3" name="WordArt 11">
            <a:extLst>
              <a:ext uri="{FF2B5EF4-FFF2-40B4-BE49-F238E27FC236}">
                <a16:creationId xmlns:a16="http://schemas.microsoft.com/office/drawing/2014/main" id="{0C105291-A42B-42C2-BFD8-6D1C180B80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-76200"/>
            <a:ext cx="7772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713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013">
            <a:extLst>
              <a:ext uri="{FF2B5EF4-FFF2-40B4-BE49-F238E27FC236}">
                <a16:creationId xmlns:a16="http://schemas.microsoft.com/office/drawing/2014/main" id="{412F5E43-8BAB-4F4D-B975-48777B83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>
            <a:extLst>
              <a:ext uri="{FF2B5EF4-FFF2-40B4-BE49-F238E27FC236}">
                <a16:creationId xmlns:a16="http://schemas.microsoft.com/office/drawing/2014/main" id="{FF1829B5-D685-4A9E-8530-04E210A6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56417"/>
            <a:ext cx="1158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/>
              <a:t>	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822" name="WordArt 6">
            <a:extLst>
              <a:ext uri="{FF2B5EF4-FFF2-40B4-BE49-F238E27FC236}">
                <a16:creationId xmlns:a16="http://schemas.microsoft.com/office/drawing/2014/main" id="{CD1F1C4F-2BB0-46F4-A031-20551A9574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553244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1.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Bang Nga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3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013">
            <a:extLst>
              <a:ext uri="{FF2B5EF4-FFF2-40B4-BE49-F238E27FC236}">
                <a16:creationId xmlns:a16="http://schemas.microsoft.com/office/drawing/2014/main" id="{412F5E43-8BAB-4F4D-B975-48777B83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WordArt 10">
            <a:extLst>
              <a:ext uri="{FF2B5EF4-FFF2-40B4-BE49-F238E27FC236}">
                <a16:creationId xmlns:a16="http://schemas.microsoft.com/office/drawing/2014/main" id="{8E23383D-C35D-4B95-A2AA-112BB83190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648929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2.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51FFA8-DAEB-48B5-AB73-C8DE5F26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34" y="1906742"/>
            <a:ext cx="1160206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Cô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mời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em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mục</a:t>
            </a:r>
            <a:r>
              <a:rPr lang="en-US" altLang="en-US" sz="3600" dirty="0"/>
              <a:t> 2 (114) </a:t>
            </a:r>
            <a:r>
              <a:rPr lang="en-US" altLang="en-US" sz="3600" dirty="0" err="1"/>
              <a:t>kết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hợp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quan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sát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lược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trên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màn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xác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định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vị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địa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thủ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đô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Pháp</a:t>
            </a:r>
            <a:r>
              <a:rPr lang="en-US" alt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0779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8" descr="anh 6">
            <a:extLst>
              <a:ext uri="{FF2B5EF4-FFF2-40B4-BE49-F238E27FC236}">
                <a16:creationId xmlns:a16="http://schemas.microsoft.com/office/drawing/2014/main" id="{32E35E36-B224-48E9-9495-D10524DA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23813"/>
            <a:ext cx="12199477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Freeform 23">
            <a:extLst>
              <a:ext uri="{FF2B5EF4-FFF2-40B4-BE49-F238E27FC236}">
                <a16:creationId xmlns:a16="http://schemas.microsoft.com/office/drawing/2014/main" id="{119AA388-E7FA-469C-BCAB-3B69CECF7EAC}"/>
              </a:ext>
            </a:extLst>
          </p:cNvPr>
          <p:cNvSpPr>
            <a:spLocks/>
          </p:cNvSpPr>
          <p:nvPr/>
        </p:nvSpPr>
        <p:spPr bwMode="auto">
          <a:xfrm>
            <a:off x="2362200" y="3352800"/>
            <a:ext cx="1981200" cy="1433513"/>
          </a:xfrm>
          <a:custGeom>
            <a:avLst/>
            <a:gdLst>
              <a:gd name="T0" fmla="*/ 2147483646 w 996"/>
              <a:gd name="T1" fmla="*/ 2147483646 h 885"/>
              <a:gd name="T2" fmla="*/ 2147483646 w 996"/>
              <a:gd name="T3" fmla="*/ 2147483646 h 885"/>
              <a:gd name="T4" fmla="*/ 2147483646 w 996"/>
              <a:gd name="T5" fmla="*/ 2147483646 h 885"/>
              <a:gd name="T6" fmla="*/ 2147483646 w 996"/>
              <a:gd name="T7" fmla="*/ 2147483646 h 885"/>
              <a:gd name="T8" fmla="*/ 2147483646 w 996"/>
              <a:gd name="T9" fmla="*/ 2147483646 h 885"/>
              <a:gd name="T10" fmla="*/ 2147483646 w 996"/>
              <a:gd name="T11" fmla="*/ 2147483646 h 885"/>
              <a:gd name="T12" fmla="*/ 2147483646 w 996"/>
              <a:gd name="T13" fmla="*/ 2147483646 h 885"/>
              <a:gd name="T14" fmla="*/ 2147483646 w 996"/>
              <a:gd name="T15" fmla="*/ 2147483646 h 885"/>
              <a:gd name="T16" fmla="*/ 2147483646 w 996"/>
              <a:gd name="T17" fmla="*/ 2147483646 h 885"/>
              <a:gd name="T18" fmla="*/ 2147483646 w 996"/>
              <a:gd name="T19" fmla="*/ 2147483646 h 885"/>
              <a:gd name="T20" fmla="*/ 2147483646 w 996"/>
              <a:gd name="T21" fmla="*/ 2147483646 h 885"/>
              <a:gd name="T22" fmla="*/ 2147483646 w 996"/>
              <a:gd name="T23" fmla="*/ 2147483646 h 885"/>
              <a:gd name="T24" fmla="*/ 2147483646 w 996"/>
              <a:gd name="T25" fmla="*/ 2147483646 h 885"/>
              <a:gd name="T26" fmla="*/ 2147483646 w 996"/>
              <a:gd name="T27" fmla="*/ 2147483646 h 885"/>
              <a:gd name="T28" fmla="*/ 2147483646 w 996"/>
              <a:gd name="T29" fmla="*/ 2147483646 h 885"/>
              <a:gd name="T30" fmla="*/ 2147483646 w 996"/>
              <a:gd name="T31" fmla="*/ 2147483646 h 885"/>
              <a:gd name="T32" fmla="*/ 2147483646 w 996"/>
              <a:gd name="T33" fmla="*/ 2147483646 h 885"/>
              <a:gd name="T34" fmla="*/ 2147483646 w 996"/>
              <a:gd name="T35" fmla="*/ 2147483646 h 885"/>
              <a:gd name="T36" fmla="*/ 2147483646 w 996"/>
              <a:gd name="T37" fmla="*/ 2147483646 h 885"/>
              <a:gd name="T38" fmla="*/ 2147483646 w 996"/>
              <a:gd name="T39" fmla="*/ 2147483646 h 885"/>
              <a:gd name="T40" fmla="*/ 2147483646 w 996"/>
              <a:gd name="T41" fmla="*/ 2147483646 h 885"/>
              <a:gd name="T42" fmla="*/ 2147483646 w 996"/>
              <a:gd name="T43" fmla="*/ 2147483646 h 885"/>
              <a:gd name="T44" fmla="*/ 2147483646 w 996"/>
              <a:gd name="T45" fmla="*/ 2147483646 h 885"/>
              <a:gd name="T46" fmla="*/ 2147483646 w 996"/>
              <a:gd name="T47" fmla="*/ 2147483646 h 885"/>
              <a:gd name="T48" fmla="*/ 2147483646 w 996"/>
              <a:gd name="T49" fmla="*/ 2147483646 h 885"/>
              <a:gd name="T50" fmla="*/ 2147483646 w 996"/>
              <a:gd name="T51" fmla="*/ 2147483646 h 885"/>
              <a:gd name="T52" fmla="*/ 2147483646 w 996"/>
              <a:gd name="T53" fmla="*/ 2147483646 h 885"/>
              <a:gd name="T54" fmla="*/ 2147483646 w 996"/>
              <a:gd name="T55" fmla="*/ 2147483646 h 885"/>
              <a:gd name="T56" fmla="*/ 2147483646 w 996"/>
              <a:gd name="T57" fmla="*/ 2147483646 h 885"/>
              <a:gd name="T58" fmla="*/ 2147483646 w 996"/>
              <a:gd name="T59" fmla="*/ 2147483646 h 885"/>
              <a:gd name="T60" fmla="*/ 2147483646 w 996"/>
              <a:gd name="T61" fmla="*/ 2147483646 h 885"/>
              <a:gd name="T62" fmla="*/ 2147483646 w 996"/>
              <a:gd name="T63" fmla="*/ 2147483646 h 885"/>
              <a:gd name="T64" fmla="*/ 2147483646 w 996"/>
              <a:gd name="T65" fmla="*/ 2147483646 h 885"/>
              <a:gd name="T66" fmla="*/ 2147483646 w 996"/>
              <a:gd name="T67" fmla="*/ 2147483646 h 885"/>
              <a:gd name="T68" fmla="*/ 2147483646 w 996"/>
              <a:gd name="T69" fmla="*/ 2147483646 h 885"/>
              <a:gd name="T70" fmla="*/ 2147483646 w 996"/>
              <a:gd name="T71" fmla="*/ 2147483646 h 885"/>
              <a:gd name="T72" fmla="*/ 2147483646 w 996"/>
              <a:gd name="T73" fmla="*/ 2147483646 h 885"/>
              <a:gd name="T74" fmla="*/ 2147483646 w 996"/>
              <a:gd name="T75" fmla="*/ 2147483646 h 885"/>
              <a:gd name="T76" fmla="*/ 2147483646 w 996"/>
              <a:gd name="T77" fmla="*/ 2147483646 h 885"/>
              <a:gd name="T78" fmla="*/ 2147483646 w 996"/>
              <a:gd name="T79" fmla="*/ 2147483646 h 885"/>
              <a:gd name="T80" fmla="*/ 2147483646 w 996"/>
              <a:gd name="T81" fmla="*/ 2147483646 h 885"/>
              <a:gd name="T82" fmla="*/ 2147483646 w 996"/>
              <a:gd name="T83" fmla="*/ 2147483646 h 8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96"/>
              <a:gd name="T127" fmla="*/ 0 h 885"/>
              <a:gd name="T128" fmla="*/ 996 w 996"/>
              <a:gd name="T129" fmla="*/ 885 h 88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96" h="885">
                <a:moveTo>
                  <a:pt x="616" y="5"/>
                </a:moveTo>
                <a:cubicBezTo>
                  <a:pt x="601" y="4"/>
                  <a:pt x="586" y="0"/>
                  <a:pt x="571" y="2"/>
                </a:cubicBezTo>
                <a:cubicBezTo>
                  <a:pt x="562" y="3"/>
                  <a:pt x="571" y="21"/>
                  <a:pt x="550" y="26"/>
                </a:cubicBezTo>
                <a:cubicBezTo>
                  <a:pt x="549" y="45"/>
                  <a:pt x="554" y="65"/>
                  <a:pt x="547" y="83"/>
                </a:cubicBezTo>
                <a:cubicBezTo>
                  <a:pt x="545" y="89"/>
                  <a:pt x="529" y="77"/>
                  <a:pt x="529" y="77"/>
                </a:cubicBezTo>
                <a:cubicBezTo>
                  <a:pt x="524" y="78"/>
                  <a:pt x="518" y="76"/>
                  <a:pt x="514" y="80"/>
                </a:cubicBezTo>
                <a:cubicBezTo>
                  <a:pt x="500" y="94"/>
                  <a:pt x="523" y="99"/>
                  <a:pt x="502" y="92"/>
                </a:cubicBezTo>
                <a:cubicBezTo>
                  <a:pt x="471" y="95"/>
                  <a:pt x="448" y="99"/>
                  <a:pt x="415" y="101"/>
                </a:cubicBezTo>
                <a:cubicBezTo>
                  <a:pt x="410" y="116"/>
                  <a:pt x="410" y="126"/>
                  <a:pt x="394" y="131"/>
                </a:cubicBezTo>
                <a:cubicBezTo>
                  <a:pt x="363" y="126"/>
                  <a:pt x="340" y="113"/>
                  <a:pt x="307" y="110"/>
                </a:cubicBezTo>
                <a:cubicBezTo>
                  <a:pt x="306" y="102"/>
                  <a:pt x="307" y="93"/>
                  <a:pt x="304" y="86"/>
                </a:cubicBezTo>
                <a:cubicBezTo>
                  <a:pt x="300" y="77"/>
                  <a:pt x="277" y="74"/>
                  <a:pt x="277" y="74"/>
                </a:cubicBezTo>
                <a:cubicBezTo>
                  <a:pt x="251" y="78"/>
                  <a:pt x="252" y="81"/>
                  <a:pt x="256" y="107"/>
                </a:cubicBezTo>
                <a:cubicBezTo>
                  <a:pt x="255" y="130"/>
                  <a:pt x="267" y="174"/>
                  <a:pt x="238" y="167"/>
                </a:cubicBezTo>
                <a:cubicBezTo>
                  <a:pt x="215" y="182"/>
                  <a:pt x="215" y="164"/>
                  <a:pt x="202" y="158"/>
                </a:cubicBezTo>
                <a:cubicBezTo>
                  <a:pt x="190" y="153"/>
                  <a:pt x="176" y="154"/>
                  <a:pt x="163" y="152"/>
                </a:cubicBezTo>
                <a:cubicBezTo>
                  <a:pt x="159" y="148"/>
                  <a:pt x="149" y="126"/>
                  <a:pt x="145" y="125"/>
                </a:cubicBezTo>
                <a:cubicBezTo>
                  <a:pt x="114" y="114"/>
                  <a:pt x="79" y="120"/>
                  <a:pt x="46" y="119"/>
                </a:cubicBezTo>
                <a:cubicBezTo>
                  <a:pt x="18" y="100"/>
                  <a:pt x="37" y="115"/>
                  <a:pt x="16" y="122"/>
                </a:cubicBezTo>
                <a:cubicBezTo>
                  <a:pt x="0" y="117"/>
                  <a:pt x="3" y="127"/>
                  <a:pt x="10" y="137"/>
                </a:cubicBezTo>
                <a:cubicBezTo>
                  <a:pt x="11" y="144"/>
                  <a:pt x="9" y="152"/>
                  <a:pt x="13" y="158"/>
                </a:cubicBezTo>
                <a:cubicBezTo>
                  <a:pt x="26" y="176"/>
                  <a:pt x="33" y="147"/>
                  <a:pt x="25" y="170"/>
                </a:cubicBezTo>
                <a:cubicBezTo>
                  <a:pt x="26" y="174"/>
                  <a:pt x="25" y="179"/>
                  <a:pt x="28" y="182"/>
                </a:cubicBezTo>
                <a:cubicBezTo>
                  <a:pt x="30" y="184"/>
                  <a:pt x="35" y="183"/>
                  <a:pt x="37" y="185"/>
                </a:cubicBezTo>
                <a:cubicBezTo>
                  <a:pt x="53" y="206"/>
                  <a:pt x="16" y="194"/>
                  <a:pt x="61" y="200"/>
                </a:cubicBezTo>
                <a:cubicBezTo>
                  <a:pt x="62" y="203"/>
                  <a:pt x="62" y="207"/>
                  <a:pt x="64" y="209"/>
                </a:cubicBezTo>
                <a:cubicBezTo>
                  <a:pt x="66" y="211"/>
                  <a:pt x="71" y="209"/>
                  <a:pt x="73" y="212"/>
                </a:cubicBezTo>
                <a:cubicBezTo>
                  <a:pt x="88" y="234"/>
                  <a:pt x="60" y="224"/>
                  <a:pt x="91" y="230"/>
                </a:cubicBezTo>
                <a:cubicBezTo>
                  <a:pt x="99" y="255"/>
                  <a:pt x="112" y="251"/>
                  <a:pt x="139" y="254"/>
                </a:cubicBezTo>
                <a:cubicBezTo>
                  <a:pt x="140" y="267"/>
                  <a:pt x="137" y="281"/>
                  <a:pt x="142" y="293"/>
                </a:cubicBezTo>
                <a:cubicBezTo>
                  <a:pt x="144" y="298"/>
                  <a:pt x="155" y="291"/>
                  <a:pt x="157" y="296"/>
                </a:cubicBezTo>
                <a:cubicBezTo>
                  <a:pt x="163" y="309"/>
                  <a:pt x="149" y="315"/>
                  <a:pt x="142" y="320"/>
                </a:cubicBezTo>
                <a:cubicBezTo>
                  <a:pt x="140" y="317"/>
                  <a:pt x="134" y="314"/>
                  <a:pt x="136" y="311"/>
                </a:cubicBezTo>
                <a:cubicBezTo>
                  <a:pt x="137" y="308"/>
                  <a:pt x="144" y="311"/>
                  <a:pt x="145" y="314"/>
                </a:cubicBezTo>
                <a:cubicBezTo>
                  <a:pt x="158" y="348"/>
                  <a:pt x="135" y="338"/>
                  <a:pt x="160" y="344"/>
                </a:cubicBezTo>
                <a:cubicBezTo>
                  <a:pt x="164" y="405"/>
                  <a:pt x="154" y="391"/>
                  <a:pt x="193" y="404"/>
                </a:cubicBezTo>
                <a:cubicBezTo>
                  <a:pt x="192" y="414"/>
                  <a:pt x="193" y="425"/>
                  <a:pt x="190" y="434"/>
                </a:cubicBezTo>
                <a:cubicBezTo>
                  <a:pt x="189" y="437"/>
                  <a:pt x="183" y="434"/>
                  <a:pt x="181" y="437"/>
                </a:cubicBezTo>
                <a:cubicBezTo>
                  <a:pt x="175" y="445"/>
                  <a:pt x="172" y="464"/>
                  <a:pt x="172" y="464"/>
                </a:cubicBezTo>
                <a:cubicBezTo>
                  <a:pt x="170" y="489"/>
                  <a:pt x="178" y="510"/>
                  <a:pt x="154" y="518"/>
                </a:cubicBezTo>
                <a:cubicBezTo>
                  <a:pt x="144" y="533"/>
                  <a:pt x="143" y="552"/>
                  <a:pt x="127" y="563"/>
                </a:cubicBezTo>
                <a:cubicBezTo>
                  <a:pt x="129" y="566"/>
                  <a:pt x="135" y="569"/>
                  <a:pt x="133" y="572"/>
                </a:cubicBezTo>
                <a:cubicBezTo>
                  <a:pt x="131" y="576"/>
                  <a:pt x="125" y="575"/>
                  <a:pt x="121" y="575"/>
                </a:cubicBezTo>
                <a:cubicBezTo>
                  <a:pt x="118" y="575"/>
                  <a:pt x="127" y="573"/>
                  <a:pt x="130" y="572"/>
                </a:cubicBezTo>
                <a:cubicBezTo>
                  <a:pt x="127" y="571"/>
                  <a:pt x="123" y="567"/>
                  <a:pt x="121" y="569"/>
                </a:cubicBezTo>
                <a:cubicBezTo>
                  <a:pt x="117" y="573"/>
                  <a:pt x="115" y="587"/>
                  <a:pt x="115" y="587"/>
                </a:cubicBezTo>
                <a:cubicBezTo>
                  <a:pt x="110" y="628"/>
                  <a:pt x="120" y="627"/>
                  <a:pt x="82" y="632"/>
                </a:cubicBezTo>
                <a:cubicBezTo>
                  <a:pt x="87" y="671"/>
                  <a:pt x="80" y="652"/>
                  <a:pt x="97" y="641"/>
                </a:cubicBezTo>
                <a:cubicBezTo>
                  <a:pt x="98" y="639"/>
                  <a:pt x="106" y="623"/>
                  <a:pt x="94" y="623"/>
                </a:cubicBezTo>
                <a:cubicBezTo>
                  <a:pt x="85" y="623"/>
                  <a:pt x="85" y="654"/>
                  <a:pt x="82" y="656"/>
                </a:cubicBezTo>
                <a:cubicBezTo>
                  <a:pt x="77" y="660"/>
                  <a:pt x="70" y="658"/>
                  <a:pt x="64" y="659"/>
                </a:cubicBezTo>
                <a:cubicBezTo>
                  <a:pt x="60" y="675"/>
                  <a:pt x="47" y="696"/>
                  <a:pt x="70" y="704"/>
                </a:cubicBezTo>
                <a:cubicBezTo>
                  <a:pt x="79" y="717"/>
                  <a:pt x="84" y="719"/>
                  <a:pt x="100" y="722"/>
                </a:cubicBezTo>
                <a:cubicBezTo>
                  <a:pt x="116" y="746"/>
                  <a:pt x="99" y="739"/>
                  <a:pt x="142" y="743"/>
                </a:cubicBezTo>
                <a:cubicBezTo>
                  <a:pt x="154" y="751"/>
                  <a:pt x="167" y="755"/>
                  <a:pt x="181" y="758"/>
                </a:cubicBezTo>
                <a:cubicBezTo>
                  <a:pt x="188" y="757"/>
                  <a:pt x="195" y="754"/>
                  <a:pt x="202" y="755"/>
                </a:cubicBezTo>
                <a:cubicBezTo>
                  <a:pt x="217" y="757"/>
                  <a:pt x="213" y="777"/>
                  <a:pt x="232" y="782"/>
                </a:cubicBezTo>
                <a:cubicBezTo>
                  <a:pt x="242" y="781"/>
                  <a:pt x="252" y="778"/>
                  <a:pt x="262" y="779"/>
                </a:cubicBezTo>
                <a:cubicBezTo>
                  <a:pt x="282" y="780"/>
                  <a:pt x="296" y="797"/>
                  <a:pt x="316" y="800"/>
                </a:cubicBezTo>
                <a:cubicBezTo>
                  <a:pt x="321" y="831"/>
                  <a:pt x="331" y="830"/>
                  <a:pt x="358" y="839"/>
                </a:cubicBezTo>
                <a:cubicBezTo>
                  <a:pt x="380" y="832"/>
                  <a:pt x="374" y="846"/>
                  <a:pt x="397" y="851"/>
                </a:cubicBezTo>
                <a:cubicBezTo>
                  <a:pt x="404" y="830"/>
                  <a:pt x="399" y="828"/>
                  <a:pt x="409" y="842"/>
                </a:cubicBezTo>
                <a:cubicBezTo>
                  <a:pt x="410" y="839"/>
                  <a:pt x="413" y="836"/>
                  <a:pt x="412" y="833"/>
                </a:cubicBezTo>
                <a:cubicBezTo>
                  <a:pt x="409" y="826"/>
                  <a:pt x="391" y="834"/>
                  <a:pt x="412" y="827"/>
                </a:cubicBezTo>
                <a:cubicBezTo>
                  <a:pt x="434" y="831"/>
                  <a:pt x="437" y="830"/>
                  <a:pt x="445" y="851"/>
                </a:cubicBezTo>
                <a:cubicBezTo>
                  <a:pt x="443" y="857"/>
                  <a:pt x="443" y="864"/>
                  <a:pt x="439" y="869"/>
                </a:cubicBezTo>
                <a:cubicBezTo>
                  <a:pt x="437" y="872"/>
                  <a:pt x="431" y="869"/>
                  <a:pt x="430" y="872"/>
                </a:cubicBezTo>
                <a:cubicBezTo>
                  <a:pt x="429" y="875"/>
                  <a:pt x="436" y="885"/>
                  <a:pt x="436" y="881"/>
                </a:cubicBezTo>
                <a:cubicBezTo>
                  <a:pt x="436" y="875"/>
                  <a:pt x="430" y="863"/>
                  <a:pt x="430" y="863"/>
                </a:cubicBezTo>
                <a:cubicBezTo>
                  <a:pt x="433" y="853"/>
                  <a:pt x="445" y="833"/>
                  <a:pt x="454" y="827"/>
                </a:cubicBezTo>
                <a:cubicBezTo>
                  <a:pt x="455" y="815"/>
                  <a:pt x="449" y="800"/>
                  <a:pt x="457" y="791"/>
                </a:cubicBezTo>
                <a:cubicBezTo>
                  <a:pt x="468" y="779"/>
                  <a:pt x="508" y="794"/>
                  <a:pt x="481" y="785"/>
                </a:cubicBezTo>
                <a:cubicBezTo>
                  <a:pt x="478" y="786"/>
                  <a:pt x="474" y="790"/>
                  <a:pt x="472" y="788"/>
                </a:cubicBezTo>
                <a:cubicBezTo>
                  <a:pt x="470" y="786"/>
                  <a:pt x="472" y="781"/>
                  <a:pt x="475" y="779"/>
                </a:cubicBezTo>
                <a:cubicBezTo>
                  <a:pt x="485" y="772"/>
                  <a:pt x="500" y="771"/>
                  <a:pt x="511" y="764"/>
                </a:cubicBezTo>
                <a:cubicBezTo>
                  <a:pt x="516" y="748"/>
                  <a:pt x="555" y="760"/>
                  <a:pt x="568" y="761"/>
                </a:cubicBezTo>
                <a:cubicBezTo>
                  <a:pt x="587" y="773"/>
                  <a:pt x="568" y="789"/>
                  <a:pt x="589" y="782"/>
                </a:cubicBezTo>
                <a:cubicBezTo>
                  <a:pt x="602" y="786"/>
                  <a:pt x="606" y="778"/>
                  <a:pt x="592" y="773"/>
                </a:cubicBezTo>
                <a:cubicBezTo>
                  <a:pt x="577" y="743"/>
                  <a:pt x="592" y="770"/>
                  <a:pt x="589" y="773"/>
                </a:cubicBezTo>
                <a:cubicBezTo>
                  <a:pt x="586" y="776"/>
                  <a:pt x="583" y="769"/>
                  <a:pt x="580" y="767"/>
                </a:cubicBezTo>
                <a:cubicBezTo>
                  <a:pt x="578" y="770"/>
                  <a:pt x="578" y="776"/>
                  <a:pt x="574" y="776"/>
                </a:cubicBezTo>
                <a:cubicBezTo>
                  <a:pt x="568" y="777"/>
                  <a:pt x="556" y="770"/>
                  <a:pt x="556" y="770"/>
                </a:cubicBezTo>
                <a:cubicBezTo>
                  <a:pt x="583" y="761"/>
                  <a:pt x="585" y="775"/>
                  <a:pt x="592" y="797"/>
                </a:cubicBezTo>
                <a:cubicBezTo>
                  <a:pt x="593" y="799"/>
                  <a:pt x="599" y="817"/>
                  <a:pt x="598" y="818"/>
                </a:cubicBezTo>
                <a:cubicBezTo>
                  <a:pt x="595" y="821"/>
                  <a:pt x="592" y="808"/>
                  <a:pt x="589" y="800"/>
                </a:cubicBezTo>
                <a:cubicBezTo>
                  <a:pt x="590" y="793"/>
                  <a:pt x="587" y="784"/>
                  <a:pt x="592" y="779"/>
                </a:cubicBezTo>
                <a:cubicBezTo>
                  <a:pt x="602" y="769"/>
                  <a:pt x="611" y="793"/>
                  <a:pt x="619" y="794"/>
                </a:cubicBezTo>
                <a:cubicBezTo>
                  <a:pt x="640" y="796"/>
                  <a:pt x="661" y="796"/>
                  <a:pt x="682" y="797"/>
                </a:cubicBezTo>
                <a:cubicBezTo>
                  <a:pt x="691" y="843"/>
                  <a:pt x="735" y="817"/>
                  <a:pt x="784" y="815"/>
                </a:cubicBezTo>
                <a:cubicBezTo>
                  <a:pt x="810" y="806"/>
                  <a:pt x="799" y="790"/>
                  <a:pt x="820" y="779"/>
                </a:cubicBezTo>
                <a:cubicBezTo>
                  <a:pt x="825" y="776"/>
                  <a:pt x="836" y="774"/>
                  <a:pt x="841" y="773"/>
                </a:cubicBezTo>
                <a:cubicBezTo>
                  <a:pt x="847" y="771"/>
                  <a:pt x="859" y="767"/>
                  <a:pt x="859" y="767"/>
                </a:cubicBezTo>
                <a:cubicBezTo>
                  <a:pt x="879" y="737"/>
                  <a:pt x="872" y="726"/>
                  <a:pt x="841" y="722"/>
                </a:cubicBezTo>
                <a:cubicBezTo>
                  <a:pt x="833" y="714"/>
                  <a:pt x="820" y="695"/>
                  <a:pt x="820" y="695"/>
                </a:cubicBezTo>
                <a:cubicBezTo>
                  <a:pt x="825" y="658"/>
                  <a:pt x="834" y="681"/>
                  <a:pt x="829" y="644"/>
                </a:cubicBezTo>
                <a:cubicBezTo>
                  <a:pt x="834" y="643"/>
                  <a:pt x="842" y="646"/>
                  <a:pt x="844" y="641"/>
                </a:cubicBezTo>
                <a:cubicBezTo>
                  <a:pt x="847" y="633"/>
                  <a:pt x="843" y="623"/>
                  <a:pt x="841" y="614"/>
                </a:cubicBezTo>
                <a:cubicBezTo>
                  <a:pt x="840" y="608"/>
                  <a:pt x="835" y="596"/>
                  <a:pt x="835" y="596"/>
                </a:cubicBezTo>
                <a:cubicBezTo>
                  <a:pt x="839" y="585"/>
                  <a:pt x="846" y="582"/>
                  <a:pt x="853" y="572"/>
                </a:cubicBezTo>
                <a:cubicBezTo>
                  <a:pt x="852" y="561"/>
                  <a:pt x="855" y="549"/>
                  <a:pt x="850" y="539"/>
                </a:cubicBezTo>
                <a:cubicBezTo>
                  <a:pt x="847" y="533"/>
                  <a:pt x="832" y="533"/>
                  <a:pt x="832" y="533"/>
                </a:cubicBezTo>
                <a:cubicBezTo>
                  <a:pt x="752" y="539"/>
                  <a:pt x="819" y="533"/>
                  <a:pt x="775" y="548"/>
                </a:cubicBezTo>
                <a:cubicBezTo>
                  <a:pt x="767" y="536"/>
                  <a:pt x="762" y="533"/>
                  <a:pt x="775" y="524"/>
                </a:cubicBezTo>
                <a:cubicBezTo>
                  <a:pt x="779" y="518"/>
                  <a:pt x="779" y="511"/>
                  <a:pt x="784" y="506"/>
                </a:cubicBezTo>
                <a:cubicBezTo>
                  <a:pt x="790" y="500"/>
                  <a:pt x="810" y="491"/>
                  <a:pt x="820" y="488"/>
                </a:cubicBezTo>
                <a:cubicBezTo>
                  <a:pt x="828" y="465"/>
                  <a:pt x="852" y="458"/>
                  <a:pt x="874" y="455"/>
                </a:cubicBezTo>
                <a:cubicBezTo>
                  <a:pt x="878" y="443"/>
                  <a:pt x="884" y="440"/>
                  <a:pt x="880" y="428"/>
                </a:cubicBezTo>
                <a:cubicBezTo>
                  <a:pt x="943" y="423"/>
                  <a:pt x="898" y="427"/>
                  <a:pt x="928" y="407"/>
                </a:cubicBezTo>
                <a:cubicBezTo>
                  <a:pt x="932" y="395"/>
                  <a:pt x="939" y="382"/>
                  <a:pt x="946" y="371"/>
                </a:cubicBezTo>
                <a:cubicBezTo>
                  <a:pt x="947" y="357"/>
                  <a:pt x="946" y="343"/>
                  <a:pt x="949" y="329"/>
                </a:cubicBezTo>
                <a:cubicBezTo>
                  <a:pt x="951" y="319"/>
                  <a:pt x="976" y="317"/>
                  <a:pt x="976" y="317"/>
                </a:cubicBezTo>
                <a:cubicBezTo>
                  <a:pt x="993" y="292"/>
                  <a:pt x="996" y="282"/>
                  <a:pt x="961" y="275"/>
                </a:cubicBezTo>
                <a:cubicBezTo>
                  <a:pt x="952" y="266"/>
                  <a:pt x="912" y="247"/>
                  <a:pt x="898" y="242"/>
                </a:cubicBezTo>
                <a:cubicBezTo>
                  <a:pt x="894" y="236"/>
                  <a:pt x="893" y="226"/>
                  <a:pt x="886" y="224"/>
                </a:cubicBezTo>
                <a:cubicBezTo>
                  <a:pt x="858" y="215"/>
                  <a:pt x="830" y="209"/>
                  <a:pt x="802" y="200"/>
                </a:cubicBezTo>
                <a:cubicBezTo>
                  <a:pt x="797" y="192"/>
                  <a:pt x="795" y="188"/>
                  <a:pt x="787" y="182"/>
                </a:cubicBezTo>
                <a:cubicBezTo>
                  <a:pt x="781" y="178"/>
                  <a:pt x="769" y="170"/>
                  <a:pt x="769" y="170"/>
                </a:cubicBezTo>
                <a:cubicBezTo>
                  <a:pt x="758" y="138"/>
                  <a:pt x="765" y="141"/>
                  <a:pt x="727" y="137"/>
                </a:cubicBezTo>
                <a:cubicBezTo>
                  <a:pt x="723" y="123"/>
                  <a:pt x="720" y="110"/>
                  <a:pt x="712" y="98"/>
                </a:cubicBezTo>
                <a:cubicBezTo>
                  <a:pt x="706" y="100"/>
                  <a:pt x="699" y="111"/>
                  <a:pt x="694" y="107"/>
                </a:cubicBezTo>
                <a:cubicBezTo>
                  <a:pt x="689" y="103"/>
                  <a:pt x="693" y="93"/>
                  <a:pt x="688" y="89"/>
                </a:cubicBezTo>
                <a:cubicBezTo>
                  <a:pt x="682" y="85"/>
                  <a:pt x="676" y="81"/>
                  <a:pt x="670" y="77"/>
                </a:cubicBezTo>
                <a:cubicBezTo>
                  <a:pt x="667" y="75"/>
                  <a:pt x="661" y="71"/>
                  <a:pt x="661" y="71"/>
                </a:cubicBezTo>
                <a:cubicBezTo>
                  <a:pt x="659" y="65"/>
                  <a:pt x="660" y="57"/>
                  <a:pt x="655" y="53"/>
                </a:cubicBezTo>
                <a:cubicBezTo>
                  <a:pt x="649" y="49"/>
                  <a:pt x="637" y="41"/>
                  <a:pt x="637" y="41"/>
                </a:cubicBezTo>
                <a:cubicBezTo>
                  <a:pt x="632" y="27"/>
                  <a:pt x="630" y="17"/>
                  <a:pt x="622" y="5"/>
                </a:cubicBezTo>
                <a:cubicBezTo>
                  <a:pt x="610" y="6"/>
                  <a:pt x="598" y="4"/>
                  <a:pt x="586" y="8"/>
                </a:cubicBezTo>
                <a:cubicBezTo>
                  <a:pt x="583" y="9"/>
                  <a:pt x="583" y="17"/>
                  <a:pt x="583" y="17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AutoShape 24">
            <a:extLst>
              <a:ext uri="{FF2B5EF4-FFF2-40B4-BE49-F238E27FC236}">
                <a16:creationId xmlns:a16="http://schemas.microsoft.com/office/drawing/2014/main" id="{5029B229-E62D-4021-80E5-1CF7E76C9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676650"/>
            <a:ext cx="76200" cy="76200"/>
          </a:xfrm>
          <a:custGeom>
            <a:avLst/>
            <a:gdLst>
              <a:gd name="T0" fmla="*/ 0 w 76200"/>
              <a:gd name="T1" fmla="*/ 29106 h 76200"/>
              <a:gd name="T2" fmla="*/ 29106 w 76200"/>
              <a:gd name="T3" fmla="*/ 29106 h 76200"/>
              <a:gd name="T4" fmla="*/ 38100 w 76200"/>
              <a:gd name="T5" fmla="*/ 0 h 76200"/>
              <a:gd name="T6" fmla="*/ 47094 w 76200"/>
              <a:gd name="T7" fmla="*/ 29106 h 76200"/>
              <a:gd name="T8" fmla="*/ 76200 w 76200"/>
              <a:gd name="T9" fmla="*/ 29106 h 76200"/>
              <a:gd name="T10" fmla="*/ 52653 w 76200"/>
              <a:gd name="T11" fmla="*/ 47094 h 76200"/>
              <a:gd name="T12" fmla="*/ 61647 w 76200"/>
              <a:gd name="T13" fmla="*/ 76200 h 76200"/>
              <a:gd name="T14" fmla="*/ 38100 w 76200"/>
              <a:gd name="T15" fmla="*/ 58211 h 76200"/>
              <a:gd name="T16" fmla="*/ 14553 w 76200"/>
              <a:gd name="T17" fmla="*/ 76200 h 76200"/>
              <a:gd name="T18" fmla="*/ 23547 w 76200"/>
              <a:gd name="T19" fmla="*/ 47094 h 76200"/>
              <a:gd name="T20" fmla="*/ 0 w 76200"/>
              <a:gd name="T21" fmla="*/ 29106 h 76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6200" h="76200">
                <a:moveTo>
                  <a:pt x="0" y="29106"/>
                </a:moveTo>
                <a:lnTo>
                  <a:pt x="29106" y="29106"/>
                </a:lnTo>
                <a:lnTo>
                  <a:pt x="38100" y="0"/>
                </a:lnTo>
                <a:lnTo>
                  <a:pt x="47094" y="29106"/>
                </a:lnTo>
                <a:lnTo>
                  <a:pt x="76200" y="29106"/>
                </a:lnTo>
                <a:lnTo>
                  <a:pt x="52653" y="47094"/>
                </a:lnTo>
                <a:lnTo>
                  <a:pt x="61647" y="76200"/>
                </a:lnTo>
                <a:lnTo>
                  <a:pt x="38100" y="58211"/>
                </a:lnTo>
                <a:lnTo>
                  <a:pt x="14553" y="76200"/>
                </a:lnTo>
                <a:lnTo>
                  <a:pt x="23547" y="47094"/>
                </a:lnTo>
                <a:lnTo>
                  <a:pt x="0" y="29106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FB5A2B-D316-4BCA-A97D-2F33EC5A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0800"/>
            <a:ext cx="1211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Để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hoàn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thành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tốt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phiếu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bài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tập</a:t>
            </a:r>
            <a:r>
              <a:rPr lang="en-US" altLang="en-US" dirty="0">
                <a:solidFill>
                  <a:srgbClr val="FF0000"/>
                </a:solidFill>
              </a:rPr>
              <a:t> 2 , </a:t>
            </a:r>
            <a:r>
              <a:rPr lang="en-US" altLang="en-US" dirty="0" err="1">
                <a:solidFill>
                  <a:srgbClr val="FF0000"/>
                </a:solidFill>
              </a:rPr>
              <a:t>cô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mời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em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cùng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chiêm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ngưỡng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vẻ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đẹp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tráng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lệ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của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thủ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đô</a:t>
            </a:r>
            <a:r>
              <a:rPr lang="en-US" altLang="en-US" dirty="0">
                <a:solidFill>
                  <a:srgbClr val="FF0000"/>
                </a:solidFill>
              </a:rPr>
              <a:t> Pa – </a:t>
            </a:r>
            <a:r>
              <a:rPr lang="en-US" altLang="en-US" dirty="0" err="1">
                <a:solidFill>
                  <a:srgbClr val="FF0000"/>
                </a:solidFill>
              </a:rPr>
              <a:t>ri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7" name="Group 7">
            <a:extLst>
              <a:ext uri="{FF2B5EF4-FFF2-40B4-BE49-F238E27FC236}">
                <a16:creationId xmlns:a16="http://schemas.microsoft.com/office/drawing/2014/main" id="{29D7E3A4-33D0-40AB-B1CD-EE72DA26118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05600"/>
            <a:chOff x="0" y="0"/>
            <a:chExt cx="5760" cy="4224"/>
          </a:xfrm>
        </p:grpSpPr>
        <p:pic>
          <p:nvPicPr>
            <p:cNvPr id="40964" name="Picture 5" descr="http://dantri4.vcmedia.vn/6DQQJ7yW5QPfG6EzuGal/Image/2011/07/1/tn1_a6d82.jpg">
              <a:extLst>
                <a:ext uri="{FF2B5EF4-FFF2-40B4-BE49-F238E27FC236}">
                  <a16:creationId xmlns:a16="http://schemas.microsoft.com/office/drawing/2014/main" id="{DC77350F-771B-4E95-BCAB-8CDD58B31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Text Box 6">
              <a:extLst>
                <a:ext uri="{FF2B5EF4-FFF2-40B4-BE49-F238E27FC236}">
                  <a16:creationId xmlns:a16="http://schemas.microsoft.com/office/drawing/2014/main" id="{4370B151-C563-4890-8D32-52DFD81E3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" y="3936"/>
              <a:ext cx="29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99"/>
                  </a:solidFill>
                </a:rPr>
                <a:t>Pa – ri tráng lệ nhìn từ trên cao</a:t>
              </a:r>
            </a:p>
          </p:txBody>
        </p:sp>
      </p:grpSp>
      <p:pic>
        <p:nvPicPr>
          <p:cNvPr id="40963" name="Picture 1">
            <a:extLst>
              <a:ext uri="{FF2B5EF4-FFF2-40B4-BE49-F238E27FC236}">
                <a16:creationId xmlns:a16="http://schemas.microsoft.com/office/drawing/2014/main" id="{A6E7EE5C-B4DF-439C-A5AA-4F59A65AB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6FD55AE-1468-4BAD-9F20-87EC83438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36538"/>
            <a:ext cx="8534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47" tIns="0" rIns="64047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altLang="en-US" sz="1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Line 11">
            <a:extLst>
              <a:ext uri="{FF2B5EF4-FFF2-40B4-BE49-F238E27FC236}">
                <a16:creationId xmlns:a16="http://schemas.microsoft.com/office/drawing/2014/main" id="{1A65C615-A6C2-4F93-B2E2-7F1AC1422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447800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12">
            <a:extLst>
              <a:ext uri="{FF2B5EF4-FFF2-40B4-BE49-F238E27FC236}">
                <a16:creationId xmlns:a16="http://schemas.microsoft.com/office/drawing/2014/main" id="{16062074-6AE8-464A-8D3F-86C992BD4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711700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3">
            <a:extLst>
              <a:ext uri="{FF2B5EF4-FFF2-40B4-BE49-F238E27FC236}">
                <a16:creationId xmlns:a16="http://schemas.microsoft.com/office/drawing/2014/main" id="{5559A331-9CB9-429F-8698-831DF9F56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33400"/>
            <a:ext cx="0" cy="5341938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4">
            <a:extLst>
              <a:ext uri="{FF2B5EF4-FFF2-40B4-BE49-F238E27FC236}">
                <a16:creationId xmlns:a16="http://schemas.microsoft.com/office/drawing/2014/main" id="{092251D6-F563-4E50-BB4F-7ADA6E199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3200" y="236538"/>
            <a:ext cx="0" cy="5341937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5">
            <a:extLst>
              <a:ext uri="{FF2B5EF4-FFF2-40B4-BE49-F238E27FC236}">
                <a16:creationId xmlns:a16="http://schemas.microsoft.com/office/drawing/2014/main" id="{6137B17B-A728-4098-82FD-E9DB7F408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36538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6">
            <a:extLst>
              <a:ext uri="{FF2B5EF4-FFF2-40B4-BE49-F238E27FC236}">
                <a16:creationId xmlns:a16="http://schemas.microsoft.com/office/drawing/2014/main" id="{3729C027-E8F7-44A7-A596-7E0C5E309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057400"/>
            <a:ext cx="8534400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1164" name="Group 28">
            <a:extLst>
              <a:ext uri="{FF2B5EF4-FFF2-40B4-BE49-F238E27FC236}">
                <a16:creationId xmlns:a16="http://schemas.microsoft.com/office/drawing/2014/main" id="{48EDD32F-EC54-4DE6-BE4D-FB67E2870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14393"/>
              </p:ext>
            </p:extLst>
          </p:nvPr>
        </p:nvGraphicFramePr>
        <p:xfrm>
          <a:off x="304801" y="762000"/>
          <a:ext cx="11429999" cy="5638802"/>
        </p:xfrm>
        <a:graphic>
          <a:graphicData uri="http://schemas.openxmlformats.org/drawingml/2006/table">
            <a:tbl>
              <a:tblPr/>
              <a:tblGrid>
                <a:gridCol w="373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0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yếu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tố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Đặc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chính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ngành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xuất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Vị trí địa lí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Điều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kiện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nhiên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3.Sản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nghiệp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4.Sản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nghiệp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453474D-49D5-409B-9450-753C6F6CF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2112963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Nằm</a:t>
            </a:r>
            <a:r>
              <a:rPr lang="en-US" altLang="en-US" sz="2800" dirty="0">
                <a:solidFill>
                  <a:srgbClr val="FF0000"/>
                </a:solidFill>
              </a:rPr>
              <a:t> ở </a:t>
            </a:r>
            <a:r>
              <a:rPr lang="en-US" altLang="en-US" sz="2800" dirty="0" err="1">
                <a:solidFill>
                  <a:srgbClr val="FF0000"/>
                </a:solidFill>
              </a:rPr>
              <a:t>tây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Âu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thủ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đô</a:t>
            </a:r>
            <a:r>
              <a:rPr lang="en-US" altLang="en-US" sz="2800" dirty="0">
                <a:solidFill>
                  <a:srgbClr val="FF0000"/>
                </a:solidFill>
              </a:rPr>
              <a:t>: Pa - </a:t>
            </a:r>
            <a:r>
              <a:rPr lang="en-US" altLang="en-US" sz="2800" dirty="0" err="1">
                <a:solidFill>
                  <a:srgbClr val="FF0000"/>
                </a:solidFill>
              </a:rPr>
              <a:t>ri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AD342-EB02-4E6E-98B4-77353BA97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9" y="3276600"/>
            <a:ext cx="75310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</a:rPr>
              <a:t>Diện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tích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đồng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bằng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lớn.Có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khí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hậu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ôn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hòa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D4BA6-959A-46AD-8508-A440E159A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9" y="4362450"/>
            <a:ext cx="768349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</a:rPr>
              <a:t>Máy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móc,thiết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bị</a:t>
            </a:r>
            <a:r>
              <a:rPr lang="en-US" altLang="en-US" sz="2800" b="0" dirty="0">
                <a:solidFill>
                  <a:srgbClr val="FF0000"/>
                </a:solidFill>
              </a:rPr>
              <a:t> ,</a:t>
            </a:r>
            <a:r>
              <a:rPr lang="en-US" altLang="en-US" sz="2800" b="0" dirty="0" err="1">
                <a:solidFill>
                  <a:srgbClr val="FF0000"/>
                </a:solidFill>
              </a:rPr>
              <a:t>phương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tiện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giao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thông</a:t>
            </a:r>
            <a:r>
              <a:rPr lang="en-US" altLang="en-US" sz="2800" b="0" dirty="0">
                <a:solidFill>
                  <a:srgbClr val="FF0000"/>
                </a:solidFill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</a:rPr>
              <a:t>vải</a:t>
            </a:r>
            <a:r>
              <a:rPr lang="en-US" altLang="en-US" sz="2800" b="0" dirty="0">
                <a:solidFill>
                  <a:srgbClr val="FF0000"/>
                </a:solidFill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</a:rPr>
              <a:t>mĩ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phẩm</a:t>
            </a:r>
            <a:r>
              <a:rPr lang="en-US" altLang="en-US" sz="2800" b="0" dirty="0">
                <a:solidFill>
                  <a:srgbClr val="FF0000"/>
                </a:solidFill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</a:rPr>
              <a:t>dược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phẩm</a:t>
            </a:r>
            <a:r>
              <a:rPr lang="en-US" altLang="en-US" sz="2800" b="0" dirty="0">
                <a:solidFill>
                  <a:srgbClr val="FF0000"/>
                </a:solidFill>
              </a:rPr>
              <a:t>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D2EA0-2E9F-49A6-A8BE-4DDCC068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8" y="5370512"/>
            <a:ext cx="768348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</a:rPr>
              <a:t>Lúa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mì,khoai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tây,củ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cải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đường,chăn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nuôi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bò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lấy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thịt,sữa</a:t>
            </a:r>
            <a:r>
              <a:rPr lang="en-US" altLang="en-US" sz="2800" b="0" dirty="0">
                <a:solidFill>
                  <a:srgbClr val="FF0000"/>
                </a:solidFill>
              </a:rPr>
              <a:t>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anh 8">
            <a:extLst>
              <a:ext uri="{FF2B5EF4-FFF2-40B4-BE49-F238E27FC236}">
                <a16:creationId xmlns:a16="http://schemas.microsoft.com/office/drawing/2014/main" id="{6CFF8D54-3322-4E93-A062-76366C33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90411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vườn nho">
            <a:extLst>
              <a:ext uri="{FF2B5EF4-FFF2-40B4-BE49-F238E27FC236}">
                <a16:creationId xmlns:a16="http://schemas.microsoft.com/office/drawing/2014/main" id="{006BF9A7-493B-4C80-BBC0-BE1188F45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" y="-1937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image">
            <a:extLst>
              <a:ext uri="{FF2B5EF4-FFF2-40B4-BE49-F238E27FC236}">
                <a16:creationId xmlns:a16="http://schemas.microsoft.com/office/drawing/2014/main" id="{18EB1CBA-EBD6-457F-93F1-0799977E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85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4">
            <a:extLst>
              <a:ext uri="{FF2B5EF4-FFF2-40B4-BE49-F238E27FC236}">
                <a16:creationId xmlns:a16="http://schemas.microsoft.com/office/drawing/2014/main" id="{44150715-6AF1-4387-A795-F27A8D15B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246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</a:endParaRP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E3562D12-F726-4E01-84A9-D5C21A98A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4770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NÔNG TRƯỜNG TRỒNG NHO Ở PHÁP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1FD43-FB27-42E9-8634-6C516CD16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731838"/>
            <a:ext cx="118856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id="{F53188DE-B8D8-4C7B-918B-B4861E43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5EC914E9-FC78-4C76-9DD3-7F0177C0E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9DFBB-1A45-4B19-87C2-D964FED72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1188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</a:rPr>
              <a:t>Ngoài</a:t>
            </a:r>
            <a:r>
              <a:rPr lang="en-US" altLang="en-US" sz="3600" dirty="0">
                <a:solidFill>
                  <a:srgbClr val="FF0000"/>
                </a:solidFill>
              </a:rPr>
              <a:t> ra </a:t>
            </a:r>
            <a:r>
              <a:rPr lang="en-US" altLang="en-US" sz="3600" dirty="0" err="1">
                <a:solidFill>
                  <a:srgbClr val="FF0000"/>
                </a:solidFill>
              </a:rPr>
              <a:t>Pháp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còn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phát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triển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chăn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nuôi</a:t>
            </a:r>
            <a:r>
              <a:rPr lang="en-US" altLang="en-US" sz="3600" dirty="0">
                <a:solidFill>
                  <a:srgbClr val="FF0000"/>
                </a:solidFill>
              </a:rPr>
              <a:t> ra </a:t>
            </a:r>
            <a:r>
              <a:rPr lang="en-US" altLang="en-US" sz="3600" dirty="0" err="1">
                <a:solidFill>
                  <a:srgbClr val="FF0000"/>
                </a:solidFill>
              </a:rPr>
              <a:t>súc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3" name="Group 5">
            <a:extLst>
              <a:ext uri="{FF2B5EF4-FFF2-40B4-BE49-F238E27FC236}">
                <a16:creationId xmlns:a16="http://schemas.microsoft.com/office/drawing/2014/main" id="{441D17DB-CE1D-4DE9-BE69-B8B7E98E8D41}"/>
              </a:ext>
            </a:extLst>
          </p:cNvPr>
          <p:cNvGrpSpPr>
            <a:grpSpLocks/>
          </p:cNvGrpSpPr>
          <p:nvPr/>
        </p:nvGrpSpPr>
        <p:grpSpPr bwMode="auto">
          <a:xfrm>
            <a:off x="0" y="6913"/>
            <a:ext cx="12192000" cy="6843713"/>
            <a:chOff x="35" y="12"/>
            <a:chExt cx="5689" cy="4311"/>
          </a:xfrm>
        </p:grpSpPr>
        <p:pic>
          <p:nvPicPr>
            <p:cNvPr id="45059" name="Picture 5" descr="61003047_anh15">
              <a:extLst>
                <a:ext uri="{FF2B5EF4-FFF2-40B4-BE49-F238E27FC236}">
                  <a16:creationId xmlns:a16="http://schemas.microsoft.com/office/drawing/2014/main" id="{E8123460-8E53-4491-89F3-E952FE82A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12"/>
              <a:ext cx="5689" cy="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0" name="Text Box 7">
              <a:extLst>
                <a:ext uri="{FF2B5EF4-FFF2-40B4-BE49-F238E27FC236}">
                  <a16:creationId xmlns:a16="http://schemas.microsoft.com/office/drawing/2014/main" id="{C5A466D9-5DAB-415F-A881-F495C3FBA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4032"/>
              <a:ext cx="27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NHÀ MÁY SẢN XUẤT ÔTÔ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7" name="Group 5">
            <a:extLst>
              <a:ext uri="{FF2B5EF4-FFF2-40B4-BE49-F238E27FC236}">
                <a16:creationId xmlns:a16="http://schemas.microsoft.com/office/drawing/2014/main" id="{F8161501-0E32-425C-A9C2-736371C4E14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"/>
            <a:ext cx="12039600" cy="6634163"/>
            <a:chOff x="96" y="96"/>
            <a:chExt cx="5568" cy="4179"/>
          </a:xfrm>
        </p:grpSpPr>
        <p:pic>
          <p:nvPicPr>
            <p:cNvPr id="46083" name="Picture 4" descr="Copy of MAY BAY">
              <a:extLst>
                <a:ext uri="{FF2B5EF4-FFF2-40B4-BE49-F238E27FC236}">
                  <a16:creationId xmlns:a16="http://schemas.microsoft.com/office/drawing/2014/main" id="{302E7BAB-7D24-44CC-AC6B-8846EE527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5568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4" name="TextBox 7">
              <a:extLst>
                <a:ext uri="{FF2B5EF4-FFF2-40B4-BE49-F238E27FC236}">
                  <a16:creationId xmlns:a16="http://schemas.microsoft.com/office/drawing/2014/main" id="{A54F7801-D1DA-415A-A7A9-3C109119A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984"/>
              <a:ext cx="33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</a:rPr>
                <a:t>NHÀ MÁY SẢN XUẤT MÁY BAY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12" descr="Biểu tượng của nước Pháp">
            <a:extLst>
              <a:ext uri="{FF2B5EF4-FFF2-40B4-BE49-F238E27FC236}">
                <a16:creationId xmlns:a16="http://schemas.microsoft.com/office/drawing/2014/main" id="{9D770E1A-E63B-4D7D-9F18-09D87C23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6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fkxfr049">
            <a:extLst>
              <a:ext uri="{FF2B5EF4-FFF2-40B4-BE49-F238E27FC236}">
                <a16:creationId xmlns:a16="http://schemas.microsoft.com/office/drawing/2014/main" id="{69370289-9354-464F-873E-B1D8AB80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13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1182509797_466cf43f64d31">
            <a:extLst>
              <a:ext uri="{FF2B5EF4-FFF2-40B4-BE49-F238E27FC236}">
                <a16:creationId xmlns:a16="http://schemas.microsoft.com/office/drawing/2014/main" id="{1080222E-3073-4942-8F37-FDB7B7B26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" y="-10856"/>
            <a:ext cx="122681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>
            <a:extLst>
              <a:ext uri="{FF2B5EF4-FFF2-40B4-BE49-F238E27FC236}">
                <a16:creationId xmlns:a16="http://schemas.microsoft.com/office/drawing/2014/main" id="{F51DF84D-7B92-4DD7-AC3F-A52A071B6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080125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4000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Ep-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AutoShape 8" descr="Du lịch Châu Âu - Pháp - Bỉ - Đức - Hà Lan 7N6Đ - Bay Qatar Airways 5*">
            <a:extLst>
              <a:ext uri="{FF2B5EF4-FFF2-40B4-BE49-F238E27FC236}">
                <a16:creationId xmlns:a16="http://schemas.microsoft.com/office/drawing/2014/main" id="{DA01064F-62E1-4200-8D64-2AEE430CB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5925" y="-222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47111" name="AutoShape 10" descr="Du lịch Châu Âu - Pháp - Bỉ - Đức - Hà Lan 7N6Đ - Bay Qatar Airways 5*">
            <a:extLst>
              <a:ext uri="{FF2B5EF4-FFF2-40B4-BE49-F238E27FC236}">
                <a16:creationId xmlns:a16="http://schemas.microsoft.com/office/drawing/2014/main" id="{40F6A832-9BF8-4FDB-9773-4F2895A69C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5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A05893B9-62E9-4A1C-8E23-D0028699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4640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3">
            <a:extLst>
              <a:ext uri="{FF2B5EF4-FFF2-40B4-BE49-F238E27FC236}">
                <a16:creationId xmlns:a16="http://schemas.microsoft.com/office/drawing/2014/main" id="{B1A111C9-2158-4916-A701-264CBD0A3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6418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id="{3E59A450-1810-40F0-A5BB-F351A6C7F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4994275"/>
            <a:ext cx="6429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muare">
            <a:extLst>
              <a:ext uri="{FF2B5EF4-FFF2-40B4-BE49-F238E27FC236}">
                <a16:creationId xmlns:a16="http://schemas.microsoft.com/office/drawing/2014/main" id="{82B7BDA2-730A-4131-B8F5-EC7ED70D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5">
            <a:extLst>
              <a:ext uri="{FF2B5EF4-FFF2-40B4-BE49-F238E27FC236}">
                <a16:creationId xmlns:a16="http://schemas.microsoft.com/office/drawing/2014/main" id="{D3BE4D61-E889-4A7C-95B0-9B5E432903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1" y="2819400"/>
            <a:ext cx="56388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2025" kern="10" dirty="0">
                <a:latin typeface="+mn-lt"/>
                <a:ea typeface="+mn-lt"/>
                <a:cs typeface="+mn-lt"/>
              </a:rPr>
              <a:t> KHỞI ĐỘNG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5">
            <a:extLst>
              <a:ext uri="{FF2B5EF4-FFF2-40B4-BE49-F238E27FC236}">
                <a16:creationId xmlns:a16="http://schemas.microsoft.com/office/drawing/2014/main" id="{AE48200F-CF5E-42FF-93DF-556D4C9D31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3875"/>
            <a:chOff x="96" y="0"/>
            <a:chExt cx="5664" cy="4330"/>
          </a:xfrm>
        </p:grpSpPr>
        <p:pic>
          <p:nvPicPr>
            <p:cNvPr id="48131" name="Picture 4" descr="hoàn môn 1">
              <a:extLst>
                <a:ext uri="{FF2B5EF4-FFF2-40B4-BE49-F238E27FC236}">
                  <a16:creationId xmlns:a16="http://schemas.microsoft.com/office/drawing/2014/main" id="{957741A0-C741-4A80-9FAF-E830B49C7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5664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2" name="Text Box 5">
              <a:extLst>
                <a:ext uri="{FF2B5EF4-FFF2-40B4-BE49-F238E27FC236}">
                  <a16:creationId xmlns:a16="http://schemas.microsoft.com/office/drawing/2014/main" id="{1FD747D3-16DF-4A91-B78B-BF858964D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4080"/>
              <a:ext cx="40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Khải Hoàn Môn hoành tráng giữa Paris lộng</a:t>
              </a:r>
              <a:r>
                <a:rPr lang="en-US" altLang="en-US" sz="1800"/>
                <a:t> </a:t>
              </a:r>
              <a:r>
                <a:rPr lang="en-US" altLang="en-US" sz="2000"/>
                <a:t>lẫy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>
            <a:extLst>
              <a:ext uri="{FF2B5EF4-FFF2-40B4-BE49-F238E27FC236}">
                <a16:creationId xmlns:a16="http://schemas.microsoft.com/office/drawing/2014/main" id="{FB3C6F35-014B-4035-85C9-8B2A85247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643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98312" name="Group 8">
            <a:extLst>
              <a:ext uri="{FF2B5EF4-FFF2-40B4-BE49-F238E27FC236}">
                <a16:creationId xmlns:a16="http://schemas.microsoft.com/office/drawing/2014/main" id="{25DAB5D4-76EB-471B-827F-F3E3BCEEAD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3875"/>
            <a:chOff x="0" y="0"/>
            <a:chExt cx="5760" cy="4330"/>
          </a:xfrm>
        </p:grpSpPr>
        <p:pic>
          <p:nvPicPr>
            <p:cNvPr id="49156" name="Picture 5" descr="Image result for thủ &amp;dstrok;ô pa ri">
              <a:extLst>
                <a:ext uri="{FF2B5EF4-FFF2-40B4-BE49-F238E27FC236}">
                  <a16:creationId xmlns:a16="http://schemas.microsoft.com/office/drawing/2014/main" id="{75721FAB-4C54-4774-BBD8-C7C6A2B4C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7" name="Text Box 5">
              <a:extLst>
                <a:ext uri="{FF2B5EF4-FFF2-40B4-BE49-F238E27FC236}">
                  <a16:creationId xmlns:a16="http://schemas.microsoft.com/office/drawing/2014/main" id="{C5313779-62E6-4217-BEEE-F9CD997D6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4080"/>
              <a:ext cx="40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Khải Hoàn Môn hoành tráng giữa Paris lộng lẫy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nha tho đuc ba">
            <a:extLst>
              <a:ext uri="{FF2B5EF4-FFF2-40B4-BE49-F238E27FC236}">
                <a16:creationId xmlns:a16="http://schemas.microsoft.com/office/drawing/2014/main" id="{FFFD38B9-7C19-4E99-8D71-AA0742E88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1" name="Picture 5" descr="nha hat lon">
            <a:extLst>
              <a:ext uri="{FF2B5EF4-FFF2-40B4-BE49-F238E27FC236}">
                <a16:creationId xmlns:a16="http://schemas.microsoft.com/office/drawing/2014/main" id="{B6B10428-1594-4D64-A9D1-46BF008E1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Box 3">
            <a:extLst>
              <a:ext uri="{FF2B5EF4-FFF2-40B4-BE49-F238E27FC236}">
                <a16:creationId xmlns:a16="http://schemas.microsoft.com/office/drawing/2014/main" id="{CE555726-F586-4913-AC17-9EDB3D8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5532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NHÀ THỜ ĐỨC BÀ</a:t>
            </a:r>
          </a:p>
        </p:txBody>
      </p:sp>
      <p:sp>
        <p:nvSpPr>
          <p:cNvPr id="38917" name="TextBox 4">
            <a:extLst>
              <a:ext uri="{FF2B5EF4-FFF2-40B4-BE49-F238E27FC236}">
                <a16:creationId xmlns:a16="http://schemas.microsoft.com/office/drawing/2014/main" id="{B3A04830-DF32-43DC-92D3-C4326993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553200"/>
            <a:ext cx="403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NHÀ HÁT LỚN PA-RI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PHÔ CỖ 3">
            <a:extLst>
              <a:ext uri="{FF2B5EF4-FFF2-40B4-BE49-F238E27FC236}">
                <a16:creationId xmlns:a16="http://schemas.microsoft.com/office/drawing/2014/main" id="{115AB0B9-C4F3-475A-B201-8FC182C9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>
            <a:extLst>
              <a:ext uri="{FF2B5EF4-FFF2-40B4-BE49-F238E27FC236}">
                <a16:creationId xmlns:a16="http://schemas.microsoft.com/office/drawing/2014/main" id="{5F719752-6B44-4913-B2D5-5055494A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491288"/>
            <a:ext cx="3335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Times New Roman" panose="02020603050405020304" pitchFamily="18" charset="0"/>
              </a:rPr>
              <a:t>PHỐ CỔ Ở THỦ ĐÔ PARI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>
            <a:extLst>
              <a:ext uri="{FF2B5EF4-FFF2-40B4-BE49-F238E27FC236}">
                <a16:creationId xmlns:a16="http://schemas.microsoft.com/office/drawing/2014/main" id="{EA8D33F4-F5B7-40B9-97E9-1A5B1428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B6A0372D-4C73-475A-8280-7B71D0BF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</a:rPr>
              <a:t>Lâu đài nổi tiếng ở Pa-ri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A013">
            <a:extLst>
              <a:ext uri="{FF2B5EF4-FFF2-40B4-BE49-F238E27FC236}">
                <a16:creationId xmlns:a16="http://schemas.microsoft.com/office/drawing/2014/main" id="{DE9E72E1-0C45-423A-AA67-98B8F421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WordArt 10">
            <a:extLst>
              <a:ext uri="{FF2B5EF4-FFF2-40B4-BE49-F238E27FC236}">
                <a16:creationId xmlns:a16="http://schemas.microsoft.com/office/drawing/2014/main" id="{DE4A02CB-5F0A-4600-A00B-E0368839AF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2.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50266EC7-5E12-4BC7-BEB1-2F44440A3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81200"/>
            <a:ext cx="937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>
                <a:solidFill>
                  <a:srgbClr val="0000CC"/>
                </a:solidFill>
              </a:rPr>
              <a:t>  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WordArt 10">
            <a:extLst>
              <a:ext uri="{FF2B5EF4-FFF2-40B4-BE49-F238E27FC236}">
                <a16:creationId xmlns:a16="http://schemas.microsoft.com/office/drawing/2014/main" id="{8195E28C-D742-4DDE-8259-0E573B7ABE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368" y="381000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3. Hy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Lạp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pic>
        <p:nvPicPr>
          <p:cNvPr id="5" name="Picture 18" descr="anh 6">
            <a:extLst>
              <a:ext uri="{FF2B5EF4-FFF2-40B4-BE49-F238E27FC236}">
                <a16:creationId xmlns:a16="http://schemas.microsoft.com/office/drawing/2014/main" id="{CCAB913E-B21D-4D55-8D7E-1ED61ECF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25"/>
            <a:ext cx="7169150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5ADA9051-D6B4-4254-82A9-0246180B0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2047875"/>
            <a:ext cx="3581400" cy="1600200"/>
          </a:xfrm>
          <a:prstGeom prst="cloudCallout">
            <a:avLst>
              <a:gd name="adj1" fmla="val -18514"/>
              <a:gd name="adj2" fmla="val 555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000" dirty="0"/>
              <a:t>Quan sát lược đồ xác định vị trí địa lý Hy Lạp?</a:t>
            </a:r>
            <a:endParaRPr lang="en-US" altLang="en-US" sz="1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EC8443-80BA-4DC7-BB20-5C79A449ED12}"/>
              </a:ext>
            </a:extLst>
          </p:cNvPr>
          <p:cNvSpPr/>
          <p:nvPr/>
        </p:nvSpPr>
        <p:spPr bwMode="auto">
          <a:xfrm>
            <a:off x="8686800" y="5105400"/>
            <a:ext cx="560387" cy="814387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upload.wikimedia.org/wikipedia/commons/a/ad/Parthenon_from_west.jpg">
            <a:extLst>
              <a:ext uri="{FF2B5EF4-FFF2-40B4-BE49-F238E27FC236}">
                <a16:creationId xmlns:a16="http://schemas.microsoft.com/office/drawing/2014/main" id="{15441107-D119-4228-B55F-B3351C1B8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20638"/>
            <a:ext cx="80772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">
            <a:extLst>
              <a:ext uri="{FF2B5EF4-FFF2-40B4-BE49-F238E27FC236}">
                <a16:creationId xmlns:a16="http://schemas.microsoft.com/office/drawing/2014/main" id="{5FE1D2C0-B90C-4384-8BCF-4297FE62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3352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0" dirty="0"/>
              <a:t>Đền </a:t>
            </a:r>
            <a:r>
              <a:rPr lang="vi-VN" altLang="en-US" sz="2800" b="0" dirty="0">
                <a:hlinkClick r:id="rId3" tooltip="Parthenon"/>
              </a:rPr>
              <a:t>Parthenon</a:t>
            </a:r>
            <a:r>
              <a:rPr lang="vi-VN" altLang="en-US" sz="2800" b="0" dirty="0"/>
              <a:t>, một ngôi đền được xây dựng cho nữ thần </a:t>
            </a:r>
            <a:r>
              <a:rPr lang="vi-VN" altLang="en-US" sz="2800" b="0" dirty="0">
                <a:hlinkClick r:id="rId4" tooltip="Athena"/>
              </a:rPr>
              <a:t>Athena</a:t>
            </a:r>
            <a:r>
              <a:rPr lang="vi-VN" altLang="en-US" sz="2800" b="0" dirty="0"/>
              <a:t> nằm trên khu vực </a:t>
            </a:r>
            <a:r>
              <a:rPr lang="vi-VN" altLang="en-US" sz="2800" b="0" dirty="0">
                <a:hlinkClick r:id="rId5" tooltip="Acropolis"/>
              </a:rPr>
              <a:t>Acropolis</a:t>
            </a:r>
            <a:r>
              <a:rPr lang="vi-VN" altLang="en-US" sz="2800" b="0" dirty="0"/>
              <a:t> ở </a:t>
            </a:r>
            <a:r>
              <a:rPr lang="vi-VN" altLang="en-US" sz="2800" b="0" dirty="0">
                <a:hlinkClick r:id="rId6" tooltip="Athens"/>
              </a:rPr>
              <a:t>Athens</a:t>
            </a:r>
            <a:r>
              <a:rPr lang="vi-VN" altLang="en-US" sz="2800" b="0" dirty="0"/>
              <a:t>, là một trong những biểu tượng tiêu biểu nhất cho văn hóa và sự tài hoa của người Hy Lạp cổ đại.</a:t>
            </a: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ẫu background , hình nền powerpoint đơn giản đẹp ấn tượng | Hình ảnh, Hình  nền, Nhật ký nghệ thuật">
            <a:extLst>
              <a:ext uri="{FF2B5EF4-FFF2-40B4-BE49-F238E27FC236}">
                <a16:creationId xmlns:a16="http://schemas.microsoft.com/office/drawing/2014/main" id="{CB0ABC0D-5D63-40A2-863E-3A3D52C3D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54AAEBBB-489D-45B3-9807-AE1B8FCC4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8763000" cy="2743200"/>
          </a:xfrm>
          <a:prstGeom prst="wedgeEllipseCallout">
            <a:avLst>
              <a:gd name="adj1" fmla="val -20833"/>
              <a:gd name="adj2" fmla="val 6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một số câu chuyện Olympic mà em biết?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WordArt 10">
            <a:extLst>
              <a:ext uri="{FF2B5EF4-FFF2-40B4-BE49-F238E27FC236}">
                <a16:creationId xmlns:a16="http://schemas.microsoft.com/office/drawing/2014/main" id="{936F210E-EC36-4330-AB5D-CB1D34674A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931" y="434585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3. Hy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Lạp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BB590C-8075-4459-AD7A-DC62C9EB6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33" y="1746668"/>
            <a:ext cx="117681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a-DK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yếu là đồi núi,đất đai khô cằn.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altLang="en-US" sz="3600" dirty="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7" name="Text Box 15">
            <a:extLst>
              <a:ext uri="{FF2B5EF4-FFF2-40B4-BE49-F238E27FC236}">
                <a16:creationId xmlns:a16="http://schemas.microsoft.com/office/drawing/2014/main" id="{804143FE-C896-4120-AEF1-DB4101FD0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40" y="3304911"/>
            <a:ext cx="115824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E05D57F8-4D5D-4014-870B-36E075E53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52" y="239728"/>
            <a:ext cx="117026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lí,giới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35">
            <a:extLst>
              <a:ext uri="{FF2B5EF4-FFF2-40B4-BE49-F238E27FC236}">
                <a16:creationId xmlns:a16="http://schemas.microsoft.com/office/drawing/2014/main" id="{5C5DA721-CEFC-418D-88E3-AFE6D52C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18093"/>
            <a:ext cx="11702648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nhỏ,vị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–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35533F32-1E47-49BF-8BEA-C129B63C0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012797"/>
            <a:ext cx="78676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7" grpId="0"/>
      <p:bldP spid="8" grpId="0" animBg="1"/>
      <p:bldP spid="9" grpId="0" animBg="1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Text Box 7">
            <a:extLst>
              <a:ext uri="{FF2B5EF4-FFF2-40B4-BE49-F238E27FC236}">
                <a16:creationId xmlns:a16="http://schemas.microsoft.com/office/drawing/2014/main" id="{2F761086-5271-441E-B449-FFC6EFDA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25" y="2951946"/>
            <a:ext cx="1135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solidFill>
                  <a:srgbClr val="0000CC"/>
                </a:solidFill>
              </a:rPr>
              <a:t>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9401" name="Text Box 9">
            <a:extLst>
              <a:ext uri="{FF2B5EF4-FFF2-40B4-BE49-F238E27FC236}">
                <a16:creationId xmlns:a16="http://schemas.microsoft.com/office/drawing/2014/main" id="{CDB4FDB6-3F8C-40CF-AA8A-EB74AA70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720381"/>
            <a:ext cx="1135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>
                <a:solidFill>
                  <a:srgbClr val="0000CC"/>
                </a:solidFill>
              </a:rPr>
              <a:t> 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376" name="WordArt 11">
            <a:extLst>
              <a:ext uri="{FF2B5EF4-FFF2-40B4-BE49-F238E27FC236}">
                <a16:creationId xmlns:a16="http://schemas.microsoft.com/office/drawing/2014/main" id="{C9B84A45-D22D-47CC-ABDB-5AAFF22022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1146934"/>
            <a:ext cx="1938338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Ghi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nhỚ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DB3E3-9956-4E6A-B6A7-CC0BA96C3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060400"/>
            <a:ext cx="11353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Hy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a-DK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yếu là đồi núi,đất đai khô cằn.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CC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1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>
            <a:extLst>
              <a:ext uri="{FF2B5EF4-FFF2-40B4-BE49-F238E27FC236}">
                <a16:creationId xmlns:a16="http://schemas.microsoft.com/office/drawing/2014/main" id="{CF91871C-A690-4630-93A6-92E4779995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1676400"/>
            <a:ext cx="7239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it-IT" sz="3600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nhanh- ai đúng</a:t>
            </a:r>
            <a:endParaRPr lang="en-US" sz="3600" kern="10" dirty="0">
              <a:ln w="6350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5" name="Picture 3" descr="LIN_109">
            <a:extLst>
              <a:ext uri="{FF2B5EF4-FFF2-40B4-BE49-F238E27FC236}">
                <a16:creationId xmlns:a16="http://schemas.microsoft.com/office/drawing/2014/main" id="{1D46C02A-8977-459B-9194-FBD11E672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7848600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>
            <a:extLst>
              <a:ext uri="{FF2B5EF4-FFF2-40B4-BE49-F238E27FC236}">
                <a16:creationId xmlns:a16="http://schemas.microsoft.com/office/drawing/2014/main" id="{8233E8D0-9A6F-4608-A954-E5DA7BDA9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0"/>
            <a:ext cx="409619" cy="67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>
            <a:extLst>
              <a:ext uri="{FF2B5EF4-FFF2-40B4-BE49-F238E27FC236}">
                <a16:creationId xmlns:a16="http://schemas.microsoft.com/office/drawing/2014/main" id="{23C6CD6B-59D7-4120-B273-14DC1AEAD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6477000"/>
            <a:ext cx="12010530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>
            <a:extLst>
              <a:ext uri="{FF2B5EF4-FFF2-40B4-BE49-F238E27FC236}">
                <a16:creationId xmlns:a16="http://schemas.microsoft.com/office/drawing/2014/main" id="{8DED412E-EF79-4A50-BD24-83F92FC63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799" y="57456"/>
            <a:ext cx="409619" cy="680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>
            <a:extLst>
              <a:ext uri="{FF2B5EF4-FFF2-40B4-BE49-F238E27FC236}">
                <a16:creationId xmlns:a16="http://schemas.microsoft.com/office/drawing/2014/main" id="{48E51E58-FE5F-4F3B-8AEB-F3EAC3102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2" y="-1"/>
            <a:ext cx="11744338" cy="48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>
            <a:extLst>
              <a:ext uri="{FF2B5EF4-FFF2-40B4-BE49-F238E27FC236}">
                <a16:creationId xmlns:a16="http://schemas.microsoft.com/office/drawing/2014/main" id="{211FB275-0D2B-460F-B248-571A8954E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3810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26" name="Text Box 6">
            <a:extLst>
              <a:ext uri="{FF2B5EF4-FFF2-40B4-BE49-F238E27FC236}">
                <a16:creationId xmlns:a16="http://schemas.microsoft.com/office/drawing/2014/main" id="{ABC6FB14-BAA1-4E8F-BA2D-CFBF7CF8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00200"/>
            <a:ext cx="6934200" cy="440055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35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6">
            <a:extLst>
              <a:ext uri="{FF2B5EF4-FFF2-40B4-BE49-F238E27FC236}">
                <a16:creationId xmlns:a16="http://schemas.microsoft.com/office/drawing/2014/main" id="{26DE92F9-1B69-4915-8DD3-AE4F8C487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575" name="Text Box 7">
            <a:extLst>
              <a:ext uri="{FF2B5EF4-FFF2-40B4-BE49-F238E27FC236}">
                <a16:creationId xmlns:a16="http://schemas.microsoft.com/office/drawing/2014/main" id="{E1BEECE9-4031-4370-8950-47D4B2FBB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11201400" cy="50165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Text Box 10">
            <a:extLst>
              <a:ext uri="{FF2B5EF4-FFF2-40B4-BE49-F238E27FC236}">
                <a16:creationId xmlns:a16="http://schemas.microsoft.com/office/drawing/2014/main" id="{5186EEA1-A421-4BE3-8E80-D214D44A9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048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241675" name="Text Box 11">
            <a:extLst>
              <a:ext uri="{FF2B5EF4-FFF2-40B4-BE49-F238E27FC236}">
                <a16:creationId xmlns:a16="http://schemas.microsoft.com/office/drawing/2014/main" id="{F89125F6-1552-4C10-889A-5B097E9D2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11658600" cy="397031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-1.11111E-6 L 2.083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72">
            <a:extLst>
              <a:ext uri="{FF2B5EF4-FFF2-40B4-BE49-F238E27FC236}">
                <a16:creationId xmlns:a16="http://schemas.microsoft.com/office/drawing/2014/main" id="{AC36986A-AF44-4C73-9898-33C74D7CB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857" name="Text Box 73">
            <a:extLst>
              <a:ext uri="{FF2B5EF4-FFF2-40B4-BE49-F238E27FC236}">
                <a16:creationId xmlns:a16="http://schemas.microsoft.com/office/drawing/2014/main" id="{01173548-7D01-4A28-951A-75CE0B3B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11963400" cy="397031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4.44444E-6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38">
            <a:extLst>
              <a:ext uri="{FF2B5EF4-FFF2-40B4-BE49-F238E27FC236}">
                <a16:creationId xmlns:a16="http://schemas.microsoft.com/office/drawing/2014/main" id="{D455F609-FEE1-44F1-9A26-50E95AE3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10">
            <a:extLst>
              <a:ext uri="{FF2B5EF4-FFF2-40B4-BE49-F238E27FC236}">
                <a16:creationId xmlns:a16="http://schemas.microsoft.com/office/drawing/2014/main" id="{72E961B3-1418-4A88-B741-E59211DB6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146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A05893B9-62E9-4A1C-8E23-D0028699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4640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3">
            <a:extLst>
              <a:ext uri="{FF2B5EF4-FFF2-40B4-BE49-F238E27FC236}">
                <a16:creationId xmlns:a16="http://schemas.microsoft.com/office/drawing/2014/main" id="{B1A111C9-2158-4916-A701-264CBD0A3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6418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id="{3E59A450-1810-40F0-A5BB-F351A6C7F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4994275"/>
            <a:ext cx="6429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muare">
            <a:extLst>
              <a:ext uri="{FF2B5EF4-FFF2-40B4-BE49-F238E27FC236}">
                <a16:creationId xmlns:a16="http://schemas.microsoft.com/office/drawing/2014/main" id="{82B7BDA2-730A-4131-B8F5-EC7ED70D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5">
            <a:extLst>
              <a:ext uri="{FF2B5EF4-FFF2-40B4-BE49-F238E27FC236}">
                <a16:creationId xmlns:a16="http://schemas.microsoft.com/office/drawing/2014/main" id="{D3BE4D61-E889-4A7C-95B0-9B5E432903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1" y="2819400"/>
            <a:ext cx="56388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2025" kern="10" dirty="0">
                <a:latin typeface="+mn-lt"/>
                <a:ea typeface="+mn-lt"/>
                <a:cs typeface="+mn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249340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8" descr="anh 6">
            <a:extLst>
              <a:ext uri="{FF2B5EF4-FFF2-40B4-BE49-F238E27FC236}">
                <a16:creationId xmlns:a16="http://schemas.microsoft.com/office/drawing/2014/main" id="{87660EBC-6DDD-4F0D-89B2-E20C813D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0D7E8B58-3C35-49D8-BDB4-D6DF52551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29469"/>
            <a:ext cx="5181600" cy="2074862"/>
          </a:xfrm>
          <a:prstGeom prst="wedgeEllipseCallout">
            <a:avLst>
              <a:gd name="adj1" fmla="val 61698"/>
              <a:gd name="adj2" fmla="val 7983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Vertical Scroll 4">
            <a:extLst>
              <a:ext uri="{FF2B5EF4-FFF2-40B4-BE49-F238E27FC236}">
                <a16:creationId xmlns:a16="http://schemas.microsoft.com/office/drawing/2014/main" id="{E7440902-4D6D-45A7-B79C-C56C7C80E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6324600" cy="19050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err="1"/>
              <a:t>Liên</a:t>
            </a:r>
            <a:r>
              <a:rPr lang="en-US" altLang="en-US" sz="3600" dirty="0"/>
              <a:t> Bang Nga, </a:t>
            </a:r>
            <a:r>
              <a:rPr lang="en-US" altLang="en-US" sz="3600" dirty="0" err="1"/>
              <a:t>Pháp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Thụy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Điển</a:t>
            </a:r>
            <a:r>
              <a:rPr lang="en-US" altLang="en-US" sz="3600" dirty="0"/>
              <a:t>, Ba </a:t>
            </a:r>
            <a:r>
              <a:rPr lang="en-US" altLang="en-US" sz="3600" dirty="0" err="1"/>
              <a:t>Lan,Đức</a:t>
            </a:r>
            <a:r>
              <a:rPr lang="en-US" altLang="en-US" sz="3600" dirty="0"/>
              <a:t>, Na </a:t>
            </a:r>
            <a:r>
              <a:rPr lang="en-US" altLang="en-US" sz="3600" dirty="0" err="1"/>
              <a:t>Uy</a:t>
            </a:r>
            <a:r>
              <a:rPr lang="en-US" altLang="en-US" sz="3600" dirty="0"/>
              <a:t>…</a:t>
            </a:r>
            <a:endParaRPr lang="vi-VN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7DB169EE-7B6D-43CB-ADB4-03BF5CC0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0"/>
          </a:p>
        </p:txBody>
      </p:sp>
      <p:sp>
        <p:nvSpPr>
          <p:cNvPr id="54280" name="WordArt 8">
            <a:extLst>
              <a:ext uri="{FF2B5EF4-FFF2-40B4-BE49-F238E27FC236}">
                <a16:creationId xmlns:a16="http://schemas.microsoft.com/office/drawing/2014/main" id="{4E2D37B1-ED19-4329-98E7-FE0A0B4624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2192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1.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Bang Nga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A3C2F-C83C-4116-8277-DAE1C78ED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18132"/>
            <a:ext cx="114300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Chúng</a:t>
            </a:r>
            <a:r>
              <a:rPr lang="en-US" altLang="en-US" sz="3600" dirty="0"/>
              <a:t> ta </a:t>
            </a:r>
            <a:r>
              <a:rPr lang="en-US" altLang="en-US" sz="3600" dirty="0" err="1"/>
              <a:t>cùng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tìm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hiểu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đất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rất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đặc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biệt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nhiều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nét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đặc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trưng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châu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Âu</a:t>
            </a:r>
            <a:endParaRPr lang="en-US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Untitled-1">
            <a:extLst>
              <a:ext uri="{FF2B5EF4-FFF2-40B4-BE49-F238E27FC236}">
                <a16:creationId xmlns:a16="http://schemas.microsoft.com/office/drawing/2014/main" id="{5940F16C-A94E-485C-9999-E45FDA5E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15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27" name="AutoShape 9">
            <a:extLst>
              <a:ext uri="{FF2B5EF4-FFF2-40B4-BE49-F238E27FC236}">
                <a16:creationId xmlns:a16="http://schemas.microsoft.com/office/drawing/2014/main" id="{E85B497A-3505-4246-A213-E8F76C4B76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37">
            <a:extLst>
              <a:ext uri="{FF2B5EF4-FFF2-40B4-BE49-F238E27FC236}">
                <a16:creationId xmlns:a16="http://schemas.microsoft.com/office/drawing/2014/main" id="{58EE4E14-CDB0-4553-89D5-362A2834906D}"/>
              </a:ext>
            </a:extLst>
          </p:cNvPr>
          <p:cNvGrpSpPr>
            <a:grpSpLocks/>
          </p:cNvGrpSpPr>
          <p:nvPr/>
        </p:nvGrpSpPr>
        <p:grpSpPr bwMode="auto">
          <a:xfrm>
            <a:off x="2852738" y="927100"/>
            <a:ext cx="4157662" cy="1344613"/>
            <a:chOff x="1345" y="570"/>
            <a:chExt cx="1973" cy="847"/>
          </a:xfrm>
        </p:grpSpPr>
        <p:sp>
          <p:nvSpPr>
            <p:cNvPr id="26633" name="Freeform 38">
              <a:extLst>
                <a:ext uri="{FF2B5EF4-FFF2-40B4-BE49-F238E27FC236}">
                  <a16:creationId xmlns:a16="http://schemas.microsoft.com/office/drawing/2014/main" id="{961811AF-C1B3-43E6-B692-9E7316EA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" y="653"/>
              <a:ext cx="1973" cy="764"/>
            </a:xfrm>
            <a:custGeom>
              <a:avLst/>
              <a:gdLst>
                <a:gd name="T0" fmla="*/ 1849 w 1973"/>
                <a:gd name="T1" fmla="*/ 204 h 764"/>
                <a:gd name="T2" fmla="*/ 1955 w 1973"/>
                <a:gd name="T3" fmla="*/ 252 h 764"/>
                <a:gd name="T4" fmla="*/ 1900 w 1973"/>
                <a:gd name="T5" fmla="*/ 295 h 764"/>
                <a:gd name="T6" fmla="*/ 1823 w 1973"/>
                <a:gd name="T7" fmla="*/ 290 h 764"/>
                <a:gd name="T8" fmla="*/ 1768 w 1973"/>
                <a:gd name="T9" fmla="*/ 367 h 764"/>
                <a:gd name="T10" fmla="*/ 1669 w 1973"/>
                <a:gd name="T11" fmla="*/ 396 h 764"/>
                <a:gd name="T12" fmla="*/ 1629 w 1973"/>
                <a:gd name="T13" fmla="*/ 513 h 764"/>
                <a:gd name="T14" fmla="*/ 1585 w 1973"/>
                <a:gd name="T15" fmla="*/ 530 h 764"/>
                <a:gd name="T16" fmla="*/ 1653 w 1973"/>
                <a:gd name="T17" fmla="*/ 379 h 764"/>
                <a:gd name="T18" fmla="*/ 1624 w 1973"/>
                <a:gd name="T19" fmla="*/ 350 h 764"/>
                <a:gd name="T20" fmla="*/ 1463 w 1973"/>
                <a:gd name="T21" fmla="*/ 410 h 764"/>
                <a:gd name="T22" fmla="*/ 1396 w 1973"/>
                <a:gd name="T23" fmla="*/ 482 h 764"/>
                <a:gd name="T24" fmla="*/ 1417 w 1973"/>
                <a:gd name="T25" fmla="*/ 511 h 764"/>
                <a:gd name="T26" fmla="*/ 1405 w 1973"/>
                <a:gd name="T27" fmla="*/ 701 h 764"/>
                <a:gd name="T28" fmla="*/ 1331 w 1973"/>
                <a:gd name="T29" fmla="*/ 710 h 764"/>
                <a:gd name="T30" fmla="*/ 1312 w 1973"/>
                <a:gd name="T31" fmla="*/ 626 h 764"/>
                <a:gd name="T32" fmla="*/ 1206 w 1973"/>
                <a:gd name="T33" fmla="*/ 523 h 764"/>
                <a:gd name="T34" fmla="*/ 1117 w 1973"/>
                <a:gd name="T35" fmla="*/ 595 h 764"/>
                <a:gd name="T36" fmla="*/ 966 w 1973"/>
                <a:gd name="T37" fmla="*/ 581 h 764"/>
                <a:gd name="T38" fmla="*/ 829 w 1973"/>
                <a:gd name="T39" fmla="*/ 583 h 764"/>
                <a:gd name="T40" fmla="*/ 733 w 1973"/>
                <a:gd name="T41" fmla="*/ 600 h 764"/>
                <a:gd name="T42" fmla="*/ 630 w 1973"/>
                <a:gd name="T43" fmla="*/ 547 h 764"/>
                <a:gd name="T44" fmla="*/ 534 w 1973"/>
                <a:gd name="T45" fmla="*/ 470 h 764"/>
                <a:gd name="T46" fmla="*/ 510 w 1973"/>
                <a:gd name="T47" fmla="*/ 475 h 764"/>
                <a:gd name="T48" fmla="*/ 311 w 1973"/>
                <a:gd name="T49" fmla="*/ 557 h 764"/>
                <a:gd name="T50" fmla="*/ 215 w 1973"/>
                <a:gd name="T51" fmla="*/ 537 h 764"/>
                <a:gd name="T52" fmla="*/ 162 w 1973"/>
                <a:gd name="T53" fmla="*/ 653 h 764"/>
                <a:gd name="T54" fmla="*/ 141 w 1973"/>
                <a:gd name="T55" fmla="*/ 727 h 764"/>
                <a:gd name="T56" fmla="*/ 6 w 1973"/>
                <a:gd name="T57" fmla="*/ 657 h 764"/>
                <a:gd name="T58" fmla="*/ 73 w 1973"/>
                <a:gd name="T59" fmla="*/ 576 h 764"/>
                <a:gd name="T60" fmla="*/ 30 w 1973"/>
                <a:gd name="T61" fmla="*/ 429 h 764"/>
                <a:gd name="T62" fmla="*/ 78 w 1973"/>
                <a:gd name="T63" fmla="*/ 319 h 764"/>
                <a:gd name="T64" fmla="*/ 138 w 1973"/>
                <a:gd name="T65" fmla="*/ 259 h 764"/>
                <a:gd name="T66" fmla="*/ 184 w 1973"/>
                <a:gd name="T67" fmla="*/ 199 h 764"/>
                <a:gd name="T68" fmla="*/ 215 w 1973"/>
                <a:gd name="T69" fmla="*/ 137 h 764"/>
                <a:gd name="T70" fmla="*/ 277 w 1973"/>
                <a:gd name="T71" fmla="*/ 146 h 764"/>
                <a:gd name="T72" fmla="*/ 220 w 1973"/>
                <a:gd name="T73" fmla="*/ 192 h 764"/>
                <a:gd name="T74" fmla="*/ 232 w 1973"/>
                <a:gd name="T75" fmla="*/ 225 h 764"/>
                <a:gd name="T76" fmla="*/ 347 w 1973"/>
                <a:gd name="T77" fmla="*/ 189 h 764"/>
                <a:gd name="T78" fmla="*/ 376 w 1973"/>
                <a:gd name="T79" fmla="*/ 199 h 764"/>
                <a:gd name="T80" fmla="*/ 477 w 1973"/>
                <a:gd name="T81" fmla="*/ 168 h 764"/>
                <a:gd name="T82" fmla="*/ 505 w 1973"/>
                <a:gd name="T83" fmla="*/ 180 h 764"/>
                <a:gd name="T84" fmla="*/ 613 w 1973"/>
                <a:gd name="T85" fmla="*/ 161 h 764"/>
                <a:gd name="T86" fmla="*/ 695 w 1973"/>
                <a:gd name="T87" fmla="*/ 115 h 764"/>
                <a:gd name="T88" fmla="*/ 724 w 1973"/>
                <a:gd name="T89" fmla="*/ 122 h 764"/>
                <a:gd name="T90" fmla="*/ 671 w 1973"/>
                <a:gd name="T91" fmla="*/ 216 h 764"/>
                <a:gd name="T92" fmla="*/ 762 w 1973"/>
                <a:gd name="T93" fmla="*/ 206 h 764"/>
                <a:gd name="T94" fmla="*/ 750 w 1973"/>
                <a:gd name="T95" fmla="*/ 125 h 764"/>
                <a:gd name="T96" fmla="*/ 784 w 1973"/>
                <a:gd name="T97" fmla="*/ 127 h 764"/>
                <a:gd name="T98" fmla="*/ 834 w 1973"/>
                <a:gd name="T99" fmla="*/ 115 h 764"/>
                <a:gd name="T100" fmla="*/ 844 w 1973"/>
                <a:gd name="T101" fmla="*/ 103 h 764"/>
                <a:gd name="T102" fmla="*/ 949 w 1973"/>
                <a:gd name="T103" fmla="*/ 43 h 764"/>
                <a:gd name="T104" fmla="*/ 1120 w 1973"/>
                <a:gd name="T105" fmla="*/ 0 h 764"/>
                <a:gd name="T106" fmla="*/ 1218 w 1973"/>
                <a:gd name="T107" fmla="*/ 31 h 764"/>
                <a:gd name="T108" fmla="*/ 1151 w 1973"/>
                <a:gd name="T109" fmla="*/ 103 h 764"/>
                <a:gd name="T110" fmla="*/ 1305 w 1973"/>
                <a:gd name="T111" fmla="*/ 105 h 764"/>
                <a:gd name="T112" fmla="*/ 1381 w 1973"/>
                <a:gd name="T113" fmla="*/ 153 h 764"/>
                <a:gd name="T114" fmla="*/ 1482 w 1973"/>
                <a:gd name="T115" fmla="*/ 120 h 764"/>
                <a:gd name="T116" fmla="*/ 1516 w 1973"/>
                <a:gd name="T117" fmla="*/ 156 h 764"/>
                <a:gd name="T118" fmla="*/ 1547 w 1973"/>
                <a:gd name="T119" fmla="*/ 141 h 764"/>
                <a:gd name="T120" fmla="*/ 1590 w 1973"/>
                <a:gd name="T121" fmla="*/ 146 h 7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73"/>
                <a:gd name="T184" fmla="*/ 0 h 764"/>
                <a:gd name="T185" fmla="*/ 1973 w 1973"/>
                <a:gd name="T186" fmla="*/ 764 h 7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73" h="764">
                  <a:moveTo>
                    <a:pt x="1732" y="175"/>
                  </a:moveTo>
                  <a:cubicBezTo>
                    <a:pt x="1767" y="179"/>
                    <a:pt x="1769" y="180"/>
                    <a:pt x="1818" y="182"/>
                  </a:cubicBezTo>
                  <a:cubicBezTo>
                    <a:pt x="1820" y="187"/>
                    <a:pt x="1819" y="194"/>
                    <a:pt x="1823" y="197"/>
                  </a:cubicBezTo>
                  <a:cubicBezTo>
                    <a:pt x="1828" y="201"/>
                    <a:pt x="1843" y="201"/>
                    <a:pt x="1849" y="204"/>
                  </a:cubicBezTo>
                  <a:cubicBezTo>
                    <a:pt x="1855" y="219"/>
                    <a:pt x="1868" y="218"/>
                    <a:pt x="1883" y="221"/>
                  </a:cubicBezTo>
                  <a:cubicBezTo>
                    <a:pt x="1887" y="235"/>
                    <a:pt x="1895" y="243"/>
                    <a:pt x="1909" y="247"/>
                  </a:cubicBezTo>
                  <a:cubicBezTo>
                    <a:pt x="1911" y="245"/>
                    <a:pt x="1911" y="241"/>
                    <a:pt x="1914" y="240"/>
                  </a:cubicBezTo>
                  <a:cubicBezTo>
                    <a:pt x="1916" y="239"/>
                    <a:pt x="1950" y="250"/>
                    <a:pt x="1955" y="252"/>
                  </a:cubicBezTo>
                  <a:cubicBezTo>
                    <a:pt x="1959" y="277"/>
                    <a:pt x="1973" y="275"/>
                    <a:pt x="1938" y="281"/>
                  </a:cubicBezTo>
                  <a:cubicBezTo>
                    <a:pt x="1936" y="306"/>
                    <a:pt x="1944" y="322"/>
                    <a:pt x="1909" y="307"/>
                  </a:cubicBezTo>
                  <a:cubicBezTo>
                    <a:pt x="1906" y="306"/>
                    <a:pt x="1909" y="300"/>
                    <a:pt x="1907" y="297"/>
                  </a:cubicBezTo>
                  <a:cubicBezTo>
                    <a:pt x="1906" y="295"/>
                    <a:pt x="1902" y="296"/>
                    <a:pt x="1900" y="295"/>
                  </a:cubicBezTo>
                  <a:cubicBezTo>
                    <a:pt x="1893" y="285"/>
                    <a:pt x="1890" y="283"/>
                    <a:pt x="1878" y="281"/>
                  </a:cubicBezTo>
                  <a:cubicBezTo>
                    <a:pt x="1869" y="277"/>
                    <a:pt x="1868" y="272"/>
                    <a:pt x="1859" y="269"/>
                  </a:cubicBezTo>
                  <a:cubicBezTo>
                    <a:pt x="1840" y="256"/>
                    <a:pt x="1853" y="281"/>
                    <a:pt x="1845" y="288"/>
                  </a:cubicBezTo>
                  <a:cubicBezTo>
                    <a:pt x="1839" y="293"/>
                    <a:pt x="1830" y="289"/>
                    <a:pt x="1823" y="290"/>
                  </a:cubicBezTo>
                  <a:cubicBezTo>
                    <a:pt x="1812" y="295"/>
                    <a:pt x="1814" y="304"/>
                    <a:pt x="1825" y="307"/>
                  </a:cubicBezTo>
                  <a:cubicBezTo>
                    <a:pt x="1832" y="316"/>
                    <a:pt x="1838" y="324"/>
                    <a:pt x="1845" y="333"/>
                  </a:cubicBezTo>
                  <a:cubicBezTo>
                    <a:pt x="1836" y="361"/>
                    <a:pt x="1850" y="328"/>
                    <a:pt x="1794" y="345"/>
                  </a:cubicBezTo>
                  <a:cubicBezTo>
                    <a:pt x="1787" y="347"/>
                    <a:pt x="1787" y="363"/>
                    <a:pt x="1768" y="367"/>
                  </a:cubicBezTo>
                  <a:cubicBezTo>
                    <a:pt x="1759" y="373"/>
                    <a:pt x="1749" y="375"/>
                    <a:pt x="1739" y="381"/>
                  </a:cubicBezTo>
                  <a:cubicBezTo>
                    <a:pt x="1736" y="396"/>
                    <a:pt x="1729" y="389"/>
                    <a:pt x="1713" y="391"/>
                  </a:cubicBezTo>
                  <a:cubicBezTo>
                    <a:pt x="1703" y="400"/>
                    <a:pt x="1701" y="398"/>
                    <a:pt x="1689" y="393"/>
                  </a:cubicBezTo>
                  <a:cubicBezTo>
                    <a:pt x="1682" y="394"/>
                    <a:pt x="1675" y="393"/>
                    <a:pt x="1669" y="396"/>
                  </a:cubicBezTo>
                  <a:cubicBezTo>
                    <a:pt x="1666" y="398"/>
                    <a:pt x="1669" y="414"/>
                    <a:pt x="1657" y="422"/>
                  </a:cubicBezTo>
                  <a:cubicBezTo>
                    <a:pt x="1652" y="439"/>
                    <a:pt x="1654" y="457"/>
                    <a:pt x="1660" y="473"/>
                  </a:cubicBezTo>
                  <a:cubicBezTo>
                    <a:pt x="1659" y="486"/>
                    <a:pt x="1665" y="501"/>
                    <a:pt x="1657" y="511"/>
                  </a:cubicBezTo>
                  <a:cubicBezTo>
                    <a:pt x="1651" y="518"/>
                    <a:pt x="1636" y="507"/>
                    <a:pt x="1629" y="513"/>
                  </a:cubicBezTo>
                  <a:cubicBezTo>
                    <a:pt x="1581" y="558"/>
                    <a:pt x="1648" y="535"/>
                    <a:pt x="1614" y="545"/>
                  </a:cubicBezTo>
                  <a:cubicBezTo>
                    <a:pt x="1612" y="578"/>
                    <a:pt x="1620" y="577"/>
                    <a:pt x="1597" y="583"/>
                  </a:cubicBezTo>
                  <a:cubicBezTo>
                    <a:pt x="1579" y="579"/>
                    <a:pt x="1582" y="579"/>
                    <a:pt x="1588" y="564"/>
                  </a:cubicBezTo>
                  <a:cubicBezTo>
                    <a:pt x="1590" y="551"/>
                    <a:pt x="1589" y="542"/>
                    <a:pt x="1585" y="530"/>
                  </a:cubicBezTo>
                  <a:cubicBezTo>
                    <a:pt x="1583" y="525"/>
                    <a:pt x="1581" y="516"/>
                    <a:pt x="1581" y="516"/>
                  </a:cubicBezTo>
                  <a:cubicBezTo>
                    <a:pt x="1583" y="460"/>
                    <a:pt x="1566" y="457"/>
                    <a:pt x="1602" y="451"/>
                  </a:cubicBezTo>
                  <a:cubicBezTo>
                    <a:pt x="1609" y="428"/>
                    <a:pt x="1608" y="435"/>
                    <a:pt x="1631" y="429"/>
                  </a:cubicBezTo>
                  <a:cubicBezTo>
                    <a:pt x="1644" y="411"/>
                    <a:pt x="1632" y="392"/>
                    <a:pt x="1653" y="379"/>
                  </a:cubicBezTo>
                  <a:cubicBezTo>
                    <a:pt x="1656" y="368"/>
                    <a:pt x="1672" y="358"/>
                    <a:pt x="1679" y="348"/>
                  </a:cubicBezTo>
                  <a:cubicBezTo>
                    <a:pt x="1667" y="339"/>
                    <a:pt x="1657" y="342"/>
                    <a:pt x="1648" y="353"/>
                  </a:cubicBezTo>
                  <a:cubicBezTo>
                    <a:pt x="1644" y="362"/>
                    <a:pt x="1643" y="367"/>
                    <a:pt x="1636" y="374"/>
                  </a:cubicBezTo>
                  <a:cubicBezTo>
                    <a:pt x="1624" y="371"/>
                    <a:pt x="1626" y="361"/>
                    <a:pt x="1624" y="350"/>
                  </a:cubicBezTo>
                  <a:cubicBezTo>
                    <a:pt x="1611" y="356"/>
                    <a:pt x="1600" y="352"/>
                    <a:pt x="1590" y="362"/>
                  </a:cubicBezTo>
                  <a:cubicBezTo>
                    <a:pt x="1588" y="375"/>
                    <a:pt x="1589" y="382"/>
                    <a:pt x="1576" y="386"/>
                  </a:cubicBezTo>
                  <a:cubicBezTo>
                    <a:pt x="1569" y="395"/>
                    <a:pt x="1574" y="427"/>
                    <a:pt x="1566" y="408"/>
                  </a:cubicBezTo>
                  <a:cubicBezTo>
                    <a:pt x="1532" y="409"/>
                    <a:pt x="1497" y="405"/>
                    <a:pt x="1463" y="410"/>
                  </a:cubicBezTo>
                  <a:cubicBezTo>
                    <a:pt x="1459" y="411"/>
                    <a:pt x="1463" y="419"/>
                    <a:pt x="1461" y="422"/>
                  </a:cubicBezTo>
                  <a:cubicBezTo>
                    <a:pt x="1459" y="426"/>
                    <a:pt x="1422" y="455"/>
                    <a:pt x="1417" y="458"/>
                  </a:cubicBezTo>
                  <a:cubicBezTo>
                    <a:pt x="1414" y="469"/>
                    <a:pt x="1409" y="470"/>
                    <a:pt x="1398" y="473"/>
                  </a:cubicBezTo>
                  <a:cubicBezTo>
                    <a:pt x="1397" y="476"/>
                    <a:pt x="1398" y="480"/>
                    <a:pt x="1396" y="482"/>
                  </a:cubicBezTo>
                  <a:cubicBezTo>
                    <a:pt x="1393" y="485"/>
                    <a:pt x="1386" y="481"/>
                    <a:pt x="1384" y="485"/>
                  </a:cubicBezTo>
                  <a:cubicBezTo>
                    <a:pt x="1373" y="508"/>
                    <a:pt x="1391" y="505"/>
                    <a:pt x="1403" y="506"/>
                  </a:cubicBezTo>
                  <a:cubicBezTo>
                    <a:pt x="1404" y="515"/>
                    <a:pt x="1402" y="533"/>
                    <a:pt x="1420" y="518"/>
                  </a:cubicBezTo>
                  <a:cubicBezTo>
                    <a:pt x="1422" y="516"/>
                    <a:pt x="1415" y="512"/>
                    <a:pt x="1417" y="511"/>
                  </a:cubicBezTo>
                  <a:cubicBezTo>
                    <a:pt x="1423" y="509"/>
                    <a:pt x="1430" y="512"/>
                    <a:pt x="1437" y="513"/>
                  </a:cubicBezTo>
                  <a:cubicBezTo>
                    <a:pt x="1480" y="531"/>
                    <a:pt x="1471" y="634"/>
                    <a:pt x="1429" y="645"/>
                  </a:cubicBezTo>
                  <a:cubicBezTo>
                    <a:pt x="1426" y="658"/>
                    <a:pt x="1425" y="668"/>
                    <a:pt x="1417" y="679"/>
                  </a:cubicBezTo>
                  <a:cubicBezTo>
                    <a:pt x="1415" y="688"/>
                    <a:pt x="1410" y="693"/>
                    <a:pt x="1405" y="701"/>
                  </a:cubicBezTo>
                  <a:cubicBezTo>
                    <a:pt x="1402" y="711"/>
                    <a:pt x="1397" y="708"/>
                    <a:pt x="1391" y="717"/>
                  </a:cubicBezTo>
                  <a:cubicBezTo>
                    <a:pt x="1386" y="739"/>
                    <a:pt x="1376" y="750"/>
                    <a:pt x="1353" y="753"/>
                  </a:cubicBezTo>
                  <a:cubicBezTo>
                    <a:pt x="1335" y="764"/>
                    <a:pt x="1331" y="761"/>
                    <a:pt x="1319" y="744"/>
                  </a:cubicBezTo>
                  <a:cubicBezTo>
                    <a:pt x="1335" y="737"/>
                    <a:pt x="1327" y="727"/>
                    <a:pt x="1331" y="710"/>
                  </a:cubicBezTo>
                  <a:cubicBezTo>
                    <a:pt x="1332" y="706"/>
                    <a:pt x="1359" y="678"/>
                    <a:pt x="1365" y="669"/>
                  </a:cubicBezTo>
                  <a:cubicBezTo>
                    <a:pt x="1363" y="651"/>
                    <a:pt x="1363" y="618"/>
                    <a:pt x="1343" y="645"/>
                  </a:cubicBezTo>
                  <a:cubicBezTo>
                    <a:pt x="1337" y="644"/>
                    <a:pt x="1331" y="645"/>
                    <a:pt x="1326" y="643"/>
                  </a:cubicBezTo>
                  <a:cubicBezTo>
                    <a:pt x="1318" y="640"/>
                    <a:pt x="1322" y="630"/>
                    <a:pt x="1312" y="626"/>
                  </a:cubicBezTo>
                  <a:cubicBezTo>
                    <a:pt x="1303" y="614"/>
                    <a:pt x="1291" y="592"/>
                    <a:pt x="1276" y="588"/>
                  </a:cubicBezTo>
                  <a:cubicBezTo>
                    <a:pt x="1271" y="575"/>
                    <a:pt x="1271" y="551"/>
                    <a:pt x="1257" y="547"/>
                  </a:cubicBezTo>
                  <a:cubicBezTo>
                    <a:pt x="1250" y="537"/>
                    <a:pt x="1242" y="531"/>
                    <a:pt x="1230" y="528"/>
                  </a:cubicBezTo>
                  <a:cubicBezTo>
                    <a:pt x="1220" y="521"/>
                    <a:pt x="1218" y="521"/>
                    <a:pt x="1206" y="523"/>
                  </a:cubicBezTo>
                  <a:cubicBezTo>
                    <a:pt x="1198" y="550"/>
                    <a:pt x="1212" y="567"/>
                    <a:pt x="1182" y="573"/>
                  </a:cubicBezTo>
                  <a:cubicBezTo>
                    <a:pt x="1180" y="586"/>
                    <a:pt x="1182" y="593"/>
                    <a:pt x="1170" y="597"/>
                  </a:cubicBezTo>
                  <a:cubicBezTo>
                    <a:pt x="1166" y="615"/>
                    <a:pt x="1155" y="608"/>
                    <a:pt x="1137" y="607"/>
                  </a:cubicBezTo>
                  <a:cubicBezTo>
                    <a:pt x="1126" y="604"/>
                    <a:pt x="1128" y="598"/>
                    <a:pt x="1117" y="595"/>
                  </a:cubicBezTo>
                  <a:cubicBezTo>
                    <a:pt x="1097" y="597"/>
                    <a:pt x="1093" y="597"/>
                    <a:pt x="1077" y="602"/>
                  </a:cubicBezTo>
                  <a:cubicBezTo>
                    <a:pt x="1066" y="612"/>
                    <a:pt x="1065" y="613"/>
                    <a:pt x="1050" y="609"/>
                  </a:cubicBezTo>
                  <a:cubicBezTo>
                    <a:pt x="1043" y="605"/>
                    <a:pt x="1037" y="600"/>
                    <a:pt x="1029" y="597"/>
                  </a:cubicBezTo>
                  <a:cubicBezTo>
                    <a:pt x="1016" y="579"/>
                    <a:pt x="984" y="582"/>
                    <a:pt x="966" y="581"/>
                  </a:cubicBezTo>
                  <a:cubicBezTo>
                    <a:pt x="951" y="574"/>
                    <a:pt x="937" y="566"/>
                    <a:pt x="921" y="561"/>
                  </a:cubicBezTo>
                  <a:cubicBezTo>
                    <a:pt x="910" y="564"/>
                    <a:pt x="899" y="563"/>
                    <a:pt x="904" y="576"/>
                  </a:cubicBezTo>
                  <a:cubicBezTo>
                    <a:pt x="901" y="588"/>
                    <a:pt x="900" y="593"/>
                    <a:pt x="887" y="597"/>
                  </a:cubicBezTo>
                  <a:cubicBezTo>
                    <a:pt x="865" y="595"/>
                    <a:pt x="850" y="588"/>
                    <a:pt x="829" y="583"/>
                  </a:cubicBezTo>
                  <a:cubicBezTo>
                    <a:pt x="822" y="578"/>
                    <a:pt x="816" y="576"/>
                    <a:pt x="808" y="573"/>
                  </a:cubicBezTo>
                  <a:cubicBezTo>
                    <a:pt x="780" y="577"/>
                    <a:pt x="787" y="588"/>
                    <a:pt x="762" y="595"/>
                  </a:cubicBezTo>
                  <a:cubicBezTo>
                    <a:pt x="757" y="599"/>
                    <a:pt x="755" y="609"/>
                    <a:pt x="748" y="609"/>
                  </a:cubicBezTo>
                  <a:cubicBezTo>
                    <a:pt x="742" y="609"/>
                    <a:pt x="738" y="603"/>
                    <a:pt x="733" y="600"/>
                  </a:cubicBezTo>
                  <a:cubicBezTo>
                    <a:pt x="719" y="591"/>
                    <a:pt x="704" y="585"/>
                    <a:pt x="688" y="583"/>
                  </a:cubicBezTo>
                  <a:cubicBezTo>
                    <a:pt x="673" y="579"/>
                    <a:pt x="688" y="585"/>
                    <a:pt x="678" y="573"/>
                  </a:cubicBezTo>
                  <a:cubicBezTo>
                    <a:pt x="674" y="568"/>
                    <a:pt x="663" y="566"/>
                    <a:pt x="657" y="564"/>
                  </a:cubicBezTo>
                  <a:cubicBezTo>
                    <a:pt x="651" y="555"/>
                    <a:pt x="641" y="550"/>
                    <a:pt x="630" y="547"/>
                  </a:cubicBezTo>
                  <a:cubicBezTo>
                    <a:pt x="617" y="529"/>
                    <a:pt x="616" y="504"/>
                    <a:pt x="604" y="487"/>
                  </a:cubicBezTo>
                  <a:cubicBezTo>
                    <a:pt x="590" y="488"/>
                    <a:pt x="582" y="490"/>
                    <a:pt x="570" y="494"/>
                  </a:cubicBezTo>
                  <a:cubicBezTo>
                    <a:pt x="556" y="492"/>
                    <a:pt x="535" y="481"/>
                    <a:pt x="522" y="473"/>
                  </a:cubicBezTo>
                  <a:cubicBezTo>
                    <a:pt x="526" y="472"/>
                    <a:pt x="531" y="473"/>
                    <a:pt x="534" y="470"/>
                  </a:cubicBezTo>
                  <a:cubicBezTo>
                    <a:pt x="536" y="468"/>
                    <a:pt x="525" y="469"/>
                    <a:pt x="527" y="468"/>
                  </a:cubicBezTo>
                  <a:cubicBezTo>
                    <a:pt x="531" y="466"/>
                    <a:pt x="549" y="462"/>
                    <a:pt x="556" y="461"/>
                  </a:cubicBezTo>
                  <a:cubicBezTo>
                    <a:pt x="570" y="455"/>
                    <a:pt x="558" y="453"/>
                    <a:pt x="551" y="463"/>
                  </a:cubicBezTo>
                  <a:cubicBezTo>
                    <a:pt x="546" y="482"/>
                    <a:pt x="550" y="474"/>
                    <a:pt x="510" y="475"/>
                  </a:cubicBezTo>
                  <a:cubicBezTo>
                    <a:pt x="479" y="476"/>
                    <a:pt x="448" y="476"/>
                    <a:pt x="417" y="477"/>
                  </a:cubicBezTo>
                  <a:cubicBezTo>
                    <a:pt x="415" y="489"/>
                    <a:pt x="417" y="498"/>
                    <a:pt x="405" y="501"/>
                  </a:cubicBezTo>
                  <a:cubicBezTo>
                    <a:pt x="397" y="509"/>
                    <a:pt x="396" y="514"/>
                    <a:pt x="390" y="523"/>
                  </a:cubicBezTo>
                  <a:cubicBezTo>
                    <a:pt x="377" y="569"/>
                    <a:pt x="378" y="554"/>
                    <a:pt x="311" y="557"/>
                  </a:cubicBezTo>
                  <a:cubicBezTo>
                    <a:pt x="276" y="552"/>
                    <a:pt x="299" y="550"/>
                    <a:pt x="277" y="545"/>
                  </a:cubicBezTo>
                  <a:cubicBezTo>
                    <a:pt x="265" y="537"/>
                    <a:pt x="255" y="530"/>
                    <a:pt x="241" y="525"/>
                  </a:cubicBezTo>
                  <a:cubicBezTo>
                    <a:pt x="233" y="526"/>
                    <a:pt x="224" y="525"/>
                    <a:pt x="217" y="528"/>
                  </a:cubicBezTo>
                  <a:cubicBezTo>
                    <a:pt x="214" y="529"/>
                    <a:pt x="217" y="534"/>
                    <a:pt x="215" y="537"/>
                  </a:cubicBezTo>
                  <a:cubicBezTo>
                    <a:pt x="213" y="539"/>
                    <a:pt x="210" y="541"/>
                    <a:pt x="208" y="542"/>
                  </a:cubicBezTo>
                  <a:cubicBezTo>
                    <a:pt x="193" y="551"/>
                    <a:pt x="178" y="548"/>
                    <a:pt x="167" y="564"/>
                  </a:cubicBezTo>
                  <a:cubicBezTo>
                    <a:pt x="176" y="594"/>
                    <a:pt x="154" y="627"/>
                    <a:pt x="186" y="641"/>
                  </a:cubicBezTo>
                  <a:cubicBezTo>
                    <a:pt x="174" y="644"/>
                    <a:pt x="167" y="641"/>
                    <a:pt x="162" y="653"/>
                  </a:cubicBezTo>
                  <a:cubicBezTo>
                    <a:pt x="154" y="650"/>
                    <a:pt x="148" y="645"/>
                    <a:pt x="141" y="641"/>
                  </a:cubicBezTo>
                  <a:cubicBezTo>
                    <a:pt x="146" y="657"/>
                    <a:pt x="143" y="651"/>
                    <a:pt x="148" y="662"/>
                  </a:cubicBezTo>
                  <a:cubicBezTo>
                    <a:pt x="133" y="668"/>
                    <a:pt x="140" y="684"/>
                    <a:pt x="124" y="689"/>
                  </a:cubicBezTo>
                  <a:cubicBezTo>
                    <a:pt x="126" y="713"/>
                    <a:pt x="123" y="715"/>
                    <a:pt x="141" y="727"/>
                  </a:cubicBezTo>
                  <a:cubicBezTo>
                    <a:pt x="145" y="740"/>
                    <a:pt x="131" y="737"/>
                    <a:pt x="121" y="739"/>
                  </a:cubicBezTo>
                  <a:cubicBezTo>
                    <a:pt x="81" y="736"/>
                    <a:pt x="87" y="724"/>
                    <a:pt x="57" y="708"/>
                  </a:cubicBezTo>
                  <a:cubicBezTo>
                    <a:pt x="46" y="702"/>
                    <a:pt x="35" y="704"/>
                    <a:pt x="23" y="703"/>
                  </a:cubicBezTo>
                  <a:cubicBezTo>
                    <a:pt x="21" y="688"/>
                    <a:pt x="14" y="670"/>
                    <a:pt x="6" y="657"/>
                  </a:cubicBezTo>
                  <a:cubicBezTo>
                    <a:pt x="14" y="652"/>
                    <a:pt x="17" y="646"/>
                    <a:pt x="25" y="641"/>
                  </a:cubicBezTo>
                  <a:cubicBezTo>
                    <a:pt x="29" y="627"/>
                    <a:pt x="51" y="613"/>
                    <a:pt x="64" y="605"/>
                  </a:cubicBezTo>
                  <a:cubicBezTo>
                    <a:pt x="70" y="583"/>
                    <a:pt x="62" y="610"/>
                    <a:pt x="69" y="590"/>
                  </a:cubicBezTo>
                  <a:cubicBezTo>
                    <a:pt x="71" y="585"/>
                    <a:pt x="73" y="576"/>
                    <a:pt x="73" y="576"/>
                  </a:cubicBezTo>
                  <a:cubicBezTo>
                    <a:pt x="71" y="546"/>
                    <a:pt x="73" y="546"/>
                    <a:pt x="49" y="537"/>
                  </a:cubicBezTo>
                  <a:cubicBezTo>
                    <a:pt x="37" y="516"/>
                    <a:pt x="35" y="499"/>
                    <a:pt x="9" y="492"/>
                  </a:cubicBezTo>
                  <a:cubicBezTo>
                    <a:pt x="0" y="470"/>
                    <a:pt x="21" y="476"/>
                    <a:pt x="40" y="475"/>
                  </a:cubicBezTo>
                  <a:cubicBezTo>
                    <a:pt x="34" y="460"/>
                    <a:pt x="36" y="444"/>
                    <a:pt x="30" y="429"/>
                  </a:cubicBezTo>
                  <a:cubicBezTo>
                    <a:pt x="27" y="409"/>
                    <a:pt x="20" y="398"/>
                    <a:pt x="13" y="381"/>
                  </a:cubicBezTo>
                  <a:cubicBezTo>
                    <a:pt x="18" y="369"/>
                    <a:pt x="15" y="359"/>
                    <a:pt x="28" y="355"/>
                  </a:cubicBezTo>
                  <a:cubicBezTo>
                    <a:pt x="41" y="337"/>
                    <a:pt x="26" y="342"/>
                    <a:pt x="61" y="338"/>
                  </a:cubicBezTo>
                  <a:cubicBezTo>
                    <a:pt x="68" y="332"/>
                    <a:pt x="74" y="328"/>
                    <a:pt x="78" y="319"/>
                  </a:cubicBezTo>
                  <a:cubicBezTo>
                    <a:pt x="82" y="312"/>
                    <a:pt x="79" y="299"/>
                    <a:pt x="90" y="297"/>
                  </a:cubicBezTo>
                  <a:cubicBezTo>
                    <a:pt x="98" y="295"/>
                    <a:pt x="106" y="296"/>
                    <a:pt x="114" y="295"/>
                  </a:cubicBezTo>
                  <a:cubicBezTo>
                    <a:pt x="123" y="286"/>
                    <a:pt x="133" y="282"/>
                    <a:pt x="141" y="271"/>
                  </a:cubicBezTo>
                  <a:cubicBezTo>
                    <a:pt x="136" y="259"/>
                    <a:pt x="124" y="263"/>
                    <a:pt x="138" y="259"/>
                  </a:cubicBezTo>
                  <a:cubicBezTo>
                    <a:pt x="140" y="257"/>
                    <a:pt x="142" y="255"/>
                    <a:pt x="143" y="252"/>
                  </a:cubicBezTo>
                  <a:cubicBezTo>
                    <a:pt x="144" y="250"/>
                    <a:pt x="140" y="247"/>
                    <a:pt x="141" y="245"/>
                  </a:cubicBezTo>
                  <a:cubicBezTo>
                    <a:pt x="142" y="242"/>
                    <a:pt x="146" y="242"/>
                    <a:pt x="148" y="240"/>
                  </a:cubicBezTo>
                  <a:cubicBezTo>
                    <a:pt x="161" y="227"/>
                    <a:pt x="171" y="212"/>
                    <a:pt x="184" y="199"/>
                  </a:cubicBezTo>
                  <a:cubicBezTo>
                    <a:pt x="182" y="197"/>
                    <a:pt x="181" y="194"/>
                    <a:pt x="179" y="192"/>
                  </a:cubicBezTo>
                  <a:cubicBezTo>
                    <a:pt x="176" y="190"/>
                    <a:pt x="169" y="191"/>
                    <a:pt x="169" y="187"/>
                  </a:cubicBezTo>
                  <a:cubicBezTo>
                    <a:pt x="169" y="181"/>
                    <a:pt x="186" y="164"/>
                    <a:pt x="191" y="161"/>
                  </a:cubicBezTo>
                  <a:cubicBezTo>
                    <a:pt x="193" y="153"/>
                    <a:pt x="207" y="141"/>
                    <a:pt x="215" y="137"/>
                  </a:cubicBezTo>
                  <a:cubicBezTo>
                    <a:pt x="220" y="134"/>
                    <a:pt x="232" y="132"/>
                    <a:pt x="232" y="132"/>
                  </a:cubicBezTo>
                  <a:cubicBezTo>
                    <a:pt x="244" y="123"/>
                    <a:pt x="245" y="120"/>
                    <a:pt x="268" y="129"/>
                  </a:cubicBezTo>
                  <a:cubicBezTo>
                    <a:pt x="271" y="130"/>
                    <a:pt x="268" y="136"/>
                    <a:pt x="270" y="139"/>
                  </a:cubicBezTo>
                  <a:cubicBezTo>
                    <a:pt x="272" y="142"/>
                    <a:pt x="274" y="145"/>
                    <a:pt x="277" y="146"/>
                  </a:cubicBezTo>
                  <a:cubicBezTo>
                    <a:pt x="286" y="149"/>
                    <a:pt x="295" y="148"/>
                    <a:pt x="304" y="151"/>
                  </a:cubicBezTo>
                  <a:cubicBezTo>
                    <a:pt x="307" y="180"/>
                    <a:pt x="308" y="162"/>
                    <a:pt x="316" y="180"/>
                  </a:cubicBezTo>
                  <a:cubicBezTo>
                    <a:pt x="311" y="193"/>
                    <a:pt x="265" y="198"/>
                    <a:pt x="253" y="199"/>
                  </a:cubicBezTo>
                  <a:cubicBezTo>
                    <a:pt x="239" y="197"/>
                    <a:pt x="232" y="196"/>
                    <a:pt x="220" y="192"/>
                  </a:cubicBezTo>
                  <a:cubicBezTo>
                    <a:pt x="204" y="180"/>
                    <a:pt x="213" y="201"/>
                    <a:pt x="215" y="209"/>
                  </a:cubicBezTo>
                  <a:cubicBezTo>
                    <a:pt x="212" y="219"/>
                    <a:pt x="206" y="218"/>
                    <a:pt x="203" y="228"/>
                  </a:cubicBezTo>
                  <a:cubicBezTo>
                    <a:pt x="215" y="231"/>
                    <a:pt x="215" y="235"/>
                    <a:pt x="213" y="247"/>
                  </a:cubicBezTo>
                  <a:cubicBezTo>
                    <a:pt x="226" y="270"/>
                    <a:pt x="230" y="234"/>
                    <a:pt x="232" y="225"/>
                  </a:cubicBezTo>
                  <a:cubicBezTo>
                    <a:pt x="242" y="229"/>
                    <a:pt x="244" y="231"/>
                    <a:pt x="258" y="230"/>
                  </a:cubicBezTo>
                  <a:cubicBezTo>
                    <a:pt x="268" y="229"/>
                    <a:pt x="287" y="225"/>
                    <a:pt x="287" y="225"/>
                  </a:cubicBezTo>
                  <a:cubicBezTo>
                    <a:pt x="312" y="211"/>
                    <a:pt x="298" y="212"/>
                    <a:pt x="340" y="216"/>
                  </a:cubicBezTo>
                  <a:cubicBezTo>
                    <a:pt x="345" y="197"/>
                    <a:pt x="350" y="218"/>
                    <a:pt x="347" y="189"/>
                  </a:cubicBezTo>
                  <a:cubicBezTo>
                    <a:pt x="354" y="166"/>
                    <a:pt x="341" y="203"/>
                    <a:pt x="361" y="180"/>
                  </a:cubicBezTo>
                  <a:cubicBezTo>
                    <a:pt x="365" y="176"/>
                    <a:pt x="364" y="169"/>
                    <a:pt x="366" y="163"/>
                  </a:cubicBezTo>
                  <a:cubicBezTo>
                    <a:pt x="382" y="166"/>
                    <a:pt x="380" y="168"/>
                    <a:pt x="383" y="182"/>
                  </a:cubicBezTo>
                  <a:cubicBezTo>
                    <a:pt x="373" y="186"/>
                    <a:pt x="369" y="189"/>
                    <a:pt x="376" y="199"/>
                  </a:cubicBezTo>
                  <a:cubicBezTo>
                    <a:pt x="401" y="195"/>
                    <a:pt x="382" y="193"/>
                    <a:pt x="397" y="182"/>
                  </a:cubicBezTo>
                  <a:cubicBezTo>
                    <a:pt x="414" y="169"/>
                    <a:pt x="439" y="176"/>
                    <a:pt x="460" y="175"/>
                  </a:cubicBezTo>
                  <a:cubicBezTo>
                    <a:pt x="468" y="169"/>
                    <a:pt x="473" y="169"/>
                    <a:pt x="479" y="161"/>
                  </a:cubicBezTo>
                  <a:cubicBezTo>
                    <a:pt x="478" y="163"/>
                    <a:pt x="475" y="167"/>
                    <a:pt x="477" y="168"/>
                  </a:cubicBezTo>
                  <a:cubicBezTo>
                    <a:pt x="484" y="172"/>
                    <a:pt x="494" y="169"/>
                    <a:pt x="501" y="173"/>
                  </a:cubicBezTo>
                  <a:cubicBezTo>
                    <a:pt x="505" y="175"/>
                    <a:pt x="509" y="178"/>
                    <a:pt x="513" y="180"/>
                  </a:cubicBezTo>
                  <a:cubicBezTo>
                    <a:pt x="515" y="181"/>
                    <a:pt x="522" y="182"/>
                    <a:pt x="520" y="182"/>
                  </a:cubicBezTo>
                  <a:cubicBezTo>
                    <a:pt x="515" y="182"/>
                    <a:pt x="510" y="181"/>
                    <a:pt x="505" y="180"/>
                  </a:cubicBezTo>
                  <a:cubicBezTo>
                    <a:pt x="514" y="167"/>
                    <a:pt x="524" y="167"/>
                    <a:pt x="539" y="163"/>
                  </a:cubicBezTo>
                  <a:cubicBezTo>
                    <a:pt x="533" y="185"/>
                    <a:pt x="545" y="178"/>
                    <a:pt x="561" y="175"/>
                  </a:cubicBezTo>
                  <a:cubicBezTo>
                    <a:pt x="564" y="160"/>
                    <a:pt x="570" y="163"/>
                    <a:pt x="573" y="146"/>
                  </a:cubicBezTo>
                  <a:cubicBezTo>
                    <a:pt x="590" y="150"/>
                    <a:pt x="600" y="150"/>
                    <a:pt x="613" y="161"/>
                  </a:cubicBezTo>
                  <a:cubicBezTo>
                    <a:pt x="617" y="170"/>
                    <a:pt x="622" y="168"/>
                    <a:pt x="628" y="177"/>
                  </a:cubicBezTo>
                  <a:cubicBezTo>
                    <a:pt x="632" y="193"/>
                    <a:pt x="648" y="192"/>
                    <a:pt x="657" y="180"/>
                  </a:cubicBezTo>
                  <a:cubicBezTo>
                    <a:pt x="655" y="172"/>
                    <a:pt x="650" y="166"/>
                    <a:pt x="649" y="158"/>
                  </a:cubicBezTo>
                  <a:cubicBezTo>
                    <a:pt x="646" y="134"/>
                    <a:pt x="676" y="120"/>
                    <a:pt x="695" y="115"/>
                  </a:cubicBezTo>
                  <a:cubicBezTo>
                    <a:pt x="706" y="99"/>
                    <a:pt x="700" y="103"/>
                    <a:pt x="712" y="98"/>
                  </a:cubicBezTo>
                  <a:cubicBezTo>
                    <a:pt x="723" y="82"/>
                    <a:pt x="710" y="79"/>
                    <a:pt x="736" y="84"/>
                  </a:cubicBezTo>
                  <a:cubicBezTo>
                    <a:pt x="740" y="98"/>
                    <a:pt x="732" y="92"/>
                    <a:pt x="736" y="110"/>
                  </a:cubicBezTo>
                  <a:cubicBezTo>
                    <a:pt x="731" y="114"/>
                    <a:pt x="727" y="115"/>
                    <a:pt x="724" y="122"/>
                  </a:cubicBezTo>
                  <a:cubicBezTo>
                    <a:pt x="722" y="127"/>
                    <a:pt x="719" y="139"/>
                    <a:pt x="719" y="139"/>
                  </a:cubicBezTo>
                  <a:cubicBezTo>
                    <a:pt x="721" y="150"/>
                    <a:pt x="725" y="159"/>
                    <a:pt x="712" y="163"/>
                  </a:cubicBezTo>
                  <a:cubicBezTo>
                    <a:pt x="708" y="196"/>
                    <a:pt x="713" y="184"/>
                    <a:pt x="695" y="197"/>
                  </a:cubicBezTo>
                  <a:cubicBezTo>
                    <a:pt x="690" y="215"/>
                    <a:pt x="693" y="213"/>
                    <a:pt x="671" y="216"/>
                  </a:cubicBezTo>
                  <a:cubicBezTo>
                    <a:pt x="655" y="239"/>
                    <a:pt x="700" y="225"/>
                    <a:pt x="712" y="216"/>
                  </a:cubicBezTo>
                  <a:cubicBezTo>
                    <a:pt x="716" y="201"/>
                    <a:pt x="714" y="192"/>
                    <a:pt x="731" y="187"/>
                  </a:cubicBezTo>
                  <a:cubicBezTo>
                    <a:pt x="734" y="163"/>
                    <a:pt x="731" y="178"/>
                    <a:pt x="745" y="182"/>
                  </a:cubicBezTo>
                  <a:cubicBezTo>
                    <a:pt x="747" y="194"/>
                    <a:pt x="746" y="213"/>
                    <a:pt x="762" y="206"/>
                  </a:cubicBezTo>
                  <a:cubicBezTo>
                    <a:pt x="766" y="197"/>
                    <a:pt x="767" y="187"/>
                    <a:pt x="769" y="177"/>
                  </a:cubicBezTo>
                  <a:cubicBezTo>
                    <a:pt x="762" y="173"/>
                    <a:pt x="756" y="170"/>
                    <a:pt x="748" y="168"/>
                  </a:cubicBezTo>
                  <a:cubicBezTo>
                    <a:pt x="744" y="165"/>
                    <a:pt x="734" y="166"/>
                    <a:pt x="733" y="161"/>
                  </a:cubicBezTo>
                  <a:cubicBezTo>
                    <a:pt x="730" y="148"/>
                    <a:pt x="737" y="129"/>
                    <a:pt x="750" y="125"/>
                  </a:cubicBezTo>
                  <a:cubicBezTo>
                    <a:pt x="753" y="120"/>
                    <a:pt x="753" y="112"/>
                    <a:pt x="757" y="108"/>
                  </a:cubicBezTo>
                  <a:cubicBezTo>
                    <a:pt x="759" y="106"/>
                    <a:pt x="764" y="105"/>
                    <a:pt x="767" y="105"/>
                  </a:cubicBezTo>
                  <a:cubicBezTo>
                    <a:pt x="770" y="105"/>
                    <a:pt x="762" y="107"/>
                    <a:pt x="760" y="108"/>
                  </a:cubicBezTo>
                  <a:cubicBezTo>
                    <a:pt x="763" y="127"/>
                    <a:pt x="767" y="124"/>
                    <a:pt x="784" y="127"/>
                  </a:cubicBezTo>
                  <a:cubicBezTo>
                    <a:pt x="787" y="139"/>
                    <a:pt x="791" y="138"/>
                    <a:pt x="801" y="132"/>
                  </a:cubicBezTo>
                  <a:cubicBezTo>
                    <a:pt x="804" y="121"/>
                    <a:pt x="791" y="118"/>
                    <a:pt x="781" y="113"/>
                  </a:cubicBezTo>
                  <a:cubicBezTo>
                    <a:pt x="787" y="97"/>
                    <a:pt x="796" y="103"/>
                    <a:pt x="813" y="105"/>
                  </a:cubicBezTo>
                  <a:cubicBezTo>
                    <a:pt x="817" y="122"/>
                    <a:pt x="811" y="106"/>
                    <a:pt x="834" y="115"/>
                  </a:cubicBezTo>
                  <a:cubicBezTo>
                    <a:pt x="838" y="116"/>
                    <a:pt x="848" y="130"/>
                    <a:pt x="851" y="134"/>
                  </a:cubicBezTo>
                  <a:cubicBezTo>
                    <a:pt x="828" y="140"/>
                    <a:pt x="825" y="168"/>
                    <a:pt x="851" y="163"/>
                  </a:cubicBezTo>
                  <a:cubicBezTo>
                    <a:pt x="856" y="146"/>
                    <a:pt x="850" y="128"/>
                    <a:pt x="865" y="117"/>
                  </a:cubicBezTo>
                  <a:cubicBezTo>
                    <a:pt x="858" y="110"/>
                    <a:pt x="853" y="106"/>
                    <a:pt x="844" y="103"/>
                  </a:cubicBezTo>
                  <a:cubicBezTo>
                    <a:pt x="843" y="97"/>
                    <a:pt x="836" y="89"/>
                    <a:pt x="841" y="86"/>
                  </a:cubicBezTo>
                  <a:cubicBezTo>
                    <a:pt x="858" y="75"/>
                    <a:pt x="889" y="88"/>
                    <a:pt x="858" y="79"/>
                  </a:cubicBezTo>
                  <a:cubicBezTo>
                    <a:pt x="878" y="77"/>
                    <a:pt x="893" y="74"/>
                    <a:pt x="913" y="72"/>
                  </a:cubicBezTo>
                  <a:cubicBezTo>
                    <a:pt x="915" y="71"/>
                    <a:pt x="944" y="43"/>
                    <a:pt x="949" y="43"/>
                  </a:cubicBezTo>
                  <a:cubicBezTo>
                    <a:pt x="988" y="40"/>
                    <a:pt x="1067" y="38"/>
                    <a:pt x="1067" y="38"/>
                  </a:cubicBezTo>
                  <a:cubicBezTo>
                    <a:pt x="1075" y="33"/>
                    <a:pt x="1080" y="31"/>
                    <a:pt x="1089" y="29"/>
                  </a:cubicBezTo>
                  <a:cubicBezTo>
                    <a:pt x="1094" y="19"/>
                    <a:pt x="1097" y="20"/>
                    <a:pt x="1108" y="17"/>
                  </a:cubicBezTo>
                  <a:cubicBezTo>
                    <a:pt x="1110" y="7"/>
                    <a:pt x="1110" y="3"/>
                    <a:pt x="1120" y="0"/>
                  </a:cubicBezTo>
                  <a:cubicBezTo>
                    <a:pt x="1153" y="5"/>
                    <a:pt x="1118" y="15"/>
                    <a:pt x="1153" y="19"/>
                  </a:cubicBezTo>
                  <a:cubicBezTo>
                    <a:pt x="1146" y="32"/>
                    <a:pt x="1158" y="28"/>
                    <a:pt x="1168" y="31"/>
                  </a:cubicBezTo>
                  <a:cubicBezTo>
                    <a:pt x="1178" y="29"/>
                    <a:pt x="1185" y="25"/>
                    <a:pt x="1194" y="19"/>
                  </a:cubicBezTo>
                  <a:cubicBezTo>
                    <a:pt x="1199" y="30"/>
                    <a:pt x="1207" y="29"/>
                    <a:pt x="1218" y="31"/>
                  </a:cubicBezTo>
                  <a:cubicBezTo>
                    <a:pt x="1200" y="57"/>
                    <a:pt x="1230" y="58"/>
                    <a:pt x="1192" y="62"/>
                  </a:cubicBezTo>
                  <a:cubicBezTo>
                    <a:pt x="1179" y="80"/>
                    <a:pt x="1172" y="79"/>
                    <a:pt x="1151" y="81"/>
                  </a:cubicBezTo>
                  <a:cubicBezTo>
                    <a:pt x="1142" y="84"/>
                    <a:pt x="1136" y="88"/>
                    <a:pt x="1127" y="91"/>
                  </a:cubicBezTo>
                  <a:cubicBezTo>
                    <a:pt x="1121" y="112"/>
                    <a:pt x="1105" y="106"/>
                    <a:pt x="1151" y="103"/>
                  </a:cubicBezTo>
                  <a:cubicBezTo>
                    <a:pt x="1156" y="96"/>
                    <a:pt x="1166" y="86"/>
                    <a:pt x="1173" y="84"/>
                  </a:cubicBezTo>
                  <a:cubicBezTo>
                    <a:pt x="1182" y="91"/>
                    <a:pt x="1194" y="102"/>
                    <a:pt x="1204" y="105"/>
                  </a:cubicBezTo>
                  <a:cubicBezTo>
                    <a:pt x="1230" y="103"/>
                    <a:pt x="1237" y="101"/>
                    <a:pt x="1264" y="103"/>
                  </a:cubicBezTo>
                  <a:cubicBezTo>
                    <a:pt x="1280" y="114"/>
                    <a:pt x="1271" y="110"/>
                    <a:pt x="1305" y="105"/>
                  </a:cubicBezTo>
                  <a:cubicBezTo>
                    <a:pt x="1310" y="104"/>
                    <a:pt x="1319" y="101"/>
                    <a:pt x="1319" y="101"/>
                  </a:cubicBezTo>
                  <a:cubicBezTo>
                    <a:pt x="1330" y="103"/>
                    <a:pt x="1335" y="107"/>
                    <a:pt x="1345" y="110"/>
                  </a:cubicBezTo>
                  <a:cubicBezTo>
                    <a:pt x="1350" y="123"/>
                    <a:pt x="1340" y="142"/>
                    <a:pt x="1357" y="149"/>
                  </a:cubicBezTo>
                  <a:cubicBezTo>
                    <a:pt x="1361" y="159"/>
                    <a:pt x="1361" y="165"/>
                    <a:pt x="1381" y="153"/>
                  </a:cubicBezTo>
                  <a:cubicBezTo>
                    <a:pt x="1384" y="151"/>
                    <a:pt x="1381" y="144"/>
                    <a:pt x="1384" y="141"/>
                  </a:cubicBezTo>
                  <a:cubicBezTo>
                    <a:pt x="1388" y="138"/>
                    <a:pt x="1398" y="137"/>
                    <a:pt x="1398" y="137"/>
                  </a:cubicBezTo>
                  <a:cubicBezTo>
                    <a:pt x="1420" y="150"/>
                    <a:pt x="1424" y="143"/>
                    <a:pt x="1458" y="141"/>
                  </a:cubicBezTo>
                  <a:cubicBezTo>
                    <a:pt x="1452" y="121"/>
                    <a:pt x="1465" y="122"/>
                    <a:pt x="1482" y="120"/>
                  </a:cubicBezTo>
                  <a:cubicBezTo>
                    <a:pt x="1501" y="112"/>
                    <a:pt x="1519" y="127"/>
                    <a:pt x="1537" y="132"/>
                  </a:cubicBezTo>
                  <a:cubicBezTo>
                    <a:pt x="1530" y="133"/>
                    <a:pt x="1522" y="130"/>
                    <a:pt x="1516" y="134"/>
                  </a:cubicBezTo>
                  <a:cubicBezTo>
                    <a:pt x="1513" y="136"/>
                    <a:pt x="1518" y="141"/>
                    <a:pt x="1518" y="144"/>
                  </a:cubicBezTo>
                  <a:cubicBezTo>
                    <a:pt x="1518" y="148"/>
                    <a:pt x="1513" y="154"/>
                    <a:pt x="1516" y="156"/>
                  </a:cubicBezTo>
                  <a:cubicBezTo>
                    <a:pt x="1521" y="159"/>
                    <a:pt x="1527" y="154"/>
                    <a:pt x="1533" y="153"/>
                  </a:cubicBezTo>
                  <a:cubicBezTo>
                    <a:pt x="1534" y="146"/>
                    <a:pt x="1530" y="137"/>
                    <a:pt x="1535" y="132"/>
                  </a:cubicBezTo>
                  <a:cubicBezTo>
                    <a:pt x="1538" y="128"/>
                    <a:pt x="1545" y="131"/>
                    <a:pt x="1549" y="134"/>
                  </a:cubicBezTo>
                  <a:cubicBezTo>
                    <a:pt x="1551" y="135"/>
                    <a:pt x="1548" y="139"/>
                    <a:pt x="1547" y="141"/>
                  </a:cubicBezTo>
                  <a:cubicBezTo>
                    <a:pt x="1548" y="147"/>
                    <a:pt x="1546" y="153"/>
                    <a:pt x="1549" y="158"/>
                  </a:cubicBezTo>
                  <a:cubicBezTo>
                    <a:pt x="1551" y="160"/>
                    <a:pt x="1552" y="153"/>
                    <a:pt x="1554" y="151"/>
                  </a:cubicBezTo>
                  <a:cubicBezTo>
                    <a:pt x="1560" y="147"/>
                    <a:pt x="1569" y="146"/>
                    <a:pt x="1576" y="141"/>
                  </a:cubicBezTo>
                  <a:cubicBezTo>
                    <a:pt x="1585" y="147"/>
                    <a:pt x="1580" y="146"/>
                    <a:pt x="1590" y="146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39">
              <a:extLst>
                <a:ext uri="{FF2B5EF4-FFF2-40B4-BE49-F238E27FC236}">
                  <a16:creationId xmlns:a16="http://schemas.microsoft.com/office/drawing/2014/main" id="{6D1F6D90-80BC-47A9-BA79-012B927B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804"/>
              <a:ext cx="149" cy="56"/>
            </a:xfrm>
            <a:custGeom>
              <a:avLst/>
              <a:gdLst>
                <a:gd name="T0" fmla="*/ 0 w 149"/>
                <a:gd name="T1" fmla="*/ 0 h 56"/>
                <a:gd name="T2" fmla="*/ 15 w 149"/>
                <a:gd name="T3" fmla="*/ 19 h 56"/>
                <a:gd name="T4" fmla="*/ 22 w 149"/>
                <a:gd name="T5" fmla="*/ 14 h 56"/>
                <a:gd name="T6" fmla="*/ 34 w 149"/>
                <a:gd name="T7" fmla="*/ 26 h 56"/>
                <a:gd name="T8" fmla="*/ 77 w 149"/>
                <a:gd name="T9" fmla="*/ 31 h 56"/>
                <a:gd name="T10" fmla="*/ 123 w 149"/>
                <a:gd name="T11" fmla="*/ 43 h 56"/>
                <a:gd name="T12" fmla="*/ 130 w 149"/>
                <a:gd name="T13" fmla="*/ 48 h 56"/>
                <a:gd name="T14" fmla="*/ 149 w 149"/>
                <a:gd name="T15" fmla="*/ 29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"/>
                <a:gd name="T25" fmla="*/ 0 h 56"/>
                <a:gd name="T26" fmla="*/ 149 w 149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" h="56">
                  <a:moveTo>
                    <a:pt x="0" y="0"/>
                  </a:moveTo>
                  <a:cubicBezTo>
                    <a:pt x="3" y="11"/>
                    <a:pt x="3" y="16"/>
                    <a:pt x="15" y="19"/>
                  </a:cubicBezTo>
                  <a:cubicBezTo>
                    <a:pt x="17" y="17"/>
                    <a:pt x="19" y="13"/>
                    <a:pt x="22" y="14"/>
                  </a:cubicBezTo>
                  <a:cubicBezTo>
                    <a:pt x="27" y="15"/>
                    <a:pt x="29" y="24"/>
                    <a:pt x="34" y="26"/>
                  </a:cubicBezTo>
                  <a:cubicBezTo>
                    <a:pt x="46" y="29"/>
                    <a:pt x="66" y="30"/>
                    <a:pt x="77" y="31"/>
                  </a:cubicBezTo>
                  <a:cubicBezTo>
                    <a:pt x="90" y="40"/>
                    <a:pt x="108" y="41"/>
                    <a:pt x="123" y="43"/>
                  </a:cubicBezTo>
                  <a:cubicBezTo>
                    <a:pt x="125" y="45"/>
                    <a:pt x="127" y="47"/>
                    <a:pt x="130" y="48"/>
                  </a:cubicBezTo>
                  <a:cubicBezTo>
                    <a:pt x="146" y="56"/>
                    <a:pt x="132" y="29"/>
                    <a:pt x="149" y="29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40">
              <a:extLst>
                <a:ext uri="{FF2B5EF4-FFF2-40B4-BE49-F238E27FC236}">
                  <a16:creationId xmlns:a16="http://schemas.microsoft.com/office/drawing/2014/main" id="{52668FB7-AFD7-40B4-B2D5-6549E8D98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653"/>
              <a:ext cx="263" cy="124"/>
            </a:xfrm>
            <a:custGeom>
              <a:avLst/>
              <a:gdLst>
                <a:gd name="T0" fmla="*/ 7 w 263"/>
                <a:gd name="T1" fmla="*/ 93 h 124"/>
                <a:gd name="T2" fmla="*/ 31 w 263"/>
                <a:gd name="T3" fmla="*/ 79 h 124"/>
                <a:gd name="T4" fmla="*/ 48 w 263"/>
                <a:gd name="T5" fmla="*/ 62 h 124"/>
                <a:gd name="T6" fmla="*/ 79 w 263"/>
                <a:gd name="T7" fmla="*/ 48 h 124"/>
                <a:gd name="T8" fmla="*/ 110 w 263"/>
                <a:gd name="T9" fmla="*/ 19 h 124"/>
                <a:gd name="T10" fmla="*/ 206 w 263"/>
                <a:gd name="T11" fmla="*/ 9 h 124"/>
                <a:gd name="T12" fmla="*/ 230 w 263"/>
                <a:gd name="T13" fmla="*/ 0 h 124"/>
                <a:gd name="T14" fmla="*/ 242 w 263"/>
                <a:gd name="T15" fmla="*/ 9 h 124"/>
                <a:gd name="T16" fmla="*/ 163 w 263"/>
                <a:gd name="T17" fmla="*/ 26 h 124"/>
                <a:gd name="T18" fmla="*/ 105 w 263"/>
                <a:gd name="T19" fmla="*/ 45 h 124"/>
                <a:gd name="T20" fmla="*/ 88 w 263"/>
                <a:gd name="T21" fmla="*/ 60 h 124"/>
                <a:gd name="T22" fmla="*/ 84 w 263"/>
                <a:gd name="T23" fmla="*/ 74 h 124"/>
                <a:gd name="T24" fmla="*/ 69 w 263"/>
                <a:gd name="T25" fmla="*/ 77 h 124"/>
                <a:gd name="T26" fmla="*/ 67 w 263"/>
                <a:gd name="T27" fmla="*/ 93 h 124"/>
                <a:gd name="T28" fmla="*/ 60 w 263"/>
                <a:gd name="T29" fmla="*/ 96 h 124"/>
                <a:gd name="T30" fmla="*/ 24 w 263"/>
                <a:gd name="T31" fmla="*/ 120 h 124"/>
                <a:gd name="T32" fmla="*/ 9 w 263"/>
                <a:gd name="T33" fmla="*/ 117 h 124"/>
                <a:gd name="T34" fmla="*/ 12 w 263"/>
                <a:gd name="T35" fmla="*/ 110 h 124"/>
                <a:gd name="T36" fmla="*/ 0 w 263"/>
                <a:gd name="T37" fmla="*/ 98 h 124"/>
                <a:gd name="T38" fmla="*/ 31 w 263"/>
                <a:gd name="T39" fmla="*/ 89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3"/>
                <a:gd name="T61" fmla="*/ 0 h 124"/>
                <a:gd name="T62" fmla="*/ 263 w 26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3" h="124">
                  <a:moveTo>
                    <a:pt x="7" y="93"/>
                  </a:moveTo>
                  <a:cubicBezTo>
                    <a:pt x="19" y="86"/>
                    <a:pt x="43" y="96"/>
                    <a:pt x="31" y="79"/>
                  </a:cubicBezTo>
                  <a:cubicBezTo>
                    <a:pt x="34" y="69"/>
                    <a:pt x="38" y="66"/>
                    <a:pt x="48" y="62"/>
                  </a:cubicBezTo>
                  <a:cubicBezTo>
                    <a:pt x="56" y="48"/>
                    <a:pt x="63" y="50"/>
                    <a:pt x="79" y="48"/>
                  </a:cubicBezTo>
                  <a:cubicBezTo>
                    <a:pt x="84" y="32"/>
                    <a:pt x="94" y="24"/>
                    <a:pt x="110" y="19"/>
                  </a:cubicBezTo>
                  <a:cubicBezTo>
                    <a:pt x="132" y="3"/>
                    <a:pt x="177" y="12"/>
                    <a:pt x="206" y="9"/>
                  </a:cubicBezTo>
                  <a:cubicBezTo>
                    <a:pt x="216" y="7"/>
                    <a:pt x="221" y="3"/>
                    <a:pt x="230" y="0"/>
                  </a:cubicBezTo>
                  <a:cubicBezTo>
                    <a:pt x="263" y="3"/>
                    <a:pt x="261" y="3"/>
                    <a:pt x="242" y="9"/>
                  </a:cubicBezTo>
                  <a:cubicBezTo>
                    <a:pt x="236" y="33"/>
                    <a:pt x="178" y="25"/>
                    <a:pt x="163" y="26"/>
                  </a:cubicBezTo>
                  <a:cubicBezTo>
                    <a:pt x="145" y="51"/>
                    <a:pt x="145" y="43"/>
                    <a:pt x="105" y="45"/>
                  </a:cubicBezTo>
                  <a:cubicBezTo>
                    <a:pt x="97" y="49"/>
                    <a:pt x="91" y="51"/>
                    <a:pt x="88" y="60"/>
                  </a:cubicBezTo>
                  <a:cubicBezTo>
                    <a:pt x="86" y="65"/>
                    <a:pt x="84" y="74"/>
                    <a:pt x="84" y="74"/>
                  </a:cubicBezTo>
                  <a:cubicBezTo>
                    <a:pt x="79" y="62"/>
                    <a:pt x="74" y="68"/>
                    <a:pt x="69" y="77"/>
                  </a:cubicBezTo>
                  <a:cubicBezTo>
                    <a:pt x="68" y="82"/>
                    <a:pt x="69" y="88"/>
                    <a:pt x="67" y="93"/>
                  </a:cubicBezTo>
                  <a:cubicBezTo>
                    <a:pt x="66" y="95"/>
                    <a:pt x="61" y="94"/>
                    <a:pt x="60" y="96"/>
                  </a:cubicBezTo>
                  <a:cubicBezTo>
                    <a:pt x="47" y="124"/>
                    <a:pt x="64" y="115"/>
                    <a:pt x="24" y="120"/>
                  </a:cubicBezTo>
                  <a:cubicBezTo>
                    <a:pt x="19" y="119"/>
                    <a:pt x="13" y="120"/>
                    <a:pt x="9" y="117"/>
                  </a:cubicBezTo>
                  <a:cubicBezTo>
                    <a:pt x="7" y="115"/>
                    <a:pt x="12" y="113"/>
                    <a:pt x="12" y="110"/>
                  </a:cubicBezTo>
                  <a:cubicBezTo>
                    <a:pt x="12" y="99"/>
                    <a:pt x="8" y="101"/>
                    <a:pt x="0" y="98"/>
                  </a:cubicBezTo>
                  <a:cubicBezTo>
                    <a:pt x="7" y="85"/>
                    <a:pt x="16" y="89"/>
                    <a:pt x="31" y="89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41">
              <a:extLst>
                <a:ext uri="{FF2B5EF4-FFF2-40B4-BE49-F238E27FC236}">
                  <a16:creationId xmlns:a16="http://schemas.microsoft.com/office/drawing/2014/main" id="{8AAB2891-53B5-4987-8CF0-6BDE5B39F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570"/>
              <a:ext cx="130" cy="94"/>
            </a:xfrm>
            <a:custGeom>
              <a:avLst/>
              <a:gdLst>
                <a:gd name="T0" fmla="*/ 0 w 130"/>
                <a:gd name="T1" fmla="*/ 23 h 94"/>
                <a:gd name="T2" fmla="*/ 15 w 130"/>
                <a:gd name="T3" fmla="*/ 20 h 94"/>
                <a:gd name="T4" fmla="*/ 17 w 130"/>
                <a:gd name="T5" fmla="*/ 4 h 94"/>
                <a:gd name="T6" fmla="*/ 68 w 130"/>
                <a:gd name="T7" fmla="*/ 6 h 94"/>
                <a:gd name="T8" fmla="*/ 5 w 130"/>
                <a:gd name="T9" fmla="*/ 35 h 94"/>
                <a:gd name="T10" fmla="*/ 10 w 130"/>
                <a:gd name="T11" fmla="*/ 37 h 94"/>
                <a:gd name="T12" fmla="*/ 24 w 130"/>
                <a:gd name="T13" fmla="*/ 32 h 94"/>
                <a:gd name="T14" fmla="*/ 39 w 130"/>
                <a:gd name="T15" fmla="*/ 59 h 94"/>
                <a:gd name="T16" fmla="*/ 68 w 130"/>
                <a:gd name="T17" fmla="*/ 61 h 94"/>
                <a:gd name="T18" fmla="*/ 80 w 130"/>
                <a:gd name="T19" fmla="*/ 59 h 94"/>
                <a:gd name="T20" fmla="*/ 82 w 130"/>
                <a:gd name="T21" fmla="*/ 40 h 94"/>
                <a:gd name="T22" fmla="*/ 104 w 130"/>
                <a:gd name="T23" fmla="*/ 52 h 94"/>
                <a:gd name="T24" fmla="*/ 130 w 130"/>
                <a:gd name="T25" fmla="*/ 66 h 94"/>
                <a:gd name="T26" fmla="*/ 75 w 130"/>
                <a:gd name="T27" fmla="*/ 78 h 94"/>
                <a:gd name="T28" fmla="*/ 58 w 130"/>
                <a:gd name="T29" fmla="*/ 61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94"/>
                <a:gd name="T47" fmla="*/ 130 w 130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94">
                  <a:moveTo>
                    <a:pt x="0" y="23"/>
                  </a:moveTo>
                  <a:cubicBezTo>
                    <a:pt x="5" y="22"/>
                    <a:pt x="12" y="24"/>
                    <a:pt x="15" y="20"/>
                  </a:cubicBezTo>
                  <a:cubicBezTo>
                    <a:pt x="19" y="16"/>
                    <a:pt x="12" y="5"/>
                    <a:pt x="17" y="4"/>
                  </a:cubicBezTo>
                  <a:cubicBezTo>
                    <a:pt x="33" y="0"/>
                    <a:pt x="51" y="5"/>
                    <a:pt x="68" y="6"/>
                  </a:cubicBezTo>
                  <a:cubicBezTo>
                    <a:pt x="62" y="37"/>
                    <a:pt x="38" y="33"/>
                    <a:pt x="5" y="35"/>
                  </a:cubicBezTo>
                  <a:cubicBezTo>
                    <a:pt x="11" y="53"/>
                    <a:pt x="5" y="42"/>
                    <a:pt x="10" y="37"/>
                  </a:cubicBezTo>
                  <a:cubicBezTo>
                    <a:pt x="14" y="33"/>
                    <a:pt x="19" y="34"/>
                    <a:pt x="24" y="32"/>
                  </a:cubicBezTo>
                  <a:cubicBezTo>
                    <a:pt x="42" y="39"/>
                    <a:pt x="17" y="49"/>
                    <a:pt x="39" y="59"/>
                  </a:cubicBezTo>
                  <a:cubicBezTo>
                    <a:pt x="49" y="55"/>
                    <a:pt x="57" y="60"/>
                    <a:pt x="68" y="61"/>
                  </a:cubicBezTo>
                  <a:cubicBezTo>
                    <a:pt x="72" y="60"/>
                    <a:pt x="79" y="63"/>
                    <a:pt x="80" y="59"/>
                  </a:cubicBezTo>
                  <a:cubicBezTo>
                    <a:pt x="85" y="42"/>
                    <a:pt x="69" y="20"/>
                    <a:pt x="82" y="40"/>
                  </a:cubicBezTo>
                  <a:cubicBezTo>
                    <a:pt x="85" y="58"/>
                    <a:pt x="88" y="48"/>
                    <a:pt x="104" y="52"/>
                  </a:cubicBezTo>
                  <a:cubicBezTo>
                    <a:pt x="108" y="65"/>
                    <a:pt x="120" y="59"/>
                    <a:pt x="130" y="66"/>
                  </a:cubicBezTo>
                  <a:cubicBezTo>
                    <a:pt x="122" y="94"/>
                    <a:pt x="123" y="80"/>
                    <a:pt x="75" y="78"/>
                  </a:cubicBezTo>
                  <a:cubicBezTo>
                    <a:pt x="53" y="75"/>
                    <a:pt x="58" y="82"/>
                    <a:pt x="58" y="61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42">
              <a:extLst>
                <a:ext uri="{FF2B5EF4-FFF2-40B4-BE49-F238E27FC236}">
                  <a16:creationId xmlns:a16="http://schemas.microsoft.com/office/drawing/2014/main" id="{5537C143-6DD0-46EB-8E12-4EC428920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687"/>
              <a:ext cx="99" cy="50"/>
            </a:xfrm>
            <a:custGeom>
              <a:avLst/>
              <a:gdLst>
                <a:gd name="T0" fmla="*/ 26 w 99"/>
                <a:gd name="T1" fmla="*/ 14 h 50"/>
                <a:gd name="T2" fmla="*/ 86 w 99"/>
                <a:gd name="T3" fmla="*/ 38 h 50"/>
                <a:gd name="T4" fmla="*/ 67 w 99"/>
                <a:gd name="T5" fmla="*/ 50 h 50"/>
                <a:gd name="T6" fmla="*/ 14 w 99"/>
                <a:gd name="T7" fmla="*/ 38 h 50"/>
                <a:gd name="T8" fmla="*/ 12 w 99"/>
                <a:gd name="T9" fmla="*/ 31 h 50"/>
                <a:gd name="T10" fmla="*/ 17 w 99"/>
                <a:gd name="T11" fmla="*/ 16 h 50"/>
                <a:gd name="T12" fmla="*/ 36 w 99"/>
                <a:gd name="T13" fmla="*/ 16 h 50"/>
                <a:gd name="T14" fmla="*/ 43 w 99"/>
                <a:gd name="T15" fmla="*/ 14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50"/>
                <a:gd name="T26" fmla="*/ 99 w 99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50">
                  <a:moveTo>
                    <a:pt x="26" y="14"/>
                  </a:moveTo>
                  <a:cubicBezTo>
                    <a:pt x="69" y="15"/>
                    <a:pt x="99" y="0"/>
                    <a:pt x="86" y="38"/>
                  </a:cubicBezTo>
                  <a:cubicBezTo>
                    <a:pt x="68" y="34"/>
                    <a:pt x="76" y="38"/>
                    <a:pt x="67" y="50"/>
                  </a:cubicBezTo>
                  <a:cubicBezTo>
                    <a:pt x="61" y="30"/>
                    <a:pt x="28" y="39"/>
                    <a:pt x="14" y="38"/>
                  </a:cubicBezTo>
                  <a:cubicBezTo>
                    <a:pt x="13" y="36"/>
                    <a:pt x="14" y="33"/>
                    <a:pt x="12" y="31"/>
                  </a:cubicBezTo>
                  <a:cubicBezTo>
                    <a:pt x="4" y="22"/>
                    <a:pt x="0" y="27"/>
                    <a:pt x="17" y="16"/>
                  </a:cubicBezTo>
                  <a:cubicBezTo>
                    <a:pt x="23" y="5"/>
                    <a:pt x="27" y="10"/>
                    <a:pt x="36" y="16"/>
                  </a:cubicBezTo>
                  <a:cubicBezTo>
                    <a:pt x="44" y="10"/>
                    <a:pt x="43" y="8"/>
                    <a:pt x="43" y="14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43">
              <a:extLst>
                <a:ext uri="{FF2B5EF4-FFF2-40B4-BE49-F238E27FC236}">
                  <a16:creationId xmlns:a16="http://schemas.microsoft.com/office/drawing/2014/main" id="{7DADDACD-00E0-4AD0-80A3-A6F48224E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747"/>
              <a:ext cx="42" cy="30"/>
            </a:xfrm>
            <a:custGeom>
              <a:avLst/>
              <a:gdLst>
                <a:gd name="T0" fmla="*/ 41 w 42"/>
                <a:gd name="T1" fmla="*/ 14 h 30"/>
                <a:gd name="T2" fmla="*/ 10 w 42"/>
                <a:gd name="T3" fmla="*/ 7 h 30"/>
                <a:gd name="T4" fmla="*/ 41 w 42"/>
                <a:gd name="T5" fmla="*/ 16 h 30"/>
                <a:gd name="T6" fmla="*/ 41 w 42"/>
                <a:gd name="T7" fmla="*/ 1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0"/>
                <a:gd name="T14" fmla="*/ 42 w 4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0">
                  <a:moveTo>
                    <a:pt x="41" y="14"/>
                  </a:moveTo>
                  <a:cubicBezTo>
                    <a:pt x="35" y="0"/>
                    <a:pt x="22" y="3"/>
                    <a:pt x="10" y="7"/>
                  </a:cubicBezTo>
                  <a:cubicBezTo>
                    <a:pt x="0" y="30"/>
                    <a:pt x="29" y="25"/>
                    <a:pt x="41" y="16"/>
                  </a:cubicBezTo>
                  <a:cubicBezTo>
                    <a:pt x="42" y="16"/>
                    <a:pt x="41" y="15"/>
                    <a:pt x="41" y="14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Freeform 46">
            <a:extLst>
              <a:ext uri="{FF2B5EF4-FFF2-40B4-BE49-F238E27FC236}">
                <a16:creationId xmlns:a16="http://schemas.microsoft.com/office/drawing/2014/main" id="{93043B25-5CF6-44A1-972B-8993C72FFCAD}"/>
              </a:ext>
            </a:extLst>
          </p:cNvPr>
          <p:cNvSpPr>
            <a:spLocks/>
          </p:cNvSpPr>
          <p:nvPr/>
        </p:nvSpPr>
        <p:spPr bwMode="auto">
          <a:xfrm>
            <a:off x="4191000" y="1295400"/>
            <a:ext cx="228600" cy="609600"/>
          </a:xfrm>
          <a:custGeom>
            <a:avLst/>
            <a:gdLst>
              <a:gd name="T0" fmla="*/ 2147483646 w 192"/>
              <a:gd name="T1" fmla="*/ 0 h 384"/>
              <a:gd name="T2" fmla="*/ 2147483646 w 192"/>
              <a:gd name="T3" fmla="*/ 2147483646 h 384"/>
              <a:gd name="T4" fmla="*/ 2147483646 w 192"/>
              <a:gd name="T5" fmla="*/ 2147483646 h 384"/>
              <a:gd name="T6" fmla="*/ 2147483646 w 192"/>
              <a:gd name="T7" fmla="*/ 2147483646 h 384"/>
              <a:gd name="T8" fmla="*/ 2147483646 w 192"/>
              <a:gd name="T9" fmla="*/ 2147483646 h 384"/>
              <a:gd name="T10" fmla="*/ 2147483646 w 192"/>
              <a:gd name="T11" fmla="*/ 2147483646 h 384"/>
              <a:gd name="T12" fmla="*/ 2147483646 w 192"/>
              <a:gd name="T13" fmla="*/ 2147483646 h 384"/>
              <a:gd name="T14" fmla="*/ 2147483646 w 192"/>
              <a:gd name="T15" fmla="*/ 2147483646 h 384"/>
              <a:gd name="T16" fmla="*/ 2147483646 w 192"/>
              <a:gd name="T17" fmla="*/ 2147483646 h 384"/>
              <a:gd name="T18" fmla="*/ 0 w 192"/>
              <a:gd name="T19" fmla="*/ 2147483646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"/>
              <a:gd name="T31" fmla="*/ 0 h 384"/>
              <a:gd name="T32" fmla="*/ 192 w 192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" h="384">
                <a:moveTo>
                  <a:pt x="192" y="0"/>
                </a:moveTo>
                <a:cubicBezTo>
                  <a:pt x="172" y="16"/>
                  <a:pt x="152" y="32"/>
                  <a:pt x="144" y="48"/>
                </a:cubicBezTo>
                <a:cubicBezTo>
                  <a:pt x="136" y="64"/>
                  <a:pt x="144" y="80"/>
                  <a:pt x="144" y="96"/>
                </a:cubicBezTo>
                <a:cubicBezTo>
                  <a:pt x="144" y="112"/>
                  <a:pt x="152" y="128"/>
                  <a:pt x="144" y="144"/>
                </a:cubicBezTo>
                <a:cubicBezTo>
                  <a:pt x="136" y="160"/>
                  <a:pt x="104" y="176"/>
                  <a:pt x="96" y="192"/>
                </a:cubicBezTo>
                <a:cubicBezTo>
                  <a:pt x="88" y="208"/>
                  <a:pt x="104" y="232"/>
                  <a:pt x="96" y="240"/>
                </a:cubicBezTo>
                <a:cubicBezTo>
                  <a:pt x="88" y="248"/>
                  <a:pt x="56" y="232"/>
                  <a:pt x="48" y="240"/>
                </a:cubicBezTo>
                <a:cubicBezTo>
                  <a:pt x="40" y="248"/>
                  <a:pt x="48" y="272"/>
                  <a:pt x="48" y="288"/>
                </a:cubicBezTo>
                <a:cubicBezTo>
                  <a:pt x="48" y="304"/>
                  <a:pt x="56" y="320"/>
                  <a:pt x="48" y="336"/>
                </a:cubicBezTo>
                <a:cubicBezTo>
                  <a:pt x="40" y="352"/>
                  <a:pt x="8" y="376"/>
                  <a:pt x="0" y="384"/>
                </a:cubicBezTo>
              </a:path>
            </a:pathLst>
          </a:cu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800000"/>
                </a:solidFill>
                <a:latin typeface="Times New Roman" panose="02020603050405020304" pitchFamily="18" charset="0"/>
              </a:rPr>
              <a:t>`</a:t>
            </a:r>
          </a:p>
        </p:txBody>
      </p:sp>
      <p:sp>
        <p:nvSpPr>
          <p:cNvPr id="26630" name="Text Box 47">
            <a:extLst>
              <a:ext uri="{FF2B5EF4-FFF2-40B4-BE49-F238E27FC236}">
                <a16:creationId xmlns:a16="http://schemas.microsoft.com/office/drawing/2014/main" id="{4D23CEA8-48CA-48F8-8EEB-046C8EDEFBFE}"/>
              </a:ext>
            </a:extLst>
          </p:cNvPr>
          <p:cNvSpPr txBox="1">
            <a:spLocks noChangeArrowheads="1"/>
          </p:cNvSpPr>
          <p:nvPr/>
        </p:nvSpPr>
        <p:spPr bwMode="auto">
          <a:xfrm rot="-2815935">
            <a:off x="7557294" y="5641182"/>
            <a:ext cx="381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6631" name="Text Box 64">
            <a:extLst>
              <a:ext uri="{FF2B5EF4-FFF2-40B4-BE49-F238E27FC236}">
                <a16:creationId xmlns:a16="http://schemas.microsoft.com/office/drawing/2014/main" id="{374ADF06-F277-4A0E-A261-E53AB0512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0"/>
          </a:p>
        </p:txBody>
      </p:sp>
      <p:sp>
        <p:nvSpPr>
          <p:cNvPr id="6206" name="AutoShape 62">
            <a:extLst>
              <a:ext uri="{FF2B5EF4-FFF2-40B4-BE49-F238E27FC236}">
                <a16:creationId xmlns:a16="http://schemas.microsoft.com/office/drawing/2014/main" id="{185195B1-6878-44E3-8DD1-07F9CA69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1665288"/>
            <a:ext cx="311150" cy="239712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7" grpId="1" animBg="1"/>
      <p:bldP spid="2867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85" name="Group 41">
            <a:extLst>
              <a:ext uri="{FF2B5EF4-FFF2-40B4-BE49-F238E27FC236}">
                <a16:creationId xmlns:a16="http://schemas.microsoft.com/office/drawing/2014/main" id="{8ABE91FD-F319-4AE7-8CB1-4602B20C9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60968"/>
              </p:ext>
            </p:extLst>
          </p:nvPr>
        </p:nvGraphicFramePr>
        <p:xfrm>
          <a:off x="0" y="609600"/>
          <a:ext cx="12192000" cy="6248398"/>
        </p:xfrm>
        <a:graphic>
          <a:graphicData uri="http://schemas.openxmlformats.org/drawingml/2006/table">
            <a:tbl>
              <a:tblPr/>
              <a:tblGrid>
                <a:gridCol w="3810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3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Vị trí địa lí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Diện tích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Dân số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Tài nguyên, khoáng sản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Sản phẩm công nghiệp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395" name="Text Box 30">
            <a:extLst>
              <a:ext uri="{FF2B5EF4-FFF2-40B4-BE49-F238E27FC236}">
                <a16:creationId xmlns:a16="http://schemas.microsoft.com/office/drawing/2014/main" id="{9310C79A-B952-4CEB-B0A2-0615750CB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2294885"/>
            <a:ext cx="65532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17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6" name="Text Box 31">
            <a:extLst>
              <a:ext uri="{FF2B5EF4-FFF2-40B4-BE49-F238E27FC236}">
                <a16:creationId xmlns:a16="http://schemas.microsoft.com/office/drawing/2014/main" id="{B2052E33-92D4-4D7E-8422-2290B8CC5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39779"/>
            <a:ext cx="65532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144,1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97" name="Text Box 32">
            <a:extLst>
              <a:ext uri="{FF2B5EF4-FFF2-40B4-BE49-F238E27FC236}">
                <a16:creationId xmlns:a16="http://schemas.microsoft.com/office/drawing/2014/main" id="{DF6D1CE9-3BCC-45E5-9413-B395227D6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42" y="3408749"/>
            <a:ext cx="8305800" cy="830997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Nga).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C451CF43-F8E2-4C0F-B816-E5CEA6F0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523" y="1779874"/>
            <a:ext cx="64008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Á.</a:t>
            </a:r>
            <a:endParaRPr 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9" name="Text Box 32">
            <a:extLst>
              <a:ext uri="{FF2B5EF4-FFF2-40B4-BE49-F238E27FC236}">
                <a16:creationId xmlns:a16="http://schemas.microsoft.com/office/drawing/2014/main" id="{123EB9E0-2871-4637-B43D-B94A740E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4544546"/>
            <a:ext cx="8146077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tai-ga,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5400" name="Text Box 32">
            <a:extLst>
              <a:ext uri="{FF2B5EF4-FFF2-40B4-BE49-F238E27FC236}">
                <a16:creationId xmlns:a16="http://schemas.microsoft.com/office/drawing/2014/main" id="{497B14DB-FA9C-482E-8FC5-6447269D0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42" y="5291522"/>
            <a:ext cx="8114122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thông,vũ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5401" name="Text Box 30">
            <a:extLst>
              <a:ext uri="{FF2B5EF4-FFF2-40B4-BE49-F238E27FC236}">
                <a16:creationId xmlns:a16="http://schemas.microsoft.com/office/drawing/2014/main" id="{2EE57905-5345-4B3B-ACBA-CEB7CFDCA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6096128"/>
            <a:ext cx="58674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688" name="Rectangle 2">
            <a:extLst>
              <a:ext uri="{FF2B5EF4-FFF2-40B4-BE49-F238E27FC236}">
                <a16:creationId xmlns:a16="http://schemas.microsoft.com/office/drawing/2014/main" id="{6EF1D502-17D7-48D1-B761-01630912D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8" y="0"/>
            <a:ext cx="12218988" cy="628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5" grpId="0"/>
      <p:bldP spid="15396" grpId="0"/>
      <p:bldP spid="15397" grpId="0"/>
      <p:bldP spid="13" grpId="0"/>
      <p:bldP spid="15399" grpId="0"/>
      <p:bldP spid="15400" grpId="0"/>
      <p:bldP spid="1540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2&quot;/&gt;&lt;/object&gt;&lt;object type=&quot;3&quot; unique_id=&quot;10005&quot;&gt;&lt;property id=&quot;20148&quot; value=&quot;5&quot;/&gt;&lt;property id=&quot;20300&quot; value=&quot;Slide 2&quot;/&gt;&lt;property id=&quot;20307&quot; value=&quot;316&quot;/&gt;&lt;/object&gt;&lt;object type=&quot;3&quot; unique_id=&quot;10006&quot;&gt;&lt;property id=&quot;20148&quot; value=&quot;5&quot;/&gt;&lt;property id=&quot;20300&quot; value=&quot;Slide 3&quot;/&gt;&lt;property id=&quot;20307&quot; value=&quot;308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69&quot;/&gt;&lt;/object&gt;&lt;object type=&quot;3&quot; unique_id=&quot;10009&quot;&gt;&lt;property id=&quot;20148&quot; value=&quot;5&quot;/&gt;&lt;property id=&quot;20300&quot; value=&quot;Slide 6&quot;/&gt;&lt;property id=&quot;20307&quot; value=&quot;297&quot;/&gt;&lt;/object&gt;&lt;object type=&quot;3&quot; unique_id=&quot;10010&quot;&gt;&lt;property id=&quot;20148&quot; value=&quot;5&quot;/&gt;&lt;property id=&quot;20300&quot; value=&quot;Slide 7&quot;/&gt;&lt;property id=&quot;20307&quot; value=&quot;270&quot;/&gt;&lt;/object&gt;&lt;object type=&quot;3&quot; unique_id=&quot;10011&quot;&gt;&lt;property id=&quot;20148&quot; value=&quot;5&quot;/&gt;&lt;property id=&quot;20300&quot; value=&quot;Slide 8&quot;/&gt;&lt;property id=&quot;20307&quot; value=&quot;320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0&quot;/&gt;&lt;property id=&quot;20307&quot; value=&quot;324&quot;/&gt;&lt;/object&gt;&lt;object type=&quot;3&quot; unique_id=&quot;10014&quot;&gt;&lt;property id=&quot;20148&quot; value=&quot;5&quot;/&gt;&lt;property id=&quot;20300&quot; value=&quot;Slide 11&quot;/&gt;&lt;property id=&quot;20307&quot; value=&quot;323&quot;/&gt;&lt;/object&gt;&lt;object type=&quot;3&quot; unique_id=&quot;10015&quot;&gt;&lt;property id=&quot;20148&quot; value=&quot;5&quot;/&gt;&lt;property id=&quot;20300&quot; value=&quot;Slide 12&quot;/&gt;&lt;property id=&quot;20307&quot; value=&quot;321&quot;/&gt;&lt;/object&gt;&lt;object type=&quot;3&quot; unique_id=&quot;10016&quot;&gt;&lt;property id=&quot;20148&quot; value=&quot;5&quot;/&gt;&lt;property id=&quot;20300&quot; value=&quot;Slide 13&quot;/&gt;&lt;property id=&quot;20307&quot; value=&quot;322&quot;/&gt;&lt;/object&gt;&lt;object type=&quot;3&quot; unique_id=&quot;10017&quot;&gt;&lt;property id=&quot;20148&quot; value=&quot;5&quot;/&gt;&lt;property id=&quot;20300&quot; value=&quot;Slide 14&quot;/&gt;&lt;property id=&quot;20307&quot; value=&quot;315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&quot;/&gt;&lt;property id=&quot;20307&quot; value=&quot;274&quot;/&gt;&lt;/object&gt;&lt;object type=&quot;3&quot; unique_id=&quot;10020&quot;&gt;&lt;property id=&quot;20148&quot; value=&quot;5&quot;/&gt;&lt;property id=&quot;20300&quot; value=&quot;Slide 17&quot;/&gt;&lt;property id=&quot;20307&quot; value=&quot;275&quot;/&gt;&lt;/object&gt;&lt;object type=&quot;3&quot; unique_id=&quot;10021&quot;&gt;&lt;property id=&quot;20148&quot; value=&quot;5&quot;/&gt;&lt;property id=&quot;20300&quot; value=&quot;Slide 18&quot;/&gt;&lt;property id=&quot;20307&quot; value=&quot;276&quot;/&gt;&lt;/object&gt;&lt;object type=&quot;3&quot; unique_id=&quot;10022&quot;&gt;&lt;property id=&quot;20148&quot; value=&quot;5&quot;/&gt;&lt;property id=&quot;20300&quot; value=&quot;Slide 19&quot;/&gt;&lt;property id=&quot;20307&quot; value=&quot;278&quot;/&gt;&lt;/object&gt;&lt;object type=&quot;3&quot; unique_id=&quot;10023&quot;&gt;&lt;property id=&quot;20148&quot; value=&quot;5&quot;/&gt;&lt;property id=&quot;20300&quot; value=&quot;Slide 20&quot;/&gt;&lt;property id=&quot;20307&quot; value=&quot;279&quot;/&gt;&lt;/object&gt;&lt;object type=&quot;3&quot; unique_id=&quot;10024&quot;&gt;&lt;property id=&quot;20148&quot; value=&quot;5&quot;/&gt;&lt;property id=&quot;20300&quot; value=&quot;Slide 21&quot;/&gt;&lt;property id=&quot;20307&quot; value=&quot;280&quot;/&gt;&lt;/object&gt;&lt;object type=&quot;3&quot; unique_id=&quot;10025&quot;&gt;&lt;property id=&quot;20148&quot; value=&quot;5&quot;/&gt;&lt;property id=&quot;20300&quot; value=&quot;Slide 22&quot;/&gt;&lt;property id=&quot;20307&quot; value=&quot;327&quot;/&gt;&lt;/object&gt;&lt;object type=&quot;3&quot; unique_id=&quot;10026&quot;&gt;&lt;property id=&quot;20148&quot; value=&quot;5&quot;/&gt;&lt;property id=&quot;20300&quot; value=&quot;Slide 23&quot;/&gt;&lt;property id=&quot;20307&quot; value=&quot;325&quot;/&gt;&lt;/object&gt;&lt;object type=&quot;3&quot; unique_id=&quot;10027&quot;&gt;&lt;property id=&quot;20148&quot; value=&quot;5&quot;/&gt;&lt;property id=&quot;20300&quot; value=&quot;Slide 24&quot;/&gt;&lt;property id=&quot;20307&quot; value=&quot;319&quot;/&gt;&lt;/object&gt;&lt;object type=&quot;3&quot; unique_id=&quot;10028&quot;&gt;&lt;property id=&quot;20148&quot; value=&quot;5&quot;/&gt;&lt;property id=&quot;20300&quot; value=&quot;Slide 25&quot;/&gt;&lt;property id=&quot;20307&quot; value=&quot;318&quot;/&gt;&lt;/object&gt;&lt;object type=&quot;3&quot; unique_id=&quot;10029&quot;&gt;&lt;property id=&quot;20148&quot; value=&quot;5&quot;/&gt;&lt;property id=&quot;20300&quot; value=&quot;Slide 26&quot;/&gt;&lt;property id=&quot;20307&quot; value=&quot;284&quot;/&gt;&lt;/object&gt;&lt;object type=&quot;3&quot; unique_id=&quot;10030&quot;&gt;&lt;property id=&quot;20148&quot; value=&quot;5&quot;/&gt;&lt;property id=&quot;20300&quot; value=&quot;Slide 27&quot;/&gt;&lt;property id=&quot;20307&quot; value=&quot;285&quot;/&gt;&lt;/object&gt;&lt;object type=&quot;3&quot; unique_id=&quot;10031&quot;&gt;&lt;property id=&quot;20148&quot; value=&quot;5&quot;/&gt;&lt;property id=&quot;20300&quot; value=&quot;Slide 28&quot;/&gt;&lt;property id=&quot;20307&quot; value=&quot;286&quot;/&gt;&lt;/object&gt;&lt;object type=&quot;3&quot; unique_id=&quot;10032&quot;&gt;&lt;property id=&quot;20148&quot; value=&quot;5&quot;/&gt;&lt;property id=&quot;20300&quot; value=&quot;Slide 29&quot;/&gt;&lt;property id=&quot;20307&quot; value=&quot;287&quot;/&gt;&lt;/object&gt;&lt;object type=&quot;3&quot; unique_id=&quot;10033&quot;&gt;&lt;property id=&quot;20148&quot; value=&quot;5&quot;/&gt;&lt;property id=&quot;20300&quot; value=&quot;Slide 30&quot;/&gt;&lt;property id=&quot;20307&quot; value=&quot;289&quot;/&gt;&lt;/object&gt;&lt;object type=&quot;3&quot; unique_id=&quot;10034&quot;&gt;&lt;property id=&quot;20148&quot; value=&quot;5&quot;/&gt;&lt;property id=&quot;20300&quot; value=&quot;Slide 31&quot;/&gt;&lt;property id=&quot;20307&quot; value=&quot;290&quot;/&gt;&lt;/object&gt;&lt;object type=&quot;3&quot; unique_id=&quot;10035&quot;&gt;&lt;property id=&quot;20148&quot; value=&quot;5&quot;/&gt;&lt;property id=&quot;20300&quot; value=&quot;Slide 32&quot;/&gt;&lt;property id=&quot;20307&quot; value=&quot;326&quot;/&gt;&lt;/object&gt;&lt;object type=&quot;3&quot; unique_id=&quot;10036&quot;&gt;&lt;property id=&quot;20148&quot; value=&quot;5&quot;/&gt;&lt;property id=&quot;20300&quot; value=&quot;Slide 33&quot;/&gt;&lt;property id=&quot;20307&quot; value=&quot;291&quot;/&gt;&lt;/object&gt;&lt;object type=&quot;3&quot; unique_id=&quot;10037&quot;&gt;&lt;property id=&quot;20148&quot; value=&quot;5&quot;/&gt;&lt;property id=&quot;20300&quot; value=&quot;Slide 34&quot;/&gt;&lt;property id=&quot;20307&quot; value=&quot;292&quot;/&gt;&lt;/object&gt;&lt;object type=&quot;3&quot; unique_id=&quot;10038&quot;&gt;&lt;property id=&quot;20148&quot; value=&quot;5&quot;/&gt;&lt;property id=&quot;20300&quot; value=&quot;Slide 35&quot;/&gt;&lt;property id=&quot;20307&quot; value=&quot;293&quot;/&gt;&lt;/object&gt;&lt;object type=&quot;3&quot; unique_id=&quot;10039&quot;&gt;&lt;property id=&quot;20148&quot; value=&quot;5&quot;/&gt;&lt;property id=&quot;20300&quot; value=&quot;Slide 36&quot;/&gt;&lt;property id=&quot;20307&quot; value=&quot;298&quot;/&gt;&lt;/object&gt;&lt;object type=&quot;3&quot; unique_id=&quot;10040&quot;&gt;&lt;property id=&quot;20148&quot; value=&quot;5&quot;/&gt;&lt;property id=&quot;20300&quot; value=&quot;Slide 37&quot;/&gt;&lt;property id=&quot;20307&quot; value=&quot;305&quot;/&gt;&lt;/object&gt;&lt;object type=&quot;3&quot; unique_id=&quot;10041&quot;&gt;&lt;property id=&quot;20148&quot; value=&quot;5&quot;/&gt;&lt;property id=&quot;20300&quot; value=&quot;Slide 38&quot;/&gt;&lt;property id=&quot;20307&quot; value=&quot;299&quot;/&gt;&lt;/object&gt;&lt;object type=&quot;3&quot; unique_id=&quot;10042&quot;&gt;&lt;property id=&quot;20148&quot; value=&quot;5&quot;/&gt;&lt;property id=&quot;20300&quot; value=&quot;Slide 39&quot;/&gt;&lt;property id=&quot;20307&quot; value=&quot;309&quot;/&gt;&lt;/object&gt;&lt;object type=&quot;3&quot; unique_id=&quot;10043&quot;&gt;&lt;property id=&quot;20148&quot; value=&quot;5&quot;/&gt;&lt;property id=&quot;20300&quot; value=&quot;Slide 40&quot;/&gt;&lt;property id=&quot;20307&quot; value=&quot;310&quot;/&gt;&lt;/object&gt;&lt;object type=&quot;3&quot; unique_id=&quot;10044&quot;&gt;&lt;property id=&quot;20148&quot; value=&quot;5&quot;/&gt;&lt;property id=&quot;20300&quot; value=&quot;Slide 41&quot;/&gt;&lt;property id=&quot;20307&quot; value=&quot;311&quot;/&gt;&lt;/object&gt;&lt;object type=&quot;3&quot; unique_id=&quot;10045&quot;&gt;&lt;property id=&quot;20148&quot; value=&quot;5&quot;/&gt;&lt;property id=&quot;20300&quot; value=&quot;Slide 42&quot;/&gt;&lt;property id=&quot;20307&quot; value=&quot;312&quot;/&gt;&lt;/object&gt;&lt;object type=&quot;3&quot; unique_id=&quot;10046&quot;&gt;&lt;property id=&quot;20148&quot; value=&quot;5&quot;/&gt;&lt;property id=&quot;20300&quot; value=&quot;Slide 43&quot;/&gt;&lt;property id=&quot;20307&quot; value=&quot;313&quot;/&gt;&lt;/object&gt;&lt;object type=&quot;3&quot; unique_id=&quot;10047&quot;&gt;&lt;property id=&quot;20148&quot; value=&quot;5&quot;/&gt;&lt;property id=&quot;20300&quot; value=&quot;Slide 44&quot;/&gt;&lt;property id=&quot;20307&quot; value=&quot;314&quot;/&gt;&lt;/object&gt;&lt;object type=&quot;3&quot; unique_id=&quot;10048&quot;&gt;&lt;property id=&quot;20148&quot; value=&quot;5&quot;/&gt;&lt;property id=&quot;20300&quot; value=&quot;Slide 45&quot;/&gt;&lt;property id=&quot;20307&quot; value=&quot;296&quot;/&gt;&lt;/object&gt;&lt;/object&gt;&lt;/object&gt;&lt;/database&gt;"/>
  <p:tag name="SECTOMILLISECCONVERTED" val="1"/>
  <p:tag name="INKNOELEADERBOARD" val="-1988672902"/>
</p:tagLst>
</file>

<file path=ppt/theme/theme1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1325</Words>
  <Application>Microsoft Office PowerPoint</Application>
  <PresentationFormat>Widescreen</PresentationFormat>
  <Paragraphs>142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.VnTime</vt:lpstr>
      <vt:lpstr>Arial</vt:lpstr>
      <vt:lpstr>Calibri</vt:lpstr>
      <vt:lpstr>Times New Roman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 Quynh</dc:creator>
  <cp:lastModifiedBy>ADMIN</cp:lastModifiedBy>
  <cp:revision>121</cp:revision>
  <dcterms:created xsi:type="dcterms:W3CDTF">2010-02-01T14:53:08Z</dcterms:created>
  <dcterms:modified xsi:type="dcterms:W3CDTF">2022-02-15T16:03:04Z</dcterms:modified>
</cp:coreProperties>
</file>