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7" r:id="rId16"/>
    <p:sldId id="290" r:id="rId17"/>
    <p:sldId id="306" r:id="rId18"/>
    <p:sldId id="305" r:id="rId19"/>
    <p:sldId id="293" r:id="rId20"/>
    <p:sldId id="294" r:id="rId21"/>
    <p:sldId id="303" r:id="rId22"/>
    <p:sldId id="299" r:id="rId23"/>
    <p:sldId id="29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anose="020B0604020202020204" charset="0"/>
      <p:regular r:id="rId30"/>
    </p:embeddedFont>
    <p:embeddedFont>
      <p:font typeface="UTM Arruba KT" panose="02040603050506020204" pitchFamily="18" charset="0"/>
      <p:regular r:id="rId31"/>
    </p:embeddedFont>
    <p:embeddedFont>
      <p:font typeface="UTM Azuki" panose="02040603050506020204" pitchFamily="18" charset="0"/>
      <p:regular r:id="rId32"/>
    </p:embeddedFont>
    <p:embeddedFont>
      <p:font typeface="UTM Showcard" panose="02040603050506020204" pitchFamily="18" charset="0"/>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364" autoAdjust="0"/>
  </p:normalViewPr>
  <p:slideViewPr>
    <p:cSldViewPr snapToGrid="0">
      <p:cViewPr varScale="1">
        <p:scale>
          <a:sx n="62" d="100"/>
          <a:sy n="62" d="100"/>
        </p:scale>
        <p:origin x="23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21</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31.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6.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9.wdp"/><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07/relationships/hdphoto" Target="../media/hdphoto18.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microsoft.com/office/2007/relationships/hdphoto" Target="../media/hdphoto20.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Trương</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Quốc</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Khánh</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1394</Words>
  <Application>Microsoft Office PowerPoint</Application>
  <PresentationFormat>Widescreen</PresentationFormat>
  <Paragraphs>138</Paragraphs>
  <Slides>23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UTM Azuki</vt:lpstr>
      <vt:lpstr>Pattaya</vt:lpstr>
      <vt:lpstr>Calibri</vt:lpstr>
      <vt:lpstr>UTM Arruba KT</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Nguyen Thu Hien</cp:lastModifiedBy>
  <cp:revision>170</cp:revision>
  <dcterms:created xsi:type="dcterms:W3CDTF">2021-03-19T08:33:11Z</dcterms:created>
  <dcterms:modified xsi:type="dcterms:W3CDTF">2022-01-19T08:22:33Z</dcterms:modified>
</cp:coreProperties>
</file>