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5" r:id="rId6"/>
    <p:sldId id="269" r:id="rId7"/>
    <p:sldId id="261" r:id="rId8"/>
    <p:sldId id="322" r:id="rId9"/>
    <p:sldId id="276" r:id="rId10"/>
    <p:sldId id="262" r:id="rId11"/>
    <p:sldId id="315" r:id="rId12"/>
    <p:sldId id="316" r:id="rId13"/>
    <p:sldId id="317" r:id="rId14"/>
    <p:sldId id="318" r:id="rId15"/>
    <p:sldId id="264" r:id="rId16"/>
    <p:sldId id="319" r:id="rId17"/>
    <p:sldId id="320" r:id="rId18"/>
    <p:sldId id="321" r:id="rId19"/>
    <p:sldId id="266" r:id="rId20"/>
    <p:sldId id="271" r:id="rId21"/>
    <p:sldId id="290" r:id="rId22"/>
    <p:sldId id="260" r:id="rId23"/>
  </p:sldIdLst>
  <p:sldSz cx="9144000" cy="5143500" type="screen16x9"/>
  <p:notesSz cx="6858000" cy="9144000"/>
  <p:embeddedFontLst>
    <p:embeddedFont>
      <p:font typeface=".VnArial" panose="020B7200000000000000" pitchFamily="34" charset="0"/>
      <p:regular r:id="rId25"/>
      <p:bold r:id="rId26"/>
      <p:italic r:id="rId27"/>
      <p:boldItalic r:id="rId28"/>
    </p:embeddedFont>
    <p:embeddedFont>
      <p:font typeface=".VnArial Narrow" panose="020B7200000000000000" pitchFamily="34" charset="0"/>
      <p:regular r:id="rId29"/>
      <p:bold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veat Brush" panose="020B0604020202020204" charset="0"/>
      <p:regular r:id="rId36"/>
    </p:embeddedFont>
    <p:embeddedFont>
      <p:font typeface="Montserrat" panose="00000500000000000000" pitchFamily="2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4E6102-30B8-4BC1-80FF-A0FA43F0F58D}">
  <a:tblStyle styleId="{044E6102-30B8-4BC1-80FF-A0FA43F0F5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7" name="Google Shape;22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ga9d26982ab_2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3" name="Google Shape;2723;ga9d26982ab_2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Google Shape;3009;ga9d26982ab_2_2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0" name="Google Shape;3010;ga9d26982ab_2_2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" name="Google Shape;4669;ga1f7c2a3bf_5_2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0" name="Google Shape;4670;ga1f7c2a3bf_5_20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a9cfc6a082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a9cfc6a082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a98f10c965_0_4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1" name="Google Shape;2301;ga98f10c965_0_4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a98f10c965_0_5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6" name="Google Shape;2386;ga98f10c965_0_5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ga98f10c965_0_4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7" name="Google Shape;2307;ga98f10c965_0_4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ga9d26982ab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7" name="Google Shape;2657;ga9d26982ab_2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a98f10c965_0_5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a98f10c965_0_5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a9d26982ab_2_3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a9d26982ab_2_3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a9cfc6a082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a9cfc6a082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ga98f10c965_0_5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7" name="Google Shape;2637;ga98f10c965_0_5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CFAF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5353" y="10088"/>
            <a:ext cx="9007255" cy="4990625"/>
            <a:chOff x="125353" y="10088"/>
            <a:chExt cx="9007255" cy="4990625"/>
          </a:xfrm>
        </p:grpSpPr>
        <p:sp>
          <p:nvSpPr>
            <p:cNvPr id="10" name="Google Shape;10;p2"/>
            <p:cNvSpPr/>
            <p:nvPr/>
          </p:nvSpPr>
          <p:spPr>
            <a:xfrm>
              <a:off x="194988" y="27178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663713" y="247821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739338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777388" y="35823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98225" y="32455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059800" y="4270763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0800000">
              <a:off x="802425" y="2337788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6897850" y="3786138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2348938" y="36857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893075" y="29993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3237050" y="375387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3588663" y="170263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10800000">
              <a:off x="6666788" y="4944438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3813988" y="486292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6806713" y="100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2183025" y="4833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8977313" y="339360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4025688" y="5113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10800000" flipH="1">
              <a:off x="7316138" y="22756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10800000" flipH="1">
              <a:off x="2791138" y="56558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45088" y="7008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10800000">
              <a:off x="7874875" y="36435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10800000">
              <a:off x="7281900" y="275277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1757950" y="39988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7906850" y="8298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404700" y="43270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86225" y="378717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57950" y="1081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58638" y="35331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887150" y="16377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731763" y="2507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07563" y="234890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10800000" flipH="1">
              <a:off x="208650" y="18355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6933787">
              <a:off x="8407049" y="2108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-9055221" flipH="1">
              <a:off x="8790849" y="1793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7450486" flipH="1">
              <a:off x="9010036" y="2893155"/>
              <a:ext cx="83072" cy="139495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-6201734">
              <a:off x="8295472" y="2184239"/>
              <a:ext cx="111822" cy="136646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5824260">
              <a:off x="8894550" y="1975050"/>
              <a:ext cx="139926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-8100000">
              <a:off x="8301858" y="1105433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8886150" y="11802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4429393">
              <a:off x="8654612" y="2489412"/>
              <a:ext cx="235948" cy="80574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5892960">
              <a:off x="2616438" y="454878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6793631">
              <a:off x="4550705" y="105350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6133825" y="347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5892960">
              <a:off x="1067463" y="1504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-6608738">
              <a:off x="893065" y="1539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4732326">
              <a:off x="4865500" y="426200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9370977">
              <a:off x="5551281" y="4787814"/>
              <a:ext cx="139919" cy="56273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3532624">
              <a:off x="7151685" y="4310290"/>
              <a:ext cx="139931" cy="56278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4141328">
              <a:off x="182890" y="1010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-2324493">
              <a:off x="8970136" y="4159605"/>
              <a:ext cx="123968" cy="42340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1186200" y="1144435"/>
            <a:ext cx="6771600" cy="16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>
                <a:solidFill>
                  <a:srgbClr val="1E4F70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2697750" y="2914891"/>
            <a:ext cx="3748500" cy="3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 rot="866246">
            <a:off x="908632" y="4478664"/>
            <a:ext cx="448301" cy="605126"/>
            <a:chOff x="1802825" y="4746759"/>
            <a:chExt cx="298217" cy="402539"/>
          </a:xfrm>
        </p:grpSpPr>
        <p:sp>
          <p:nvSpPr>
            <p:cNvPr id="64" name="Google Shape;64;p2"/>
            <p:cNvSpPr/>
            <p:nvPr/>
          </p:nvSpPr>
          <p:spPr>
            <a:xfrm>
              <a:off x="1885159" y="4856872"/>
              <a:ext cx="215883" cy="292426"/>
            </a:xfrm>
            <a:custGeom>
              <a:avLst/>
              <a:gdLst/>
              <a:ahLst/>
              <a:cxnLst/>
              <a:rect l="l" t="t" r="r" b="b"/>
              <a:pathLst>
                <a:path w="13964" h="18915" extrusionOk="0">
                  <a:moveTo>
                    <a:pt x="803" y="1"/>
                  </a:moveTo>
                  <a:cubicBezTo>
                    <a:pt x="392" y="1"/>
                    <a:pt x="1" y="468"/>
                    <a:pt x="317" y="917"/>
                  </a:cubicBezTo>
                  <a:lnTo>
                    <a:pt x="12765" y="18675"/>
                  </a:lnTo>
                  <a:cubicBezTo>
                    <a:pt x="12875" y="18822"/>
                    <a:pt x="13041" y="18915"/>
                    <a:pt x="13244" y="18915"/>
                  </a:cubicBezTo>
                  <a:cubicBezTo>
                    <a:pt x="13705" y="18915"/>
                    <a:pt x="13963" y="18380"/>
                    <a:pt x="13705" y="18011"/>
                  </a:cubicBezTo>
                  <a:lnTo>
                    <a:pt x="1258" y="253"/>
                  </a:lnTo>
                  <a:cubicBezTo>
                    <a:pt x="1132" y="75"/>
                    <a:pt x="966" y="1"/>
                    <a:pt x="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07107" y="4783520"/>
              <a:ext cx="269421" cy="291514"/>
            </a:xfrm>
            <a:custGeom>
              <a:avLst/>
              <a:gdLst/>
              <a:ahLst/>
              <a:cxnLst/>
              <a:rect l="l" t="t" r="r" b="b"/>
              <a:pathLst>
                <a:path w="17427" h="18856" extrusionOk="0">
                  <a:moveTo>
                    <a:pt x="7247" y="1"/>
                  </a:moveTo>
                  <a:lnTo>
                    <a:pt x="0" y="5219"/>
                  </a:lnTo>
                  <a:lnTo>
                    <a:pt x="9681" y="18570"/>
                  </a:lnTo>
                  <a:cubicBezTo>
                    <a:pt x="9821" y="18765"/>
                    <a:pt x="10067" y="18856"/>
                    <a:pt x="10390" y="18856"/>
                  </a:cubicBezTo>
                  <a:cubicBezTo>
                    <a:pt x="11259" y="18856"/>
                    <a:pt x="12692" y="18199"/>
                    <a:pt x="14144" y="17150"/>
                  </a:cubicBezTo>
                  <a:cubicBezTo>
                    <a:pt x="16136" y="15712"/>
                    <a:pt x="17426" y="14071"/>
                    <a:pt x="16892" y="13352"/>
                  </a:cubicBezTo>
                  <a:lnTo>
                    <a:pt x="724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802825" y="4746759"/>
              <a:ext cx="153116" cy="152420"/>
            </a:xfrm>
            <a:custGeom>
              <a:avLst/>
              <a:gdLst/>
              <a:ahLst/>
              <a:cxnLst/>
              <a:rect l="l" t="t" r="r" b="b"/>
              <a:pathLst>
                <a:path w="9904" h="9859" extrusionOk="0">
                  <a:moveTo>
                    <a:pt x="1033" y="1"/>
                  </a:moveTo>
                  <a:cubicBezTo>
                    <a:pt x="492" y="1"/>
                    <a:pt x="19" y="431"/>
                    <a:pt x="19" y="1014"/>
                  </a:cubicBezTo>
                  <a:cubicBezTo>
                    <a:pt x="1" y="3596"/>
                    <a:pt x="1" y="8907"/>
                    <a:pt x="462" y="9534"/>
                  </a:cubicBezTo>
                  <a:cubicBezTo>
                    <a:pt x="622" y="9754"/>
                    <a:pt x="922" y="9859"/>
                    <a:pt x="1322" y="9859"/>
                  </a:cubicBezTo>
                  <a:cubicBezTo>
                    <a:pt x="2393" y="9859"/>
                    <a:pt x="4185" y="9108"/>
                    <a:pt x="5957" y="7819"/>
                  </a:cubicBezTo>
                  <a:cubicBezTo>
                    <a:pt x="8409" y="6048"/>
                    <a:pt x="9903" y="3946"/>
                    <a:pt x="9313" y="3135"/>
                  </a:cubicBezTo>
                  <a:cubicBezTo>
                    <a:pt x="8852" y="2508"/>
                    <a:pt x="3818" y="848"/>
                    <a:pt x="1365" y="55"/>
                  </a:cubicBezTo>
                  <a:cubicBezTo>
                    <a:pt x="1254" y="18"/>
                    <a:pt x="1142" y="1"/>
                    <a:pt x="103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06028" y="4970525"/>
              <a:ext cx="164510" cy="56754"/>
            </a:xfrm>
            <a:custGeom>
              <a:avLst/>
              <a:gdLst/>
              <a:ahLst/>
              <a:cxnLst/>
              <a:rect l="l" t="t" r="r" b="b"/>
              <a:pathLst>
                <a:path w="10641" h="3671" extrusionOk="0">
                  <a:moveTo>
                    <a:pt x="9607" y="1"/>
                  </a:moveTo>
                  <a:lnTo>
                    <a:pt x="0" y="1937"/>
                  </a:lnTo>
                  <a:lnTo>
                    <a:pt x="1236" y="3670"/>
                  </a:lnTo>
                  <a:lnTo>
                    <a:pt x="10603" y="1734"/>
                  </a:lnTo>
                  <a:cubicBezTo>
                    <a:pt x="10640" y="1568"/>
                    <a:pt x="10585" y="1402"/>
                    <a:pt x="10493" y="1255"/>
                  </a:cubicBezTo>
                  <a:lnTo>
                    <a:pt x="9607" y="1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873240" y="4926050"/>
              <a:ext cx="168220" cy="56182"/>
            </a:xfrm>
            <a:custGeom>
              <a:avLst/>
              <a:gdLst/>
              <a:ahLst/>
              <a:cxnLst/>
              <a:rect l="l" t="t" r="r" b="b"/>
              <a:pathLst>
                <a:path w="10881" h="3634" extrusionOk="0">
                  <a:moveTo>
                    <a:pt x="9645" y="1"/>
                  </a:moveTo>
                  <a:lnTo>
                    <a:pt x="0" y="1882"/>
                  </a:lnTo>
                  <a:lnTo>
                    <a:pt x="1254" y="3634"/>
                  </a:lnTo>
                  <a:lnTo>
                    <a:pt x="10880" y="1734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838179" y="4877602"/>
              <a:ext cx="168777" cy="56738"/>
            </a:xfrm>
            <a:custGeom>
              <a:avLst/>
              <a:gdLst/>
              <a:ahLst/>
              <a:cxnLst/>
              <a:rect l="l" t="t" r="r" b="b"/>
              <a:pathLst>
                <a:path w="10917" h="3670" extrusionOk="0">
                  <a:moveTo>
                    <a:pt x="9645" y="0"/>
                  </a:moveTo>
                  <a:lnTo>
                    <a:pt x="0" y="1899"/>
                  </a:lnTo>
                  <a:lnTo>
                    <a:pt x="1291" y="3670"/>
                  </a:lnTo>
                  <a:lnTo>
                    <a:pt x="10917" y="178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2"/>
          <p:cNvGrpSpPr/>
          <p:nvPr/>
        </p:nvGrpSpPr>
        <p:grpSpPr>
          <a:xfrm rot="-1799641" flipH="1">
            <a:off x="653449" y="4678753"/>
            <a:ext cx="307935" cy="415627"/>
            <a:chOff x="1802825" y="4746759"/>
            <a:chExt cx="298217" cy="402539"/>
          </a:xfrm>
        </p:grpSpPr>
        <p:sp>
          <p:nvSpPr>
            <p:cNvPr id="71" name="Google Shape;71;p2"/>
            <p:cNvSpPr/>
            <p:nvPr/>
          </p:nvSpPr>
          <p:spPr>
            <a:xfrm>
              <a:off x="1885159" y="4856872"/>
              <a:ext cx="215883" cy="292426"/>
            </a:xfrm>
            <a:custGeom>
              <a:avLst/>
              <a:gdLst/>
              <a:ahLst/>
              <a:cxnLst/>
              <a:rect l="l" t="t" r="r" b="b"/>
              <a:pathLst>
                <a:path w="13964" h="18915" extrusionOk="0">
                  <a:moveTo>
                    <a:pt x="803" y="1"/>
                  </a:moveTo>
                  <a:cubicBezTo>
                    <a:pt x="392" y="1"/>
                    <a:pt x="1" y="468"/>
                    <a:pt x="317" y="917"/>
                  </a:cubicBezTo>
                  <a:lnTo>
                    <a:pt x="12765" y="18675"/>
                  </a:lnTo>
                  <a:cubicBezTo>
                    <a:pt x="12875" y="18822"/>
                    <a:pt x="13041" y="18915"/>
                    <a:pt x="13244" y="18915"/>
                  </a:cubicBezTo>
                  <a:cubicBezTo>
                    <a:pt x="13705" y="18915"/>
                    <a:pt x="13963" y="18380"/>
                    <a:pt x="13705" y="18011"/>
                  </a:cubicBezTo>
                  <a:lnTo>
                    <a:pt x="1258" y="253"/>
                  </a:lnTo>
                  <a:cubicBezTo>
                    <a:pt x="1132" y="75"/>
                    <a:pt x="966" y="1"/>
                    <a:pt x="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807107" y="4783520"/>
              <a:ext cx="269421" cy="291514"/>
            </a:xfrm>
            <a:custGeom>
              <a:avLst/>
              <a:gdLst/>
              <a:ahLst/>
              <a:cxnLst/>
              <a:rect l="l" t="t" r="r" b="b"/>
              <a:pathLst>
                <a:path w="17427" h="18856" extrusionOk="0">
                  <a:moveTo>
                    <a:pt x="7247" y="1"/>
                  </a:moveTo>
                  <a:lnTo>
                    <a:pt x="0" y="5219"/>
                  </a:lnTo>
                  <a:lnTo>
                    <a:pt x="9681" y="18570"/>
                  </a:lnTo>
                  <a:cubicBezTo>
                    <a:pt x="9821" y="18765"/>
                    <a:pt x="10067" y="18856"/>
                    <a:pt x="10390" y="18856"/>
                  </a:cubicBezTo>
                  <a:cubicBezTo>
                    <a:pt x="11259" y="18856"/>
                    <a:pt x="12692" y="18199"/>
                    <a:pt x="14144" y="17150"/>
                  </a:cubicBezTo>
                  <a:cubicBezTo>
                    <a:pt x="16136" y="15712"/>
                    <a:pt x="17426" y="14071"/>
                    <a:pt x="16892" y="13352"/>
                  </a:cubicBezTo>
                  <a:lnTo>
                    <a:pt x="72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02825" y="4746759"/>
              <a:ext cx="153116" cy="152420"/>
            </a:xfrm>
            <a:custGeom>
              <a:avLst/>
              <a:gdLst/>
              <a:ahLst/>
              <a:cxnLst/>
              <a:rect l="l" t="t" r="r" b="b"/>
              <a:pathLst>
                <a:path w="9904" h="9859" extrusionOk="0">
                  <a:moveTo>
                    <a:pt x="1033" y="1"/>
                  </a:moveTo>
                  <a:cubicBezTo>
                    <a:pt x="492" y="1"/>
                    <a:pt x="19" y="431"/>
                    <a:pt x="19" y="1014"/>
                  </a:cubicBezTo>
                  <a:cubicBezTo>
                    <a:pt x="1" y="3596"/>
                    <a:pt x="1" y="8907"/>
                    <a:pt x="462" y="9534"/>
                  </a:cubicBezTo>
                  <a:cubicBezTo>
                    <a:pt x="622" y="9754"/>
                    <a:pt x="922" y="9859"/>
                    <a:pt x="1322" y="9859"/>
                  </a:cubicBezTo>
                  <a:cubicBezTo>
                    <a:pt x="2393" y="9859"/>
                    <a:pt x="4185" y="9108"/>
                    <a:pt x="5957" y="7819"/>
                  </a:cubicBezTo>
                  <a:cubicBezTo>
                    <a:pt x="8409" y="6048"/>
                    <a:pt x="9903" y="3946"/>
                    <a:pt x="9313" y="3135"/>
                  </a:cubicBezTo>
                  <a:cubicBezTo>
                    <a:pt x="8852" y="2508"/>
                    <a:pt x="3818" y="848"/>
                    <a:pt x="1365" y="55"/>
                  </a:cubicBezTo>
                  <a:cubicBezTo>
                    <a:pt x="1254" y="18"/>
                    <a:pt x="1142" y="1"/>
                    <a:pt x="10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06028" y="4970525"/>
              <a:ext cx="164510" cy="56754"/>
            </a:xfrm>
            <a:custGeom>
              <a:avLst/>
              <a:gdLst/>
              <a:ahLst/>
              <a:cxnLst/>
              <a:rect l="l" t="t" r="r" b="b"/>
              <a:pathLst>
                <a:path w="10641" h="3671" extrusionOk="0">
                  <a:moveTo>
                    <a:pt x="9607" y="1"/>
                  </a:moveTo>
                  <a:lnTo>
                    <a:pt x="0" y="1937"/>
                  </a:lnTo>
                  <a:lnTo>
                    <a:pt x="1236" y="3670"/>
                  </a:lnTo>
                  <a:lnTo>
                    <a:pt x="10603" y="1734"/>
                  </a:lnTo>
                  <a:cubicBezTo>
                    <a:pt x="10640" y="1568"/>
                    <a:pt x="10585" y="1402"/>
                    <a:pt x="10493" y="1255"/>
                  </a:cubicBezTo>
                  <a:lnTo>
                    <a:pt x="9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873240" y="4926050"/>
              <a:ext cx="168220" cy="56182"/>
            </a:xfrm>
            <a:custGeom>
              <a:avLst/>
              <a:gdLst/>
              <a:ahLst/>
              <a:cxnLst/>
              <a:rect l="l" t="t" r="r" b="b"/>
              <a:pathLst>
                <a:path w="10881" h="3634" extrusionOk="0">
                  <a:moveTo>
                    <a:pt x="9645" y="1"/>
                  </a:moveTo>
                  <a:lnTo>
                    <a:pt x="0" y="1882"/>
                  </a:lnTo>
                  <a:lnTo>
                    <a:pt x="1254" y="3634"/>
                  </a:lnTo>
                  <a:lnTo>
                    <a:pt x="10880" y="1734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838179" y="4877602"/>
              <a:ext cx="168777" cy="56738"/>
            </a:xfrm>
            <a:custGeom>
              <a:avLst/>
              <a:gdLst/>
              <a:ahLst/>
              <a:cxnLst/>
              <a:rect l="l" t="t" r="r" b="b"/>
              <a:pathLst>
                <a:path w="10917" h="3670" extrusionOk="0">
                  <a:moveTo>
                    <a:pt x="9645" y="0"/>
                  </a:moveTo>
                  <a:lnTo>
                    <a:pt x="0" y="1899"/>
                  </a:lnTo>
                  <a:lnTo>
                    <a:pt x="1291" y="3670"/>
                  </a:lnTo>
                  <a:lnTo>
                    <a:pt x="10917" y="178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7456145" y="2752775"/>
            <a:ext cx="1489056" cy="2400114"/>
            <a:chOff x="7456145" y="2752775"/>
            <a:chExt cx="1489056" cy="2400114"/>
          </a:xfrm>
        </p:grpSpPr>
        <p:grpSp>
          <p:nvGrpSpPr>
            <p:cNvPr id="78" name="Google Shape;78;p2"/>
            <p:cNvGrpSpPr/>
            <p:nvPr/>
          </p:nvGrpSpPr>
          <p:grpSpPr>
            <a:xfrm>
              <a:off x="7518138" y="3245555"/>
              <a:ext cx="1427063" cy="1907334"/>
              <a:chOff x="7518138" y="3245555"/>
              <a:chExt cx="1427063" cy="1907334"/>
            </a:xfrm>
          </p:grpSpPr>
          <p:grpSp>
            <p:nvGrpSpPr>
              <p:cNvPr id="79" name="Google Shape;79;p2"/>
              <p:cNvGrpSpPr/>
              <p:nvPr/>
            </p:nvGrpSpPr>
            <p:grpSpPr>
              <a:xfrm>
                <a:off x="7518138" y="3245555"/>
                <a:ext cx="1427063" cy="1907334"/>
                <a:chOff x="7003700" y="3163055"/>
                <a:chExt cx="1427063" cy="1907334"/>
              </a:xfrm>
            </p:grpSpPr>
            <p:sp>
              <p:nvSpPr>
                <p:cNvPr id="80" name="Google Shape;80;p2"/>
                <p:cNvSpPr/>
                <p:nvPr/>
              </p:nvSpPr>
              <p:spPr>
                <a:xfrm>
                  <a:off x="7003700" y="3163055"/>
                  <a:ext cx="1427063" cy="1907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9" h="18590" extrusionOk="0">
                      <a:moveTo>
                        <a:pt x="10628" y="1"/>
                      </a:moveTo>
                      <a:cubicBezTo>
                        <a:pt x="10609" y="1"/>
                        <a:pt x="10589" y="1"/>
                        <a:pt x="10569" y="2"/>
                      </a:cubicBezTo>
                      <a:cubicBezTo>
                        <a:pt x="10434" y="2"/>
                        <a:pt x="10308" y="47"/>
                        <a:pt x="10192" y="110"/>
                      </a:cubicBezTo>
                      <a:cubicBezTo>
                        <a:pt x="10102" y="173"/>
                        <a:pt x="10030" y="244"/>
                        <a:pt x="9967" y="334"/>
                      </a:cubicBezTo>
                      <a:cubicBezTo>
                        <a:pt x="9698" y="666"/>
                        <a:pt x="9527" y="1070"/>
                        <a:pt x="9473" y="1501"/>
                      </a:cubicBezTo>
                      <a:cubicBezTo>
                        <a:pt x="8860" y="1317"/>
                        <a:pt x="8206" y="1240"/>
                        <a:pt x="7548" y="1240"/>
                      </a:cubicBezTo>
                      <a:cubicBezTo>
                        <a:pt x="6799" y="1240"/>
                        <a:pt x="6045" y="1340"/>
                        <a:pt x="5343" y="1492"/>
                      </a:cubicBezTo>
                      <a:cubicBezTo>
                        <a:pt x="5226" y="1142"/>
                        <a:pt x="5010" y="828"/>
                        <a:pt x="4723" y="595"/>
                      </a:cubicBezTo>
                      <a:cubicBezTo>
                        <a:pt x="4537" y="460"/>
                        <a:pt x="4323" y="399"/>
                        <a:pt x="4111" y="399"/>
                      </a:cubicBezTo>
                      <a:cubicBezTo>
                        <a:pt x="3545" y="399"/>
                        <a:pt x="2997" y="837"/>
                        <a:pt x="3062" y="1484"/>
                      </a:cubicBezTo>
                      <a:cubicBezTo>
                        <a:pt x="3071" y="1600"/>
                        <a:pt x="3107" y="1717"/>
                        <a:pt x="3152" y="1834"/>
                      </a:cubicBezTo>
                      <a:cubicBezTo>
                        <a:pt x="3277" y="2139"/>
                        <a:pt x="3520" y="2453"/>
                        <a:pt x="3852" y="2471"/>
                      </a:cubicBezTo>
                      <a:cubicBezTo>
                        <a:pt x="3924" y="2471"/>
                        <a:pt x="3780" y="3576"/>
                        <a:pt x="3771" y="3683"/>
                      </a:cubicBezTo>
                      <a:cubicBezTo>
                        <a:pt x="3753" y="4061"/>
                        <a:pt x="3691" y="4438"/>
                        <a:pt x="3655" y="4806"/>
                      </a:cubicBezTo>
                      <a:cubicBezTo>
                        <a:pt x="3565" y="5632"/>
                        <a:pt x="3520" y="6458"/>
                        <a:pt x="3520" y="7275"/>
                      </a:cubicBezTo>
                      <a:cubicBezTo>
                        <a:pt x="3116" y="7042"/>
                        <a:pt x="2918" y="6593"/>
                        <a:pt x="2793" y="6144"/>
                      </a:cubicBezTo>
                      <a:cubicBezTo>
                        <a:pt x="2568" y="5363"/>
                        <a:pt x="2487" y="4519"/>
                        <a:pt x="2685" y="3737"/>
                      </a:cubicBezTo>
                      <a:cubicBezTo>
                        <a:pt x="2748" y="3531"/>
                        <a:pt x="2784" y="3315"/>
                        <a:pt x="2793" y="3100"/>
                      </a:cubicBezTo>
                      <a:cubicBezTo>
                        <a:pt x="2793" y="2951"/>
                        <a:pt x="2698" y="2767"/>
                        <a:pt x="2552" y="2767"/>
                      </a:cubicBezTo>
                      <a:cubicBezTo>
                        <a:pt x="2548" y="2767"/>
                        <a:pt x="2545" y="2767"/>
                        <a:pt x="2541" y="2768"/>
                      </a:cubicBezTo>
                      <a:cubicBezTo>
                        <a:pt x="2487" y="2777"/>
                        <a:pt x="2433" y="2803"/>
                        <a:pt x="2389" y="2839"/>
                      </a:cubicBezTo>
                      <a:cubicBezTo>
                        <a:pt x="2182" y="2992"/>
                        <a:pt x="2029" y="3208"/>
                        <a:pt x="1958" y="3459"/>
                      </a:cubicBezTo>
                      <a:cubicBezTo>
                        <a:pt x="1931" y="3163"/>
                        <a:pt x="1868" y="2884"/>
                        <a:pt x="1760" y="2615"/>
                      </a:cubicBezTo>
                      <a:cubicBezTo>
                        <a:pt x="1631" y="2343"/>
                        <a:pt x="1435" y="2232"/>
                        <a:pt x="1230" y="2232"/>
                      </a:cubicBezTo>
                      <a:cubicBezTo>
                        <a:pt x="921" y="2232"/>
                        <a:pt x="591" y="2483"/>
                        <a:pt x="440" y="2812"/>
                      </a:cubicBezTo>
                      <a:cubicBezTo>
                        <a:pt x="0" y="3800"/>
                        <a:pt x="242" y="5030"/>
                        <a:pt x="485" y="6045"/>
                      </a:cubicBezTo>
                      <a:cubicBezTo>
                        <a:pt x="880" y="7652"/>
                        <a:pt x="1832" y="9304"/>
                        <a:pt x="3376" y="10023"/>
                      </a:cubicBezTo>
                      <a:cubicBezTo>
                        <a:pt x="3322" y="10651"/>
                        <a:pt x="3295" y="11244"/>
                        <a:pt x="3206" y="11873"/>
                      </a:cubicBezTo>
                      <a:cubicBezTo>
                        <a:pt x="3107" y="12591"/>
                        <a:pt x="2963" y="13309"/>
                        <a:pt x="2784" y="14019"/>
                      </a:cubicBezTo>
                      <a:cubicBezTo>
                        <a:pt x="2568" y="14818"/>
                        <a:pt x="2308" y="15608"/>
                        <a:pt x="2245" y="16425"/>
                      </a:cubicBezTo>
                      <a:cubicBezTo>
                        <a:pt x="1814" y="16308"/>
                        <a:pt x="1383" y="16210"/>
                        <a:pt x="952" y="16129"/>
                      </a:cubicBezTo>
                      <a:lnTo>
                        <a:pt x="952" y="16129"/>
                      </a:lnTo>
                      <a:cubicBezTo>
                        <a:pt x="1257" y="16685"/>
                        <a:pt x="1859" y="17027"/>
                        <a:pt x="2424" y="17314"/>
                      </a:cubicBezTo>
                      <a:cubicBezTo>
                        <a:pt x="2918" y="17565"/>
                        <a:pt x="3421" y="17808"/>
                        <a:pt x="3924" y="18050"/>
                      </a:cubicBezTo>
                      <a:cubicBezTo>
                        <a:pt x="4274" y="17368"/>
                        <a:pt x="4615" y="16685"/>
                        <a:pt x="4930" y="15994"/>
                      </a:cubicBezTo>
                      <a:cubicBezTo>
                        <a:pt x="5217" y="15374"/>
                        <a:pt x="5675" y="14647"/>
                        <a:pt x="5765" y="13974"/>
                      </a:cubicBezTo>
                      <a:cubicBezTo>
                        <a:pt x="6088" y="13989"/>
                        <a:pt x="6412" y="13999"/>
                        <a:pt x="6734" y="13999"/>
                      </a:cubicBezTo>
                      <a:cubicBezTo>
                        <a:pt x="6965" y="13999"/>
                        <a:pt x="7196" y="13994"/>
                        <a:pt x="7426" y="13983"/>
                      </a:cubicBezTo>
                      <a:cubicBezTo>
                        <a:pt x="7486" y="13980"/>
                        <a:pt x="7554" y="13979"/>
                        <a:pt x="7626" y="13979"/>
                      </a:cubicBezTo>
                      <a:cubicBezTo>
                        <a:pt x="7694" y="13979"/>
                        <a:pt x="7765" y="13980"/>
                        <a:pt x="7839" y="13980"/>
                      </a:cubicBezTo>
                      <a:cubicBezTo>
                        <a:pt x="8212" y="13980"/>
                        <a:pt x="8643" y="13966"/>
                        <a:pt x="8872" y="13794"/>
                      </a:cubicBezTo>
                      <a:cubicBezTo>
                        <a:pt x="8952" y="14665"/>
                        <a:pt x="9186" y="15527"/>
                        <a:pt x="9698" y="16237"/>
                      </a:cubicBezTo>
                      <a:cubicBezTo>
                        <a:pt x="10281" y="17027"/>
                        <a:pt x="11089" y="17287"/>
                        <a:pt x="11996" y="17547"/>
                      </a:cubicBezTo>
                      <a:cubicBezTo>
                        <a:pt x="11808" y="17889"/>
                        <a:pt x="11637" y="18239"/>
                        <a:pt x="11476" y="18589"/>
                      </a:cubicBezTo>
                      <a:cubicBezTo>
                        <a:pt x="11673" y="18580"/>
                        <a:pt x="11835" y="18445"/>
                        <a:pt x="11987" y="18320"/>
                      </a:cubicBezTo>
                      <a:cubicBezTo>
                        <a:pt x="12643" y="17754"/>
                        <a:pt x="13280" y="17188"/>
                        <a:pt x="13909" y="16596"/>
                      </a:cubicBezTo>
                      <a:cubicBezTo>
                        <a:pt x="13388" y="15850"/>
                        <a:pt x="12858" y="15060"/>
                        <a:pt x="12760" y="14162"/>
                      </a:cubicBezTo>
                      <a:cubicBezTo>
                        <a:pt x="12706" y="13650"/>
                        <a:pt x="12822" y="13139"/>
                        <a:pt x="12885" y="12645"/>
                      </a:cubicBezTo>
                      <a:cubicBezTo>
                        <a:pt x="12966" y="11962"/>
                        <a:pt x="13092" y="11298"/>
                        <a:pt x="13083" y="10606"/>
                      </a:cubicBezTo>
                      <a:cubicBezTo>
                        <a:pt x="13056" y="9888"/>
                        <a:pt x="12993" y="9179"/>
                        <a:pt x="12903" y="8469"/>
                      </a:cubicBezTo>
                      <a:cubicBezTo>
                        <a:pt x="12804" y="7688"/>
                        <a:pt x="12670" y="6925"/>
                        <a:pt x="12490" y="6171"/>
                      </a:cubicBezTo>
                      <a:cubicBezTo>
                        <a:pt x="12158" y="4770"/>
                        <a:pt x="11835" y="3333"/>
                        <a:pt x="11188" y="2040"/>
                      </a:cubicBezTo>
                      <a:cubicBezTo>
                        <a:pt x="12150" y="1458"/>
                        <a:pt x="11725" y="1"/>
                        <a:pt x="10628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8041918" y="3238775"/>
                  <a:ext cx="94084" cy="106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" h="1042" extrusionOk="0">
                      <a:moveTo>
                        <a:pt x="459" y="0"/>
                      </a:moveTo>
                      <a:cubicBezTo>
                        <a:pt x="279" y="27"/>
                        <a:pt x="135" y="153"/>
                        <a:pt x="73" y="323"/>
                      </a:cubicBezTo>
                      <a:cubicBezTo>
                        <a:pt x="28" y="458"/>
                        <a:pt x="1" y="602"/>
                        <a:pt x="10" y="746"/>
                      </a:cubicBezTo>
                      <a:cubicBezTo>
                        <a:pt x="216" y="826"/>
                        <a:pt x="423" y="925"/>
                        <a:pt x="629" y="1042"/>
                      </a:cubicBezTo>
                      <a:cubicBezTo>
                        <a:pt x="710" y="952"/>
                        <a:pt x="782" y="862"/>
                        <a:pt x="836" y="754"/>
                      </a:cubicBezTo>
                      <a:cubicBezTo>
                        <a:pt x="917" y="602"/>
                        <a:pt x="917" y="422"/>
                        <a:pt x="863" y="261"/>
                      </a:cubicBezTo>
                      <a:cubicBezTo>
                        <a:pt x="791" y="99"/>
                        <a:pt x="629" y="0"/>
                        <a:pt x="4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7382297" y="3248214"/>
                  <a:ext cx="118913" cy="111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1085" extrusionOk="0">
                      <a:moveTo>
                        <a:pt x="438" y="0"/>
                      </a:moveTo>
                      <a:cubicBezTo>
                        <a:pt x="412" y="0"/>
                        <a:pt x="386" y="2"/>
                        <a:pt x="360" y="7"/>
                      </a:cubicBezTo>
                      <a:cubicBezTo>
                        <a:pt x="198" y="43"/>
                        <a:pt x="72" y="160"/>
                        <a:pt x="36" y="321"/>
                      </a:cubicBezTo>
                      <a:cubicBezTo>
                        <a:pt x="1" y="483"/>
                        <a:pt x="45" y="645"/>
                        <a:pt x="144" y="770"/>
                      </a:cubicBezTo>
                      <a:cubicBezTo>
                        <a:pt x="270" y="905"/>
                        <a:pt x="432" y="1004"/>
                        <a:pt x="602" y="1067"/>
                      </a:cubicBezTo>
                      <a:cubicBezTo>
                        <a:pt x="620" y="1076"/>
                        <a:pt x="638" y="1085"/>
                        <a:pt x="656" y="1085"/>
                      </a:cubicBezTo>
                      <a:cubicBezTo>
                        <a:pt x="818" y="959"/>
                        <a:pt x="979" y="842"/>
                        <a:pt x="1159" y="743"/>
                      </a:cubicBezTo>
                      <a:cubicBezTo>
                        <a:pt x="1132" y="662"/>
                        <a:pt x="1105" y="591"/>
                        <a:pt x="1060" y="528"/>
                      </a:cubicBezTo>
                      <a:cubicBezTo>
                        <a:pt x="988" y="384"/>
                        <a:pt x="898" y="258"/>
                        <a:pt x="791" y="151"/>
                      </a:cubicBezTo>
                      <a:cubicBezTo>
                        <a:pt x="694" y="54"/>
                        <a:pt x="566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7280004" y="4163719"/>
                  <a:ext cx="1066937" cy="640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9" h="6242" extrusionOk="0">
                      <a:moveTo>
                        <a:pt x="10345" y="0"/>
                      </a:moveTo>
                      <a:cubicBezTo>
                        <a:pt x="8365" y="329"/>
                        <a:pt x="6367" y="495"/>
                        <a:pt x="4367" y="495"/>
                      </a:cubicBezTo>
                      <a:cubicBezTo>
                        <a:pt x="3139" y="495"/>
                        <a:pt x="1910" y="432"/>
                        <a:pt x="683" y="306"/>
                      </a:cubicBezTo>
                      <a:cubicBezTo>
                        <a:pt x="620" y="925"/>
                        <a:pt x="602" y="1509"/>
                        <a:pt x="513" y="2120"/>
                      </a:cubicBezTo>
                      <a:cubicBezTo>
                        <a:pt x="414" y="2847"/>
                        <a:pt x="270" y="3565"/>
                        <a:pt x="91" y="4266"/>
                      </a:cubicBezTo>
                      <a:cubicBezTo>
                        <a:pt x="64" y="4373"/>
                        <a:pt x="28" y="4490"/>
                        <a:pt x="1" y="4598"/>
                      </a:cubicBezTo>
                      <a:cubicBezTo>
                        <a:pt x="270" y="4813"/>
                        <a:pt x="575" y="4993"/>
                        <a:pt x="899" y="5137"/>
                      </a:cubicBezTo>
                      <a:cubicBezTo>
                        <a:pt x="1411" y="5379"/>
                        <a:pt x="1949" y="5568"/>
                        <a:pt x="2497" y="5720"/>
                      </a:cubicBezTo>
                      <a:cubicBezTo>
                        <a:pt x="2748" y="5235"/>
                        <a:pt x="3009" y="4706"/>
                        <a:pt x="3072" y="4221"/>
                      </a:cubicBezTo>
                      <a:cubicBezTo>
                        <a:pt x="3395" y="4236"/>
                        <a:pt x="3719" y="4246"/>
                        <a:pt x="4042" y="4246"/>
                      </a:cubicBezTo>
                      <a:cubicBezTo>
                        <a:pt x="4276" y="4246"/>
                        <a:pt x="4509" y="4241"/>
                        <a:pt x="4742" y="4230"/>
                      </a:cubicBezTo>
                      <a:cubicBezTo>
                        <a:pt x="4801" y="4227"/>
                        <a:pt x="4867" y="4226"/>
                        <a:pt x="4939" y="4226"/>
                      </a:cubicBezTo>
                      <a:cubicBezTo>
                        <a:pt x="5005" y="4226"/>
                        <a:pt x="5076" y="4227"/>
                        <a:pt x="5150" y="4227"/>
                      </a:cubicBezTo>
                      <a:cubicBezTo>
                        <a:pt x="5519" y="4227"/>
                        <a:pt x="5950" y="4213"/>
                        <a:pt x="6179" y="4041"/>
                      </a:cubicBezTo>
                      <a:cubicBezTo>
                        <a:pt x="6250" y="4804"/>
                        <a:pt x="6448" y="5586"/>
                        <a:pt x="6852" y="6241"/>
                      </a:cubicBezTo>
                      <a:cubicBezTo>
                        <a:pt x="7220" y="6187"/>
                        <a:pt x="7579" y="6106"/>
                        <a:pt x="7939" y="6008"/>
                      </a:cubicBezTo>
                      <a:cubicBezTo>
                        <a:pt x="8729" y="5783"/>
                        <a:pt x="9501" y="5505"/>
                        <a:pt x="10255" y="5173"/>
                      </a:cubicBezTo>
                      <a:cubicBezTo>
                        <a:pt x="10156" y="4921"/>
                        <a:pt x="10103" y="4670"/>
                        <a:pt x="10067" y="4409"/>
                      </a:cubicBezTo>
                      <a:cubicBezTo>
                        <a:pt x="10013" y="3906"/>
                        <a:pt x="10129" y="3386"/>
                        <a:pt x="10192" y="2892"/>
                      </a:cubicBezTo>
                      <a:cubicBezTo>
                        <a:pt x="10282" y="2209"/>
                        <a:pt x="10399" y="1545"/>
                        <a:pt x="10390" y="853"/>
                      </a:cubicBezTo>
                      <a:cubicBezTo>
                        <a:pt x="10390" y="566"/>
                        <a:pt x="10372" y="288"/>
                        <a:pt x="1034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7345463" y="4163719"/>
                  <a:ext cx="999632" cy="11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3" h="1114" extrusionOk="0">
                      <a:moveTo>
                        <a:pt x="9707" y="0"/>
                      </a:moveTo>
                      <a:cubicBezTo>
                        <a:pt x="7727" y="329"/>
                        <a:pt x="5726" y="495"/>
                        <a:pt x="3725" y="495"/>
                      </a:cubicBezTo>
                      <a:cubicBezTo>
                        <a:pt x="2497" y="495"/>
                        <a:pt x="1268" y="432"/>
                        <a:pt x="45" y="306"/>
                      </a:cubicBezTo>
                      <a:cubicBezTo>
                        <a:pt x="27" y="494"/>
                        <a:pt x="9" y="674"/>
                        <a:pt x="0" y="853"/>
                      </a:cubicBezTo>
                      <a:cubicBezTo>
                        <a:pt x="342" y="916"/>
                        <a:pt x="701" y="934"/>
                        <a:pt x="1024" y="979"/>
                      </a:cubicBezTo>
                      <a:cubicBezTo>
                        <a:pt x="1536" y="1042"/>
                        <a:pt x="2066" y="1087"/>
                        <a:pt x="2568" y="1105"/>
                      </a:cubicBezTo>
                      <a:cubicBezTo>
                        <a:pt x="2840" y="1110"/>
                        <a:pt x="3112" y="1113"/>
                        <a:pt x="3384" y="1113"/>
                      </a:cubicBezTo>
                      <a:cubicBezTo>
                        <a:pt x="4887" y="1113"/>
                        <a:pt x="6386" y="1028"/>
                        <a:pt x="7884" y="853"/>
                      </a:cubicBezTo>
                      <a:cubicBezTo>
                        <a:pt x="8441" y="791"/>
                        <a:pt x="8998" y="710"/>
                        <a:pt x="9545" y="593"/>
                      </a:cubicBezTo>
                      <a:cubicBezTo>
                        <a:pt x="9581" y="584"/>
                        <a:pt x="9653" y="575"/>
                        <a:pt x="9743" y="566"/>
                      </a:cubicBezTo>
                      <a:cubicBezTo>
                        <a:pt x="9734" y="378"/>
                        <a:pt x="9725" y="189"/>
                        <a:pt x="970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7936957" y="4600387"/>
                  <a:ext cx="402602" cy="207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4" h="2021" extrusionOk="0">
                      <a:moveTo>
                        <a:pt x="3726" y="1"/>
                      </a:moveTo>
                      <a:cubicBezTo>
                        <a:pt x="2559" y="566"/>
                        <a:pt x="1275" y="917"/>
                        <a:pt x="0" y="1213"/>
                      </a:cubicBezTo>
                      <a:cubicBezTo>
                        <a:pt x="90" y="1491"/>
                        <a:pt x="225" y="1761"/>
                        <a:pt x="377" y="2021"/>
                      </a:cubicBezTo>
                      <a:cubicBezTo>
                        <a:pt x="763" y="1967"/>
                        <a:pt x="1140" y="1886"/>
                        <a:pt x="1518" y="1779"/>
                      </a:cubicBezTo>
                      <a:cubicBezTo>
                        <a:pt x="2344" y="1554"/>
                        <a:pt x="3143" y="1258"/>
                        <a:pt x="3924" y="908"/>
                      </a:cubicBezTo>
                      <a:cubicBezTo>
                        <a:pt x="3834" y="656"/>
                        <a:pt x="3762" y="387"/>
                        <a:pt x="3735" y="117"/>
                      </a:cubicBezTo>
                      <a:cubicBezTo>
                        <a:pt x="3735" y="81"/>
                        <a:pt x="3726" y="37"/>
                        <a:pt x="372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7269949" y="4557089"/>
                  <a:ext cx="312417" cy="20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1950" extrusionOk="0">
                      <a:moveTo>
                        <a:pt x="189" y="1"/>
                      </a:moveTo>
                      <a:cubicBezTo>
                        <a:pt x="162" y="135"/>
                        <a:pt x="126" y="270"/>
                        <a:pt x="90" y="396"/>
                      </a:cubicBezTo>
                      <a:cubicBezTo>
                        <a:pt x="63" y="530"/>
                        <a:pt x="27" y="629"/>
                        <a:pt x="0" y="746"/>
                      </a:cubicBezTo>
                      <a:cubicBezTo>
                        <a:pt x="287" y="979"/>
                        <a:pt x="611" y="1177"/>
                        <a:pt x="952" y="1321"/>
                      </a:cubicBezTo>
                      <a:cubicBezTo>
                        <a:pt x="1509" y="1581"/>
                        <a:pt x="2083" y="1787"/>
                        <a:pt x="2667" y="1949"/>
                      </a:cubicBezTo>
                      <a:cubicBezTo>
                        <a:pt x="2802" y="1698"/>
                        <a:pt x="2927" y="1428"/>
                        <a:pt x="3044" y="1168"/>
                      </a:cubicBezTo>
                      <a:cubicBezTo>
                        <a:pt x="2074" y="827"/>
                        <a:pt x="1122" y="441"/>
                        <a:pt x="1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8232653" y="4226716"/>
                  <a:ext cx="118606" cy="286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2790" extrusionOk="0">
                      <a:moveTo>
                        <a:pt x="1071" y="1"/>
                      </a:moveTo>
                      <a:cubicBezTo>
                        <a:pt x="1058" y="1"/>
                        <a:pt x="1045" y="5"/>
                        <a:pt x="1033" y="15"/>
                      </a:cubicBezTo>
                      <a:cubicBezTo>
                        <a:pt x="243" y="724"/>
                        <a:pt x="0" y="1946"/>
                        <a:pt x="773" y="2772"/>
                      </a:cubicBezTo>
                      <a:cubicBezTo>
                        <a:pt x="783" y="2784"/>
                        <a:pt x="795" y="2789"/>
                        <a:pt x="808" y="2789"/>
                      </a:cubicBezTo>
                      <a:cubicBezTo>
                        <a:pt x="848" y="2789"/>
                        <a:pt x="886" y="2732"/>
                        <a:pt x="844" y="2691"/>
                      </a:cubicBezTo>
                      <a:cubicBezTo>
                        <a:pt x="117" y="1910"/>
                        <a:pt x="369" y="760"/>
                        <a:pt x="1114" y="96"/>
                      </a:cubicBezTo>
                      <a:cubicBezTo>
                        <a:pt x="1156" y="54"/>
                        <a:pt x="1116" y="1"/>
                        <a:pt x="10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7656857" y="3894700"/>
                  <a:ext cx="648637" cy="54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2" h="5290" extrusionOk="0">
                      <a:moveTo>
                        <a:pt x="5505" y="0"/>
                      </a:moveTo>
                      <a:cubicBezTo>
                        <a:pt x="4782" y="1487"/>
                        <a:pt x="3150" y="2478"/>
                        <a:pt x="1502" y="2478"/>
                      </a:cubicBezTo>
                      <a:cubicBezTo>
                        <a:pt x="1349" y="2478"/>
                        <a:pt x="1195" y="2469"/>
                        <a:pt x="1042" y="2452"/>
                      </a:cubicBezTo>
                      <a:cubicBezTo>
                        <a:pt x="985" y="2445"/>
                        <a:pt x="922" y="2440"/>
                        <a:pt x="859" y="2440"/>
                      </a:cubicBezTo>
                      <a:cubicBezTo>
                        <a:pt x="674" y="2440"/>
                        <a:pt x="487" y="2484"/>
                        <a:pt x="440" y="2658"/>
                      </a:cubicBezTo>
                      <a:cubicBezTo>
                        <a:pt x="404" y="2820"/>
                        <a:pt x="557" y="2982"/>
                        <a:pt x="719" y="3044"/>
                      </a:cubicBezTo>
                      <a:cubicBezTo>
                        <a:pt x="889" y="3116"/>
                        <a:pt x="1069" y="3134"/>
                        <a:pt x="1204" y="3251"/>
                      </a:cubicBezTo>
                      <a:cubicBezTo>
                        <a:pt x="916" y="3395"/>
                        <a:pt x="656" y="3583"/>
                        <a:pt x="413" y="3799"/>
                      </a:cubicBezTo>
                      <a:cubicBezTo>
                        <a:pt x="207" y="3996"/>
                        <a:pt x="0" y="4266"/>
                        <a:pt x="72" y="4553"/>
                      </a:cubicBezTo>
                      <a:cubicBezTo>
                        <a:pt x="126" y="4697"/>
                        <a:pt x="216" y="4831"/>
                        <a:pt x="351" y="4921"/>
                      </a:cubicBezTo>
                      <a:cubicBezTo>
                        <a:pt x="671" y="5176"/>
                        <a:pt x="1086" y="5289"/>
                        <a:pt x="1505" y="5289"/>
                      </a:cubicBezTo>
                      <a:cubicBezTo>
                        <a:pt x="1602" y="5289"/>
                        <a:pt x="1700" y="5283"/>
                        <a:pt x="1796" y="5271"/>
                      </a:cubicBezTo>
                      <a:cubicBezTo>
                        <a:pt x="2299" y="5200"/>
                        <a:pt x="2784" y="5029"/>
                        <a:pt x="3224" y="4769"/>
                      </a:cubicBezTo>
                      <a:cubicBezTo>
                        <a:pt x="4517" y="4086"/>
                        <a:pt x="5675" y="3413"/>
                        <a:pt x="6322" y="2030"/>
                      </a:cubicBezTo>
                      <a:lnTo>
                        <a:pt x="5505" y="0"/>
                      </a:ln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8032684" y="3853249"/>
                  <a:ext cx="210227" cy="234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282" extrusionOk="0">
                      <a:moveTo>
                        <a:pt x="2048" y="0"/>
                      </a:moveTo>
                      <a:cubicBezTo>
                        <a:pt x="2030" y="0"/>
                        <a:pt x="1976" y="162"/>
                        <a:pt x="1842" y="404"/>
                      </a:cubicBezTo>
                      <a:cubicBezTo>
                        <a:pt x="1653" y="728"/>
                        <a:pt x="1438" y="1015"/>
                        <a:pt x="1177" y="1275"/>
                      </a:cubicBezTo>
                      <a:cubicBezTo>
                        <a:pt x="917" y="1527"/>
                        <a:pt x="638" y="1769"/>
                        <a:pt x="351" y="1994"/>
                      </a:cubicBezTo>
                      <a:cubicBezTo>
                        <a:pt x="225" y="2075"/>
                        <a:pt x="109" y="2173"/>
                        <a:pt x="1" y="2281"/>
                      </a:cubicBezTo>
                      <a:cubicBezTo>
                        <a:pt x="136" y="2218"/>
                        <a:pt x="270" y="2138"/>
                        <a:pt x="396" y="2048"/>
                      </a:cubicBezTo>
                      <a:cubicBezTo>
                        <a:pt x="701" y="1841"/>
                        <a:pt x="989" y="1599"/>
                        <a:pt x="1249" y="1338"/>
                      </a:cubicBezTo>
                      <a:cubicBezTo>
                        <a:pt x="1509" y="1078"/>
                        <a:pt x="1734" y="773"/>
                        <a:pt x="1896" y="440"/>
                      </a:cubicBezTo>
                      <a:cubicBezTo>
                        <a:pt x="1976" y="306"/>
                        <a:pt x="2021" y="162"/>
                        <a:pt x="2048" y="0"/>
                      </a:cubicBezTo>
                      <a:close/>
                    </a:path>
                  </a:pathLst>
                </a:custGeom>
                <a:solidFill>
                  <a:srgbClr val="FCFA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8225266" y="4081741"/>
                  <a:ext cx="93161" cy="135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1322" extrusionOk="0">
                      <a:moveTo>
                        <a:pt x="888" y="0"/>
                      </a:moveTo>
                      <a:cubicBezTo>
                        <a:pt x="859" y="0"/>
                        <a:pt x="743" y="328"/>
                        <a:pt x="503" y="692"/>
                      </a:cubicBezTo>
                      <a:cubicBezTo>
                        <a:pt x="261" y="1060"/>
                        <a:pt x="1" y="1302"/>
                        <a:pt x="28" y="1320"/>
                      </a:cubicBezTo>
                      <a:cubicBezTo>
                        <a:pt x="28" y="1321"/>
                        <a:pt x="29" y="1321"/>
                        <a:pt x="31" y="1321"/>
                      </a:cubicBezTo>
                      <a:cubicBezTo>
                        <a:pt x="68" y="1321"/>
                        <a:pt x="351" y="1108"/>
                        <a:pt x="584" y="746"/>
                      </a:cubicBezTo>
                      <a:cubicBezTo>
                        <a:pt x="827" y="359"/>
                        <a:pt x="907" y="0"/>
                        <a:pt x="890" y="0"/>
                      </a:cubicBezTo>
                      <a:cubicBezTo>
                        <a:pt x="889" y="0"/>
                        <a:pt x="889" y="0"/>
                        <a:pt x="888" y="0"/>
                      </a:cubicBezTo>
                      <a:close/>
                    </a:path>
                  </a:pathLst>
                </a:custGeom>
                <a:solidFill>
                  <a:srgbClr val="FCFA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" name="Google Shape;91;p2"/>
              <p:cNvGrpSpPr/>
              <p:nvPr/>
            </p:nvGrpSpPr>
            <p:grpSpPr>
              <a:xfrm>
                <a:off x="7956653" y="3604042"/>
                <a:ext cx="694812" cy="370489"/>
                <a:chOff x="7442216" y="3521542"/>
                <a:chExt cx="694812" cy="370489"/>
              </a:xfrm>
            </p:grpSpPr>
            <p:sp>
              <p:nvSpPr>
                <p:cNvPr id="92" name="Google Shape;92;p2"/>
                <p:cNvSpPr/>
                <p:nvPr/>
              </p:nvSpPr>
              <p:spPr>
                <a:xfrm>
                  <a:off x="7566568" y="3552527"/>
                  <a:ext cx="373156" cy="339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3309" extrusionOk="0">
                      <a:moveTo>
                        <a:pt x="1803" y="0"/>
                      </a:moveTo>
                      <a:cubicBezTo>
                        <a:pt x="1727" y="0"/>
                        <a:pt x="1653" y="2"/>
                        <a:pt x="1581" y="4"/>
                      </a:cubicBezTo>
                      <a:cubicBezTo>
                        <a:pt x="970" y="13"/>
                        <a:pt x="378" y="274"/>
                        <a:pt x="198" y="902"/>
                      </a:cubicBezTo>
                      <a:cubicBezTo>
                        <a:pt x="0" y="1638"/>
                        <a:pt x="216" y="2429"/>
                        <a:pt x="764" y="2967"/>
                      </a:cubicBezTo>
                      <a:cubicBezTo>
                        <a:pt x="989" y="3176"/>
                        <a:pt x="1290" y="3300"/>
                        <a:pt x="1602" y="3300"/>
                      </a:cubicBezTo>
                      <a:cubicBezTo>
                        <a:pt x="1613" y="3300"/>
                        <a:pt x="1624" y="3300"/>
                        <a:pt x="1635" y="3300"/>
                      </a:cubicBezTo>
                      <a:cubicBezTo>
                        <a:pt x="1698" y="3306"/>
                        <a:pt x="1763" y="3309"/>
                        <a:pt x="1828" y="3309"/>
                      </a:cubicBezTo>
                      <a:cubicBezTo>
                        <a:pt x="1947" y="3309"/>
                        <a:pt x="2066" y="3299"/>
                        <a:pt x="2182" y="3282"/>
                      </a:cubicBezTo>
                      <a:cubicBezTo>
                        <a:pt x="2811" y="3147"/>
                        <a:pt x="3314" y="2581"/>
                        <a:pt x="3538" y="1998"/>
                      </a:cubicBezTo>
                      <a:cubicBezTo>
                        <a:pt x="3637" y="1647"/>
                        <a:pt x="3628" y="1288"/>
                        <a:pt x="3511" y="947"/>
                      </a:cubicBezTo>
                      <a:cubicBezTo>
                        <a:pt x="3448" y="714"/>
                        <a:pt x="3323" y="516"/>
                        <a:pt x="3143" y="354"/>
                      </a:cubicBezTo>
                      <a:cubicBezTo>
                        <a:pt x="2788" y="61"/>
                        <a:pt x="2267" y="0"/>
                        <a:pt x="18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7483667" y="3530776"/>
                  <a:ext cx="108756" cy="113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1107" extrusionOk="0">
                      <a:moveTo>
                        <a:pt x="72" y="1"/>
                      </a:moveTo>
                      <a:cubicBezTo>
                        <a:pt x="63" y="1"/>
                        <a:pt x="18" y="135"/>
                        <a:pt x="0" y="360"/>
                      </a:cubicBezTo>
                      <a:cubicBezTo>
                        <a:pt x="0" y="504"/>
                        <a:pt x="18" y="638"/>
                        <a:pt x="81" y="764"/>
                      </a:cubicBezTo>
                      <a:cubicBezTo>
                        <a:pt x="117" y="836"/>
                        <a:pt x="162" y="908"/>
                        <a:pt x="216" y="970"/>
                      </a:cubicBezTo>
                      <a:cubicBezTo>
                        <a:pt x="279" y="1042"/>
                        <a:pt x="368" y="1087"/>
                        <a:pt x="467" y="1105"/>
                      </a:cubicBezTo>
                      <a:cubicBezTo>
                        <a:pt x="480" y="1106"/>
                        <a:pt x="492" y="1107"/>
                        <a:pt x="504" y="1107"/>
                      </a:cubicBezTo>
                      <a:cubicBezTo>
                        <a:pt x="590" y="1107"/>
                        <a:pt x="675" y="1079"/>
                        <a:pt x="746" y="1024"/>
                      </a:cubicBezTo>
                      <a:cubicBezTo>
                        <a:pt x="808" y="970"/>
                        <a:pt x="862" y="899"/>
                        <a:pt x="907" y="827"/>
                      </a:cubicBezTo>
                      <a:cubicBezTo>
                        <a:pt x="970" y="710"/>
                        <a:pt x="1015" y="584"/>
                        <a:pt x="1033" y="441"/>
                      </a:cubicBezTo>
                      <a:cubicBezTo>
                        <a:pt x="1060" y="216"/>
                        <a:pt x="997" y="81"/>
                        <a:pt x="979" y="81"/>
                      </a:cubicBezTo>
                      <a:cubicBezTo>
                        <a:pt x="961" y="81"/>
                        <a:pt x="988" y="225"/>
                        <a:pt x="943" y="432"/>
                      </a:cubicBezTo>
                      <a:cubicBezTo>
                        <a:pt x="916" y="548"/>
                        <a:pt x="871" y="665"/>
                        <a:pt x="808" y="764"/>
                      </a:cubicBezTo>
                      <a:cubicBezTo>
                        <a:pt x="733" y="873"/>
                        <a:pt x="627" y="981"/>
                        <a:pt x="511" y="981"/>
                      </a:cubicBezTo>
                      <a:cubicBezTo>
                        <a:pt x="502" y="981"/>
                        <a:pt x="494" y="981"/>
                        <a:pt x="485" y="979"/>
                      </a:cubicBezTo>
                      <a:cubicBezTo>
                        <a:pt x="350" y="943"/>
                        <a:pt x="234" y="845"/>
                        <a:pt x="180" y="710"/>
                      </a:cubicBezTo>
                      <a:cubicBezTo>
                        <a:pt x="126" y="602"/>
                        <a:pt x="99" y="486"/>
                        <a:pt x="90" y="360"/>
                      </a:cubicBezTo>
                      <a:cubicBezTo>
                        <a:pt x="81" y="144"/>
                        <a:pt x="90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7916745" y="3521542"/>
                  <a:ext cx="116041" cy="121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1184" extrusionOk="0">
                      <a:moveTo>
                        <a:pt x="1023" y="1"/>
                      </a:moveTo>
                      <a:cubicBezTo>
                        <a:pt x="996" y="1"/>
                        <a:pt x="1023" y="154"/>
                        <a:pt x="1023" y="396"/>
                      </a:cubicBezTo>
                      <a:cubicBezTo>
                        <a:pt x="1023" y="531"/>
                        <a:pt x="996" y="656"/>
                        <a:pt x="933" y="782"/>
                      </a:cubicBezTo>
                      <a:cubicBezTo>
                        <a:pt x="879" y="926"/>
                        <a:pt x="745" y="1025"/>
                        <a:pt x="592" y="1051"/>
                      </a:cubicBezTo>
                      <a:cubicBezTo>
                        <a:pt x="573" y="1056"/>
                        <a:pt x="553" y="1059"/>
                        <a:pt x="533" y="1059"/>
                      </a:cubicBezTo>
                      <a:cubicBezTo>
                        <a:pt x="478" y="1059"/>
                        <a:pt x="423" y="1042"/>
                        <a:pt x="377" y="1016"/>
                      </a:cubicBezTo>
                      <a:cubicBezTo>
                        <a:pt x="314" y="971"/>
                        <a:pt x="269" y="917"/>
                        <a:pt x="233" y="854"/>
                      </a:cubicBezTo>
                      <a:cubicBezTo>
                        <a:pt x="179" y="728"/>
                        <a:pt x="134" y="594"/>
                        <a:pt x="116" y="459"/>
                      </a:cubicBezTo>
                      <a:cubicBezTo>
                        <a:pt x="98" y="333"/>
                        <a:pt x="89" y="207"/>
                        <a:pt x="89" y="82"/>
                      </a:cubicBezTo>
                      <a:cubicBezTo>
                        <a:pt x="89" y="81"/>
                        <a:pt x="89" y="81"/>
                        <a:pt x="88" y="81"/>
                      </a:cubicBezTo>
                      <a:cubicBezTo>
                        <a:pt x="76" y="81"/>
                        <a:pt x="0" y="232"/>
                        <a:pt x="26" y="477"/>
                      </a:cubicBezTo>
                      <a:cubicBezTo>
                        <a:pt x="35" y="620"/>
                        <a:pt x="80" y="764"/>
                        <a:pt x="134" y="899"/>
                      </a:cubicBezTo>
                      <a:cubicBezTo>
                        <a:pt x="179" y="989"/>
                        <a:pt x="242" y="1060"/>
                        <a:pt x="314" y="1114"/>
                      </a:cubicBezTo>
                      <a:cubicBezTo>
                        <a:pt x="382" y="1162"/>
                        <a:pt x="460" y="1184"/>
                        <a:pt x="541" y="1184"/>
                      </a:cubicBezTo>
                      <a:cubicBezTo>
                        <a:pt x="567" y="1184"/>
                        <a:pt x="593" y="1182"/>
                        <a:pt x="619" y="1177"/>
                      </a:cubicBezTo>
                      <a:cubicBezTo>
                        <a:pt x="718" y="1168"/>
                        <a:pt x="817" y="1123"/>
                        <a:pt x="888" y="1051"/>
                      </a:cubicBezTo>
                      <a:cubicBezTo>
                        <a:pt x="960" y="989"/>
                        <a:pt x="1014" y="917"/>
                        <a:pt x="1050" y="827"/>
                      </a:cubicBezTo>
                      <a:cubicBezTo>
                        <a:pt x="1104" y="692"/>
                        <a:pt x="1131" y="540"/>
                        <a:pt x="1113" y="387"/>
                      </a:cubicBezTo>
                      <a:cubicBezTo>
                        <a:pt x="1086" y="145"/>
                        <a:pt x="1032" y="1"/>
                        <a:pt x="102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7741605" y="3701914"/>
                  <a:ext cx="5643" cy="47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" h="463" extrusionOk="0">
                      <a:moveTo>
                        <a:pt x="31" y="1"/>
                      </a:moveTo>
                      <a:cubicBezTo>
                        <a:pt x="18" y="1"/>
                        <a:pt x="5" y="7"/>
                        <a:pt x="0" y="21"/>
                      </a:cubicBezTo>
                      <a:lnTo>
                        <a:pt x="0" y="443"/>
                      </a:lnTo>
                      <a:cubicBezTo>
                        <a:pt x="5" y="456"/>
                        <a:pt x="18" y="463"/>
                        <a:pt x="31" y="463"/>
                      </a:cubicBezTo>
                      <a:cubicBezTo>
                        <a:pt x="43" y="463"/>
                        <a:pt x="54" y="456"/>
                        <a:pt x="54" y="443"/>
                      </a:cubicBezTo>
                      <a:lnTo>
                        <a:pt x="54" y="21"/>
                      </a:lnTo>
                      <a:cubicBezTo>
                        <a:pt x="54" y="7"/>
                        <a:pt x="43" y="1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7688150" y="3704889"/>
                  <a:ext cx="112552" cy="47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462" extrusionOk="0">
                      <a:moveTo>
                        <a:pt x="1078" y="1"/>
                      </a:moveTo>
                      <a:cubicBezTo>
                        <a:pt x="1060" y="1"/>
                        <a:pt x="1033" y="64"/>
                        <a:pt x="952" y="153"/>
                      </a:cubicBezTo>
                      <a:cubicBezTo>
                        <a:pt x="844" y="271"/>
                        <a:pt x="693" y="332"/>
                        <a:pt x="542" y="332"/>
                      </a:cubicBezTo>
                      <a:cubicBezTo>
                        <a:pt x="406" y="332"/>
                        <a:pt x="269" y="283"/>
                        <a:pt x="162" y="180"/>
                      </a:cubicBezTo>
                      <a:cubicBezTo>
                        <a:pt x="78" y="113"/>
                        <a:pt x="41" y="45"/>
                        <a:pt x="22" y="45"/>
                      </a:cubicBezTo>
                      <a:cubicBezTo>
                        <a:pt x="21" y="45"/>
                        <a:pt x="20" y="45"/>
                        <a:pt x="19" y="46"/>
                      </a:cubicBezTo>
                      <a:cubicBezTo>
                        <a:pt x="1" y="55"/>
                        <a:pt x="19" y="135"/>
                        <a:pt x="99" y="243"/>
                      </a:cubicBezTo>
                      <a:cubicBezTo>
                        <a:pt x="215" y="389"/>
                        <a:pt x="383" y="461"/>
                        <a:pt x="550" y="461"/>
                      </a:cubicBezTo>
                      <a:cubicBezTo>
                        <a:pt x="731" y="461"/>
                        <a:pt x="912" y="376"/>
                        <a:pt x="1024" y="207"/>
                      </a:cubicBezTo>
                      <a:cubicBezTo>
                        <a:pt x="1096" y="91"/>
                        <a:pt x="1096" y="1"/>
                        <a:pt x="10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7442216" y="3687550"/>
                  <a:ext cx="129071" cy="8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797" extrusionOk="0">
                      <a:moveTo>
                        <a:pt x="597" y="0"/>
                      </a:moveTo>
                      <a:cubicBezTo>
                        <a:pt x="495" y="0"/>
                        <a:pt x="400" y="15"/>
                        <a:pt x="332" y="44"/>
                      </a:cubicBezTo>
                      <a:cubicBezTo>
                        <a:pt x="144" y="116"/>
                        <a:pt x="0" y="358"/>
                        <a:pt x="99" y="547"/>
                      </a:cubicBezTo>
                      <a:cubicBezTo>
                        <a:pt x="135" y="610"/>
                        <a:pt x="189" y="664"/>
                        <a:pt x="261" y="709"/>
                      </a:cubicBezTo>
                      <a:cubicBezTo>
                        <a:pt x="373" y="767"/>
                        <a:pt x="496" y="796"/>
                        <a:pt x="620" y="796"/>
                      </a:cubicBezTo>
                      <a:cubicBezTo>
                        <a:pt x="743" y="796"/>
                        <a:pt x="867" y="767"/>
                        <a:pt x="979" y="709"/>
                      </a:cubicBezTo>
                      <a:cubicBezTo>
                        <a:pt x="1132" y="619"/>
                        <a:pt x="1257" y="448"/>
                        <a:pt x="1203" y="286"/>
                      </a:cubicBezTo>
                      <a:cubicBezTo>
                        <a:pt x="1140" y="89"/>
                        <a:pt x="846" y="0"/>
                        <a:pt x="597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7976561" y="3656872"/>
                  <a:ext cx="160466" cy="83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4" h="812" extrusionOk="0">
                      <a:moveTo>
                        <a:pt x="576" y="1"/>
                      </a:moveTo>
                      <a:cubicBezTo>
                        <a:pt x="563" y="1"/>
                        <a:pt x="551" y="1"/>
                        <a:pt x="539" y="2"/>
                      </a:cubicBezTo>
                      <a:cubicBezTo>
                        <a:pt x="386" y="11"/>
                        <a:pt x="243" y="65"/>
                        <a:pt x="135" y="172"/>
                      </a:cubicBezTo>
                      <a:cubicBezTo>
                        <a:pt x="27" y="280"/>
                        <a:pt x="0" y="451"/>
                        <a:pt x="72" y="585"/>
                      </a:cubicBezTo>
                      <a:cubicBezTo>
                        <a:pt x="144" y="684"/>
                        <a:pt x="252" y="756"/>
                        <a:pt x="368" y="783"/>
                      </a:cubicBezTo>
                      <a:cubicBezTo>
                        <a:pt x="442" y="802"/>
                        <a:pt x="517" y="812"/>
                        <a:pt x="593" y="812"/>
                      </a:cubicBezTo>
                      <a:cubicBezTo>
                        <a:pt x="692" y="812"/>
                        <a:pt x="792" y="796"/>
                        <a:pt x="889" y="765"/>
                      </a:cubicBezTo>
                      <a:cubicBezTo>
                        <a:pt x="1563" y="511"/>
                        <a:pt x="1059" y="1"/>
                        <a:pt x="57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7665168" y="3576023"/>
                  <a:ext cx="173291" cy="129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9" h="1262" extrusionOk="0">
                      <a:moveTo>
                        <a:pt x="820" y="1"/>
                      </a:moveTo>
                      <a:cubicBezTo>
                        <a:pt x="627" y="1"/>
                        <a:pt x="433" y="37"/>
                        <a:pt x="279" y="98"/>
                      </a:cubicBezTo>
                      <a:cubicBezTo>
                        <a:pt x="171" y="134"/>
                        <a:pt x="81" y="215"/>
                        <a:pt x="36" y="323"/>
                      </a:cubicBezTo>
                      <a:cubicBezTo>
                        <a:pt x="18" y="368"/>
                        <a:pt x="9" y="413"/>
                        <a:pt x="9" y="458"/>
                      </a:cubicBezTo>
                      <a:cubicBezTo>
                        <a:pt x="0" y="655"/>
                        <a:pt x="72" y="844"/>
                        <a:pt x="207" y="987"/>
                      </a:cubicBezTo>
                      <a:cubicBezTo>
                        <a:pt x="332" y="1122"/>
                        <a:pt x="503" y="1221"/>
                        <a:pt x="701" y="1248"/>
                      </a:cubicBezTo>
                      <a:cubicBezTo>
                        <a:pt x="736" y="1257"/>
                        <a:pt x="775" y="1261"/>
                        <a:pt x="814" y="1261"/>
                      </a:cubicBezTo>
                      <a:cubicBezTo>
                        <a:pt x="853" y="1261"/>
                        <a:pt x="894" y="1257"/>
                        <a:pt x="934" y="1248"/>
                      </a:cubicBezTo>
                      <a:cubicBezTo>
                        <a:pt x="1087" y="1203"/>
                        <a:pt x="1230" y="1104"/>
                        <a:pt x="1320" y="978"/>
                      </a:cubicBezTo>
                      <a:cubicBezTo>
                        <a:pt x="1509" y="754"/>
                        <a:pt x="1688" y="305"/>
                        <a:pt x="1365" y="125"/>
                      </a:cubicBezTo>
                      <a:cubicBezTo>
                        <a:pt x="1215" y="39"/>
                        <a:pt x="1018" y="1"/>
                        <a:pt x="8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7680045" y="3588745"/>
                  <a:ext cx="80951" cy="35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" h="343" extrusionOk="0">
                      <a:moveTo>
                        <a:pt x="594" y="0"/>
                      </a:moveTo>
                      <a:cubicBezTo>
                        <a:pt x="412" y="0"/>
                        <a:pt x="238" y="53"/>
                        <a:pt x="80" y="145"/>
                      </a:cubicBezTo>
                      <a:cubicBezTo>
                        <a:pt x="1" y="216"/>
                        <a:pt x="60" y="342"/>
                        <a:pt x="154" y="342"/>
                      </a:cubicBezTo>
                      <a:cubicBezTo>
                        <a:pt x="168" y="342"/>
                        <a:pt x="182" y="339"/>
                        <a:pt x="196" y="334"/>
                      </a:cubicBezTo>
                      <a:lnTo>
                        <a:pt x="196" y="334"/>
                      </a:lnTo>
                      <a:lnTo>
                        <a:pt x="187" y="343"/>
                      </a:lnTo>
                      <a:cubicBezTo>
                        <a:pt x="311" y="269"/>
                        <a:pt x="449" y="225"/>
                        <a:pt x="596" y="225"/>
                      </a:cubicBezTo>
                      <a:cubicBezTo>
                        <a:pt x="609" y="225"/>
                        <a:pt x="623" y="225"/>
                        <a:pt x="636" y="226"/>
                      </a:cubicBezTo>
                      <a:cubicBezTo>
                        <a:pt x="789" y="226"/>
                        <a:pt x="789" y="1"/>
                        <a:pt x="636" y="1"/>
                      </a:cubicBezTo>
                      <a:cubicBezTo>
                        <a:pt x="622" y="1"/>
                        <a:pt x="608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1" name="Google Shape;101;p2"/>
            <p:cNvGrpSpPr/>
            <p:nvPr/>
          </p:nvGrpSpPr>
          <p:grpSpPr>
            <a:xfrm>
              <a:off x="8095780" y="2752775"/>
              <a:ext cx="399935" cy="692951"/>
              <a:chOff x="8095780" y="2752775"/>
              <a:chExt cx="399935" cy="692951"/>
            </a:xfrm>
          </p:grpSpPr>
          <p:grpSp>
            <p:nvGrpSpPr>
              <p:cNvPr id="102" name="Google Shape;102;p2"/>
              <p:cNvGrpSpPr/>
              <p:nvPr/>
            </p:nvGrpSpPr>
            <p:grpSpPr>
              <a:xfrm>
                <a:off x="8095780" y="2880913"/>
                <a:ext cx="399935" cy="564813"/>
                <a:chOff x="8095780" y="2880913"/>
                <a:chExt cx="399935" cy="564813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>
                  <a:off x="8095780" y="2880913"/>
                  <a:ext cx="399935" cy="564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" h="5505" extrusionOk="0">
                      <a:moveTo>
                        <a:pt x="2191" y="0"/>
                      </a:moveTo>
                      <a:cubicBezTo>
                        <a:pt x="2047" y="126"/>
                        <a:pt x="1967" y="395"/>
                        <a:pt x="1877" y="557"/>
                      </a:cubicBezTo>
                      <a:cubicBezTo>
                        <a:pt x="1769" y="763"/>
                        <a:pt x="1661" y="970"/>
                        <a:pt x="1562" y="1176"/>
                      </a:cubicBezTo>
                      <a:cubicBezTo>
                        <a:pt x="1338" y="1607"/>
                        <a:pt x="1140" y="2056"/>
                        <a:pt x="970" y="2505"/>
                      </a:cubicBezTo>
                      <a:cubicBezTo>
                        <a:pt x="665" y="3331"/>
                        <a:pt x="341" y="4113"/>
                        <a:pt x="18" y="4930"/>
                      </a:cubicBezTo>
                      <a:cubicBezTo>
                        <a:pt x="9" y="4948"/>
                        <a:pt x="0" y="4966"/>
                        <a:pt x="9" y="4993"/>
                      </a:cubicBezTo>
                      <a:cubicBezTo>
                        <a:pt x="18" y="5011"/>
                        <a:pt x="36" y="5029"/>
                        <a:pt x="54" y="5038"/>
                      </a:cubicBezTo>
                      <a:cubicBezTo>
                        <a:pt x="657" y="5344"/>
                        <a:pt x="1320" y="5505"/>
                        <a:pt x="1993" y="5505"/>
                      </a:cubicBezTo>
                      <a:cubicBezTo>
                        <a:pt x="2011" y="5505"/>
                        <a:pt x="2029" y="5505"/>
                        <a:pt x="2047" y="5504"/>
                      </a:cubicBezTo>
                      <a:cubicBezTo>
                        <a:pt x="2164" y="5504"/>
                        <a:pt x="3448" y="5361"/>
                        <a:pt x="3798" y="5199"/>
                      </a:cubicBezTo>
                      <a:cubicBezTo>
                        <a:pt x="3861" y="5172"/>
                        <a:pt x="3897" y="5145"/>
                        <a:pt x="3888" y="5109"/>
                      </a:cubicBezTo>
                      <a:cubicBezTo>
                        <a:pt x="3538" y="3951"/>
                        <a:pt x="3215" y="2811"/>
                        <a:pt x="2784" y="1670"/>
                      </a:cubicBezTo>
                      <a:cubicBezTo>
                        <a:pt x="2577" y="1123"/>
                        <a:pt x="2415" y="548"/>
                        <a:pt x="219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8186069" y="3297266"/>
                  <a:ext cx="289332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0" h="1438" extrusionOk="0">
                      <a:moveTo>
                        <a:pt x="2694" y="1"/>
                      </a:moveTo>
                      <a:cubicBezTo>
                        <a:pt x="1841" y="513"/>
                        <a:pt x="934" y="953"/>
                        <a:pt x="0" y="1303"/>
                      </a:cubicBezTo>
                      <a:cubicBezTo>
                        <a:pt x="278" y="1375"/>
                        <a:pt x="557" y="1419"/>
                        <a:pt x="844" y="1437"/>
                      </a:cubicBezTo>
                      <a:cubicBezTo>
                        <a:pt x="1526" y="1150"/>
                        <a:pt x="2182" y="818"/>
                        <a:pt x="2820" y="432"/>
                      </a:cubicBezTo>
                      <a:cubicBezTo>
                        <a:pt x="2775" y="288"/>
                        <a:pt x="2730" y="144"/>
                        <a:pt x="26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8098448" y="3180301"/>
                  <a:ext cx="341042" cy="2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4" h="1994" extrusionOk="0">
                      <a:moveTo>
                        <a:pt x="3189" y="0"/>
                      </a:moveTo>
                      <a:cubicBezTo>
                        <a:pt x="2228" y="539"/>
                        <a:pt x="1240" y="1015"/>
                        <a:pt x="225" y="1428"/>
                      </a:cubicBezTo>
                      <a:cubicBezTo>
                        <a:pt x="154" y="1617"/>
                        <a:pt x="73" y="1805"/>
                        <a:pt x="1" y="1994"/>
                      </a:cubicBezTo>
                      <a:cubicBezTo>
                        <a:pt x="1141" y="1554"/>
                        <a:pt x="2255" y="1033"/>
                        <a:pt x="3323" y="431"/>
                      </a:cubicBezTo>
                      <a:cubicBezTo>
                        <a:pt x="3278" y="288"/>
                        <a:pt x="3234" y="144"/>
                        <a:pt x="318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8161137" y="3066004"/>
                  <a:ext cx="240597" cy="161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1573" extrusionOk="0">
                      <a:moveTo>
                        <a:pt x="2192" y="1"/>
                      </a:moveTo>
                      <a:cubicBezTo>
                        <a:pt x="1545" y="342"/>
                        <a:pt x="890" y="683"/>
                        <a:pt x="225" y="989"/>
                      </a:cubicBezTo>
                      <a:cubicBezTo>
                        <a:pt x="153" y="1186"/>
                        <a:pt x="81" y="1375"/>
                        <a:pt x="1" y="1572"/>
                      </a:cubicBezTo>
                      <a:cubicBezTo>
                        <a:pt x="800" y="1222"/>
                        <a:pt x="1572" y="827"/>
                        <a:pt x="2344" y="414"/>
                      </a:cubicBezTo>
                      <a:cubicBezTo>
                        <a:pt x="2299" y="270"/>
                        <a:pt x="2245" y="136"/>
                        <a:pt x="219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8228443" y="2947193"/>
                  <a:ext cx="131841" cy="112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097" extrusionOk="0">
                      <a:moveTo>
                        <a:pt x="1140" y="1"/>
                      </a:moveTo>
                      <a:cubicBezTo>
                        <a:pt x="862" y="153"/>
                        <a:pt x="593" y="297"/>
                        <a:pt x="314" y="441"/>
                      </a:cubicBezTo>
                      <a:cubicBezTo>
                        <a:pt x="296" y="477"/>
                        <a:pt x="278" y="503"/>
                        <a:pt x="269" y="530"/>
                      </a:cubicBezTo>
                      <a:cubicBezTo>
                        <a:pt x="171" y="719"/>
                        <a:pt x="90" y="908"/>
                        <a:pt x="0" y="1096"/>
                      </a:cubicBezTo>
                      <a:cubicBezTo>
                        <a:pt x="431" y="881"/>
                        <a:pt x="862" y="656"/>
                        <a:pt x="1284" y="423"/>
                      </a:cubicBezTo>
                      <a:cubicBezTo>
                        <a:pt x="1230" y="288"/>
                        <a:pt x="1185" y="144"/>
                        <a:pt x="11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" name="Google Shape;108;p2"/>
              <p:cNvGrpSpPr/>
              <p:nvPr/>
            </p:nvGrpSpPr>
            <p:grpSpPr>
              <a:xfrm>
                <a:off x="8217928" y="2752775"/>
                <a:ext cx="211635" cy="165150"/>
                <a:chOff x="8217928" y="2752775"/>
                <a:chExt cx="211635" cy="165150"/>
              </a:xfrm>
            </p:grpSpPr>
            <p:sp>
              <p:nvSpPr>
                <p:cNvPr id="109" name="Google Shape;109;p2"/>
                <p:cNvSpPr/>
                <p:nvPr/>
              </p:nvSpPr>
              <p:spPr>
                <a:xfrm>
                  <a:off x="8313872" y="2752775"/>
                  <a:ext cx="23278" cy="145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94" extrusionOk="0">
                      <a:moveTo>
                        <a:pt x="171" y="0"/>
                      </a:moveTo>
                      <a:cubicBezTo>
                        <a:pt x="135" y="0"/>
                        <a:pt x="81" y="288"/>
                        <a:pt x="45" y="638"/>
                      </a:cubicBezTo>
                      <a:cubicBezTo>
                        <a:pt x="0" y="997"/>
                        <a:pt x="9" y="1285"/>
                        <a:pt x="45" y="1294"/>
                      </a:cubicBezTo>
                      <a:cubicBezTo>
                        <a:pt x="81" y="1294"/>
                        <a:pt x="135" y="1006"/>
                        <a:pt x="171" y="656"/>
                      </a:cubicBezTo>
                      <a:cubicBezTo>
                        <a:pt x="207" y="297"/>
                        <a:pt x="207" y="9"/>
                        <a:pt x="1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8258043" y="2768246"/>
                  <a:ext cx="66686" cy="127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1135" extrusionOk="0">
                      <a:moveTo>
                        <a:pt x="33" y="0"/>
                      </a:moveTo>
                      <a:cubicBezTo>
                        <a:pt x="30" y="0"/>
                        <a:pt x="28" y="1"/>
                        <a:pt x="27" y="3"/>
                      </a:cubicBezTo>
                      <a:cubicBezTo>
                        <a:pt x="0" y="30"/>
                        <a:pt x="189" y="237"/>
                        <a:pt x="323" y="542"/>
                      </a:cubicBezTo>
                      <a:cubicBezTo>
                        <a:pt x="458" y="856"/>
                        <a:pt x="494" y="1135"/>
                        <a:pt x="530" y="1135"/>
                      </a:cubicBezTo>
                      <a:cubicBezTo>
                        <a:pt x="566" y="1135"/>
                        <a:pt x="593" y="829"/>
                        <a:pt x="440" y="497"/>
                      </a:cubicBezTo>
                      <a:cubicBezTo>
                        <a:pt x="298" y="178"/>
                        <a:pt x="77" y="0"/>
                        <a:pt x="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8235464" y="2798489"/>
                  <a:ext cx="82879" cy="91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814" extrusionOk="0">
                      <a:moveTo>
                        <a:pt x="24" y="1"/>
                      </a:moveTo>
                      <a:cubicBezTo>
                        <a:pt x="17" y="1"/>
                        <a:pt x="12" y="2"/>
                        <a:pt x="10" y="6"/>
                      </a:cubicBezTo>
                      <a:cubicBezTo>
                        <a:pt x="1" y="41"/>
                        <a:pt x="198" y="167"/>
                        <a:pt x="387" y="392"/>
                      </a:cubicBezTo>
                      <a:cubicBezTo>
                        <a:pt x="571" y="603"/>
                        <a:pt x="670" y="814"/>
                        <a:pt x="708" y="814"/>
                      </a:cubicBezTo>
                      <a:cubicBezTo>
                        <a:pt x="708" y="814"/>
                        <a:pt x="709" y="814"/>
                        <a:pt x="710" y="814"/>
                      </a:cubicBezTo>
                      <a:cubicBezTo>
                        <a:pt x="737" y="805"/>
                        <a:pt x="692" y="544"/>
                        <a:pt x="485" y="302"/>
                      </a:cubicBezTo>
                      <a:cubicBezTo>
                        <a:pt x="302" y="95"/>
                        <a:pt x="84" y="1"/>
                        <a:pt x="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8217928" y="2849902"/>
                  <a:ext cx="102109" cy="40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357" extrusionOk="0">
                      <a:moveTo>
                        <a:pt x="211" y="0"/>
                      </a:moveTo>
                      <a:cubicBezTo>
                        <a:pt x="189" y="0"/>
                        <a:pt x="167" y="1"/>
                        <a:pt x="145" y="3"/>
                      </a:cubicBezTo>
                      <a:cubicBezTo>
                        <a:pt x="55" y="12"/>
                        <a:pt x="1" y="38"/>
                        <a:pt x="1" y="56"/>
                      </a:cubicBezTo>
                      <a:cubicBezTo>
                        <a:pt x="1" y="92"/>
                        <a:pt x="225" y="83"/>
                        <a:pt x="459" y="164"/>
                      </a:cubicBezTo>
                      <a:cubicBezTo>
                        <a:pt x="679" y="246"/>
                        <a:pt x="832" y="356"/>
                        <a:pt x="879" y="356"/>
                      </a:cubicBezTo>
                      <a:cubicBezTo>
                        <a:pt x="884" y="356"/>
                        <a:pt x="887" y="355"/>
                        <a:pt x="890" y="353"/>
                      </a:cubicBezTo>
                      <a:cubicBezTo>
                        <a:pt x="908" y="344"/>
                        <a:pt x="881" y="290"/>
                        <a:pt x="809" y="227"/>
                      </a:cubicBezTo>
                      <a:cubicBezTo>
                        <a:pt x="646" y="80"/>
                        <a:pt x="431" y="0"/>
                        <a:pt x="21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 rot="-159863">
                  <a:off x="8241117" y="2879684"/>
                  <a:ext cx="88951" cy="28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" h="251" extrusionOk="0">
                      <a:moveTo>
                        <a:pt x="585" y="0"/>
                      </a:moveTo>
                      <a:cubicBezTo>
                        <a:pt x="523" y="0"/>
                        <a:pt x="453" y="8"/>
                        <a:pt x="378" y="29"/>
                      </a:cubicBezTo>
                      <a:cubicBezTo>
                        <a:pt x="144" y="83"/>
                        <a:pt x="1" y="218"/>
                        <a:pt x="19" y="245"/>
                      </a:cubicBezTo>
                      <a:cubicBezTo>
                        <a:pt x="21" y="249"/>
                        <a:pt x="27" y="250"/>
                        <a:pt x="36" y="250"/>
                      </a:cubicBezTo>
                      <a:cubicBezTo>
                        <a:pt x="86" y="250"/>
                        <a:pt x="229" y="192"/>
                        <a:pt x="405" y="146"/>
                      </a:cubicBezTo>
                      <a:cubicBezTo>
                        <a:pt x="611" y="101"/>
                        <a:pt x="782" y="92"/>
                        <a:pt x="791" y="56"/>
                      </a:cubicBezTo>
                      <a:cubicBezTo>
                        <a:pt x="791" y="32"/>
                        <a:pt x="707" y="0"/>
                        <a:pt x="5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8317365" y="2789192"/>
                  <a:ext cx="99073" cy="95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852" extrusionOk="0">
                      <a:moveTo>
                        <a:pt x="825" y="0"/>
                      </a:moveTo>
                      <a:cubicBezTo>
                        <a:pt x="790" y="0"/>
                        <a:pt x="741" y="7"/>
                        <a:pt x="683" y="25"/>
                      </a:cubicBezTo>
                      <a:cubicBezTo>
                        <a:pt x="539" y="79"/>
                        <a:pt x="413" y="177"/>
                        <a:pt x="306" y="294"/>
                      </a:cubicBezTo>
                      <a:cubicBezTo>
                        <a:pt x="216" y="402"/>
                        <a:pt x="126" y="537"/>
                        <a:pt x="72" y="671"/>
                      </a:cubicBezTo>
                      <a:cubicBezTo>
                        <a:pt x="18" y="779"/>
                        <a:pt x="0" y="842"/>
                        <a:pt x="18" y="851"/>
                      </a:cubicBezTo>
                      <a:cubicBezTo>
                        <a:pt x="19" y="851"/>
                        <a:pt x="21" y="852"/>
                        <a:pt x="23" y="852"/>
                      </a:cubicBezTo>
                      <a:cubicBezTo>
                        <a:pt x="43" y="852"/>
                        <a:pt x="86" y="799"/>
                        <a:pt x="144" y="716"/>
                      </a:cubicBezTo>
                      <a:cubicBezTo>
                        <a:pt x="225" y="599"/>
                        <a:pt x="314" y="492"/>
                        <a:pt x="404" y="384"/>
                      </a:cubicBezTo>
                      <a:cubicBezTo>
                        <a:pt x="494" y="276"/>
                        <a:pt x="602" y="186"/>
                        <a:pt x="728" y="115"/>
                      </a:cubicBezTo>
                      <a:cubicBezTo>
                        <a:pt x="817" y="52"/>
                        <a:pt x="880" y="25"/>
                        <a:pt x="880" y="16"/>
                      </a:cubicBezTo>
                      <a:cubicBezTo>
                        <a:pt x="880" y="7"/>
                        <a:pt x="860" y="0"/>
                        <a:pt x="8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8318345" y="2834019"/>
                  <a:ext cx="111218" cy="58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517" extrusionOk="0">
                      <a:moveTo>
                        <a:pt x="776" y="1"/>
                      </a:moveTo>
                      <a:cubicBezTo>
                        <a:pt x="654" y="1"/>
                        <a:pt x="526" y="35"/>
                        <a:pt x="413" y="92"/>
                      </a:cubicBezTo>
                      <a:cubicBezTo>
                        <a:pt x="288" y="164"/>
                        <a:pt x="180" y="244"/>
                        <a:pt x="90" y="361"/>
                      </a:cubicBezTo>
                      <a:cubicBezTo>
                        <a:pt x="27" y="442"/>
                        <a:pt x="0" y="496"/>
                        <a:pt x="9" y="514"/>
                      </a:cubicBezTo>
                      <a:cubicBezTo>
                        <a:pt x="11" y="515"/>
                        <a:pt x="13" y="516"/>
                        <a:pt x="16" y="516"/>
                      </a:cubicBezTo>
                      <a:cubicBezTo>
                        <a:pt x="58" y="516"/>
                        <a:pt x="223" y="335"/>
                        <a:pt x="467" y="208"/>
                      </a:cubicBezTo>
                      <a:cubicBezTo>
                        <a:pt x="737" y="74"/>
                        <a:pt x="988" y="92"/>
                        <a:pt x="988" y="47"/>
                      </a:cubicBezTo>
                      <a:cubicBezTo>
                        <a:pt x="988" y="29"/>
                        <a:pt x="934" y="2"/>
                        <a:pt x="817" y="2"/>
                      </a:cubicBezTo>
                      <a:cubicBezTo>
                        <a:pt x="804" y="1"/>
                        <a:pt x="790" y="1"/>
                        <a:pt x="7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8313877" y="2867537"/>
                  <a:ext cx="106045" cy="19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177" extrusionOk="0">
                      <a:moveTo>
                        <a:pt x="419" y="0"/>
                      </a:moveTo>
                      <a:cubicBezTo>
                        <a:pt x="319" y="0"/>
                        <a:pt x="216" y="20"/>
                        <a:pt x="126" y="65"/>
                      </a:cubicBezTo>
                      <a:cubicBezTo>
                        <a:pt x="45" y="110"/>
                        <a:pt x="0" y="155"/>
                        <a:pt x="18" y="173"/>
                      </a:cubicBezTo>
                      <a:cubicBezTo>
                        <a:pt x="21" y="175"/>
                        <a:pt x="26" y="176"/>
                        <a:pt x="33" y="176"/>
                      </a:cubicBezTo>
                      <a:cubicBezTo>
                        <a:pt x="54" y="176"/>
                        <a:pt x="94" y="168"/>
                        <a:pt x="153" y="155"/>
                      </a:cubicBezTo>
                      <a:cubicBezTo>
                        <a:pt x="234" y="135"/>
                        <a:pt x="314" y="125"/>
                        <a:pt x="395" y="125"/>
                      </a:cubicBezTo>
                      <a:cubicBezTo>
                        <a:pt x="422" y="125"/>
                        <a:pt x="449" y="126"/>
                        <a:pt x="476" y="128"/>
                      </a:cubicBezTo>
                      <a:cubicBezTo>
                        <a:pt x="602" y="137"/>
                        <a:pt x="719" y="155"/>
                        <a:pt x="799" y="164"/>
                      </a:cubicBezTo>
                      <a:cubicBezTo>
                        <a:pt x="837" y="168"/>
                        <a:pt x="866" y="170"/>
                        <a:pt x="888" y="170"/>
                      </a:cubicBezTo>
                      <a:cubicBezTo>
                        <a:pt x="920" y="170"/>
                        <a:pt x="938" y="165"/>
                        <a:pt x="943" y="155"/>
                      </a:cubicBezTo>
                      <a:cubicBezTo>
                        <a:pt x="943" y="137"/>
                        <a:pt x="898" y="110"/>
                        <a:pt x="817" y="74"/>
                      </a:cubicBezTo>
                      <a:cubicBezTo>
                        <a:pt x="710" y="38"/>
                        <a:pt x="593" y="11"/>
                        <a:pt x="476" y="2"/>
                      </a:cubicBezTo>
                      <a:cubicBezTo>
                        <a:pt x="457" y="1"/>
                        <a:pt x="4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8315336" y="2880584"/>
                  <a:ext cx="92101" cy="37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332" extrusionOk="0">
                      <a:moveTo>
                        <a:pt x="116" y="1"/>
                      </a:moveTo>
                      <a:cubicBezTo>
                        <a:pt x="45" y="1"/>
                        <a:pt x="1" y="13"/>
                        <a:pt x="1" y="30"/>
                      </a:cubicBezTo>
                      <a:cubicBezTo>
                        <a:pt x="1" y="66"/>
                        <a:pt x="181" y="102"/>
                        <a:pt x="396" y="183"/>
                      </a:cubicBezTo>
                      <a:cubicBezTo>
                        <a:pt x="577" y="253"/>
                        <a:pt x="730" y="331"/>
                        <a:pt x="778" y="331"/>
                      </a:cubicBezTo>
                      <a:cubicBezTo>
                        <a:pt x="784" y="331"/>
                        <a:pt x="789" y="330"/>
                        <a:pt x="791" y="326"/>
                      </a:cubicBezTo>
                      <a:cubicBezTo>
                        <a:pt x="818" y="299"/>
                        <a:pt x="674" y="147"/>
                        <a:pt x="441" y="66"/>
                      </a:cubicBezTo>
                      <a:cubicBezTo>
                        <a:pt x="316" y="18"/>
                        <a:pt x="198" y="1"/>
                        <a:pt x="11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8" name="Google Shape;118;p2"/>
            <p:cNvGrpSpPr/>
            <p:nvPr/>
          </p:nvGrpSpPr>
          <p:grpSpPr>
            <a:xfrm rot="682776">
              <a:off x="7505989" y="3063841"/>
              <a:ext cx="331318" cy="538252"/>
              <a:chOff x="7444775" y="3065763"/>
              <a:chExt cx="331332" cy="538275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7645975" y="3301763"/>
                <a:ext cx="74225" cy="302275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2091" extrusionOk="0">
                    <a:moveTo>
                      <a:pt x="181" y="1"/>
                    </a:moveTo>
                    <a:cubicBezTo>
                      <a:pt x="91" y="1"/>
                      <a:pt x="1" y="56"/>
                      <a:pt x="11" y="168"/>
                    </a:cubicBezTo>
                    <a:cubicBezTo>
                      <a:pt x="195" y="2086"/>
                      <a:pt x="638" y="4004"/>
                      <a:pt x="1044" y="5903"/>
                    </a:cubicBezTo>
                    <a:cubicBezTo>
                      <a:pt x="1468" y="7894"/>
                      <a:pt x="1837" y="10033"/>
                      <a:pt x="2556" y="11951"/>
                    </a:cubicBezTo>
                    <a:cubicBezTo>
                      <a:pt x="2585" y="12047"/>
                      <a:pt x="2662" y="12090"/>
                      <a:pt x="2739" y="12090"/>
                    </a:cubicBezTo>
                    <a:cubicBezTo>
                      <a:pt x="2854" y="12090"/>
                      <a:pt x="2969" y="11995"/>
                      <a:pt x="2925" y="11841"/>
                    </a:cubicBezTo>
                    <a:cubicBezTo>
                      <a:pt x="2611" y="9886"/>
                      <a:pt x="1984" y="7931"/>
                      <a:pt x="1560" y="5995"/>
                    </a:cubicBezTo>
                    <a:cubicBezTo>
                      <a:pt x="1136" y="4040"/>
                      <a:pt x="822" y="2049"/>
                      <a:pt x="343" y="113"/>
                    </a:cubicBezTo>
                    <a:cubicBezTo>
                      <a:pt x="326" y="38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598850" y="3217088"/>
                <a:ext cx="907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3277" extrusionOk="0">
                    <a:moveTo>
                      <a:pt x="1532" y="0"/>
                    </a:moveTo>
                    <a:cubicBezTo>
                      <a:pt x="752" y="0"/>
                      <a:pt x="95" y="673"/>
                      <a:pt x="52" y="1527"/>
                    </a:cubicBezTo>
                    <a:cubicBezTo>
                      <a:pt x="1" y="2465"/>
                      <a:pt x="675" y="3276"/>
                      <a:pt x="1594" y="3276"/>
                    </a:cubicBezTo>
                    <a:cubicBezTo>
                      <a:pt x="1668" y="3276"/>
                      <a:pt x="1745" y="3271"/>
                      <a:pt x="1822" y="3260"/>
                    </a:cubicBezTo>
                    <a:cubicBezTo>
                      <a:pt x="3427" y="3002"/>
                      <a:pt x="3629" y="863"/>
                      <a:pt x="2246" y="162"/>
                    </a:cubicBezTo>
                    <a:lnTo>
                      <a:pt x="2191" y="162"/>
                    </a:lnTo>
                    <a:cubicBezTo>
                      <a:pt x="1969" y="51"/>
                      <a:pt x="1746" y="0"/>
                      <a:pt x="15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7489700" y="3149838"/>
                <a:ext cx="132625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141" extrusionOk="0">
                    <a:moveTo>
                      <a:pt x="67" y="0"/>
                    </a:moveTo>
                    <a:cubicBezTo>
                      <a:pt x="27" y="0"/>
                      <a:pt x="1" y="43"/>
                      <a:pt x="29" y="86"/>
                    </a:cubicBezTo>
                    <a:cubicBezTo>
                      <a:pt x="1523" y="1653"/>
                      <a:pt x="3219" y="3018"/>
                      <a:pt x="5082" y="4124"/>
                    </a:cubicBezTo>
                    <a:cubicBezTo>
                      <a:pt x="5101" y="4135"/>
                      <a:pt x="5120" y="4140"/>
                      <a:pt x="5138" y="4140"/>
                    </a:cubicBezTo>
                    <a:cubicBezTo>
                      <a:pt x="5239" y="4140"/>
                      <a:pt x="5305" y="3984"/>
                      <a:pt x="5211" y="3922"/>
                    </a:cubicBezTo>
                    <a:cubicBezTo>
                      <a:pt x="3422" y="2704"/>
                      <a:pt x="1763" y="1377"/>
                      <a:pt x="103" y="12"/>
                    </a:cubicBezTo>
                    <a:cubicBezTo>
                      <a:pt x="90" y="4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7606600" y="3103688"/>
                <a:ext cx="24225" cy="13325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5330" extrusionOk="0">
                    <a:moveTo>
                      <a:pt x="19" y="0"/>
                    </a:moveTo>
                    <a:cubicBezTo>
                      <a:pt x="9" y="0"/>
                      <a:pt x="0" y="5"/>
                      <a:pt x="0" y="14"/>
                    </a:cubicBezTo>
                    <a:cubicBezTo>
                      <a:pt x="55" y="1748"/>
                      <a:pt x="553" y="3518"/>
                      <a:pt x="756" y="5233"/>
                    </a:cubicBezTo>
                    <a:cubicBezTo>
                      <a:pt x="765" y="5297"/>
                      <a:pt x="821" y="5330"/>
                      <a:pt x="871" y="5330"/>
                    </a:cubicBezTo>
                    <a:cubicBezTo>
                      <a:pt x="922" y="5330"/>
                      <a:pt x="968" y="5297"/>
                      <a:pt x="959" y="5233"/>
                    </a:cubicBezTo>
                    <a:cubicBezTo>
                      <a:pt x="756" y="3536"/>
                      <a:pt x="664" y="1618"/>
                      <a:pt x="37" y="14"/>
                    </a:cubicBezTo>
                    <a:cubicBezTo>
                      <a:pt x="37" y="5"/>
                      <a:pt x="28" y="0"/>
                      <a:pt x="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7655025" y="3132563"/>
                <a:ext cx="75150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4795" extrusionOk="0">
                    <a:moveTo>
                      <a:pt x="2980" y="1"/>
                    </a:moveTo>
                    <a:cubicBezTo>
                      <a:pt x="2974" y="1"/>
                      <a:pt x="2968" y="7"/>
                      <a:pt x="2968" y="21"/>
                    </a:cubicBezTo>
                    <a:cubicBezTo>
                      <a:pt x="2009" y="1588"/>
                      <a:pt x="1161" y="3156"/>
                      <a:pt x="55" y="4649"/>
                    </a:cubicBezTo>
                    <a:cubicBezTo>
                      <a:pt x="1" y="4717"/>
                      <a:pt x="66" y="4795"/>
                      <a:pt x="133" y="4795"/>
                    </a:cubicBezTo>
                    <a:cubicBezTo>
                      <a:pt x="158" y="4795"/>
                      <a:pt x="183" y="4785"/>
                      <a:pt x="202" y="4760"/>
                    </a:cubicBezTo>
                    <a:cubicBezTo>
                      <a:pt x="1382" y="3395"/>
                      <a:pt x="2470" y="1773"/>
                      <a:pt x="3005" y="39"/>
                    </a:cubicBezTo>
                    <a:cubicBezTo>
                      <a:pt x="3005" y="17"/>
                      <a:pt x="2991" y="1"/>
                      <a:pt x="29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7488575" y="3274413"/>
                <a:ext cx="136525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5461" h="1207" extrusionOk="0">
                    <a:moveTo>
                      <a:pt x="5266" y="1"/>
                    </a:moveTo>
                    <a:cubicBezTo>
                      <a:pt x="5251" y="1"/>
                      <a:pt x="5236" y="3"/>
                      <a:pt x="5219" y="8"/>
                    </a:cubicBezTo>
                    <a:cubicBezTo>
                      <a:pt x="3504" y="340"/>
                      <a:pt x="1734" y="653"/>
                      <a:pt x="56" y="1114"/>
                    </a:cubicBezTo>
                    <a:cubicBezTo>
                      <a:pt x="0" y="1114"/>
                      <a:pt x="0" y="1207"/>
                      <a:pt x="74" y="1207"/>
                    </a:cubicBezTo>
                    <a:cubicBezTo>
                      <a:pt x="1808" y="1133"/>
                      <a:pt x="3633" y="727"/>
                      <a:pt x="5293" y="285"/>
                    </a:cubicBezTo>
                    <a:cubicBezTo>
                      <a:pt x="5461" y="234"/>
                      <a:pt x="5415" y="1"/>
                      <a:pt x="52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7595525" y="3282463"/>
                <a:ext cx="45875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3923" extrusionOk="0">
                    <a:moveTo>
                      <a:pt x="1645" y="1"/>
                    </a:moveTo>
                    <a:cubicBezTo>
                      <a:pt x="1602" y="1"/>
                      <a:pt x="1560" y="22"/>
                      <a:pt x="1531" y="73"/>
                    </a:cubicBezTo>
                    <a:cubicBezTo>
                      <a:pt x="941" y="1235"/>
                      <a:pt x="167" y="2581"/>
                      <a:pt x="1" y="3909"/>
                    </a:cubicBezTo>
                    <a:cubicBezTo>
                      <a:pt x="1" y="3918"/>
                      <a:pt x="10" y="3923"/>
                      <a:pt x="21" y="3923"/>
                    </a:cubicBezTo>
                    <a:cubicBezTo>
                      <a:pt x="33" y="3923"/>
                      <a:pt x="47" y="3918"/>
                      <a:pt x="56" y="3909"/>
                    </a:cubicBezTo>
                    <a:cubicBezTo>
                      <a:pt x="775" y="2784"/>
                      <a:pt x="1181" y="1401"/>
                      <a:pt x="1771" y="221"/>
                    </a:cubicBezTo>
                    <a:cubicBezTo>
                      <a:pt x="1834" y="106"/>
                      <a:pt x="1740" y="1"/>
                      <a:pt x="16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7651300" y="3276263"/>
                <a:ext cx="11390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4556" h="1207" extrusionOk="0">
                    <a:moveTo>
                      <a:pt x="212" y="1"/>
                    </a:moveTo>
                    <a:cubicBezTo>
                      <a:pt x="60" y="1"/>
                      <a:pt x="1" y="236"/>
                      <a:pt x="185" y="303"/>
                    </a:cubicBezTo>
                    <a:cubicBezTo>
                      <a:pt x="1568" y="709"/>
                      <a:pt x="2988" y="1096"/>
                      <a:pt x="4426" y="1206"/>
                    </a:cubicBezTo>
                    <a:cubicBezTo>
                      <a:pt x="4537" y="1206"/>
                      <a:pt x="4556" y="1040"/>
                      <a:pt x="4463" y="1004"/>
                    </a:cubicBezTo>
                    <a:cubicBezTo>
                      <a:pt x="3043" y="672"/>
                      <a:pt x="1642" y="413"/>
                      <a:pt x="259" y="8"/>
                    </a:cubicBezTo>
                    <a:cubicBezTo>
                      <a:pt x="242" y="3"/>
                      <a:pt x="227" y="1"/>
                      <a:pt x="2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7561425" y="3157113"/>
                <a:ext cx="271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454" extrusionOk="0">
                    <a:moveTo>
                      <a:pt x="143" y="0"/>
                    </a:moveTo>
                    <a:cubicBezTo>
                      <a:pt x="67" y="0"/>
                      <a:pt x="1" y="82"/>
                      <a:pt x="55" y="164"/>
                    </a:cubicBezTo>
                    <a:cubicBezTo>
                      <a:pt x="184" y="403"/>
                      <a:pt x="332" y="643"/>
                      <a:pt x="479" y="883"/>
                    </a:cubicBezTo>
                    <a:cubicBezTo>
                      <a:pt x="590" y="1086"/>
                      <a:pt x="738" y="1270"/>
                      <a:pt x="922" y="1436"/>
                    </a:cubicBezTo>
                    <a:cubicBezTo>
                      <a:pt x="938" y="1448"/>
                      <a:pt x="954" y="1453"/>
                      <a:pt x="970" y="1453"/>
                    </a:cubicBezTo>
                    <a:cubicBezTo>
                      <a:pt x="1030" y="1453"/>
                      <a:pt x="1084" y="1384"/>
                      <a:pt x="1070" y="1325"/>
                    </a:cubicBezTo>
                    <a:cubicBezTo>
                      <a:pt x="977" y="1067"/>
                      <a:pt x="848" y="846"/>
                      <a:pt x="682" y="662"/>
                    </a:cubicBezTo>
                    <a:cubicBezTo>
                      <a:pt x="535" y="440"/>
                      <a:pt x="387" y="238"/>
                      <a:pt x="221" y="35"/>
                    </a:cubicBezTo>
                    <a:cubicBezTo>
                      <a:pt x="197" y="11"/>
                      <a:pt x="169" y="0"/>
                      <a:pt x="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7591375" y="3198638"/>
                <a:ext cx="150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920" extrusionOk="0">
                    <a:moveTo>
                      <a:pt x="74" y="0"/>
                    </a:moveTo>
                    <a:cubicBezTo>
                      <a:pt x="39" y="0"/>
                      <a:pt x="1" y="30"/>
                      <a:pt x="1" y="70"/>
                    </a:cubicBezTo>
                    <a:cubicBezTo>
                      <a:pt x="19" y="236"/>
                      <a:pt x="74" y="384"/>
                      <a:pt x="148" y="513"/>
                    </a:cubicBezTo>
                    <a:cubicBezTo>
                      <a:pt x="222" y="660"/>
                      <a:pt x="314" y="808"/>
                      <a:pt x="443" y="900"/>
                    </a:cubicBezTo>
                    <a:cubicBezTo>
                      <a:pt x="461" y="913"/>
                      <a:pt x="479" y="919"/>
                      <a:pt x="497" y="919"/>
                    </a:cubicBezTo>
                    <a:cubicBezTo>
                      <a:pt x="554" y="919"/>
                      <a:pt x="600" y="860"/>
                      <a:pt x="572" y="789"/>
                    </a:cubicBezTo>
                    <a:cubicBezTo>
                      <a:pt x="517" y="660"/>
                      <a:pt x="443" y="513"/>
                      <a:pt x="351" y="402"/>
                    </a:cubicBezTo>
                    <a:cubicBezTo>
                      <a:pt x="277" y="273"/>
                      <a:pt x="203" y="144"/>
                      <a:pt x="111" y="15"/>
                    </a:cubicBezTo>
                    <a:cubicBezTo>
                      <a:pt x="101" y="5"/>
                      <a:pt x="88" y="0"/>
                      <a:pt x="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649475" y="3138263"/>
                <a:ext cx="115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668" extrusionOk="0">
                    <a:moveTo>
                      <a:pt x="413" y="0"/>
                    </a:moveTo>
                    <a:cubicBezTo>
                      <a:pt x="406" y="0"/>
                      <a:pt x="397" y="5"/>
                      <a:pt x="387" y="14"/>
                    </a:cubicBezTo>
                    <a:cubicBezTo>
                      <a:pt x="166" y="512"/>
                      <a:pt x="19" y="1028"/>
                      <a:pt x="0" y="1582"/>
                    </a:cubicBezTo>
                    <a:cubicBezTo>
                      <a:pt x="0" y="1639"/>
                      <a:pt x="40" y="1667"/>
                      <a:pt x="84" y="1667"/>
                    </a:cubicBezTo>
                    <a:cubicBezTo>
                      <a:pt x="124" y="1667"/>
                      <a:pt x="167" y="1644"/>
                      <a:pt x="184" y="1600"/>
                    </a:cubicBezTo>
                    <a:cubicBezTo>
                      <a:pt x="369" y="1102"/>
                      <a:pt x="461" y="549"/>
                      <a:pt x="424" y="14"/>
                    </a:cubicBezTo>
                    <a:cubicBezTo>
                      <a:pt x="424" y="5"/>
                      <a:pt x="420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7638400" y="3200538"/>
                <a:ext cx="97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1308" extrusionOk="0">
                    <a:moveTo>
                      <a:pt x="289" y="1"/>
                    </a:moveTo>
                    <a:cubicBezTo>
                      <a:pt x="263" y="1"/>
                      <a:pt x="232" y="20"/>
                      <a:pt x="222" y="49"/>
                    </a:cubicBezTo>
                    <a:cubicBezTo>
                      <a:pt x="74" y="418"/>
                      <a:pt x="1" y="824"/>
                      <a:pt x="37" y="1211"/>
                    </a:cubicBezTo>
                    <a:cubicBezTo>
                      <a:pt x="37" y="1274"/>
                      <a:pt x="85" y="1307"/>
                      <a:pt x="133" y="1307"/>
                    </a:cubicBezTo>
                    <a:cubicBezTo>
                      <a:pt x="169" y="1307"/>
                      <a:pt x="206" y="1288"/>
                      <a:pt x="222" y="1248"/>
                    </a:cubicBezTo>
                    <a:cubicBezTo>
                      <a:pt x="351" y="861"/>
                      <a:pt x="388" y="455"/>
                      <a:pt x="332" y="49"/>
                    </a:cubicBezTo>
                    <a:cubicBezTo>
                      <a:pt x="332" y="15"/>
                      <a:pt x="313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7662375" y="3252913"/>
                <a:ext cx="341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411" extrusionOk="0">
                    <a:moveTo>
                      <a:pt x="1253" y="0"/>
                    </a:moveTo>
                    <a:cubicBezTo>
                      <a:pt x="1248" y="0"/>
                      <a:pt x="1242" y="0"/>
                      <a:pt x="1236" y="1"/>
                    </a:cubicBezTo>
                    <a:cubicBezTo>
                      <a:pt x="812" y="1"/>
                      <a:pt x="406" y="94"/>
                      <a:pt x="56" y="278"/>
                    </a:cubicBezTo>
                    <a:cubicBezTo>
                      <a:pt x="0" y="315"/>
                      <a:pt x="19" y="389"/>
                      <a:pt x="74" y="407"/>
                    </a:cubicBezTo>
                    <a:cubicBezTo>
                      <a:pt x="124" y="409"/>
                      <a:pt x="174" y="410"/>
                      <a:pt x="224" y="410"/>
                    </a:cubicBezTo>
                    <a:cubicBezTo>
                      <a:pt x="579" y="410"/>
                      <a:pt x="931" y="352"/>
                      <a:pt x="1254" y="223"/>
                    </a:cubicBezTo>
                    <a:cubicBezTo>
                      <a:pt x="1360" y="170"/>
                      <a:pt x="1365" y="0"/>
                      <a:pt x="12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711250" y="3243663"/>
                <a:ext cx="289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367" extrusionOk="0">
                    <a:moveTo>
                      <a:pt x="1034" y="1"/>
                    </a:moveTo>
                    <a:cubicBezTo>
                      <a:pt x="1028" y="1"/>
                      <a:pt x="1021" y="1"/>
                      <a:pt x="1014" y="3"/>
                    </a:cubicBezTo>
                    <a:cubicBezTo>
                      <a:pt x="830" y="39"/>
                      <a:pt x="645" y="76"/>
                      <a:pt x="461" y="95"/>
                    </a:cubicBezTo>
                    <a:cubicBezTo>
                      <a:pt x="369" y="95"/>
                      <a:pt x="277" y="113"/>
                      <a:pt x="184" y="113"/>
                    </a:cubicBezTo>
                    <a:cubicBezTo>
                      <a:pt x="129" y="132"/>
                      <a:pt x="92" y="187"/>
                      <a:pt x="37" y="205"/>
                    </a:cubicBezTo>
                    <a:cubicBezTo>
                      <a:pt x="0" y="205"/>
                      <a:pt x="0" y="242"/>
                      <a:pt x="37" y="242"/>
                    </a:cubicBezTo>
                    <a:cubicBezTo>
                      <a:pt x="92" y="279"/>
                      <a:pt x="111" y="334"/>
                      <a:pt x="184" y="353"/>
                    </a:cubicBezTo>
                    <a:cubicBezTo>
                      <a:pt x="240" y="362"/>
                      <a:pt x="295" y="367"/>
                      <a:pt x="350" y="367"/>
                    </a:cubicBezTo>
                    <a:cubicBezTo>
                      <a:pt x="406" y="367"/>
                      <a:pt x="461" y="362"/>
                      <a:pt x="516" y="353"/>
                    </a:cubicBezTo>
                    <a:cubicBezTo>
                      <a:pt x="719" y="334"/>
                      <a:pt x="922" y="279"/>
                      <a:pt x="1088" y="169"/>
                    </a:cubicBezTo>
                    <a:cubicBezTo>
                      <a:pt x="1156" y="100"/>
                      <a:pt x="1114" y="1"/>
                      <a:pt x="10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7500550" y="3253838"/>
                <a:ext cx="38300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313" extrusionOk="0">
                    <a:moveTo>
                      <a:pt x="870" y="0"/>
                    </a:moveTo>
                    <a:cubicBezTo>
                      <a:pt x="586" y="0"/>
                      <a:pt x="302" y="42"/>
                      <a:pt x="38" y="130"/>
                    </a:cubicBezTo>
                    <a:cubicBezTo>
                      <a:pt x="1" y="130"/>
                      <a:pt x="1" y="186"/>
                      <a:pt x="38" y="186"/>
                    </a:cubicBezTo>
                    <a:cubicBezTo>
                      <a:pt x="291" y="270"/>
                      <a:pt x="562" y="312"/>
                      <a:pt x="833" y="312"/>
                    </a:cubicBezTo>
                    <a:cubicBezTo>
                      <a:pt x="1037" y="312"/>
                      <a:pt x="1242" y="288"/>
                      <a:pt x="1439" y="241"/>
                    </a:cubicBezTo>
                    <a:cubicBezTo>
                      <a:pt x="1531" y="223"/>
                      <a:pt x="1531" y="93"/>
                      <a:pt x="1439" y="57"/>
                    </a:cubicBezTo>
                    <a:cubicBezTo>
                      <a:pt x="1253" y="19"/>
                      <a:pt x="1062" y="0"/>
                      <a:pt x="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7560025" y="3250513"/>
                <a:ext cx="3230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347" extrusionOk="0">
                    <a:moveTo>
                      <a:pt x="714" y="1"/>
                    </a:moveTo>
                    <a:cubicBezTo>
                      <a:pt x="679" y="1"/>
                      <a:pt x="644" y="2"/>
                      <a:pt x="609" y="5"/>
                    </a:cubicBezTo>
                    <a:cubicBezTo>
                      <a:pt x="548" y="5"/>
                      <a:pt x="478" y="1"/>
                      <a:pt x="407" y="1"/>
                    </a:cubicBezTo>
                    <a:cubicBezTo>
                      <a:pt x="265" y="1"/>
                      <a:pt x="117" y="17"/>
                      <a:pt x="19" y="116"/>
                    </a:cubicBezTo>
                    <a:cubicBezTo>
                      <a:pt x="1" y="134"/>
                      <a:pt x="1" y="134"/>
                      <a:pt x="19" y="153"/>
                    </a:cubicBezTo>
                    <a:cubicBezTo>
                      <a:pt x="167" y="245"/>
                      <a:pt x="351" y="282"/>
                      <a:pt x="517" y="282"/>
                    </a:cubicBezTo>
                    <a:cubicBezTo>
                      <a:pt x="677" y="295"/>
                      <a:pt x="865" y="347"/>
                      <a:pt x="1034" y="347"/>
                    </a:cubicBezTo>
                    <a:cubicBezTo>
                      <a:pt x="1099" y="347"/>
                      <a:pt x="1161" y="339"/>
                      <a:pt x="1218" y="319"/>
                    </a:cubicBezTo>
                    <a:cubicBezTo>
                      <a:pt x="1273" y="282"/>
                      <a:pt x="1291" y="208"/>
                      <a:pt x="1255" y="153"/>
                    </a:cubicBezTo>
                    <a:cubicBezTo>
                      <a:pt x="1084" y="44"/>
                      <a:pt x="900" y="1"/>
                      <a:pt x="7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7546575" y="3324213"/>
                <a:ext cx="24300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813" extrusionOk="0">
                    <a:moveTo>
                      <a:pt x="864" y="0"/>
                    </a:moveTo>
                    <a:cubicBezTo>
                      <a:pt x="854" y="0"/>
                      <a:pt x="844" y="2"/>
                      <a:pt x="834" y="8"/>
                    </a:cubicBezTo>
                    <a:cubicBezTo>
                      <a:pt x="649" y="137"/>
                      <a:pt x="483" y="266"/>
                      <a:pt x="317" y="395"/>
                    </a:cubicBezTo>
                    <a:cubicBezTo>
                      <a:pt x="244" y="469"/>
                      <a:pt x="170" y="542"/>
                      <a:pt x="96" y="635"/>
                    </a:cubicBezTo>
                    <a:cubicBezTo>
                      <a:pt x="59" y="671"/>
                      <a:pt x="59" y="745"/>
                      <a:pt x="22" y="782"/>
                    </a:cubicBezTo>
                    <a:cubicBezTo>
                      <a:pt x="1" y="804"/>
                      <a:pt x="4" y="813"/>
                      <a:pt x="15" y="813"/>
                    </a:cubicBezTo>
                    <a:cubicBezTo>
                      <a:pt x="22" y="813"/>
                      <a:pt x="33" y="808"/>
                      <a:pt x="41" y="801"/>
                    </a:cubicBezTo>
                    <a:cubicBezTo>
                      <a:pt x="59" y="801"/>
                      <a:pt x="170" y="764"/>
                      <a:pt x="225" y="745"/>
                    </a:cubicBezTo>
                    <a:cubicBezTo>
                      <a:pt x="299" y="671"/>
                      <a:pt x="391" y="616"/>
                      <a:pt x="465" y="542"/>
                    </a:cubicBezTo>
                    <a:cubicBezTo>
                      <a:pt x="631" y="432"/>
                      <a:pt x="778" y="284"/>
                      <a:pt x="907" y="137"/>
                    </a:cubicBezTo>
                    <a:cubicBezTo>
                      <a:pt x="971" y="89"/>
                      <a:pt x="925" y="0"/>
                      <a:pt x="8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7580900" y="3298063"/>
                <a:ext cx="2097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839" h="619" extrusionOk="0">
                    <a:moveTo>
                      <a:pt x="735" y="0"/>
                    </a:moveTo>
                    <a:cubicBezTo>
                      <a:pt x="728" y="0"/>
                      <a:pt x="722" y="1"/>
                      <a:pt x="715" y="2"/>
                    </a:cubicBezTo>
                    <a:cubicBezTo>
                      <a:pt x="567" y="39"/>
                      <a:pt x="420" y="113"/>
                      <a:pt x="309" y="224"/>
                    </a:cubicBezTo>
                    <a:cubicBezTo>
                      <a:pt x="198" y="334"/>
                      <a:pt x="88" y="445"/>
                      <a:pt x="14" y="593"/>
                    </a:cubicBezTo>
                    <a:cubicBezTo>
                      <a:pt x="1" y="606"/>
                      <a:pt x="15" y="619"/>
                      <a:pt x="32" y="619"/>
                    </a:cubicBezTo>
                    <a:cubicBezTo>
                      <a:pt x="38" y="619"/>
                      <a:pt x="45" y="616"/>
                      <a:pt x="51" y="611"/>
                    </a:cubicBezTo>
                    <a:cubicBezTo>
                      <a:pt x="254" y="408"/>
                      <a:pt x="549" y="316"/>
                      <a:pt x="770" y="150"/>
                    </a:cubicBezTo>
                    <a:cubicBezTo>
                      <a:pt x="838" y="99"/>
                      <a:pt x="812" y="0"/>
                      <a:pt x="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7685800" y="3325963"/>
                <a:ext cx="3162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909" extrusionOk="0">
                    <a:moveTo>
                      <a:pt x="143" y="0"/>
                    </a:moveTo>
                    <a:cubicBezTo>
                      <a:pt x="56" y="0"/>
                      <a:pt x="1" y="130"/>
                      <a:pt x="96" y="177"/>
                    </a:cubicBezTo>
                    <a:cubicBezTo>
                      <a:pt x="428" y="399"/>
                      <a:pt x="741" y="675"/>
                      <a:pt x="1092" y="896"/>
                    </a:cubicBezTo>
                    <a:cubicBezTo>
                      <a:pt x="1106" y="905"/>
                      <a:pt x="1120" y="909"/>
                      <a:pt x="1133" y="909"/>
                    </a:cubicBezTo>
                    <a:cubicBezTo>
                      <a:pt x="1208" y="909"/>
                      <a:pt x="1265" y="793"/>
                      <a:pt x="1202" y="731"/>
                    </a:cubicBezTo>
                    <a:cubicBezTo>
                      <a:pt x="926" y="417"/>
                      <a:pt x="576" y="177"/>
                      <a:pt x="188" y="11"/>
                    </a:cubicBezTo>
                    <a:cubicBezTo>
                      <a:pt x="173" y="4"/>
                      <a:pt x="158" y="0"/>
                      <a:pt x="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7692900" y="3189438"/>
                <a:ext cx="58150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1698" extrusionOk="0">
                    <a:moveTo>
                      <a:pt x="2211" y="1"/>
                    </a:moveTo>
                    <a:cubicBezTo>
                      <a:pt x="2198" y="1"/>
                      <a:pt x="2185" y="5"/>
                      <a:pt x="2172" y="14"/>
                    </a:cubicBezTo>
                    <a:cubicBezTo>
                      <a:pt x="1453" y="567"/>
                      <a:pt x="753" y="1176"/>
                      <a:pt x="15" y="1674"/>
                    </a:cubicBezTo>
                    <a:cubicBezTo>
                      <a:pt x="0" y="1674"/>
                      <a:pt x="9" y="1697"/>
                      <a:pt x="23" y="1697"/>
                    </a:cubicBezTo>
                    <a:cubicBezTo>
                      <a:pt x="26" y="1697"/>
                      <a:pt x="30" y="1696"/>
                      <a:pt x="33" y="1692"/>
                    </a:cubicBezTo>
                    <a:cubicBezTo>
                      <a:pt x="845" y="1268"/>
                      <a:pt x="1582" y="752"/>
                      <a:pt x="2265" y="143"/>
                    </a:cubicBezTo>
                    <a:cubicBezTo>
                      <a:pt x="2326" y="97"/>
                      <a:pt x="2273" y="1"/>
                      <a:pt x="22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7705557" y="3268578"/>
                <a:ext cx="705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292" extrusionOk="0">
                    <a:moveTo>
                      <a:pt x="890" y="0"/>
                    </a:moveTo>
                    <a:cubicBezTo>
                      <a:pt x="607" y="0"/>
                      <a:pt x="328" y="11"/>
                      <a:pt x="55" y="40"/>
                    </a:cubicBezTo>
                    <a:cubicBezTo>
                      <a:pt x="19" y="40"/>
                      <a:pt x="0" y="95"/>
                      <a:pt x="37" y="114"/>
                    </a:cubicBezTo>
                    <a:cubicBezTo>
                      <a:pt x="495" y="243"/>
                      <a:pt x="997" y="292"/>
                      <a:pt x="1495" y="292"/>
                    </a:cubicBezTo>
                    <a:cubicBezTo>
                      <a:pt x="1918" y="292"/>
                      <a:pt x="2339" y="257"/>
                      <a:pt x="2729" y="206"/>
                    </a:cubicBezTo>
                    <a:cubicBezTo>
                      <a:pt x="2821" y="187"/>
                      <a:pt x="2821" y="77"/>
                      <a:pt x="2729" y="77"/>
                    </a:cubicBezTo>
                    <a:cubicBezTo>
                      <a:pt x="2135" y="51"/>
                      <a:pt x="1506" y="0"/>
                      <a:pt x="8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7682650" y="3096613"/>
                <a:ext cx="40650" cy="76950"/>
              </a:xfrm>
              <a:custGeom>
                <a:avLst/>
                <a:gdLst/>
                <a:ahLst/>
                <a:cxnLst/>
                <a:rect l="l" t="t" r="r" b="b"/>
                <a:pathLst>
                  <a:path w="1626" h="3078" extrusionOk="0">
                    <a:moveTo>
                      <a:pt x="1498" y="1"/>
                    </a:moveTo>
                    <a:cubicBezTo>
                      <a:pt x="1470" y="1"/>
                      <a:pt x="1442" y="12"/>
                      <a:pt x="1421" y="39"/>
                    </a:cubicBezTo>
                    <a:cubicBezTo>
                      <a:pt x="757" y="961"/>
                      <a:pt x="370" y="1994"/>
                      <a:pt x="1" y="3063"/>
                    </a:cubicBezTo>
                    <a:cubicBezTo>
                      <a:pt x="1" y="3072"/>
                      <a:pt x="5" y="3077"/>
                      <a:pt x="12" y="3077"/>
                    </a:cubicBezTo>
                    <a:cubicBezTo>
                      <a:pt x="19" y="3077"/>
                      <a:pt x="28" y="3072"/>
                      <a:pt x="38" y="3063"/>
                    </a:cubicBezTo>
                    <a:cubicBezTo>
                      <a:pt x="480" y="2049"/>
                      <a:pt x="997" y="1072"/>
                      <a:pt x="1587" y="131"/>
                    </a:cubicBezTo>
                    <a:cubicBezTo>
                      <a:pt x="1626" y="66"/>
                      <a:pt x="1563" y="1"/>
                      <a:pt x="14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7622275" y="3065763"/>
                <a:ext cx="1337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187" extrusionOk="0">
                    <a:moveTo>
                      <a:pt x="96" y="0"/>
                    </a:moveTo>
                    <a:cubicBezTo>
                      <a:pt x="49" y="0"/>
                      <a:pt x="0" y="33"/>
                      <a:pt x="0" y="93"/>
                    </a:cubicBezTo>
                    <a:cubicBezTo>
                      <a:pt x="111" y="1107"/>
                      <a:pt x="37" y="2158"/>
                      <a:pt x="203" y="3172"/>
                    </a:cubicBezTo>
                    <a:cubicBezTo>
                      <a:pt x="203" y="3182"/>
                      <a:pt x="212" y="3186"/>
                      <a:pt x="221" y="3186"/>
                    </a:cubicBezTo>
                    <a:cubicBezTo>
                      <a:pt x="231" y="3186"/>
                      <a:pt x="240" y="3182"/>
                      <a:pt x="240" y="3172"/>
                    </a:cubicBezTo>
                    <a:cubicBezTo>
                      <a:pt x="535" y="2195"/>
                      <a:pt x="350" y="1033"/>
                      <a:pt x="184" y="74"/>
                    </a:cubicBezTo>
                    <a:cubicBezTo>
                      <a:pt x="176" y="24"/>
                      <a:pt x="137" y="0"/>
                      <a:pt x="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7566425" y="3098938"/>
                <a:ext cx="27750" cy="63400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536" extrusionOk="0">
                    <a:moveTo>
                      <a:pt x="129" y="0"/>
                    </a:moveTo>
                    <a:cubicBezTo>
                      <a:pt x="63" y="0"/>
                      <a:pt x="1" y="65"/>
                      <a:pt x="40" y="130"/>
                    </a:cubicBezTo>
                    <a:cubicBezTo>
                      <a:pt x="390" y="923"/>
                      <a:pt x="667" y="1753"/>
                      <a:pt x="1035" y="2528"/>
                    </a:cubicBezTo>
                    <a:cubicBezTo>
                      <a:pt x="1041" y="2533"/>
                      <a:pt x="1048" y="2535"/>
                      <a:pt x="1056" y="2535"/>
                    </a:cubicBezTo>
                    <a:cubicBezTo>
                      <a:pt x="1074" y="2535"/>
                      <a:pt x="1096" y="2522"/>
                      <a:pt x="1109" y="2509"/>
                    </a:cubicBezTo>
                    <a:cubicBezTo>
                      <a:pt x="999" y="1624"/>
                      <a:pt x="685" y="776"/>
                      <a:pt x="206" y="38"/>
                    </a:cubicBezTo>
                    <a:cubicBezTo>
                      <a:pt x="184" y="11"/>
                      <a:pt x="156" y="0"/>
                      <a:pt x="1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7493350" y="3113788"/>
                <a:ext cx="6247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658" extrusionOk="0">
                    <a:moveTo>
                      <a:pt x="94" y="1"/>
                    </a:moveTo>
                    <a:cubicBezTo>
                      <a:pt x="32" y="1"/>
                      <a:pt x="1" y="85"/>
                      <a:pt x="31" y="145"/>
                    </a:cubicBezTo>
                    <a:cubicBezTo>
                      <a:pt x="400" y="606"/>
                      <a:pt x="842" y="975"/>
                      <a:pt x="1248" y="1399"/>
                    </a:cubicBezTo>
                    <a:cubicBezTo>
                      <a:pt x="1617" y="1841"/>
                      <a:pt x="2022" y="2247"/>
                      <a:pt x="2428" y="2653"/>
                    </a:cubicBezTo>
                    <a:cubicBezTo>
                      <a:pt x="2439" y="2656"/>
                      <a:pt x="2448" y="2658"/>
                      <a:pt x="2456" y="2658"/>
                    </a:cubicBezTo>
                    <a:cubicBezTo>
                      <a:pt x="2489" y="2658"/>
                      <a:pt x="2498" y="2631"/>
                      <a:pt x="2483" y="2616"/>
                    </a:cubicBezTo>
                    <a:cubicBezTo>
                      <a:pt x="2188" y="2100"/>
                      <a:pt x="1819" y="1639"/>
                      <a:pt x="1414" y="1233"/>
                    </a:cubicBezTo>
                    <a:cubicBezTo>
                      <a:pt x="1026" y="772"/>
                      <a:pt x="602" y="366"/>
                      <a:pt x="141" y="16"/>
                    </a:cubicBezTo>
                    <a:cubicBezTo>
                      <a:pt x="124" y="5"/>
                      <a:pt x="108" y="1"/>
                      <a:pt x="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7446325" y="3198488"/>
                <a:ext cx="86400" cy="310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240" extrusionOk="0">
                    <a:moveTo>
                      <a:pt x="141" y="1"/>
                    </a:moveTo>
                    <a:cubicBezTo>
                      <a:pt x="43" y="1"/>
                      <a:pt x="0" y="135"/>
                      <a:pt x="105" y="187"/>
                    </a:cubicBezTo>
                    <a:cubicBezTo>
                      <a:pt x="1193" y="500"/>
                      <a:pt x="2244" y="924"/>
                      <a:pt x="3332" y="1238"/>
                    </a:cubicBezTo>
                    <a:cubicBezTo>
                      <a:pt x="3337" y="1239"/>
                      <a:pt x="3343" y="1240"/>
                      <a:pt x="3348" y="1240"/>
                    </a:cubicBezTo>
                    <a:cubicBezTo>
                      <a:pt x="3413" y="1240"/>
                      <a:pt x="3455" y="1143"/>
                      <a:pt x="3387" y="1109"/>
                    </a:cubicBezTo>
                    <a:cubicBezTo>
                      <a:pt x="2410" y="519"/>
                      <a:pt x="1266" y="205"/>
                      <a:pt x="160" y="2"/>
                    </a:cubicBezTo>
                    <a:cubicBezTo>
                      <a:pt x="153" y="1"/>
                      <a:pt x="147" y="1"/>
                      <a:pt x="1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7444775" y="3278288"/>
                <a:ext cx="76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35" extrusionOk="0">
                    <a:moveTo>
                      <a:pt x="2066" y="1"/>
                    </a:moveTo>
                    <a:cubicBezTo>
                      <a:pt x="1414" y="1"/>
                      <a:pt x="763" y="50"/>
                      <a:pt x="111" y="148"/>
                    </a:cubicBezTo>
                    <a:cubicBezTo>
                      <a:pt x="1" y="148"/>
                      <a:pt x="1" y="332"/>
                      <a:pt x="111" y="332"/>
                    </a:cubicBezTo>
                    <a:cubicBezTo>
                      <a:pt x="193" y="334"/>
                      <a:pt x="275" y="335"/>
                      <a:pt x="357" y="335"/>
                    </a:cubicBezTo>
                    <a:cubicBezTo>
                      <a:pt x="1253" y="335"/>
                      <a:pt x="2148" y="243"/>
                      <a:pt x="3043" y="74"/>
                    </a:cubicBezTo>
                    <a:cubicBezTo>
                      <a:pt x="3043" y="74"/>
                      <a:pt x="3043" y="37"/>
                      <a:pt x="3043" y="37"/>
                    </a:cubicBezTo>
                    <a:cubicBezTo>
                      <a:pt x="2717" y="13"/>
                      <a:pt x="2392" y="1"/>
                      <a:pt x="20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7458900" y="3320563"/>
                <a:ext cx="68225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1288" extrusionOk="0">
                    <a:moveTo>
                      <a:pt x="2631" y="0"/>
                    </a:moveTo>
                    <a:cubicBezTo>
                      <a:pt x="2623" y="0"/>
                      <a:pt x="2615" y="2"/>
                      <a:pt x="2607" y="6"/>
                    </a:cubicBezTo>
                    <a:cubicBezTo>
                      <a:pt x="1759" y="356"/>
                      <a:pt x="929" y="670"/>
                      <a:pt x="99" y="1057"/>
                    </a:cubicBezTo>
                    <a:cubicBezTo>
                      <a:pt x="1" y="1106"/>
                      <a:pt x="49" y="1287"/>
                      <a:pt x="164" y="1287"/>
                    </a:cubicBezTo>
                    <a:cubicBezTo>
                      <a:pt x="179" y="1287"/>
                      <a:pt x="194" y="1284"/>
                      <a:pt x="210" y="1278"/>
                    </a:cubicBezTo>
                    <a:cubicBezTo>
                      <a:pt x="1040" y="947"/>
                      <a:pt x="1833" y="522"/>
                      <a:pt x="2663" y="154"/>
                    </a:cubicBezTo>
                    <a:cubicBezTo>
                      <a:pt x="2728" y="121"/>
                      <a:pt x="2692" y="0"/>
                      <a:pt x="2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7540550" y="3345013"/>
                <a:ext cx="50300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2012" h="2693" extrusionOk="0">
                    <a:moveTo>
                      <a:pt x="1962" y="0"/>
                    </a:moveTo>
                    <a:cubicBezTo>
                      <a:pt x="1955" y="0"/>
                      <a:pt x="1948" y="2"/>
                      <a:pt x="1941" y="5"/>
                    </a:cubicBezTo>
                    <a:cubicBezTo>
                      <a:pt x="1259" y="780"/>
                      <a:pt x="540" y="1610"/>
                      <a:pt x="42" y="2532"/>
                    </a:cubicBezTo>
                    <a:cubicBezTo>
                      <a:pt x="0" y="2602"/>
                      <a:pt x="75" y="2692"/>
                      <a:pt x="153" y="2692"/>
                    </a:cubicBezTo>
                    <a:cubicBezTo>
                      <a:pt x="178" y="2692"/>
                      <a:pt x="204" y="2683"/>
                      <a:pt x="226" y="2661"/>
                    </a:cubicBezTo>
                    <a:cubicBezTo>
                      <a:pt x="872" y="1849"/>
                      <a:pt x="1407" y="909"/>
                      <a:pt x="1997" y="42"/>
                    </a:cubicBezTo>
                    <a:cubicBezTo>
                      <a:pt x="2012" y="27"/>
                      <a:pt x="1990" y="0"/>
                      <a:pt x="19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7680825" y="3357113"/>
                <a:ext cx="29950" cy="398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592" extrusionOk="0">
                    <a:moveTo>
                      <a:pt x="92" y="1"/>
                    </a:moveTo>
                    <a:cubicBezTo>
                      <a:pt x="74" y="1"/>
                      <a:pt x="55" y="1"/>
                      <a:pt x="37" y="19"/>
                    </a:cubicBezTo>
                    <a:cubicBezTo>
                      <a:pt x="0" y="277"/>
                      <a:pt x="240" y="536"/>
                      <a:pt x="369" y="738"/>
                    </a:cubicBezTo>
                    <a:cubicBezTo>
                      <a:pt x="535" y="1033"/>
                      <a:pt x="738" y="1292"/>
                      <a:pt x="959" y="1550"/>
                    </a:cubicBezTo>
                    <a:cubicBezTo>
                      <a:pt x="983" y="1579"/>
                      <a:pt x="1013" y="1592"/>
                      <a:pt x="1042" y="1592"/>
                    </a:cubicBezTo>
                    <a:cubicBezTo>
                      <a:pt x="1122" y="1592"/>
                      <a:pt x="1197" y="1497"/>
                      <a:pt x="1143" y="1402"/>
                    </a:cubicBezTo>
                    <a:cubicBezTo>
                      <a:pt x="959" y="1126"/>
                      <a:pt x="756" y="849"/>
                      <a:pt x="553" y="572"/>
                    </a:cubicBezTo>
                    <a:cubicBezTo>
                      <a:pt x="424" y="388"/>
                      <a:pt x="313" y="75"/>
                      <a:pt x="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7655725" y="3292288"/>
                <a:ext cx="26225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866" extrusionOk="0">
                    <a:moveTo>
                      <a:pt x="106" y="1"/>
                    </a:moveTo>
                    <a:cubicBezTo>
                      <a:pt x="49" y="1"/>
                      <a:pt x="0" y="57"/>
                      <a:pt x="27" y="123"/>
                    </a:cubicBezTo>
                    <a:cubicBezTo>
                      <a:pt x="211" y="455"/>
                      <a:pt x="506" y="713"/>
                      <a:pt x="856" y="860"/>
                    </a:cubicBezTo>
                    <a:cubicBezTo>
                      <a:pt x="869" y="864"/>
                      <a:pt x="881" y="866"/>
                      <a:pt x="893" y="866"/>
                    </a:cubicBezTo>
                    <a:cubicBezTo>
                      <a:pt x="998" y="866"/>
                      <a:pt x="1049" y="724"/>
                      <a:pt x="949" y="658"/>
                    </a:cubicBezTo>
                    <a:cubicBezTo>
                      <a:pt x="672" y="473"/>
                      <a:pt x="414" y="252"/>
                      <a:pt x="174" y="31"/>
                    </a:cubicBezTo>
                    <a:cubicBezTo>
                      <a:pt x="153" y="10"/>
                      <a:pt x="129" y="1"/>
                      <a:pt x="1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113496" y="182327"/>
            <a:ext cx="1180374" cy="1435123"/>
            <a:chOff x="113496" y="182327"/>
            <a:chExt cx="1180374" cy="1435123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184660" y="182327"/>
              <a:ext cx="944034" cy="903175"/>
              <a:chOff x="2385200" y="76600"/>
              <a:chExt cx="1233225" cy="1179850"/>
            </a:xfrm>
          </p:grpSpPr>
          <p:grpSp>
            <p:nvGrpSpPr>
              <p:cNvPr id="152" name="Google Shape;152;p2"/>
              <p:cNvGrpSpPr/>
              <p:nvPr/>
            </p:nvGrpSpPr>
            <p:grpSpPr>
              <a:xfrm>
                <a:off x="2385200" y="172325"/>
                <a:ext cx="1177975" cy="1084125"/>
                <a:chOff x="2385200" y="172325"/>
                <a:chExt cx="1177975" cy="1084125"/>
              </a:xfrm>
            </p:grpSpPr>
            <p:sp>
              <p:nvSpPr>
                <p:cNvPr id="153" name="Google Shape;153;p2"/>
                <p:cNvSpPr/>
                <p:nvPr/>
              </p:nvSpPr>
              <p:spPr>
                <a:xfrm>
                  <a:off x="2708500" y="429300"/>
                  <a:ext cx="354275" cy="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1" h="3319" extrusionOk="0">
                      <a:moveTo>
                        <a:pt x="7094" y="0"/>
                      </a:moveTo>
                      <a:cubicBezTo>
                        <a:pt x="7027" y="0"/>
                        <a:pt x="6959" y="1"/>
                        <a:pt x="6892" y="2"/>
                      </a:cubicBezTo>
                      <a:cubicBezTo>
                        <a:pt x="4808" y="2"/>
                        <a:pt x="1157" y="481"/>
                        <a:pt x="143" y="2639"/>
                      </a:cubicBezTo>
                      <a:cubicBezTo>
                        <a:pt x="0" y="2924"/>
                        <a:pt x="239" y="3318"/>
                        <a:pt x="543" y="3318"/>
                      </a:cubicBezTo>
                      <a:cubicBezTo>
                        <a:pt x="592" y="3318"/>
                        <a:pt x="644" y="3308"/>
                        <a:pt x="696" y="3284"/>
                      </a:cubicBezTo>
                      <a:cubicBezTo>
                        <a:pt x="1673" y="2823"/>
                        <a:pt x="2521" y="2196"/>
                        <a:pt x="3554" y="1827"/>
                      </a:cubicBezTo>
                      <a:cubicBezTo>
                        <a:pt x="4716" y="1403"/>
                        <a:pt x="5933" y="1108"/>
                        <a:pt x="7168" y="998"/>
                      </a:cubicBezTo>
                      <a:cubicBezTo>
                        <a:pt x="7496" y="972"/>
                        <a:pt x="7825" y="959"/>
                        <a:pt x="8155" y="959"/>
                      </a:cubicBezTo>
                      <a:cubicBezTo>
                        <a:pt x="9012" y="959"/>
                        <a:pt x="9870" y="1046"/>
                        <a:pt x="10709" y="1219"/>
                      </a:cubicBezTo>
                      <a:cubicBezTo>
                        <a:pt x="11871" y="1440"/>
                        <a:pt x="12903" y="1920"/>
                        <a:pt x="14028" y="2178"/>
                      </a:cubicBezTo>
                      <a:cubicBezTo>
                        <a:pt x="14035" y="2179"/>
                        <a:pt x="14042" y="2180"/>
                        <a:pt x="14048" y="2180"/>
                      </a:cubicBezTo>
                      <a:cubicBezTo>
                        <a:pt x="14128" y="2180"/>
                        <a:pt x="14170" y="2081"/>
                        <a:pt x="14102" y="2030"/>
                      </a:cubicBezTo>
                      <a:cubicBezTo>
                        <a:pt x="13272" y="1274"/>
                        <a:pt x="11926" y="795"/>
                        <a:pt x="10856" y="481"/>
                      </a:cubicBezTo>
                      <a:cubicBezTo>
                        <a:pt x="9630" y="166"/>
                        <a:pt x="8371" y="0"/>
                        <a:pt x="7094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3255700" y="391700"/>
                  <a:ext cx="307475" cy="5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9" h="2328" extrusionOk="0">
                      <a:moveTo>
                        <a:pt x="6364" y="1"/>
                      </a:moveTo>
                      <a:cubicBezTo>
                        <a:pt x="4199" y="1"/>
                        <a:pt x="1990" y="546"/>
                        <a:pt x="88" y="1358"/>
                      </a:cubicBezTo>
                      <a:cubicBezTo>
                        <a:pt x="1" y="1393"/>
                        <a:pt x="13" y="1544"/>
                        <a:pt x="108" y="1544"/>
                      </a:cubicBezTo>
                      <a:cubicBezTo>
                        <a:pt x="113" y="1544"/>
                        <a:pt x="119" y="1544"/>
                        <a:pt x="125" y="1543"/>
                      </a:cubicBezTo>
                      <a:cubicBezTo>
                        <a:pt x="2104" y="1134"/>
                        <a:pt x="4012" y="770"/>
                        <a:pt x="5883" y="770"/>
                      </a:cubicBezTo>
                      <a:cubicBezTo>
                        <a:pt x="7813" y="770"/>
                        <a:pt x="9704" y="1157"/>
                        <a:pt x="11595" y="2280"/>
                      </a:cubicBezTo>
                      <a:cubicBezTo>
                        <a:pt x="11650" y="2313"/>
                        <a:pt x="11705" y="2328"/>
                        <a:pt x="11758" y="2328"/>
                      </a:cubicBezTo>
                      <a:cubicBezTo>
                        <a:pt x="12063" y="2328"/>
                        <a:pt x="12298" y="1855"/>
                        <a:pt x="12000" y="1635"/>
                      </a:cubicBezTo>
                      <a:cubicBezTo>
                        <a:pt x="10348" y="471"/>
                        <a:pt x="8375" y="1"/>
                        <a:pt x="6364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3109575" y="515625"/>
                  <a:ext cx="119750" cy="45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" h="18199" extrusionOk="0">
                      <a:moveTo>
                        <a:pt x="54" y="1"/>
                      </a:moveTo>
                      <a:cubicBezTo>
                        <a:pt x="25" y="1"/>
                        <a:pt x="0" y="31"/>
                        <a:pt x="14" y="71"/>
                      </a:cubicBezTo>
                      <a:cubicBezTo>
                        <a:pt x="1581" y="2671"/>
                        <a:pt x="2282" y="5732"/>
                        <a:pt x="2282" y="8756"/>
                      </a:cubicBezTo>
                      <a:cubicBezTo>
                        <a:pt x="2282" y="11836"/>
                        <a:pt x="1397" y="14528"/>
                        <a:pt x="272" y="17331"/>
                      </a:cubicBezTo>
                      <a:cubicBezTo>
                        <a:pt x="98" y="17745"/>
                        <a:pt x="477" y="18199"/>
                        <a:pt x="839" y="18199"/>
                      </a:cubicBezTo>
                      <a:cubicBezTo>
                        <a:pt x="976" y="18199"/>
                        <a:pt x="1111" y="18133"/>
                        <a:pt x="1212" y="17976"/>
                      </a:cubicBezTo>
                      <a:cubicBezTo>
                        <a:pt x="4790" y="12573"/>
                        <a:pt x="3517" y="5087"/>
                        <a:pt x="87" y="16"/>
                      </a:cubicBezTo>
                      <a:cubicBezTo>
                        <a:pt x="77" y="5"/>
                        <a:pt x="65" y="1"/>
                        <a:pt x="54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2385200" y="672375"/>
                  <a:ext cx="381200" cy="5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8" h="23363" extrusionOk="0">
                      <a:moveTo>
                        <a:pt x="14627" y="1"/>
                      </a:moveTo>
                      <a:cubicBezTo>
                        <a:pt x="14555" y="1"/>
                        <a:pt x="14479" y="22"/>
                        <a:pt x="14402" y="71"/>
                      </a:cubicBezTo>
                      <a:cubicBezTo>
                        <a:pt x="12429" y="1288"/>
                        <a:pt x="10475" y="2523"/>
                        <a:pt x="8760" y="4109"/>
                      </a:cubicBezTo>
                      <a:cubicBezTo>
                        <a:pt x="6916" y="5805"/>
                        <a:pt x="5533" y="7760"/>
                        <a:pt x="4389" y="9973"/>
                      </a:cubicBezTo>
                      <a:cubicBezTo>
                        <a:pt x="2250" y="14030"/>
                        <a:pt x="19" y="18621"/>
                        <a:pt x="1" y="23287"/>
                      </a:cubicBezTo>
                      <a:cubicBezTo>
                        <a:pt x="1" y="23335"/>
                        <a:pt x="46" y="23363"/>
                        <a:pt x="92" y="23363"/>
                      </a:cubicBezTo>
                      <a:cubicBezTo>
                        <a:pt x="134" y="23363"/>
                        <a:pt x="176" y="23340"/>
                        <a:pt x="185" y="23287"/>
                      </a:cubicBezTo>
                      <a:cubicBezTo>
                        <a:pt x="406" y="18750"/>
                        <a:pt x="2601" y="14325"/>
                        <a:pt x="4611" y="10323"/>
                      </a:cubicBezTo>
                      <a:cubicBezTo>
                        <a:pt x="6805" y="5953"/>
                        <a:pt x="10622" y="2984"/>
                        <a:pt x="14863" y="734"/>
                      </a:cubicBezTo>
                      <a:cubicBezTo>
                        <a:pt x="15248" y="534"/>
                        <a:pt x="14991" y="1"/>
                        <a:pt x="14627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2967350" y="172325"/>
                  <a:ext cx="140550" cy="18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7545" extrusionOk="0">
                      <a:moveTo>
                        <a:pt x="226" y="1"/>
                      </a:moveTo>
                      <a:cubicBezTo>
                        <a:pt x="98" y="1"/>
                        <a:pt x="0" y="175"/>
                        <a:pt x="115" y="305"/>
                      </a:cubicBezTo>
                      <a:cubicBezTo>
                        <a:pt x="2217" y="2554"/>
                        <a:pt x="4356" y="4509"/>
                        <a:pt x="5481" y="7496"/>
                      </a:cubicBezTo>
                      <a:cubicBezTo>
                        <a:pt x="5488" y="7531"/>
                        <a:pt x="5511" y="7545"/>
                        <a:pt x="5535" y="7545"/>
                      </a:cubicBezTo>
                      <a:cubicBezTo>
                        <a:pt x="5576" y="7545"/>
                        <a:pt x="5622" y="7506"/>
                        <a:pt x="5610" y="7460"/>
                      </a:cubicBezTo>
                      <a:cubicBezTo>
                        <a:pt x="4910" y="4491"/>
                        <a:pt x="2586" y="1983"/>
                        <a:pt x="336" y="47"/>
                      </a:cubicBezTo>
                      <a:cubicBezTo>
                        <a:pt x="300" y="14"/>
                        <a:pt x="262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8" name="Google Shape;158;p2"/>
              <p:cNvGrpSpPr/>
              <p:nvPr/>
            </p:nvGrpSpPr>
            <p:grpSpPr>
              <a:xfrm>
                <a:off x="2757775" y="130825"/>
                <a:ext cx="860650" cy="792625"/>
                <a:chOff x="2757775" y="130825"/>
                <a:chExt cx="860650" cy="792625"/>
              </a:xfrm>
            </p:grpSpPr>
            <p:sp>
              <p:nvSpPr>
                <p:cNvPr id="159" name="Google Shape;159;p2"/>
                <p:cNvSpPr/>
                <p:nvPr/>
              </p:nvSpPr>
              <p:spPr>
                <a:xfrm>
                  <a:off x="2757775" y="144025"/>
                  <a:ext cx="349375" cy="3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5" h="12288" extrusionOk="0">
                      <a:moveTo>
                        <a:pt x="652" y="0"/>
                      </a:moveTo>
                      <a:cubicBezTo>
                        <a:pt x="199" y="0"/>
                        <a:pt x="1" y="752"/>
                        <a:pt x="477" y="939"/>
                      </a:cubicBezTo>
                      <a:cubicBezTo>
                        <a:pt x="3280" y="2101"/>
                        <a:pt x="5824" y="3373"/>
                        <a:pt x="8185" y="5365"/>
                      </a:cubicBezTo>
                      <a:cubicBezTo>
                        <a:pt x="9328" y="6305"/>
                        <a:pt x="10379" y="7356"/>
                        <a:pt x="11320" y="8499"/>
                      </a:cubicBezTo>
                      <a:cubicBezTo>
                        <a:pt x="12297" y="9661"/>
                        <a:pt x="13016" y="10989"/>
                        <a:pt x="13827" y="12261"/>
                      </a:cubicBezTo>
                      <a:cubicBezTo>
                        <a:pt x="13846" y="12280"/>
                        <a:pt x="13868" y="12288"/>
                        <a:pt x="13890" y="12288"/>
                      </a:cubicBezTo>
                      <a:cubicBezTo>
                        <a:pt x="13934" y="12288"/>
                        <a:pt x="13975" y="12255"/>
                        <a:pt x="13975" y="12206"/>
                      </a:cubicBezTo>
                      <a:cubicBezTo>
                        <a:pt x="13016" y="9384"/>
                        <a:pt x="10932" y="6692"/>
                        <a:pt x="8775" y="4682"/>
                      </a:cubicBezTo>
                      <a:cubicBezTo>
                        <a:pt x="6562" y="2617"/>
                        <a:pt x="3704" y="810"/>
                        <a:pt x="772" y="17"/>
                      </a:cubicBezTo>
                      <a:cubicBezTo>
                        <a:pt x="730" y="5"/>
                        <a:pt x="690" y="0"/>
                        <a:pt x="652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3172600" y="461850"/>
                  <a:ext cx="445825" cy="20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3" h="8190" extrusionOk="0">
                      <a:moveTo>
                        <a:pt x="1687" y="1"/>
                      </a:moveTo>
                      <a:cubicBezTo>
                        <a:pt x="1120" y="1"/>
                        <a:pt x="562" y="54"/>
                        <a:pt x="37" y="194"/>
                      </a:cubicBezTo>
                      <a:cubicBezTo>
                        <a:pt x="0" y="212"/>
                        <a:pt x="0" y="286"/>
                        <a:pt x="37" y="286"/>
                      </a:cubicBezTo>
                      <a:cubicBezTo>
                        <a:pt x="1513" y="599"/>
                        <a:pt x="3062" y="562"/>
                        <a:pt x="4537" y="839"/>
                      </a:cubicBezTo>
                      <a:cubicBezTo>
                        <a:pt x="6196" y="1152"/>
                        <a:pt x="7819" y="1687"/>
                        <a:pt x="9331" y="2406"/>
                      </a:cubicBezTo>
                      <a:cubicBezTo>
                        <a:pt x="10788" y="3107"/>
                        <a:pt x="12153" y="3955"/>
                        <a:pt x="13425" y="4933"/>
                      </a:cubicBezTo>
                      <a:cubicBezTo>
                        <a:pt x="14716" y="5892"/>
                        <a:pt x="15748" y="7072"/>
                        <a:pt x="16966" y="8086"/>
                      </a:cubicBezTo>
                      <a:cubicBezTo>
                        <a:pt x="17055" y="8158"/>
                        <a:pt x="17152" y="8189"/>
                        <a:pt x="17245" y="8189"/>
                      </a:cubicBezTo>
                      <a:cubicBezTo>
                        <a:pt x="17558" y="8189"/>
                        <a:pt x="17832" y="7841"/>
                        <a:pt x="17648" y="7514"/>
                      </a:cubicBezTo>
                      <a:cubicBezTo>
                        <a:pt x="15859" y="4785"/>
                        <a:pt x="12448" y="2867"/>
                        <a:pt x="9479" y="1706"/>
                      </a:cubicBezTo>
                      <a:cubicBezTo>
                        <a:pt x="7911" y="1097"/>
                        <a:pt x="6307" y="636"/>
                        <a:pt x="4647" y="323"/>
                      </a:cubicBezTo>
                      <a:cubicBezTo>
                        <a:pt x="3727" y="169"/>
                        <a:pt x="2693" y="1"/>
                        <a:pt x="1687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3165325" y="517325"/>
                  <a:ext cx="197225" cy="32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9" h="12846" extrusionOk="0">
                      <a:moveTo>
                        <a:pt x="58" y="0"/>
                      </a:moveTo>
                      <a:cubicBezTo>
                        <a:pt x="26" y="0"/>
                        <a:pt x="0" y="60"/>
                        <a:pt x="33" y="77"/>
                      </a:cubicBezTo>
                      <a:cubicBezTo>
                        <a:pt x="1877" y="1773"/>
                        <a:pt x="3463" y="3433"/>
                        <a:pt x="4680" y="5664"/>
                      </a:cubicBezTo>
                      <a:cubicBezTo>
                        <a:pt x="5233" y="6715"/>
                        <a:pt x="5713" y="7822"/>
                        <a:pt x="6063" y="8965"/>
                      </a:cubicBezTo>
                      <a:cubicBezTo>
                        <a:pt x="6414" y="10127"/>
                        <a:pt x="6506" y="11381"/>
                        <a:pt x="6875" y="12542"/>
                      </a:cubicBezTo>
                      <a:cubicBezTo>
                        <a:pt x="6936" y="12743"/>
                        <a:pt x="7134" y="12845"/>
                        <a:pt x="7330" y="12845"/>
                      </a:cubicBezTo>
                      <a:cubicBezTo>
                        <a:pt x="7546" y="12845"/>
                        <a:pt x="7759" y="12720"/>
                        <a:pt x="7778" y="12468"/>
                      </a:cubicBezTo>
                      <a:cubicBezTo>
                        <a:pt x="7889" y="10071"/>
                        <a:pt x="6561" y="7397"/>
                        <a:pt x="5326" y="5424"/>
                      </a:cubicBezTo>
                      <a:cubicBezTo>
                        <a:pt x="4035" y="3359"/>
                        <a:pt x="2191" y="1257"/>
                        <a:pt x="70" y="3"/>
                      </a:cubicBezTo>
                      <a:cubicBezTo>
                        <a:pt x="66" y="1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2796075" y="513100"/>
                  <a:ext cx="238700" cy="9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8" h="3844" extrusionOk="0">
                      <a:moveTo>
                        <a:pt x="7324" y="0"/>
                      </a:moveTo>
                      <a:cubicBezTo>
                        <a:pt x="4649" y="0"/>
                        <a:pt x="1547" y="920"/>
                        <a:pt x="236" y="3067"/>
                      </a:cubicBezTo>
                      <a:cubicBezTo>
                        <a:pt x="0" y="3479"/>
                        <a:pt x="386" y="3844"/>
                        <a:pt x="768" y="3844"/>
                      </a:cubicBezTo>
                      <a:cubicBezTo>
                        <a:pt x="864" y="3844"/>
                        <a:pt x="961" y="3820"/>
                        <a:pt x="1047" y="3768"/>
                      </a:cubicBezTo>
                      <a:cubicBezTo>
                        <a:pt x="1674" y="3399"/>
                        <a:pt x="2190" y="2846"/>
                        <a:pt x="2799" y="2440"/>
                      </a:cubicBezTo>
                      <a:cubicBezTo>
                        <a:pt x="3444" y="1979"/>
                        <a:pt x="4145" y="1592"/>
                        <a:pt x="4882" y="1278"/>
                      </a:cubicBezTo>
                      <a:cubicBezTo>
                        <a:pt x="6232" y="654"/>
                        <a:pt x="7550" y="462"/>
                        <a:pt x="8993" y="462"/>
                      </a:cubicBezTo>
                      <a:cubicBezTo>
                        <a:pt x="9128" y="462"/>
                        <a:pt x="9263" y="464"/>
                        <a:pt x="9400" y="467"/>
                      </a:cubicBezTo>
                      <a:cubicBezTo>
                        <a:pt x="9548" y="467"/>
                        <a:pt x="9548" y="246"/>
                        <a:pt x="9419" y="209"/>
                      </a:cubicBezTo>
                      <a:cubicBezTo>
                        <a:pt x="8786" y="72"/>
                        <a:pt x="8072" y="0"/>
                        <a:pt x="7324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3060125" y="164200"/>
                  <a:ext cx="94525" cy="24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9687" extrusionOk="0">
                      <a:moveTo>
                        <a:pt x="606" y="1"/>
                      </a:moveTo>
                      <a:cubicBezTo>
                        <a:pt x="298" y="1"/>
                        <a:pt x="1" y="329"/>
                        <a:pt x="240" y="648"/>
                      </a:cubicBezTo>
                      <a:cubicBezTo>
                        <a:pt x="2287" y="3230"/>
                        <a:pt x="3227" y="6365"/>
                        <a:pt x="2748" y="9629"/>
                      </a:cubicBezTo>
                      <a:cubicBezTo>
                        <a:pt x="2748" y="9668"/>
                        <a:pt x="2769" y="9686"/>
                        <a:pt x="2791" y="9686"/>
                      </a:cubicBezTo>
                      <a:cubicBezTo>
                        <a:pt x="2811" y="9686"/>
                        <a:pt x="2831" y="9673"/>
                        <a:pt x="2840" y="9647"/>
                      </a:cubicBezTo>
                      <a:cubicBezTo>
                        <a:pt x="3780" y="6365"/>
                        <a:pt x="3080" y="2843"/>
                        <a:pt x="941" y="169"/>
                      </a:cubicBezTo>
                      <a:cubicBezTo>
                        <a:pt x="848" y="50"/>
                        <a:pt x="726" y="1"/>
                        <a:pt x="60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3228725" y="270650"/>
                  <a:ext cx="228425" cy="1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7" h="5146" extrusionOk="0">
                      <a:moveTo>
                        <a:pt x="8813" y="0"/>
                      </a:moveTo>
                      <a:cubicBezTo>
                        <a:pt x="8798" y="0"/>
                        <a:pt x="8781" y="1"/>
                        <a:pt x="8764" y="4"/>
                      </a:cubicBezTo>
                      <a:cubicBezTo>
                        <a:pt x="7160" y="281"/>
                        <a:pt x="5593" y="1000"/>
                        <a:pt x="4154" y="1775"/>
                      </a:cubicBezTo>
                      <a:cubicBezTo>
                        <a:pt x="2697" y="2586"/>
                        <a:pt x="1056" y="3600"/>
                        <a:pt x="61" y="4983"/>
                      </a:cubicBezTo>
                      <a:cubicBezTo>
                        <a:pt x="0" y="5058"/>
                        <a:pt x="63" y="5146"/>
                        <a:pt x="138" y="5146"/>
                      </a:cubicBezTo>
                      <a:cubicBezTo>
                        <a:pt x="155" y="5146"/>
                        <a:pt x="172" y="5141"/>
                        <a:pt x="190" y="5131"/>
                      </a:cubicBezTo>
                      <a:cubicBezTo>
                        <a:pt x="1536" y="4264"/>
                        <a:pt x="2716" y="3176"/>
                        <a:pt x="4136" y="2402"/>
                      </a:cubicBezTo>
                      <a:cubicBezTo>
                        <a:pt x="5648" y="1553"/>
                        <a:pt x="7234" y="1092"/>
                        <a:pt x="8875" y="521"/>
                      </a:cubicBezTo>
                      <a:cubicBezTo>
                        <a:pt x="9137" y="434"/>
                        <a:pt x="9085" y="0"/>
                        <a:pt x="8813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3008900" y="655325"/>
                  <a:ext cx="107025" cy="22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1" h="9174" extrusionOk="0">
                      <a:moveTo>
                        <a:pt x="4000" y="1"/>
                      </a:moveTo>
                      <a:cubicBezTo>
                        <a:pt x="3945" y="1"/>
                        <a:pt x="3893" y="29"/>
                        <a:pt x="3893" y="89"/>
                      </a:cubicBezTo>
                      <a:cubicBezTo>
                        <a:pt x="3672" y="3279"/>
                        <a:pt x="2289" y="6026"/>
                        <a:pt x="279" y="8442"/>
                      </a:cubicBezTo>
                      <a:cubicBezTo>
                        <a:pt x="0" y="8776"/>
                        <a:pt x="300" y="9173"/>
                        <a:pt x="630" y="9173"/>
                      </a:cubicBezTo>
                      <a:cubicBezTo>
                        <a:pt x="737" y="9173"/>
                        <a:pt x="848" y="9132"/>
                        <a:pt x="943" y="9032"/>
                      </a:cubicBezTo>
                      <a:cubicBezTo>
                        <a:pt x="3285" y="6690"/>
                        <a:pt x="4280" y="3353"/>
                        <a:pt x="4133" y="107"/>
                      </a:cubicBezTo>
                      <a:cubicBezTo>
                        <a:pt x="4133" y="38"/>
                        <a:pt x="4064" y="1"/>
                        <a:pt x="4000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3029025" y="130825"/>
                  <a:ext cx="25775" cy="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721" extrusionOk="0">
                      <a:moveTo>
                        <a:pt x="529" y="0"/>
                      </a:moveTo>
                      <a:cubicBezTo>
                        <a:pt x="189" y="0"/>
                        <a:pt x="1" y="497"/>
                        <a:pt x="359" y="692"/>
                      </a:cubicBezTo>
                      <a:cubicBezTo>
                        <a:pt x="409" y="712"/>
                        <a:pt x="457" y="721"/>
                        <a:pt x="502" y="721"/>
                      </a:cubicBezTo>
                      <a:cubicBezTo>
                        <a:pt x="843" y="721"/>
                        <a:pt x="1030" y="224"/>
                        <a:pt x="672" y="29"/>
                      </a:cubicBezTo>
                      <a:cubicBezTo>
                        <a:pt x="623" y="9"/>
                        <a:pt x="575" y="0"/>
                        <a:pt x="529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3474200" y="254575"/>
                  <a:ext cx="27675" cy="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" h="800" extrusionOk="0">
                      <a:moveTo>
                        <a:pt x="600" y="0"/>
                      </a:moveTo>
                      <a:cubicBezTo>
                        <a:pt x="280" y="0"/>
                        <a:pt x="1" y="714"/>
                        <a:pt x="439" y="777"/>
                      </a:cubicBezTo>
                      <a:lnTo>
                        <a:pt x="550" y="795"/>
                      </a:lnTo>
                      <a:cubicBezTo>
                        <a:pt x="570" y="798"/>
                        <a:pt x="590" y="800"/>
                        <a:pt x="609" y="800"/>
                      </a:cubicBezTo>
                      <a:cubicBezTo>
                        <a:pt x="924" y="800"/>
                        <a:pt x="1106" y="393"/>
                        <a:pt x="863" y="150"/>
                      </a:cubicBezTo>
                      <a:lnTo>
                        <a:pt x="771" y="76"/>
                      </a:lnTo>
                      <a:cubicBezTo>
                        <a:pt x="715" y="23"/>
                        <a:pt x="657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2996750" y="908900"/>
                  <a:ext cx="21225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582" extrusionOk="0">
                      <a:moveTo>
                        <a:pt x="426" y="0"/>
                      </a:moveTo>
                      <a:cubicBezTo>
                        <a:pt x="153" y="0"/>
                        <a:pt x="1" y="405"/>
                        <a:pt x="304" y="549"/>
                      </a:cubicBezTo>
                      <a:cubicBezTo>
                        <a:pt x="351" y="571"/>
                        <a:pt x="397" y="581"/>
                        <a:pt x="439" y="581"/>
                      </a:cubicBezTo>
                      <a:cubicBezTo>
                        <a:pt x="709" y="581"/>
                        <a:pt x="849" y="176"/>
                        <a:pt x="562" y="33"/>
                      </a:cubicBezTo>
                      <a:cubicBezTo>
                        <a:pt x="514" y="10"/>
                        <a:pt x="469" y="0"/>
                        <a:pt x="426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2782125" y="372950"/>
                  <a:ext cx="1357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8" h="1010" extrusionOk="0">
                      <a:moveTo>
                        <a:pt x="1247" y="1"/>
                      </a:moveTo>
                      <a:cubicBezTo>
                        <a:pt x="918" y="1"/>
                        <a:pt x="588" y="15"/>
                        <a:pt x="259" y="43"/>
                      </a:cubicBezTo>
                      <a:cubicBezTo>
                        <a:pt x="1" y="80"/>
                        <a:pt x="19" y="467"/>
                        <a:pt x="296" y="467"/>
                      </a:cubicBezTo>
                      <a:cubicBezTo>
                        <a:pt x="639" y="440"/>
                        <a:pt x="983" y="427"/>
                        <a:pt x="1326" y="427"/>
                      </a:cubicBezTo>
                      <a:cubicBezTo>
                        <a:pt x="2640" y="427"/>
                        <a:pt x="3943" y="622"/>
                        <a:pt x="5201" y="1002"/>
                      </a:cubicBezTo>
                      <a:cubicBezTo>
                        <a:pt x="5216" y="1007"/>
                        <a:pt x="5230" y="1009"/>
                        <a:pt x="5243" y="1009"/>
                      </a:cubicBezTo>
                      <a:cubicBezTo>
                        <a:pt x="5378" y="1009"/>
                        <a:pt x="5427" y="776"/>
                        <a:pt x="5293" y="725"/>
                      </a:cubicBezTo>
                      <a:cubicBezTo>
                        <a:pt x="3997" y="249"/>
                        <a:pt x="2629" y="1"/>
                        <a:pt x="1247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0" name="Google Shape;170;p2"/>
              <p:cNvGrpSpPr/>
              <p:nvPr/>
            </p:nvGrpSpPr>
            <p:grpSpPr>
              <a:xfrm>
                <a:off x="2729100" y="76600"/>
                <a:ext cx="775650" cy="752575"/>
                <a:chOff x="2729100" y="76600"/>
                <a:chExt cx="775650" cy="752575"/>
              </a:xfrm>
            </p:grpSpPr>
            <p:sp>
              <p:nvSpPr>
                <p:cNvPr id="171" name="Google Shape;171;p2"/>
                <p:cNvSpPr/>
                <p:nvPr/>
              </p:nvSpPr>
              <p:spPr>
                <a:xfrm>
                  <a:off x="3143000" y="76600"/>
                  <a:ext cx="114450" cy="3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8" h="14993" extrusionOk="0">
                      <a:moveTo>
                        <a:pt x="3112" y="1"/>
                      </a:moveTo>
                      <a:cubicBezTo>
                        <a:pt x="2828" y="1"/>
                        <a:pt x="2505" y="262"/>
                        <a:pt x="2586" y="630"/>
                      </a:cubicBezTo>
                      <a:cubicBezTo>
                        <a:pt x="3194" y="3083"/>
                        <a:pt x="3268" y="5646"/>
                        <a:pt x="2807" y="8117"/>
                      </a:cubicBezTo>
                      <a:cubicBezTo>
                        <a:pt x="2346" y="10588"/>
                        <a:pt x="1277" y="12708"/>
                        <a:pt x="41" y="14847"/>
                      </a:cubicBezTo>
                      <a:cubicBezTo>
                        <a:pt x="1" y="14915"/>
                        <a:pt x="69" y="14993"/>
                        <a:pt x="138" y="14993"/>
                      </a:cubicBezTo>
                      <a:cubicBezTo>
                        <a:pt x="163" y="14993"/>
                        <a:pt x="188" y="14983"/>
                        <a:pt x="207" y="14958"/>
                      </a:cubicBezTo>
                      <a:cubicBezTo>
                        <a:pt x="3563" y="11141"/>
                        <a:pt x="4577" y="5185"/>
                        <a:pt x="3490" y="317"/>
                      </a:cubicBezTo>
                      <a:cubicBezTo>
                        <a:pt x="3441" y="95"/>
                        <a:pt x="3283" y="1"/>
                        <a:pt x="3112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2749925" y="511100"/>
                  <a:ext cx="328025" cy="3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12380" extrusionOk="0">
                      <a:moveTo>
                        <a:pt x="12971" y="0"/>
                      </a:moveTo>
                      <a:cubicBezTo>
                        <a:pt x="12930" y="0"/>
                        <a:pt x="12889" y="20"/>
                        <a:pt x="12869" y="68"/>
                      </a:cubicBezTo>
                      <a:cubicBezTo>
                        <a:pt x="11707" y="2963"/>
                        <a:pt x="10103" y="5212"/>
                        <a:pt x="7595" y="7093"/>
                      </a:cubicBezTo>
                      <a:cubicBezTo>
                        <a:pt x="6544" y="7868"/>
                        <a:pt x="5438" y="8587"/>
                        <a:pt x="4294" y="9232"/>
                      </a:cubicBezTo>
                      <a:cubicBezTo>
                        <a:pt x="3059" y="9933"/>
                        <a:pt x="1639" y="10486"/>
                        <a:pt x="496" y="11334"/>
                      </a:cubicBezTo>
                      <a:cubicBezTo>
                        <a:pt x="0" y="11665"/>
                        <a:pt x="289" y="12380"/>
                        <a:pt x="805" y="12380"/>
                      </a:cubicBezTo>
                      <a:cubicBezTo>
                        <a:pt x="865" y="12380"/>
                        <a:pt x="928" y="12370"/>
                        <a:pt x="994" y="12349"/>
                      </a:cubicBezTo>
                      <a:cubicBezTo>
                        <a:pt x="2377" y="11888"/>
                        <a:pt x="3723" y="11003"/>
                        <a:pt x="4977" y="10247"/>
                      </a:cubicBezTo>
                      <a:cubicBezTo>
                        <a:pt x="6267" y="9490"/>
                        <a:pt x="7466" y="8605"/>
                        <a:pt x="8591" y="7628"/>
                      </a:cubicBezTo>
                      <a:cubicBezTo>
                        <a:pt x="10748" y="5673"/>
                        <a:pt x="12611" y="3055"/>
                        <a:pt x="13109" y="141"/>
                      </a:cubicBezTo>
                      <a:cubicBezTo>
                        <a:pt x="13120" y="60"/>
                        <a:pt x="13044" y="0"/>
                        <a:pt x="12971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2787750" y="278400"/>
                  <a:ext cx="245550" cy="1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2" h="5664" extrusionOk="0">
                      <a:moveTo>
                        <a:pt x="416" y="1"/>
                      </a:moveTo>
                      <a:cubicBezTo>
                        <a:pt x="141" y="1"/>
                        <a:pt x="0" y="457"/>
                        <a:pt x="310" y="543"/>
                      </a:cubicBezTo>
                      <a:cubicBezTo>
                        <a:pt x="3777" y="1723"/>
                        <a:pt x="6967" y="3180"/>
                        <a:pt x="9752" y="5651"/>
                      </a:cubicBezTo>
                      <a:cubicBezTo>
                        <a:pt x="9761" y="5659"/>
                        <a:pt x="9770" y="5663"/>
                        <a:pt x="9778" y="5663"/>
                      </a:cubicBezTo>
                      <a:cubicBezTo>
                        <a:pt x="9803" y="5663"/>
                        <a:pt x="9821" y="5628"/>
                        <a:pt x="9807" y="5614"/>
                      </a:cubicBezTo>
                      <a:cubicBezTo>
                        <a:pt x="7262" y="2995"/>
                        <a:pt x="4072" y="819"/>
                        <a:pt x="476" y="8"/>
                      </a:cubicBezTo>
                      <a:cubicBezTo>
                        <a:pt x="456" y="3"/>
                        <a:pt x="435" y="1"/>
                        <a:pt x="41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"/>
                <p:cNvSpPr/>
                <p:nvPr/>
              </p:nvSpPr>
              <p:spPr>
                <a:xfrm>
                  <a:off x="3237250" y="526100"/>
                  <a:ext cx="241200" cy="2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8" h="8167" extrusionOk="0">
                      <a:moveTo>
                        <a:pt x="76" y="0"/>
                      </a:moveTo>
                      <a:cubicBezTo>
                        <a:pt x="28" y="0"/>
                        <a:pt x="0" y="96"/>
                        <a:pt x="51" y="113"/>
                      </a:cubicBezTo>
                      <a:cubicBezTo>
                        <a:pt x="4053" y="1459"/>
                        <a:pt x="6708" y="4059"/>
                        <a:pt x="8479" y="7839"/>
                      </a:cubicBezTo>
                      <a:cubicBezTo>
                        <a:pt x="8582" y="8068"/>
                        <a:pt x="8787" y="8166"/>
                        <a:pt x="8988" y="8166"/>
                      </a:cubicBezTo>
                      <a:cubicBezTo>
                        <a:pt x="9323" y="8166"/>
                        <a:pt x="9647" y="7892"/>
                        <a:pt x="9474" y="7489"/>
                      </a:cubicBezTo>
                      <a:cubicBezTo>
                        <a:pt x="7944" y="3727"/>
                        <a:pt x="4053" y="758"/>
                        <a:pt x="88" y="2"/>
                      </a:cubicBezTo>
                      <a:cubicBezTo>
                        <a:pt x="84" y="1"/>
                        <a:pt x="80" y="0"/>
                        <a:pt x="76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2729100" y="262950"/>
                  <a:ext cx="30050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" h="900" extrusionOk="0">
                      <a:moveTo>
                        <a:pt x="481" y="0"/>
                      </a:moveTo>
                      <a:cubicBezTo>
                        <a:pt x="326" y="0"/>
                        <a:pt x="175" y="89"/>
                        <a:pt x="93" y="239"/>
                      </a:cubicBezTo>
                      <a:cubicBezTo>
                        <a:pt x="1" y="442"/>
                        <a:pt x="93" y="681"/>
                        <a:pt x="296" y="792"/>
                      </a:cubicBezTo>
                      <a:lnTo>
                        <a:pt x="388" y="847"/>
                      </a:lnTo>
                      <a:cubicBezTo>
                        <a:pt x="460" y="883"/>
                        <a:pt x="530" y="899"/>
                        <a:pt x="594" y="899"/>
                      </a:cubicBezTo>
                      <a:cubicBezTo>
                        <a:pt x="990" y="899"/>
                        <a:pt x="1201" y="295"/>
                        <a:pt x="757" y="73"/>
                      </a:cubicBezTo>
                      <a:lnTo>
                        <a:pt x="646" y="36"/>
                      </a:lnTo>
                      <a:cubicBezTo>
                        <a:pt x="593" y="12"/>
                        <a:pt x="537" y="0"/>
                        <a:pt x="481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3482300" y="755250"/>
                  <a:ext cx="22450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" h="622" extrusionOk="0">
                      <a:moveTo>
                        <a:pt x="429" y="1"/>
                      </a:moveTo>
                      <a:cubicBezTo>
                        <a:pt x="147" y="1"/>
                        <a:pt x="0" y="432"/>
                        <a:pt x="318" y="591"/>
                      </a:cubicBezTo>
                      <a:cubicBezTo>
                        <a:pt x="365" y="612"/>
                        <a:pt x="410" y="622"/>
                        <a:pt x="453" y="622"/>
                      </a:cubicBezTo>
                      <a:cubicBezTo>
                        <a:pt x="742" y="622"/>
                        <a:pt x="898" y="183"/>
                        <a:pt x="576" y="38"/>
                      </a:cubicBezTo>
                      <a:cubicBezTo>
                        <a:pt x="524" y="12"/>
                        <a:pt x="475" y="1"/>
                        <a:pt x="42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2979375" y="619125"/>
                  <a:ext cx="99925" cy="1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" h="7163" extrusionOk="0">
                      <a:moveTo>
                        <a:pt x="3926" y="1"/>
                      </a:moveTo>
                      <a:cubicBezTo>
                        <a:pt x="3896" y="1"/>
                        <a:pt x="3865" y="20"/>
                        <a:pt x="3857" y="62"/>
                      </a:cubicBezTo>
                      <a:cubicBezTo>
                        <a:pt x="3175" y="2551"/>
                        <a:pt x="1921" y="4856"/>
                        <a:pt x="169" y="6755"/>
                      </a:cubicBezTo>
                      <a:cubicBezTo>
                        <a:pt x="1" y="6938"/>
                        <a:pt x="174" y="7163"/>
                        <a:pt x="364" y="7163"/>
                      </a:cubicBezTo>
                      <a:cubicBezTo>
                        <a:pt x="423" y="7163"/>
                        <a:pt x="485" y="7140"/>
                        <a:pt x="538" y="7087"/>
                      </a:cubicBezTo>
                      <a:cubicBezTo>
                        <a:pt x="2326" y="5133"/>
                        <a:pt x="3525" y="2698"/>
                        <a:pt x="3986" y="80"/>
                      </a:cubicBezTo>
                      <a:cubicBezTo>
                        <a:pt x="3996" y="29"/>
                        <a:pt x="3962" y="1"/>
                        <a:pt x="3926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3222000" y="613450"/>
                  <a:ext cx="79700" cy="2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8" h="8629" extrusionOk="0">
                      <a:moveTo>
                        <a:pt x="119" y="0"/>
                      </a:moveTo>
                      <a:cubicBezTo>
                        <a:pt x="60" y="0"/>
                        <a:pt x="0" y="57"/>
                        <a:pt x="53" y="123"/>
                      </a:cubicBezTo>
                      <a:cubicBezTo>
                        <a:pt x="1786" y="2612"/>
                        <a:pt x="2487" y="5452"/>
                        <a:pt x="2671" y="8439"/>
                      </a:cubicBezTo>
                      <a:cubicBezTo>
                        <a:pt x="2680" y="8568"/>
                        <a:pt x="2773" y="8629"/>
                        <a:pt x="2870" y="8629"/>
                      </a:cubicBezTo>
                      <a:cubicBezTo>
                        <a:pt x="2980" y="8629"/>
                        <a:pt x="3096" y="8550"/>
                        <a:pt x="3096" y="8402"/>
                      </a:cubicBezTo>
                      <a:cubicBezTo>
                        <a:pt x="3188" y="5360"/>
                        <a:pt x="1971" y="2446"/>
                        <a:pt x="182" y="30"/>
                      </a:cubicBezTo>
                      <a:cubicBezTo>
                        <a:pt x="166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3244150" y="170750"/>
                  <a:ext cx="67700" cy="1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6514" extrusionOk="0">
                      <a:moveTo>
                        <a:pt x="2239" y="1"/>
                      </a:moveTo>
                      <a:cubicBezTo>
                        <a:pt x="2160" y="1"/>
                        <a:pt x="2080" y="56"/>
                        <a:pt x="2080" y="165"/>
                      </a:cubicBezTo>
                      <a:cubicBezTo>
                        <a:pt x="2173" y="2470"/>
                        <a:pt x="1619" y="4738"/>
                        <a:pt x="15" y="6471"/>
                      </a:cubicBezTo>
                      <a:cubicBezTo>
                        <a:pt x="0" y="6486"/>
                        <a:pt x="22" y="6513"/>
                        <a:pt x="40" y="6513"/>
                      </a:cubicBezTo>
                      <a:cubicBezTo>
                        <a:pt x="44" y="6513"/>
                        <a:pt x="49" y="6512"/>
                        <a:pt x="52" y="6508"/>
                      </a:cubicBezTo>
                      <a:cubicBezTo>
                        <a:pt x="1712" y="4775"/>
                        <a:pt x="2707" y="2581"/>
                        <a:pt x="2394" y="128"/>
                      </a:cubicBezTo>
                      <a:cubicBezTo>
                        <a:pt x="2377" y="42"/>
                        <a:pt x="2308" y="1"/>
                        <a:pt x="223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2903275" y="593850"/>
                  <a:ext cx="69625" cy="5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5" h="2389" extrusionOk="0">
                      <a:moveTo>
                        <a:pt x="2602" y="1"/>
                      </a:moveTo>
                      <a:cubicBezTo>
                        <a:pt x="2571" y="1"/>
                        <a:pt x="2540" y="13"/>
                        <a:pt x="2512" y="40"/>
                      </a:cubicBezTo>
                      <a:cubicBezTo>
                        <a:pt x="1830" y="814"/>
                        <a:pt x="1037" y="1515"/>
                        <a:pt x="170" y="2068"/>
                      </a:cubicBezTo>
                      <a:cubicBezTo>
                        <a:pt x="0" y="2177"/>
                        <a:pt x="116" y="2389"/>
                        <a:pt x="266" y="2389"/>
                      </a:cubicBezTo>
                      <a:cubicBezTo>
                        <a:pt x="295" y="2389"/>
                        <a:pt x="325" y="2381"/>
                        <a:pt x="355" y="2363"/>
                      </a:cubicBezTo>
                      <a:cubicBezTo>
                        <a:pt x="1277" y="1810"/>
                        <a:pt x="2088" y="1073"/>
                        <a:pt x="2715" y="206"/>
                      </a:cubicBezTo>
                      <a:cubicBezTo>
                        <a:pt x="2785" y="109"/>
                        <a:pt x="2697" y="1"/>
                        <a:pt x="2602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1" name="Google Shape;181;p2"/>
            <p:cNvGrpSpPr/>
            <p:nvPr/>
          </p:nvGrpSpPr>
          <p:grpSpPr>
            <a:xfrm rot="-1358797">
              <a:off x="176560" y="1035070"/>
              <a:ext cx="694699" cy="466627"/>
              <a:chOff x="2727950" y="1021625"/>
              <a:chExt cx="766450" cy="514875"/>
            </a:xfrm>
          </p:grpSpPr>
          <p:grpSp>
            <p:nvGrpSpPr>
              <p:cNvPr id="182" name="Google Shape;182;p2"/>
              <p:cNvGrpSpPr/>
              <p:nvPr/>
            </p:nvGrpSpPr>
            <p:grpSpPr>
              <a:xfrm>
                <a:off x="3089450" y="1080375"/>
                <a:ext cx="404825" cy="455825"/>
                <a:chOff x="3089450" y="1080375"/>
                <a:chExt cx="404825" cy="455825"/>
              </a:xfrm>
            </p:grpSpPr>
            <p:sp>
              <p:nvSpPr>
                <p:cNvPr id="183" name="Google Shape;183;p2"/>
                <p:cNvSpPr/>
                <p:nvPr/>
              </p:nvSpPr>
              <p:spPr>
                <a:xfrm>
                  <a:off x="3308400" y="1308350"/>
                  <a:ext cx="80900" cy="22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6" h="9114" extrusionOk="0">
                      <a:moveTo>
                        <a:pt x="62" y="1"/>
                      </a:moveTo>
                      <a:cubicBezTo>
                        <a:pt x="30" y="1"/>
                        <a:pt x="1" y="40"/>
                        <a:pt x="27" y="79"/>
                      </a:cubicBezTo>
                      <a:cubicBezTo>
                        <a:pt x="1945" y="2532"/>
                        <a:pt x="2258" y="5519"/>
                        <a:pt x="1318" y="8432"/>
                      </a:cubicBezTo>
                      <a:cubicBezTo>
                        <a:pt x="1198" y="8816"/>
                        <a:pt x="1521" y="9113"/>
                        <a:pt x="1819" y="9113"/>
                      </a:cubicBezTo>
                      <a:cubicBezTo>
                        <a:pt x="1979" y="9113"/>
                        <a:pt x="2132" y="9027"/>
                        <a:pt x="2203" y="8820"/>
                      </a:cubicBezTo>
                      <a:cubicBezTo>
                        <a:pt x="3235" y="5777"/>
                        <a:pt x="2295" y="2310"/>
                        <a:pt x="101" y="24"/>
                      </a:cubicBezTo>
                      <a:cubicBezTo>
                        <a:pt x="90" y="7"/>
                        <a:pt x="76" y="1"/>
                        <a:pt x="62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3089450" y="1300875"/>
                  <a:ext cx="191150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6" h="5967" extrusionOk="0">
                      <a:moveTo>
                        <a:pt x="7512" y="0"/>
                      </a:moveTo>
                      <a:cubicBezTo>
                        <a:pt x="7468" y="0"/>
                        <a:pt x="7424" y="21"/>
                        <a:pt x="7402" y="65"/>
                      </a:cubicBezTo>
                      <a:cubicBezTo>
                        <a:pt x="6074" y="2923"/>
                        <a:pt x="3640" y="4730"/>
                        <a:pt x="524" y="5136"/>
                      </a:cubicBezTo>
                      <a:cubicBezTo>
                        <a:pt x="1" y="5208"/>
                        <a:pt x="60" y="5967"/>
                        <a:pt x="579" y="5967"/>
                      </a:cubicBezTo>
                      <a:cubicBezTo>
                        <a:pt x="591" y="5967"/>
                        <a:pt x="603" y="5966"/>
                        <a:pt x="616" y="5965"/>
                      </a:cubicBezTo>
                      <a:cubicBezTo>
                        <a:pt x="3824" y="5670"/>
                        <a:pt x="6775" y="3255"/>
                        <a:pt x="7623" y="138"/>
                      </a:cubicBezTo>
                      <a:cubicBezTo>
                        <a:pt x="7645" y="49"/>
                        <a:pt x="7580" y="0"/>
                        <a:pt x="7512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3141650" y="1230875"/>
                  <a:ext cx="8075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0" h="908" extrusionOk="0">
                      <a:moveTo>
                        <a:pt x="263" y="0"/>
                      </a:moveTo>
                      <a:cubicBezTo>
                        <a:pt x="49" y="0"/>
                        <a:pt x="1" y="309"/>
                        <a:pt x="206" y="412"/>
                      </a:cubicBezTo>
                      <a:cubicBezTo>
                        <a:pt x="885" y="789"/>
                        <a:pt x="1787" y="907"/>
                        <a:pt x="2608" y="907"/>
                      </a:cubicBezTo>
                      <a:cubicBezTo>
                        <a:pt x="2789" y="907"/>
                        <a:pt x="2967" y="901"/>
                        <a:pt x="3138" y="891"/>
                      </a:cubicBezTo>
                      <a:cubicBezTo>
                        <a:pt x="3230" y="891"/>
                        <a:pt x="3230" y="762"/>
                        <a:pt x="3138" y="744"/>
                      </a:cubicBezTo>
                      <a:cubicBezTo>
                        <a:pt x="2658" y="633"/>
                        <a:pt x="2179" y="523"/>
                        <a:pt x="1718" y="412"/>
                      </a:cubicBezTo>
                      <a:cubicBezTo>
                        <a:pt x="1257" y="283"/>
                        <a:pt x="796" y="98"/>
                        <a:pt x="316" y="6"/>
                      </a:cubicBezTo>
                      <a:cubicBezTo>
                        <a:pt x="298" y="2"/>
                        <a:pt x="280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3357300" y="1128400"/>
                  <a:ext cx="53200" cy="11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4436" extrusionOk="0">
                      <a:moveTo>
                        <a:pt x="1705" y="0"/>
                      </a:moveTo>
                      <a:cubicBezTo>
                        <a:pt x="1580" y="0"/>
                        <a:pt x="1454" y="78"/>
                        <a:pt x="1427" y="233"/>
                      </a:cubicBezTo>
                      <a:cubicBezTo>
                        <a:pt x="1243" y="934"/>
                        <a:pt x="1261" y="1653"/>
                        <a:pt x="1021" y="2353"/>
                      </a:cubicBezTo>
                      <a:cubicBezTo>
                        <a:pt x="818" y="3054"/>
                        <a:pt x="468" y="3718"/>
                        <a:pt x="44" y="4308"/>
                      </a:cubicBezTo>
                      <a:cubicBezTo>
                        <a:pt x="0" y="4366"/>
                        <a:pt x="37" y="4436"/>
                        <a:pt x="81" y="4436"/>
                      </a:cubicBezTo>
                      <a:cubicBezTo>
                        <a:pt x="93" y="4436"/>
                        <a:pt x="106" y="4431"/>
                        <a:pt x="118" y="4419"/>
                      </a:cubicBezTo>
                      <a:cubicBezTo>
                        <a:pt x="708" y="3902"/>
                        <a:pt x="1187" y="3275"/>
                        <a:pt x="1519" y="2575"/>
                      </a:cubicBezTo>
                      <a:cubicBezTo>
                        <a:pt x="1814" y="1911"/>
                        <a:pt x="2128" y="970"/>
                        <a:pt x="1980" y="251"/>
                      </a:cubicBezTo>
                      <a:cubicBezTo>
                        <a:pt x="1961" y="83"/>
                        <a:pt x="1834" y="0"/>
                        <a:pt x="170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3433225" y="1263725"/>
                  <a:ext cx="61050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" h="718" extrusionOk="0">
                      <a:moveTo>
                        <a:pt x="2229" y="0"/>
                      </a:moveTo>
                      <a:cubicBezTo>
                        <a:pt x="2222" y="0"/>
                        <a:pt x="2215" y="1"/>
                        <a:pt x="2207" y="2"/>
                      </a:cubicBezTo>
                      <a:cubicBezTo>
                        <a:pt x="1912" y="94"/>
                        <a:pt x="1617" y="186"/>
                        <a:pt x="1340" y="333"/>
                      </a:cubicBezTo>
                      <a:cubicBezTo>
                        <a:pt x="1060" y="410"/>
                        <a:pt x="780" y="451"/>
                        <a:pt x="506" y="451"/>
                      </a:cubicBezTo>
                      <a:cubicBezTo>
                        <a:pt x="383" y="451"/>
                        <a:pt x="262" y="443"/>
                        <a:pt x="142" y="426"/>
                      </a:cubicBezTo>
                      <a:cubicBezTo>
                        <a:pt x="136" y="425"/>
                        <a:pt x="130" y="424"/>
                        <a:pt x="125" y="424"/>
                      </a:cubicBezTo>
                      <a:cubicBezTo>
                        <a:pt x="28" y="424"/>
                        <a:pt x="0" y="574"/>
                        <a:pt x="105" y="592"/>
                      </a:cubicBezTo>
                      <a:cubicBezTo>
                        <a:pt x="384" y="661"/>
                        <a:pt x="737" y="718"/>
                        <a:pt x="1090" y="718"/>
                      </a:cubicBezTo>
                      <a:cubicBezTo>
                        <a:pt x="1578" y="718"/>
                        <a:pt x="2066" y="610"/>
                        <a:pt x="2355" y="278"/>
                      </a:cubicBezTo>
                      <a:cubicBezTo>
                        <a:pt x="2442" y="156"/>
                        <a:pt x="2364" y="0"/>
                        <a:pt x="2229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3221575" y="1101975"/>
                  <a:ext cx="54325" cy="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3" h="3930" extrusionOk="0">
                      <a:moveTo>
                        <a:pt x="265" y="0"/>
                      </a:moveTo>
                      <a:cubicBezTo>
                        <a:pt x="125" y="0"/>
                        <a:pt x="0" y="147"/>
                        <a:pt x="107" y="294"/>
                      </a:cubicBezTo>
                      <a:cubicBezTo>
                        <a:pt x="955" y="1401"/>
                        <a:pt x="1637" y="2618"/>
                        <a:pt x="2117" y="3908"/>
                      </a:cubicBezTo>
                      <a:cubicBezTo>
                        <a:pt x="2125" y="3924"/>
                        <a:pt x="2136" y="3930"/>
                        <a:pt x="2146" y="3930"/>
                      </a:cubicBezTo>
                      <a:cubicBezTo>
                        <a:pt x="2160" y="3930"/>
                        <a:pt x="2172" y="3919"/>
                        <a:pt x="2172" y="3908"/>
                      </a:cubicBezTo>
                      <a:cubicBezTo>
                        <a:pt x="1988" y="2470"/>
                        <a:pt x="1379" y="1142"/>
                        <a:pt x="420" y="73"/>
                      </a:cubicBezTo>
                      <a:cubicBezTo>
                        <a:pt x="374" y="22"/>
                        <a:pt x="319" y="0"/>
                        <a:pt x="26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3384925" y="1080375"/>
                  <a:ext cx="29725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902" extrusionOk="0">
                      <a:moveTo>
                        <a:pt x="686" y="1"/>
                      </a:moveTo>
                      <a:cubicBezTo>
                        <a:pt x="632" y="1"/>
                        <a:pt x="577" y="11"/>
                        <a:pt x="525" y="33"/>
                      </a:cubicBezTo>
                      <a:cubicBezTo>
                        <a:pt x="451" y="52"/>
                        <a:pt x="396" y="89"/>
                        <a:pt x="322" y="144"/>
                      </a:cubicBezTo>
                      <a:cubicBezTo>
                        <a:pt x="1" y="394"/>
                        <a:pt x="180" y="902"/>
                        <a:pt x="576" y="902"/>
                      </a:cubicBezTo>
                      <a:cubicBezTo>
                        <a:pt x="589" y="902"/>
                        <a:pt x="603" y="901"/>
                        <a:pt x="617" y="900"/>
                      </a:cubicBezTo>
                      <a:cubicBezTo>
                        <a:pt x="691" y="900"/>
                        <a:pt x="783" y="881"/>
                        <a:pt x="857" y="863"/>
                      </a:cubicBezTo>
                      <a:cubicBezTo>
                        <a:pt x="1078" y="771"/>
                        <a:pt x="1189" y="513"/>
                        <a:pt x="1096" y="291"/>
                      </a:cubicBezTo>
                      <a:cubicBezTo>
                        <a:pt x="1026" y="109"/>
                        <a:pt x="859" y="1"/>
                        <a:pt x="686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0" name="Google Shape;190;p2"/>
              <p:cNvGrpSpPr/>
              <p:nvPr/>
            </p:nvGrpSpPr>
            <p:grpSpPr>
              <a:xfrm>
                <a:off x="3046225" y="1021975"/>
                <a:ext cx="446100" cy="514525"/>
                <a:chOff x="3046225" y="1021975"/>
                <a:chExt cx="446100" cy="514525"/>
              </a:xfrm>
            </p:grpSpPr>
            <p:sp>
              <p:nvSpPr>
                <p:cNvPr id="191" name="Google Shape;191;p2"/>
                <p:cNvSpPr/>
                <p:nvPr/>
              </p:nvSpPr>
              <p:spPr>
                <a:xfrm>
                  <a:off x="3393600" y="1402475"/>
                  <a:ext cx="20125" cy="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3446" extrusionOk="0">
                      <a:moveTo>
                        <a:pt x="36" y="0"/>
                      </a:moveTo>
                      <a:cubicBezTo>
                        <a:pt x="17" y="0"/>
                        <a:pt x="0" y="16"/>
                        <a:pt x="12" y="39"/>
                      </a:cubicBezTo>
                      <a:cubicBezTo>
                        <a:pt x="454" y="1053"/>
                        <a:pt x="583" y="2196"/>
                        <a:pt x="325" y="3284"/>
                      </a:cubicBezTo>
                      <a:cubicBezTo>
                        <a:pt x="304" y="3389"/>
                        <a:pt x="384" y="3446"/>
                        <a:pt x="463" y="3446"/>
                      </a:cubicBezTo>
                      <a:cubicBezTo>
                        <a:pt x="524" y="3446"/>
                        <a:pt x="586" y="3412"/>
                        <a:pt x="602" y="3340"/>
                      </a:cubicBezTo>
                      <a:cubicBezTo>
                        <a:pt x="805" y="2196"/>
                        <a:pt x="620" y="1035"/>
                        <a:pt x="67" y="20"/>
                      </a:cubicBezTo>
                      <a:cubicBezTo>
                        <a:pt x="60" y="6"/>
                        <a:pt x="48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3131875" y="1086225"/>
                  <a:ext cx="141525" cy="19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1" h="7692" extrusionOk="0">
                      <a:moveTo>
                        <a:pt x="680" y="1"/>
                      </a:moveTo>
                      <a:cubicBezTo>
                        <a:pt x="303" y="1"/>
                        <a:pt x="0" y="482"/>
                        <a:pt x="394" y="740"/>
                      </a:cubicBezTo>
                      <a:cubicBezTo>
                        <a:pt x="2976" y="2473"/>
                        <a:pt x="4451" y="4686"/>
                        <a:pt x="5428" y="7618"/>
                      </a:cubicBezTo>
                      <a:cubicBezTo>
                        <a:pt x="5443" y="7669"/>
                        <a:pt x="5484" y="7691"/>
                        <a:pt x="5526" y="7691"/>
                      </a:cubicBezTo>
                      <a:cubicBezTo>
                        <a:pt x="5591" y="7691"/>
                        <a:pt x="5661" y="7640"/>
                        <a:pt x="5649" y="7563"/>
                      </a:cubicBezTo>
                      <a:cubicBezTo>
                        <a:pt x="5410" y="4594"/>
                        <a:pt x="3437" y="1643"/>
                        <a:pt x="929" y="76"/>
                      </a:cubicBezTo>
                      <a:cubicBezTo>
                        <a:pt x="847" y="23"/>
                        <a:pt x="761" y="1"/>
                        <a:pt x="680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3294425" y="1021975"/>
                  <a:ext cx="69975" cy="2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857" extrusionOk="0">
                      <a:moveTo>
                        <a:pt x="1260" y="1"/>
                      </a:moveTo>
                      <a:cubicBezTo>
                        <a:pt x="993" y="1"/>
                        <a:pt x="719" y="245"/>
                        <a:pt x="862" y="544"/>
                      </a:cubicBezTo>
                      <a:cubicBezTo>
                        <a:pt x="1618" y="2019"/>
                        <a:pt x="1913" y="3715"/>
                        <a:pt x="1711" y="5375"/>
                      </a:cubicBezTo>
                      <a:cubicBezTo>
                        <a:pt x="1471" y="7016"/>
                        <a:pt x="752" y="8289"/>
                        <a:pt x="14" y="9727"/>
                      </a:cubicBezTo>
                      <a:cubicBezTo>
                        <a:pt x="0" y="9797"/>
                        <a:pt x="50" y="9857"/>
                        <a:pt x="107" y="9857"/>
                      </a:cubicBezTo>
                      <a:cubicBezTo>
                        <a:pt x="125" y="9857"/>
                        <a:pt x="144" y="9851"/>
                        <a:pt x="162" y="9838"/>
                      </a:cubicBezTo>
                      <a:cubicBezTo>
                        <a:pt x="2743" y="7606"/>
                        <a:pt x="2799" y="3162"/>
                        <a:pt x="1618" y="249"/>
                      </a:cubicBezTo>
                      <a:cubicBezTo>
                        <a:pt x="1547" y="73"/>
                        <a:pt x="14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3310450" y="1170250"/>
                  <a:ext cx="181875" cy="1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5" h="4497" extrusionOk="0">
                      <a:moveTo>
                        <a:pt x="6659" y="0"/>
                      </a:moveTo>
                      <a:cubicBezTo>
                        <a:pt x="6502" y="0"/>
                        <a:pt x="6353" y="81"/>
                        <a:pt x="6288" y="274"/>
                      </a:cubicBezTo>
                      <a:cubicBezTo>
                        <a:pt x="5458" y="2763"/>
                        <a:pt x="2176" y="3427"/>
                        <a:pt x="37" y="4441"/>
                      </a:cubicBezTo>
                      <a:cubicBezTo>
                        <a:pt x="0" y="4441"/>
                        <a:pt x="19" y="4497"/>
                        <a:pt x="55" y="4497"/>
                      </a:cubicBezTo>
                      <a:cubicBezTo>
                        <a:pt x="2582" y="3870"/>
                        <a:pt x="6030" y="3353"/>
                        <a:pt x="7118" y="643"/>
                      </a:cubicBezTo>
                      <a:cubicBezTo>
                        <a:pt x="7274" y="282"/>
                        <a:pt x="6953" y="0"/>
                        <a:pt x="6659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3357725" y="1323900"/>
                  <a:ext cx="94300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2" h="5038" extrusionOk="0">
                      <a:moveTo>
                        <a:pt x="43" y="0"/>
                      </a:moveTo>
                      <a:cubicBezTo>
                        <a:pt x="16" y="0"/>
                        <a:pt x="1" y="54"/>
                        <a:pt x="45" y="84"/>
                      </a:cubicBezTo>
                      <a:cubicBezTo>
                        <a:pt x="1926" y="1006"/>
                        <a:pt x="2867" y="2666"/>
                        <a:pt x="3014" y="4712"/>
                      </a:cubicBezTo>
                      <a:cubicBezTo>
                        <a:pt x="3031" y="4934"/>
                        <a:pt x="3198" y="5037"/>
                        <a:pt x="3368" y="5037"/>
                      </a:cubicBezTo>
                      <a:cubicBezTo>
                        <a:pt x="3567" y="5037"/>
                        <a:pt x="3772" y="4897"/>
                        <a:pt x="3752" y="4639"/>
                      </a:cubicBezTo>
                      <a:cubicBezTo>
                        <a:pt x="3623" y="2518"/>
                        <a:pt x="2055" y="674"/>
                        <a:pt x="64" y="10"/>
                      </a:cubicBezTo>
                      <a:cubicBezTo>
                        <a:pt x="57" y="3"/>
                        <a:pt x="50" y="0"/>
                        <a:pt x="43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3046225" y="1254050"/>
                  <a:ext cx="199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3" h="2222" extrusionOk="0">
                      <a:moveTo>
                        <a:pt x="549" y="1"/>
                      </a:moveTo>
                      <a:cubicBezTo>
                        <a:pt x="182" y="1"/>
                        <a:pt x="0" y="549"/>
                        <a:pt x="298" y="831"/>
                      </a:cubicBezTo>
                      <a:cubicBezTo>
                        <a:pt x="1276" y="1818"/>
                        <a:pt x="2716" y="2221"/>
                        <a:pt x="4178" y="2221"/>
                      </a:cubicBezTo>
                      <a:cubicBezTo>
                        <a:pt x="5502" y="2221"/>
                        <a:pt x="6843" y="1891"/>
                        <a:pt x="7877" y="1366"/>
                      </a:cubicBezTo>
                      <a:cubicBezTo>
                        <a:pt x="7963" y="1314"/>
                        <a:pt x="7920" y="1198"/>
                        <a:pt x="7839" y="1198"/>
                      </a:cubicBezTo>
                      <a:cubicBezTo>
                        <a:pt x="7833" y="1198"/>
                        <a:pt x="7828" y="1199"/>
                        <a:pt x="7822" y="1200"/>
                      </a:cubicBezTo>
                      <a:cubicBezTo>
                        <a:pt x="7017" y="1517"/>
                        <a:pt x="6156" y="1681"/>
                        <a:pt x="5297" y="1681"/>
                      </a:cubicBezTo>
                      <a:cubicBezTo>
                        <a:pt x="4857" y="1681"/>
                        <a:pt x="4417" y="1638"/>
                        <a:pt x="3986" y="1550"/>
                      </a:cubicBezTo>
                      <a:cubicBezTo>
                        <a:pt x="2750" y="1292"/>
                        <a:pt x="1828" y="628"/>
                        <a:pt x="759" y="57"/>
                      </a:cubicBezTo>
                      <a:cubicBezTo>
                        <a:pt x="684" y="18"/>
                        <a:pt x="613" y="1"/>
                        <a:pt x="549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3311425" y="1432175"/>
                  <a:ext cx="1795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677" extrusionOk="0">
                      <a:moveTo>
                        <a:pt x="531" y="1"/>
                      </a:moveTo>
                      <a:cubicBezTo>
                        <a:pt x="504" y="1"/>
                        <a:pt x="477" y="20"/>
                        <a:pt x="477" y="50"/>
                      </a:cubicBezTo>
                      <a:cubicBezTo>
                        <a:pt x="496" y="916"/>
                        <a:pt x="275" y="1672"/>
                        <a:pt x="35" y="2484"/>
                      </a:cubicBezTo>
                      <a:cubicBezTo>
                        <a:pt x="1" y="2598"/>
                        <a:pt x="107" y="2676"/>
                        <a:pt x="211" y="2676"/>
                      </a:cubicBezTo>
                      <a:cubicBezTo>
                        <a:pt x="275" y="2676"/>
                        <a:pt x="339" y="2646"/>
                        <a:pt x="367" y="2576"/>
                      </a:cubicBezTo>
                      <a:cubicBezTo>
                        <a:pt x="643" y="1764"/>
                        <a:pt x="717" y="898"/>
                        <a:pt x="588" y="50"/>
                      </a:cubicBezTo>
                      <a:cubicBezTo>
                        <a:pt x="580" y="15"/>
                        <a:pt x="555" y="1"/>
                        <a:pt x="531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3196225" y="1396975"/>
                  <a:ext cx="62150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" h="2895" extrusionOk="0">
                      <a:moveTo>
                        <a:pt x="2227" y="1"/>
                      </a:moveTo>
                      <a:cubicBezTo>
                        <a:pt x="1951" y="499"/>
                        <a:pt x="1822" y="1033"/>
                        <a:pt x="1471" y="1494"/>
                      </a:cubicBezTo>
                      <a:cubicBezTo>
                        <a:pt x="1102" y="1937"/>
                        <a:pt x="660" y="2287"/>
                        <a:pt x="162" y="2545"/>
                      </a:cubicBezTo>
                      <a:cubicBezTo>
                        <a:pt x="1" y="2642"/>
                        <a:pt x="121" y="2894"/>
                        <a:pt x="278" y="2894"/>
                      </a:cubicBezTo>
                      <a:cubicBezTo>
                        <a:pt x="300" y="2894"/>
                        <a:pt x="323" y="2889"/>
                        <a:pt x="346" y="2877"/>
                      </a:cubicBezTo>
                      <a:cubicBezTo>
                        <a:pt x="1287" y="2435"/>
                        <a:pt x="2485" y="1144"/>
                        <a:pt x="2264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3398800" y="1155725"/>
                  <a:ext cx="45450" cy="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" h="2668" extrusionOk="0">
                      <a:moveTo>
                        <a:pt x="1574" y="1"/>
                      </a:moveTo>
                      <a:cubicBezTo>
                        <a:pt x="1495" y="1"/>
                        <a:pt x="1415" y="38"/>
                        <a:pt x="1371" y="117"/>
                      </a:cubicBezTo>
                      <a:cubicBezTo>
                        <a:pt x="984" y="947"/>
                        <a:pt x="541" y="1740"/>
                        <a:pt x="44" y="2514"/>
                      </a:cubicBezTo>
                      <a:cubicBezTo>
                        <a:pt x="1" y="2586"/>
                        <a:pt x="46" y="2668"/>
                        <a:pt x="111" y="2668"/>
                      </a:cubicBezTo>
                      <a:cubicBezTo>
                        <a:pt x="130" y="2668"/>
                        <a:pt x="152" y="2660"/>
                        <a:pt x="173" y="2643"/>
                      </a:cubicBezTo>
                      <a:cubicBezTo>
                        <a:pt x="929" y="2053"/>
                        <a:pt x="1592" y="1205"/>
                        <a:pt x="1795" y="246"/>
                      </a:cubicBezTo>
                      <a:cubicBezTo>
                        <a:pt x="1818" y="89"/>
                        <a:pt x="1697" y="1"/>
                        <a:pt x="1574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3292525" y="1516450"/>
                  <a:ext cx="259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802" extrusionOk="0">
                      <a:moveTo>
                        <a:pt x="683" y="0"/>
                      </a:moveTo>
                      <a:cubicBezTo>
                        <a:pt x="382" y="0"/>
                        <a:pt x="1" y="272"/>
                        <a:pt x="219" y="551"/>
                      </a:cubicBezTo>
                      <a:lnTo>
                        <a:pt x="275" y="643"/>
                      </a:lnTo>
                      <a:cubicBezTo>
                        <a:pt x="358" y="752"/>
                        <a:pt x="478" y="801"/>
                        <a:pt x="596" y="801"/>
                      </a:cubicBezTo>
                      <a:cubicBezTo>
                        <a:pt x="818" y="801"/>
                        <a:pt x="1036" y="631"/>
                        <a:pt x="1012" y="367"/>
                      </a:cubicBezTo>
                      <a:cubicBezTo>
                        <a:pt x="1012" y="330"/>
                        <a:pt x="994" y="293"/>
                        <a:pt x="994" y="256"/>
                      </a:cubicBezTo>
                      <a:cubicBezTo>
                        <a:pt x="975" y="73"/>
                        <a:pt x="840" y="0"/>
                        <a:pt x="683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1" name="Google Shape;201;p2"/>
              <p:cNvGrpSpPr/>
              <p:nvPr/>
            </p:nvGrpSpPr>
            <p:grpSpPr>
              <a:xfrm>
                <a:off x="2727950" y="1021625"/>
                <a:ext cx="766450" cy="487700"/>
                <a:chOff x="2727950" y="1021625"/>
                <a:chExt cx="766450" cy="487700"/>
              </a:xfrm>
            </p:grpSpPr>
            <p:sp>
              <p:nvSpPr>
                <p:cNvPr id="202" name="Google Shape;202;p2"/>
                <p:cNvSpPr/>
                <p:nvPr/>
              </p:nvSpPr>
              <p:spPr>
                <a:xfrm>
                  <a:off x="2727950" y="1150775"/>
                  <a:ext cx="394275" cy="1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1" h="5078" extrusionOk="0">
                      <a:moveTo>
                        <a:pt x="10574" y="1"/>
                      </a:moveTo>
                      <a:cubicBezTo>
                        <a:pt x="9498" y="1"/>
                        <a:pt x="8431" y="119"/>
                        <a:pt x="7442" y="334"/>
                      </a:cubicBezTo>
                      <a:cubicBezTo>
                        <a:pt x="4860" y="887"/>
                        <a:pt x="1909" y="2159"/>
                        <a:pt x="250" y="4317"/>
                      </a:cubicBezTo>
                      <a:cubicBezTo>
                        <a:pt x="1" y="4639"/>
                        <a:pt x="287" y="5078"/>
                        <a:pt x="628" y="5078"/>
                      </a:cubicBezTo>
                      <a:cubicBezTo>
                        <a:pt x="716" y="5078"/>
                        <a:pt x="808" y="5049"/>
                        <a:pt x="895" y="4981"/>
                      </a:cubicBezTo>
                      <a:cubicBezTo>
                        <a:pt x="3034" y="3321"/>
                        <a:pt x="4952" y="1827"/>
                        <a:pt x="7626" y="1108"/>
                      </a:cubicBezTo>
                      <a:cubicBezTo>
                        <a:pt x="8829" y="795"/>
                        <a:pt x="9991" y="664"/>
                        <a:pt x="11144" y="664"/>
                      </a:cubicBezTo>
                      <a:cubicBezTo>
                        <a:pt x="12641" y="664"/>
                        <a:pt x="14124" y="885"/>
                        <a:pt x="15666" y="1219"/>
                      </a:cubicBezTo>
                      <a:cubicBezTo>
                        <a:pt x="15671" y="1220"/>
                        <a:pt x="15677" y="1221"/>
                        <a:pt x="15682" y="1221"/>
                      </a:cubicBezTo>
                      <a:cubicBezTo>
                        <a:pt x="15745" y="1221"/>
                        <a:pt x="15771" y="1124"/>
                        <a:pt x="15703" y="1090"/>
                      </a:cubicBezTo>
                      <a:cubicBezTo>
                        <a:pt x="14182" y="329"/>
                        <a:pt x="12366" y="1"/>
                        <a:pt x="10574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3236525" y="1348450"/>
                  <a:ext cx="68875" cy="16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5" h="6435" extrusionOk="0">
                      <a:moveTo>
                        <a:pt x="2241" y="0"/>
                      </a:moveTo>
                      <a:cubicBezTo>
                        <a:pt x="2203" y="0"/>
                        <a:pt x="2164" y="29"/>
                        <a:pt x="2164" y="79"/>
                      </a:cubicBezTo>
                      <a:cubicBezTo>
                        <a:pt x="2146" y="1186"/>
                        <a:pt x="2090" y="2255"/>
                        <a:pt x="1722" y="3306"/>
                      </a:cubicBezTo>
                      <a:cubicBezTo>
                        <a:pt x="1371" y="4265"/>
                        <a:pt x="781" y="5058"/>
                        <a:pt x="191" y="5869"/>
                      </a:cubicBezTo>
                      <a:cubicBezTo>
                        <a:pt x="0" y="6142"/>
                        <a:pt x="233" y="6435"/>
                        <a:pt x="494" y="6435"/>
                      </a:cubicBezTo>
                      <a:cubicBezTo>
                        <a:pt x="586" y="6435"/>
                        <a:pt x="681" y="6399"/>
                        <a:pt x="763" y="6312"/>
                      </a:cubicBezTo>
                      <a:cubicBezTo>
                        <a:pt x="2127" y="4745"/>
                        <a:pt x="2754" y="2089"/>
                        <a:pt x="2312" y="61"/>
                      </a:cubicBezTo>
                      <a:cubicBezTo>
                        <a:pt x="2303" y="19"/>
                        <a:pt x="2273" y="0"/>
                        <a:pt x="2241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3116500" y="1301925"/>
                  <a:ext cx="122700" cy="7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8" h="2900" extrusionOk="0">
                      <a:moveTo>
                        <a:pt x="4808" y="0"/>
                      </a:moveTo>
                      <a:cubicBezTo>
                        <a:pt x="4788" y="0"/>
                        <a:pt x="4768" y="7"/>
                        <a:pt x="4752" y="23"/>
                      </a:cubicBezTo>
                      <a:cubicBezTo>
                        <a:pt x="3462" y="1442"/>
                        <a:pt x="2171" y="2198"/>
                        <a:pt x="253" y="2512"/>
                      </a:cubicBezTo>
                      <a:cubicBezTo>
                        <a:pt x="1" y="2530"/>
                        <a:pt x="30" y="2900"/>
                        <a:pt x="272" y="2900"/>
                      </a:cubicBezTo>
                      <a:cubicBezTo>
                        <a:pt x="278" y="2900"/>
                        <a:pt x="284" y="2900"/>
                        <a:pt x="290" y="2899"/>
                      </a:cubicBezTo>
                      <a:cubicBezTo>
                        <a:pt x="2097" y="2807"/>
                        <a:pt x="3996" y="1701"/>
                        <a:pt x="4881" y="96"/>
                      </a:cubicBezTo>
                      <a:cubicBezTo>
                        <a:pt x="4908" y="43"/>
                        <a:pt x="4859" y="0"/>
                        <a:pt x="4808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3249625" y="1070075"/>
                  <a:ext cx="58075" cy="16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6529" extrusionOk="0">
                      <a:moveTo>
                        <a:pt x="334" y="0"/>
                      </a:moveTo>
                      <a:cubicBezTo>
                        <a:pt x="173" y="0"/>
                        <a:pt x="1" y="154"/>
                        <a:pt x="91" y="335"/>
                      </a:cubicBezTo>
                      <a:cubicBezTo>
                        <a:pt x="1124" y="2326"/>
                        <a:pt x="1456" y="4170"/>
                        <a:pt x="1566" y="6401"/>
                      </a:cubicBezTo>
                      <a:cubicBezTo>
                        <a:pt x="1566" y="6487"/>
                        <a:pt x="1630" y="6528"/>
                        <a:pt x="1697" y="6528"/>
                      </a:cubicBezTo>
                      <a:cubicBezTo>
                        <a:pt x="1759" y="6528"/>
                        <a:pt x="1825" y="6491"/>
                        <a:pt x="1843" y="6420"/>
                      </a:cubicBezTo>
                      <a:cubicBezTo>
                        <a:pt x="2322" y="4299"/>
                        <a:pt x="1696" y="1884"/>
                        <a:pt x="515" y="95"/>
                      </a:cubicBezTo>
                      <a:cubicBezTo>
                        <a:pt x="471" y="28"/>
                        <a:pt x="404" y="0"/>
                        <a:pt x="334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3357925" y="1285725"/>
                  <a:ext cx="110300" cy="5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2" h="2144" extrusionOk="0">
                      <a:moveTo>
                        <a:pt x="1082" y="1"/>
                      </a:moveTo>
                      <a:cubicBezTo>
                        <a:pt x="723" y="1"/>
                        <a:pt x="364" y="51"/>
                        <a:pt x="19" y="154"/>
                      </a:cubicBezTo>
                      <a:cubicBezTo>
                        <a:pt x="0" y="154"/>
                        <a:pt x="19" y="173"/>
                        <a:pt x="19" y="173"/>
                      </a:cubicBezTo>
                      <a:cubicBezTo>
                        <a:pt x="91" y="169"/>
                        <a:pt x="162" y="168"/>
                        <a:pt x="233" y="168"/>
                      </a:cubicBezTo>
                      <a:cubicBezTo>
                        <a:pt x="1743" y="168"/>
                        <a:pt x="3014" y="910"/>
                        <a:pt x="3965" y="2072"/>
                      </a:cubicBezTo>
                      <a:cubicBezTo>
                        <a:pt x="4009" y="2122"/>
                        <a:pt x="4070" y="2143"/>
                        <a:pt x="4130" y="2143"/>
                      </a:cubicBezTo>
                      <a:cubicBezTo>
                        <a:pt x="4271" y="2143"/>
                        <a:pt x="4411" y="2024"/>
                        <a:pt x="4334" y="1869"/>
                      </a:cubicBezTo>
                      <a:cubicBezTo>
                        <a:pt x="3697" y="668"/>
                        <a:pt x="2391" y="1"/>
                        <a:pt x="1082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3229925" y="1021625"/>
                  <a:ext cx="24425" cy="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764" extrusionOk="0">
                      <a:moveTo>
                        <a:pt x="407" y="0"/>
                      </a:moveTo>
                      <a:cubicBezTo>
                        <a:pt x="201" y="0"/>
                        <a:pt x="0" y="164"/>
                        <a:pt x="13" y="410"/>
                      </a:cubicBezTo>
                      <a:lnTo>
                        <a:pt x="13" y="521"/>
                      </a:lnTo>
                      <a:cubicBezTo>
                        <a:pt x="25" y="695"/>
                        <a:pt x="150" y="764"/>
                        <a:pt x="299" y="764"/>
                      </a:cubicBezTo>
                      <a:cubicBezTo>
                        <a:pt x="592" y="764"/>
                        <a:pt x="977" y="495"/>
                        <a:pt x="769" y="226"/>
                      </a:cubicBezTo>
                      <a:lnTo>
                        <a:pt x="695" y="134"/>
                      </a:lnTo>
                      <a:cubicBezTo>
                        <a:pt x="615" y="41"/>
                        <a:pt x="510" y="0"/>
                        <a:pt x="40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3467175" y="1340725"/>
                  <a:ext cx="27225" cy="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869" extrusionOk="0">
                      <a:moveTo>
                        <a:pt x="569" y="1"/>
                      </a:moveTo>
                      <a:cubicBezTo>
                        <a:pt x="289" y="1"/>
                        <a:pt x="1" y="251"/>
                        <a:pt x="130" y="591"/>
                      </a:cubicBezTo>
                      <a:cubicBezTo>
                        <a:pt x="204" y="786"/>
                        <a:pt x="361" y="868"/>
                        <a:pt x="521" y="868"/>
                      </a:cubicBezTo>
                      <a:cubicBezTo>
                        <a:pt x="800" y="868"/>
                        <a:pt x="1089" y="618"/>
                        <a:pt x="960" y="278"/>
                      </a:cubicBezTo>
                      <a:cubicBezTo>
                        <a:pt x="886" y="83"/>
                        <a:pt x="729" y="1"/>
                        <a:pt x="569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3076250" y="1367950"/>
                  <a:ext cx="27525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" h="885" extrusionOk="0">
                      <a:moveTo>
                        <a:pt x="571" y="0"/>
                      </a:moveTo>
                      <a:cubicBezTo>
                        <a:pt x="291" y="0"/>
                        <a:pt x="0" y="256"/>
                        <a:pt x="130" y="609"/>
                      </a:cubicBezTo>
                      <a:cubicBezTo>
                        <a:pt x="203" y="802"/>
                        <a:pt x="361" y="885"/>
                        <a:pt x="523" y="885"/>
                      </a:cubicBezTo>
                      <a:cubicBezTo>
                        <a:pt x="807" y="885"/>
                        <a:pt x="1100" y="629"/>
                        <a:pt x="959" y="277"/>
                      </a:cubicBezTo>
                      <a:cubicBezTo>
                        <a:pt x="886" y="83"/>
                        <a:pt x="730" y="0"/>
                        <a:pt x="571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0" name="Google Shape;210;p2"/>
            <p:cNvGrpSpPr/>
            <p:nvPr/>
          </p:nvGrpSpPr>
          <p:grpSpPr>
            <a:xfrm rot="5159963">
              <a:off x="866573" y="916182"/>
              <a:ext cx="492794" cy="328219"/>
              <a:chOff x="4758075" y="3216175"/>
              <a:chExt cx="900025" cy="59945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5211575" y="3404200"/>
                <a:ext cx="446525" cy="179700"/>
              </a:xfrm>
              <a:custGeom>
                <a:avLst/>
                <a:gdLst/>
                <a:ahLst/>
                <a:cxnLst/>
                <a:rect l="l" t="t" r="r" b="b"/>
                <a:pathLst>
                  <a:path w="17861" h="7188" extrusionOk="0">
                    <a:moveTo>
                      <a:pt x="4486" y="0"/>
                    </a:moveTo>
                    <a:cubicBezTo>
                      <a:pt x="2957" y="0"/>
                      <a:pt x="1444" y="225"/>
                      <a:pt x="88" y="739"/>
                    </a:cubicBezTo>
                    <a:cubicBezTo>
                      <a:pt x="1" y="756"/>
                      <a:pt x="12" y="888"/>
                      <a:pt x="91" y="888"/>
                    </a:cubicBezTo>
                    <a:cubicBezTo>
                      <a:pt x="95" y="888"/>
                      <a:pt x="101" y="888"/>
                      <a:pt x="106" y="887"/>
                    </a:cubicBezTo>
                    <a:cubicBezTo>
                      <a:pt x="1235" y="759"/>
                      <a:pt x="2328" y="680"/>
                      <a:pt x="3405" y="680"/>
                    </a:cubicBezTo>
                    <a:cubicBezTo>
                      <a:pt x="5441" y="680"/>
                      <a:pt x="7417" y="963"/>
                      <a:pt x="9455" y="1735"/>
                    </a:cubicBezTo>
                    <a:cubicBezTo>
                      <a:pt x="12461" y="2878"/>
                      <a:pt x="14526" y="4833"/>
                      <a:pt x="16794" y="7027"/>
                    </a:cubicBezTo>
                    <a:cubicBezTo>
                      <a:pt x="16907" y="7140"/>
                      <a:pt x="17033" y="7188"/>
                      <a:pt x="17155" y="7188"/>
                    </a:cubicBezTo>
                    <a:cubicBezTo>
                      <a:pt x="17530" y="7188"/>
                      <a:pt x="17861" y="6735"/>
                      <a:pt x="17624" y="6345"/>
                    </a:cubicBezTo>
                    <a:cubicBezTo>
                      <a:pt x="15965" y="3634"/>
                      <a:pt x="12701" y="1809"/>
                      <a:pt x="9769" y="850"/>
                    </a:cubicBezTo>
                    <a:cubicBezTo>
                      <a:pt x="8146" y="319"/>
                      <a:pt x="6305" y="0"/>
                      <a:pt x="44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5024900" y="3312300"/>
                <a:ext cx="185850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8336" extrusionOk="0">
                    <a:moveTo>
                      <a:pt x="6640" y="1"/>
                    </a:moveTo>
                    <a:cubicBezTo>
                      <a:pt x="6560" y="1"/>
                      <a:pt x="6477" y="20"/>
                      <a:pt x="6393" y="63"/>
                    </a:cubicBezTo>
                    <a:cubicBezTo>
                      <a:pt x="3295" y="1575"/>
                      <a:pt x="658" y="4747"/>
                      <a:pt x="12" y="8177"/>
                    </a:cubicBezTo>
                    <a:cubicBezTo>
                      <a:pt x="1" y="8271"/>
                      <a:pt x="80" y="8336"/>
                      <a:pt x="153" y="8336"/>
                    </a:cubicBezTo>
                    <a:cubicBezTo>
                      <a:pt x="193" y="8336"/>
                      <a:pt x="232" y="8315"/>
                      <a:pt x="252" y="8269"/>
                    </a:cubicBezTo>
                    <a:cubicBezTo>
                      <a:pt x="1746" y="4987"/>
                      <a:pt x="3737" y="2608"/>
                      <a:pt x="6946" y="911"/>
                    </a:cubicBezTo>
                    <a:cubicBezTo>
                      <a:pt x="7434" y="644"/>
                      <a:pt x="7103" y="1"/>
                      <a:pt x="66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4928850" y="3216175"/>
                <a:ext cx="81000" cy="289700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11588" extrusionOk="0">
                    <a:moveTo>
                      <a:pt x="2577" y="0"/>
                    </a:moveTo>
                    <a:cubicBezTo>
                      <a:pt x="2428" y="0"/>
                      <a:pt x="2282" y="70"/>
                      <a:pt x="2195" y="239"/>
                    </a:cubicBezTo>
                    <a:cubicBezTo>
                      <a:pt x="461" y="3503"/>
                      <a:pt x="0" y="8666"/>
                      <a:pt x="2693" y="11561"/>
                    </a:cubicBezTo>
                    <a:cubicBezTo>
                      <a:pt x="2716" y="11579"/>
                      <a:pt x="2741" y="11587"/>
                      <a:pt x="2766" y="11587"/>
                    </a:cubicBezTo>
                    <a:cubicBezTo>
                      <a:pt x="2840" y="11587"/>
                      <a:pt x="2909" y="11515"/>
                      <a:pt x="2896" y="11432"/>
                    </a:cubicBezTo>
                    <a:cubicBezTo>
                      <a:pt x="2213" y="9680"/>
                      <a:pt x="1513" y="8113"/>
                      <a:pt x="1457" y="6176"/>
                    </a:cubicBezTo>
                    <a:cubicBezTo>
                      <a:pt x="1420" y="4222"/>
                      <a:pt x="1974" y="2304"/>
                      <a:pt x="3025" y="681"/>
                    </a:cubicBezTo>
                    <a:cubicBezTo>
                      <a:pt x="3239" y="328"/>
                      <a:pt x="2901" y="0"/>
                      <a:pt x="25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4783275" y="3369825"/>
                <a:ext cx="197700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7908" h="6024" extrusionOk="0">
                    <a:moveTo>
                      <a:pt x="677" y="0"/>
                    </a:moveTo>
                    <a:cubicBezTo>
                      <a:pt x="354" y="0"/>
                      <a:pt x="0" y="284"/>
                      <a:pt x="125" y="694"/>
                    </a:cubicBezTo>
                    <a:cubicBezTo>
                      <a:pt x="1047" y="3977"/>
                      <a:pt x="4994" y="4991"/>
                      <a:pt x="7852" y="6023"/>
                    </a:cubicBezTo>
                    <a:cubicBezTo>
                      <a:pt x="7870" y="6023"/>
                      <a:pt x="7907" y="5987"/>
                      <a:pt x="7870" y="5950"/>
                    </a:cubicBezTo>
                    <a:cubicBezTo>
                      <a:pt x="5510" y="4530"/>
                      <a:pt x="1804" y="3350"/>
                      <a:pt x="1121" y="362"/>
                    </a:cubicBezTo>
                    <a:cubicBezTo>
                      <a:pt x="1065" y="109"/>
                      <a:pt x="877" y="0"/>
                      <a:pt x="6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4868450" y="3550525"/>
                <a:ext cx="111750" cy="258850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10354" extrusionOk="0">
                    <a:moveTo>
                      <a:pt x="4391" y="1"/>
                    </a:moveTo>
                    <a:cubicBezTo>
                      <a:pt x="4379" y="1"/>
                      <a:pt x="4365" y="4"/>
                      <a:pt x="4353" y="12"/>
                    </a:cubicBezTo>
                    <a:cubicBezTo>
                      <a:pt x="1531" y="2410"/>
                      <a:pt x="1" y="6319"/>
                      <a:pt x="849" y="9970"/>
                    </a:cubicBezTo>
                    <a:cubicBezTo>
                      <a:pt x="913" y="10239"/>
                      <a:pt x="1104" y="10353"/>
                      <a:pt x="1307" y="10353"/>
                    </a:cubicBezTo>
                    <a:cubicBezTo>
                      <a:pt x="1634" y="10353"/>
                      <a:pt x="1991" y="10059"/>
                      <a:pt x="1900" y="9638"/>
                    </a:cubicBezTo>
                    <a:cubicBezTo>
                      <a:pt x="1163" y="6135"/>
                      <a:pt x="1900" y="2705"/>
                      <a:pt x="4426" y="86"/>
                    </a:cubicBezTo>
                    <a:cubicBezTo>
                      <a:pt x="4469" y="43"/>
                      <a:pt x="4435" y="1"/>
                      <a:pt x="4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4796600" y="3562350"/>
                <a:ext cx="124425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5450" extrusionOk="0">
                    <a:moveTo>
                      <a:pt x="4903" y="0"/>
                    </a:moveTo>
                    <a:cubicBezTo>
                      <a:pt x="2506" y="554"/>
                      <a:pt x="459" y="2471"/>
                      <a:pt x="53" y="4942"/>
                    </a:cubicBezTo>
                    <a:cubicBezTo>
                      <a:pt x="1" y="5260"/>
                      <a:pt x="257" y="5450"/>
                      <a:pt x="503" y="5450"/>
                    </a:cubicBezTo>
                    <a:cubicBezTo>
                      <a:pt x="685" y="5450"/>
                      <a:pt x="862" y="5344"/>
                      <a:pt x="902" y="5108"/>
                    </a:cubicBezTo>
                    <a:cubicBezTo>
                      <a:pt x="1307" y="2748"/>
                      <a:pt x="2617" y="922"/>
                      <a:pt x="4922" y="93"/>
                    </a:cubicBezTo>
                    <a:cubicBezTo>
                      <a:pt x="4977" y="74"/>
                      <a:pt x="4940" y="0"/>
                      <a:pt x="4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5013150" y="3545750"/>
                <a:ext cx="205175" cy="19395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758" extrusionOk="0">
                    <a:moveTo>
                      <a:pt x="151" y="0"/>
                    </a:moveTo>
                    <a:cubicBezTo>
                      <a:pt x="76" y="0"/>
                      <a:pt x="0" y="53"/>
                      <a:pt x="21" y="148"/>
                    </a:cubicBezTo>
                    <a:cubicBezTo>
                      <a:pt x="630" y="3855"/>
                      <a:pt x="3746" y="7026"/>
                      <a:pt x="7434" y="7746"/>
                    </a:cubicBezTo>
                    <a:cubicBezTo>
                      <a:pt x="7473" y="7754"/>
                      <a:pt x="7511" y="7758"/>
                      <a:pt x="7546" y="7758"/>
                    </a:cubicBezTo>
                    <a:cubicBezTo>
                      <a:pt x="8066" y="7758"/>
                      <a:pt x="8207" y="6926"/>
                      <a:pt x="7637" y="6805"/>
                    </a:cubicBezTo>
                    <a:cubicBezTo>
                      <a:pt x="4060" y="5957"/>
                      <a:pt x="1460" y="3541"/>
                      <a:pt x="280" y="93"/>
                    </a:cubicBezTo>
                    <a:cubicBezTo>
                      <a:pt x="264" y="30"/>
                      <a:pt x="208" y="0"/>
                      <a:pt x="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4972175" y="3599125"/>
                <a:ext cx="67900" cy="192375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7695" extrusionOk="0">
                    <a:moveTo>
                      <a:pt x="852" y="1"/>
                    </a:moveTo>
                    <a:cubicBezTo>
                      <a:pt x="813" y="1"/>
                      <a:pt x="773" y="20"/>
                      <a:pt x="757" y="60"/>
                    </a:cubicBezTo>
                    <a:cubicBezTo>
                      <a:pt x="1" y="2365"/>
                      <a:pt x="425" y="5518"/>
                      <a:pt x="1808" y="7491"/>
                    </a:cubicBezTo>
                    <a:cubicBezTo>
                      <a:pt x="1896" y="7635"/>
                      <a:pt x="2021" y="7694"/>
                      <a:pt x="2145" y="7694"/>
                    </a:cubicBezTo>
                    <a:cubicBezTo>
                      <a:pt x="2434" y="7694"/>
                      <a:pt x="2715" y="7372"/>
                      <a:pt x="2509" y="7049"/>
                    </a:cubicBezTo>
                    <a:cubicBezTo>
                      <a:pt x="1937" y="6035"/>
                      <a:pt x="1347" y="5057"/>
                      <a:pt x="1070" y="3896"/>
                    </a:cubicBezTo>
                    <a:cubicBezTo>
                      <a:pt x="738" y="2642"/>
                      <a:pt x="831" y="1388"/>
                      <a:pt x="941" y="97"/>
                    </a:cubicBezTo>
                    <a:cubicBezTo>
                      <a:pt x="952" y="34"/>
                      <a:pt x="903" y="1"/>
                      <a:pt x="8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055975" y="3518100"/>
                <a:ext cx="234025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2181" extrusionOk="0">
                    <a:moveTo>
                      <a:pt x="8720" y="0"/>
                    </a:moveTo>
                    <a:cubicBezTo>
                      <a:pt x="8660" y="0"/>
                      <a:pt x="8594" y="12"/>
                      <a:pt x="8524" y="37"/>
                    </a:cubicBezTo>
                    <a:cubicBezTo>
                      <a:pt x="7197" y="572"/>
                      <a:pt x="6053" y="1217"/>
                      <a:pt x="4597" y="1365"/>
                    </a:cubicBezTo>
                    <a:cubicBezTo>
                      <a:pt x="4340" y="1390"/>
                      <a:pt x="4083" y="1402"/>
                      <a:pt x="3827" y="1402"/>
                    </a:cubicBezTo>
                    <a:cubicBezTo>
                      <a:pt x="2557" y="1402"/>
                      <a:pt x="1306" y="1100"/>
                      <a:pt x="171" y="517"/>
                    </a:cubicBezTo>
                    <a:cubicBezTo>
                      <a:pt x="154" y="508"/>
                      <a:pt x="138" y="504"/>
                      <a:pt x="123" y="504"/>
                    </a:cubicBezTo>
                    <a:cubicBezTo>
                      <a:pt x="42" y="504"/>
                      <a:pt x="1" y="620"/>
                      <a:pt x="79" y="683"/>
                    </a:cubicBezTo>
                    <a:cubicBezTo>
                      <a:pt x="1448" y="1567"/>
                      <a:pt x="3370" y="2181"/>
                      <a:pt x="5217" y="2181"/>
                    </a:cubicBezTo>
                    <a:cubicBezTo>
                      <a:pt x="6604" y="2181"/>
                      <a:pt x="7949" y="1834"/>
                      <a:pt x="8985" y="996"/>
                    </a:cubicBezTo>
                    <a:cubicBezTo>
                      <a:pt x="9361" y="686"/>
                      <a:pt x="9187" y="0"/>
                      <a:pt x="8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5061450" y="3552025"/>
                <a:ext cx="1329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3918" extrusionOk="0">
                    <a:moveTo>
                      <a:pt x="99" y="0"/>
                    </a:moveTo>
                    <a:cubicBezTo>
                      <a:pt x="52" y="0"/>
                      <a:pt x="1" y="37"/>
                      <a:pt x="26" y="100"/>
                    </a:cubicBezTo>
                    <a:cubicBezTo>
                      <a:pt x="837" y="2073"/>
                      <a:pt x="2902" y="3585"/>
                      <a:pt x="4986" y="3917"/>
                    </a:cubicBezTo>
                    <a:cubicBezTo>
                      <a:pt x="5244" y="3917"/>
                      <a:pt x="5318" y="3567"/>
                      <a:pt x="5078" y="3475"/>
                    </a:cubicBezTo>
                    <a:cubicBezTo>
                      <a:pt x="2902" y="2884"/>
                      <a:pt x="1501" y="1833"/>
                      <a:pt x="155" y="26"/>
                    </a:cubicBezTo>
                    <a:cubicBezTo>
                      <a:pt x="143" y="9"/>
                      <a:pt x="122" y="0"/>
                      <a:pt x="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5086975" y="3480225"/>
                <a:ext cx="95175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823" extrusionOk="0">
                    <a:moveTo>
                      <a:pt x="3506" y="1"/>
                    </a:moveTo>
                    <a:cubicBezTo>
                      <a:pt x="3494" y="1"/>
                      <a:pt x="3481" y="2"/>
                      <a:pt x="3467" y="3"/>
                    </a:cubicBezTo>
                    <a:cubicBezTo>
                      <a:pt x="2914" y="40"/>
                      <a:pt x="2361" y="224"/>
                      <a:pt x="1808" y="298"/>
                    </a:cubicBezTo>
                    <a:cubicBezTo>
                      <a:pt x="1236" y="390"/>
                      <a:pt x="664" y="446"/>
                      <a:pt x="111" y="501"/>
                    </a:cubicBezTo>
                    <a:cubicBezTo>
                      <a:pt x="0" y="519"/>
                      <a:pt x="0" y="667"/>
                      <a:pt x="111" y="685"/>
                    </a:cubicBezTo>
                    <a:cubicBezTo>
                      <a:pt x="581" y="766"/>
                      <a:pt x="1103" y="822"/>
                      <a:pt x="1630" y="822"/>
                    </a:cubicBezTo>
                    <a:cubicBezTo>
                      <a:pt x="2302" y="822"/>
                      <a:pt x="2980" y="731"/>
                      <a:pt x="3559" y="483"/>
                    </a:cubicBezTo>
                    <a:cubicBezTo>
                      <a:pt x="3806" y="377"/>
                      <a:pt x="3783" y="1"/>
                      <a:pt x="35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997075" y="3280325"/>
                <a:ext cx="79975" cy="185500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7420" extrusionOk="0">
                    <a:moveTo>
                      <a:pt x="2791" y="0"/>
                    </a:moveTo>
                    <a:cubicBezTo>
                      <a:pt x="2722" y="0"/>
                      <a:pt x="2653" y="26"/>
                      <a:pt x="2601" y="88"/>
                    </a:cubicBezTo>
                    <a:cubicBezTo>
                      <a:pt x="1015" y="2025"/>
                      <a:pt x="1" y="4754"/>
                      <a:pt x="296" y="7262"/>
                    </a:cubicBezTo>
                    <a:cubicBezTo>
                      <a:pt x="306" y="7363"/>
                      <a:pt x="394" y="7420"/>
                      <a:pt x="477" y="7420"/>
                    </a:cubicBezTo>
                    <a:cubicBezTo>
                      <a:pt x="546" y="7420"/>
                      <a:pt x="611" y="7381"/>
                      <a:pt x="628" y="7298"/>
                    </a:cubicBezTo>
                    <a:cubicBezTo>
                      <a:pt x="1015" y="4717"/>
                      <a:pt x="1623" y="2615"/>
                      <a:pt x="3062" y="420"/>
                    </a:cubicBezTo>
                    <a:cubicBezTo>
                      <a:pt x="3198" y="215"/>
                      <a:pt x="2991" y="0"/>
                      <a:pt x="27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880900" y="3330500"/>
                <a:ext cx="514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5356" extrusionOk="0">
                    <a:moveTo>
                      <a:pt x="582" y="0"/>
                    </a:moveTo>
                    <a:cubicBezTo>
                      <a:pt x="443" y="0"/>
                      <a:pt x="302" y="84"/>
                      <a:pt x="259" y="257"/>
                    </a:cubicBezTo>
                    <a:cubicBezTo>
                      <a:pt x="1" y="1087"/>
                      <a:pt x="240" y="2230"/>
                      <a:pt x="517" y="3023"/>
                    </a:cubicBezTo>
                    <a:cubicBezTo>
                      <a:pt x="812" y="3872"/>
                      <a:pt x="1292" y="4664"/>
                      <a:pt x="1900" y="5328"/>
                    </a:cubicBezTo>
                    <a:cubicBezTo>
                      <a:pt x="1914" y="5347"/>
                      <a:pt x="1932" y="5355"/>
                      <a:pt x="1950" y="5355"/>
                    </a:cubicBezTo>
                    <a:cubicBezTo>
                      <a:pt x="2002" y="5355"/>
                      <a:pt x="2057" y="5286"/>
                      <a:pt x="2029" y="5218"/>
                    </a:cubicBezTo>
                    <a:cubicBezTo>
                      <a:pt x="1587" y="4480"/>
                      <a:pt x="1292" y="3669"/>
                      <a:pt x="1107" y="2820"/>
                    </a:cubicBezTo>
                    <a:cubicBezTo>
                      <a:pt x="904" y="1972"/>
                      <a:pt x="1033" y="1142"/>
                      <a:pt x="904" y="313"/>
                    </a:cubicBezTo>
                    <a:cubicBezTo>
                      <a:pt x="894" y="107"/>
                      <a:pt x="739" y="0"/>
                      <a:pt x="5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4791475" y="3514400"/>
                <a:ext cx="133700" cy="53625"/>
              </a:xfrm>
              <a:custGeom>
                <a:avLst/>
                <a:gdLst/>
                <a:ahLst/>
                <a:cxnLst/>
                <a:rect l="l" t="t" r="r" b="b"/>
                <a:pathLst>
                  <a:path w="5348" h="2145" extrusionOk="0">
                    <a:moveTo>
                      <a:pt x="3640" y="1"/>
                    </a:moveTo>
                    <a:cubicBezTo>
                      <a:pt x="2266" y="1"/>
                      <a:pt x="904" y="625"/>
                      <a:pt x="111" y="1808"/>
                    </a:cubicBezTo>
                    <a:cubicBezTo>
                      <a:pt x="1" y="1987"/>
                      <a:pt x="168" y="2145"/>
                      <a:pt x="336" y="2145"/>
                    </a:cubicBezTo>
                    <a:cubicBezTo>
                      <a:pt x="394" y="2145"/>
                      <a:pt x="451" y="2127"/>
                      <a:pt x="498" y="2084"/>
                    </a:cubicBezTo>
                    <a:cubicBezTo>
                      <a:pt x="1592" y="975"/>
                      <a:pt x="2964" y="303"/>
                      <a:pt x="4479" y="303"/>
                    </a:cubicBezTo>
                    <a:cubicBezTo>
                      <a:pt x="4752" y="303"/>
                      <a:pt x="5030" y="324"/>
                      <a:pt x="5311" y="370"/>
                    </a:cubicBezTo>
                    <a:cubicBezTo>
                      <a:pt x="5330" y="370"/>
                      <a:pt x="5348" y="333"/>
                      <a:pt x="5330" y="333"/>
                    </a:cubicBezTo>
                    <a:cubicBezTo>
                      <a:pt x="4791" y="110"/>
                      <a:pt x="4214" y="1"/>
                      <a:pt x="36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839425" y="3649550"/>
                <a:ext cx="30625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3933" extrusionOk="0">
                    <a:moveTo>
                      <a:pt x="1172" y="0"/>
                    </a:moveTo>
                    <a:cubicBezTo>
                      <a:pt x="1160" y="0"/>
                      <a:pt x="1149" y="5"/>
                      <a:pt x="1143" y="16"/>
                    </a:cubicBezTo>
                    <a:cubicBezTo>
                      <a:pt x="369" y="1104"/>
                      <a:pt x="0" y="2450"/>
                      <a:pt x="129" y="3796"/>
                    </a:cubicBezTo>
                    <a:cubicBezTo>
                      <a:pt x="129" y="3886"/>
                      <a:pt x="208" y="3932"/>
                      <a:pt x="285" y="3932"/>
                    </a:cubicBezTo>
                    <a:cubicBezTo>
                      <a:pt x="365" y="3932"/>
                      <a:pt x="443" y="3882"/>
                      <a:pt x="424" y="3778"/>
                    </a:cubicBezTo>
                    <a:cubicBezTo>
                      <a:pt x="277" y="2469"/>
                      <a:pt x="553" y="1159"/>
                      <a:pt x="1199" y="35"/>
                    </a:cubicBezTo>
                    <a:cubicBezTo>
                      <a:pt x="1224" y="22"/>
                      <a:pt x="1197" y="0"/>
                      <a:pt x="1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4936675" y="3692550"/>
                <a:ext cx="1670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3132" extrusionOk="0">
                    <a:moveTo>
                      <a:pt x="375" y="1"/>
                    </a:moveTo>
                    <a:cubicBezTo>
                      <a:pt x="348" y="1"/>
                      <a:pt x="323" y="16"/>
                      <a:pt x="314" y="48"/>
                    </a:cubicBezTo>
                    <a:cubicBezTo>
                      <a:pt x="93" y="988"/>
                      <a:pt x="1" y="2058"/>
                      <a:pt x="259" y="2998"/>
                    </a:cubicBezTo>
                    <a:cubicBezTo>
                      <a:pt x="282" y="3091"/>
                      <a:pt x="360" y="3132"/>
                      <a:pt x="441" y="3132"/>
                    </a:cubicBezTo>
                    <a:cubicBezTo>
                      <a:pt x="552" y="3132"/>
                      <a:pt x="668" y="3053"/>
                      <a:pt x="646" y="2925"/>
                    </a:cubicBezTo>
                    <a:cubicBezTo>
                      <a:pt x="462" y="1947"/>
                      <a:pt x="314" y="1062"/>
                      <a:pt x="444" y="66"/>
                    </a:cubicBezTo>
                    <a:cubicBezTo>
                      <a:pt x="444" y="25"/>
                      <a:pt x="409" y="1"/>
                      <a:pt x="3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5023825" y="3660200"/>
                <a:ext cx="67475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3602" extrusionOk="0">
                    <a:moveTo>
                      <a:pt x="424" y="0"/>
                    </a:moveTo>
                    <a:cubicBezTo>
                      <a:pt x="415" y="0"/>
                      <a:pt x="406" y="5"/>
                      <a:pt x="406" y="14"/>
                    </a:cubicBezTo>
                    <a:cubicBezTo>
                      <a:pt x="0" y="1305"/>
                      <a:pt x="1217" y="2946"/>
                      <a:pt x="2268" y="3573"/>
                    </a:cubicBezTo>
                    <a:cubicBezTo>
                      <a:pt x="2302" y="3593"/>
                      <a:pt x="2335" y="3601"/>
                      <a:pt x="2368" y="3601"/>
                    </a:cubicBezTo>
                    <a:cubicBezTo>
                      <a:pt x="2552" y="3601"/>
                      <a:pt x="2699" y="3330"/>
                      <a:pt x="2526" y="3204"/>
                    </a:cubicBezTo>
                    <a:cubicBezTo>
                      <a:pt x="1973" y="2854"/>
                      <a:pt x="1494" y="2375"/>
                      <a:pt x="1143" y="1821"/>
                    </a:cubicBezTo>
                    <a:cubicBezTo>
                      <a:pt x="775" y="1250"/>
                      <a:pt x="701" y="604"/>
                      <a:pt x="443" y="14"/>
                    </a:cubicBezTo>
                    <a:cubicBezTo>
                      <a:pt x="443" y="5"/>
                      <a:pt x="434" y="0"/>
                      <a:pt x="4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841200" y="3357700"/>
                <a:ext cx="45250" cy="8197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279" extrusionOk="0">
                    <a:moveTo>
                      <a:pt x="261" y="0"/>
                    </a:moveTo>
                    <a:cubicBezTo>
                      <a:pt x="127" y="0"/>
                      <a:pt x="0" y="90"/>
                      <a:pt x="21" y="257"/>
                    </a:cubicBezTo>
                    <a:cubicBezTo>
                      <a:pt x="113" y="1401"/>
                      <a:pt x="777" y="2470"/>
                      <a:pt x="1589" y="3245"/>
                    </a:cubicBezTo>
                    <a:cubicBezTo>
                      <a:pt x="1613" y="3269"/>
                      <a:pt x="1641" y="3279"/>
                      <a:pt x="1667" y="3279"/>
                    </a:cubicBezTo>
                    <a:cubicBezTo>
                      <a:pt x="1743" y="3279"/>
                      <a:pt x="1809" y="3197"/>
                      <a:pt x="1755" y="3115"/>
                    </a:cubicBezTo>
                    <a:cubicBezTo>
                      <a:pt x="1238" y="2157"/>
                      <a:pt x="906" y="1179"/>
                      <a:pt x="519" y="165"/>
                    </a:cubicBezTo>
                    <a:cubicBezTo>
                      <a:pt x="471" y="53"/>
                      <a:pt x="364" y="0"/>
                      <a:pt x="2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769550" y="3476950"/>
                <a:ext cx="69425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986" extrusionOk="0">
                    <a:moveTo>
                      <a:pt x="258" y="0"/>
                    </a:moveTo>
                    <a:cubicBezTo>
                      <a:pt x="100" y="0"/>
                      <a:pt x="0" y="166"/>
                      <a:pt x="84" y="300"/>
                    </a:cubicBezTo>
                    <a:cubicBezTo>
                      <a:pt x="473" y="823"/>
                      <a:pt x="1242" y="985"/>
                      <a:pt x="1930" y="985"/>
                    </a:cubicBezTo>
                    <a:cubicBezTo>
                      <a:pt x="2189" y="985"/>
                      <a:pt x="2436" y="962"/>
                      <a:pt x="2648" y="927"/>
                    </a:cubicBezTo>
                    <a:cubicBezTo>
                      <a:pt x="2777" y="927"/>
                      <a:pt x="2777" y="743"/>
                      <a:pt x="2648" y="743"/>
                    </a:cubicBezTo>
                    <a:cubicBezTo>
                      <a:pt x="2168" y="743"/>
                      <a:pt x="1707" y="650"/>
                      <a:pt x="1265" y="466"/>
                    </a:cubicBezTo>
                    <a:cubicBezTo>
                      <a:pt x="933" y="337"/>
                      <a:pt x="656" y="97"/>
                      <a:pt x="306" y="5"/>
                    </a:cubicBezTo>
                    <a:cubicBezTo>
                      <a:pt x="289" y="2"/>
                      <a:pt x="274" y="0"/>
                      <a:pt x="2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030875" y="3321125"/>
                <a:ext cx="74775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4336" extrusionOk="0">
                    <a:moveTo>
                      <a:pt x="2672" y="0"/>
                    </a:moveTo>
                    <a:cubicBezTo>
                      <a:pt x="2621" y="0"/>
                      <a:pt x="2568" y="18"/>
                      <a:pt x="2521" y="61"/>
                    </a:cubicBezTo>
                    <a:cubicBezTo>
                      <a:pt x="1267" y="1185"/>
                      <a:pt x="400" y="2661"/>
                      <a:pt x="13" y="4283"/>
                    </a:cubicBezTo>
                    <a:cubicBezTo>
                      <a:pt x="0" y="4309"/>
                      <a:pt x="33" y="4336"/>
                      <a:pt x="54" y="4336"/>
                    </a:cubicBezTo>
                    <a:cubicBezTo>
                      <a:pt x="62" y="4336"/>
                      <a:pt x="69" y="4331"/>
                      <a:pt x="69" y="4320"/>
                    </a:cubicBezTo>
                    <a:cubicBezTo>
                      <a:pt x="788" y="2864"/>
                      <a:pt x="1728" y="1536"/>
                      <a:pt x="2835" y="356"/>
                    </a:cubicBezTo>
                    <a:cubicBezTo>
                      <a:pt x="2991" y="200"/>
                      <a:pt x="2841" y="0"/>
                      <a:pt x="26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5075875" y="3226150"/>
                <a:ext cx="3040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918" extrusionOk="0">
                    <a:moveTo>
                      <a:pt x="706" y="0"/>
                    </a:moveTo>
                    <a:cubicBezTo>
                      <a:pt x="595" y="0"/>
                      <a:pt x="482" y="41"/>
                      <a:pt x="389" y="135"/>
                    </a:cubicBezTo>
                    <a:lnTo>
                      <a:pt x="297" y="227"/>
                    </a:lnTo>
                    <a:cubicBezTo>
                      <a:pt x="0" y="536"/>
                      <a:pt x="470" y="918"/>
                      <a:pt x="823" y="918"/>
                    </a:cubicBezTo>
                    <a:cubicBezTo>
                      <a:pt x="976" y="918"/>
                      <a:pt x="1106" y="847"/>
                      <a:pt x="1145" y="669"/>
                    </a:cubicBezTo>
                    <a:lnTo>
                      <a:pt x="1164" y="540"/>
                    </a:lnTo>
                    <a:cubicBezTo>
                      <a:pt x="1215" y="229"/>
                      <a:pt x="967" y="0"/>
                      <a:pt x="7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4883200" y="3274925"/>
                <a:ext cx="341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067" extrusionOk="0">
                    <a:moveTo>
                      <a:pt x="599" y="0"/>
                    </a:moveTo>
                    <a:cubicBezTo>
                      <a:pt x="412" y="0"/>
                      <a:pt x="223" y="100"/>
                      <a:pt x="130" y="286"/>
                    </a:cubicBezTo>
                    <a:cubicBezTo>
                      <a:pt x="1" y="526"/>
                      <a:pt x="93" y="839"/>
                      <a:pt x="351" y="968"/>
                    </a:cubicBezTo>
                    <a:cubicBezTo>
                      <a:pt x="425" y="1005"/>
                      <a:pt x="517" y="1042"/>
                      <a:pt x="609" y="1060"/>
                    </a:cubicBezTo>
                    <a:cubicBezTo>
                      <a:pt x="638" y="1065"/>
                      <a:pt x="666" y="1067"/>
                      <a:pt x="693" y="1067"/>
                    </a:cubicBezTo>
                    <a:cubicBezTo>
                      <a:pt x="1122" y="1067"/>
                      <a:pt x="1363" y="542"/>
                      <a:pt x="1034" y="212"/>
                    </a:cubicBezTo>
                    <a:cubicBezTo>
                      <a:pt x="978" y="157"/>
                      <a:pt x="904" y="101"/>
                      <a:pt x="812" y="46"/>
                    </a:cubicBezTo>
                    <a:cubicBezTo>
                      <a:pt x="745" y="15"/>
                      <a:pt x="672" y="0"/>
                      <a:pt x="5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4758075" y="3566825"/>
                <a:ext cx="3362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026" extrusionOk="0">
                    <a:moveTo>
                      <a:pt x="643" y="0"/>
                    </a:moveTo>
                    <a:cubicBezTo>
                      <a:pt x="474" y="0"/>
                      <a:pt x="308" y="83"/>
                      <a:pt x="211" y="282"/>
                    </a:cubicBezTo>
                    <a:cubicBezTo>
                      <a:pt x="1" y="679"/>
                      <a:pt x="348" y="1026"/>
                      <a:pt x="694" y="1026"/>
                    </a:cubicBezTo>
                    <a:cubicBezTo>
                      <a:pt x="862" y="1026"/>
                      <a:pt x="1031" y="943"/>
                      <a:pt x="1133" y="743"/>
                    </a:cubicBezTo>
                    <a:cubicBezTo>
                      <a:pt x="1344" y="347"/>
                      <a:pt x="988" y="0"/>
                      <a:pt x="6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941400" y="3791875"/>
                <a:ext cx="3125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50" extrusionOk="0">
                    <a:moveTo>
                      <a:pt x="421" y="1"/>
                    </a:moveTo>
                    <a:cubicBezTo>
                      <a:pt x="264" y="1"/>
                      <a:pt x="128" y="75"/>
                      <a:pt x="89" y="261"/>
                    </a:cubicBezTo>
                    <a:lnTo>
                      <a:pt x="52" y="390"/>
                    </a:lnTo>
                    <a:cubicBezTo>
                      <a:pt x="1" y="710"/>
                      <a:pt x="260" y="950"/>
                      <a:pt x="534" y="950"/>
                    </a:cubicBezTo>
                    <a:cubicBezTo>
                      <a:pt x="656" y="950"/>
                      <a:pt x="780" y="903"/>
                      <a:pt x="881" y="796"/>
                    </a:cubicBezTo>
                    <a:lnTo>
                      <a:pt x="955" y="703"/>
                    </a:lnTo>
                    <a:cubicBezTo>
                      <a:pt x="1250" y="383"/>
                      <a:pt x="780" y="1"/>
                      <a:pt x="4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5208025" y="3646425"/>
                <a:ext cx="336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032" extrusionOk="0">
                    <a:moveTo>
                      <a:pt x="642" y="1"/>
                    </a:moveTo>
                    <a:cubicBezTo>
                      <a:pt x="477" y="1"/>
                      <a:pt x="312" y="80"/>
                      <a:pt x="211" y="270"/>
                    </a:cubicBezTo>
                    <a:cubicBezTo>
                      <a:pt x="0" y="680"/>
                      <a:pt x="341" y="1031"/>
                      <a:pt x="687" y="1031"/>
                    </a:cubicBezTo>
                    <a:cubicBezTo>
                      <a:pt x="855" y="1031"/>
                      <a:pt x="1025" y="948"/>
                      <a:pt x="1133" y="750"/>
                    </a:cubicBezTo>
                    <a:cubicBezTo>
                      <a:pt x="1346" y="350"/>
                      <a:pt x="991" y="1"/>
                      <a:pt x="6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" name="Google Shape;1013;p13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014" name="Google Shape;1014;p13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3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3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3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3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3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3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3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3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3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3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3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3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3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3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3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"/>
          <p:cNvSpPr txBox="1">
            <a:spLocks noGrp="1"/>
          </p:cNvSpPr>
          <p:nvPr>
            <p:ph type="title" idx="2" hasCustomPrompt="1"/>
          </p:nvPr>
        </p:nvSpPr>
        <p:spPr>
          <a:xfrm>
            <a:off x="2196238" y="1058350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35" name="Google Shape;1035;p13"/>
          <p:cNvSpPr txBox="1">
            <a:spLocks noGrp="1"/>
          </p:cNvSpPr>
          <p:nvPr>
            <p:ph type="subTitle" idx="1"/>
          </p:nvPr>
        </p:nvSpPr>
        <p:spPr>
          <a:xfrm>
            <a:off x="713238" y="1653250"/>
            <a:ext cx="2469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13"/>
          <p:cNvSpPr txBox="1">
            <a:spLocks noGrp="1"/>
          </p:cNvSpPr>
          <p:nvPr>
            <p:ph type="subTitle" idx="3"/>
          </p:nvPr>
        </p:nvSpPr>
        <p:spPr>
          <a:xfrm>
            <a:off x="721287" y="2053725"/>
            <a:ext cx="2469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4" hasCustomPrompt="1"/>
          </p:nvPr>
        </p:nvSpPr>
        <p:spPr>
          <a:xfrm>
            <a:off x="2153375" y="2823225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 txBox="1">
            <a:spLocks noGrp="1"/>
          </p:cNvSpPr>
          <p:nvPr>
            <p:ph type="subTitle" idx="5"/>
          </p:nvPr>
        </p:nvSpPr>
        <p:spPr>
          <a:xfrm>
            <a:off x="723358" y="3418125"/>
            <a:ext cx="2469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3"/>
          <p:cNvSpPr txBox="1">
            <a:spLocks noGrp="1"/>
          </p:cNvSpPr>
          <p:nvPr>
            <p:ph type="subTitle" idx="6"/>
          </p:nvPr>
        </p:nvSpPr>
        <p:spPr>
          <a:xfrm>
            <a:off x="721287" y="3818600"/>
            <a:ext cx="2469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13"/>
          <p:cNvSpPr txBox="1">
            <a:spLocks noGrp="1"/>
          </p:cNvSpPr>
          <p:nvPr>
            <p:ph type="title" idx="7" hasCustomPrompt="1"/>
          </p:nvPr>
        </p:nvSpPr>
        <p:spPr>
          <a:xfrm>
            <a:off x="5939688" y="1058350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41" name="Google Shape;1041;p13"/>
          <p:cNvSpPr txBox="1">
            <a:spLocks noGrp="1"/>
          </p:cNvSpPr>
          <p:nvPr>
            <p:ph type="subTitle" idx="8"/>
          </p:nvPr>
        </p:nvSpPr>
        <p:spPr>
          <a:xfrm>
            <a:off x="5959366" y="1653250"/>
            <a:ext cx="2469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subTitle" idx="9"/>
          </p:nvPr>
        </p:nvSpPr>
        <p:spPr>
          <a:xfrm>
            <a:off x="5953723" y="2053725"/>
            <a:ext cx="2469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13"/>
          <p:cNvSpPr txBox="1">
            <a:spLocks noGrp="1"/>
          </p:cNvSpPr>
          <p:nvPr>
            <p:ph type="title" idx="13" hasCustomPrompt="1"/>
          </p:nvPr>
        </p:nvSpPr>
        <p:spPr>
          <a:xfrm>
            <a:off x="5939688" y="2823225"/>
            <a:ext cx="1128300" cy="8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7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044" name="Google Shape;1044;p13"/>
          <p:cNvSpPr txBox="1">
            <a:spLocks noGrp="1"/>
          </p:cNvSpPr>
          <p:nvPr>
            <p:ph type="subTitle" idx="14"/>
          </p:nvPr>
        </p:nvSpPr>
        <p:spPr>
          <a:xfrm>
            <a:off x="5961747" y="3418125"/>
            <a:ext cx="24690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13"/>
          <p:cNvSpPr txBox="1">
            <a:spLocks noGrp="1"/>
          </p:cNvSpPr>
          <p:nvPr>
            <p:ph type="subTitle" idx="15"/>
          </p:nvPr>
        </p:nvSpPr>
        <p:spPr>
          <a:xfrm>
            <a:off x="5953723" y="3818600"/>
            <a:ext cx="24690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6" name="Google Shape;1046;p13"/>
          <p:cNvGrpSpPr/>
          <p:nvPr/>
        </p:nvGrpSpPr>
        <p:grpSpPr>
          <a:xfrm>
            <a:off x="116875" y="4087038"/>
            <a:ext cx="596350" cy="958600"/>
            <a:chOff x="7924800" y="427125"/>
            <a:chExt cx="596350" cy="958600"/>
          </a:xfrm>
        </p:grpSpPr>
        <p:sp>
          <p:nvSpPr>
            <p:cNvPr id="1047" name="Google Shape;1047;p13"/>
            <p:cNvSpPr/>
            <p:nvPr/>
          </p:nvSpPr>
          <p:spPr>
            <a:xfrm>
              <a:off x="8001525" y="762125"/>
              <a:ext cx="191150" cy="221125"/>
            </a:xfrm>
            <a:custGeom>
              <a:avLst/>
              <a:gdLst/>
              <a:ahLst/>
              <a:cxnLst/>
              <a:rect l="l" t="t" r="r" b="b"/>
              <a:pathLst>
                <a:path w="7646" h="8845" extrusionOk="0">
                  <a:moveTo>
                    <a:pt x="7503" y="1"/>
                  </a:moveTo>
                  <a:cubicBezTo>
                    <a:pt x="7493" y="1"/>
                    <a:pt x="7483" y="2"/>
                    <a:pt x="7472" y="6"/>
                  </a:cubicBezTo>
                  <a:cubicBezTo>
                    <a:pt x="3950" y="1297"/>
                    <a:pt x="796" y="4579"/>
                    <a:pt x="77" y="8341"/>
                  </a:cubicBezTo>
                  <a:cubicBezTo>
                    <a:pt x="0" y="8648"/>
                    <a:pt x="250" y="8844"/>
                    <a:pt x="491" y="8844"/>
                  </a:cubicBezTo>
                  <a:cubicBezTo>
                    <a:pt x="656" y="8844"/>
                    <a:pt x="818" y="8753"/>
                    <a:pt x="870" y="8544"/>
                  </a:cubicBezTo>
                  <a:cubicBezTo>
                    <a:pt x="2105" y="4874"/>
                    <a:pt x="4115" y="2090"/>
                    <a:pt x="7545" y="172"/>
                  </a:cubicBezTo>
                  <a:cubicBezTo>
                    <a:pt x="7645" y="139"/>
                    <a:pt x="7595" y="1"/>
                    <a:pt x="7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8206675" y="768975"/>
              <a:ext cx="80775" cy="277825"/>
            </a:xfrm>
            <a:custGeom>
              <a:avLst/>
              <a:gdLst/>
              <a:ahLst/>
              <a:cxnLst/>
              <a:rect l="l" t="t" r="r" b="b"/>
              <a:pathLst>
                <a:path w="3231" h="11113" extrusionOk="0">
                  <a:moveTo>
                    <a:pt x="183" y="1"/>
                  </a:moveTo>
                  <a:cubicBezTo>
                    <a:pt x="93" y="1"/>
                    <a:pt x="0" y="87"/>
                    <a:pt x="40" y="193"/>
                  </a:cubicBezTo>
                  <a:cubicBezTo>
                    <a:pt x="741" y="1908"/>
                    <a:pt x="1368" y="3439"/>
                    <a:pt x="1478" y="5319"/>
                  </a:cubicBezTo>
                  <a:cubicBezTo>
                    <a:pt x="1589" y="7200"/>
                    <a:pt x="1091" y="8805"/>
                    <a:pt x="593" y="10593"/>
                  </a:cubicBezTo>
                  <a:cubicBezTo>
                    <a:pt x="510" y="10903"/>
                    <a:pt x="765" y="11113"/>
                    <a:pt x="1021" y="11113"/>
                  </a:cubicBezTo>
                  <a:cubicBezTo>
                    <a:pt x="1161" y="11113"/>
                    <a:pt x="1301" y="11050"/>
                    <a:pt x="1386" y="10907"/>
                  </a:cubicBezTo>
                  <a:cubicBezTo>
                    <a:pt x="3230" y="7864"/>
                    <a:pt x="2677" y="2664"/>
                    <a:pt x="280" y="46"/>
                  </a:cubicBezTo>
                  <a:cubicBezTo>
                    <a:pt x="254" y="14"/>
                    <a:pt x="219" y="1"/>
                    <a:pt x="1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8026100" y="527375"/>
              <a:ext cx="190025" cy="179775"/>
            </a:xfrm>
            <a:custGeom>
              <a:avLst/>
              <a:gdLst/>
              <a:ahLst/>
              <a:cxnLst/>
              <a:rect l="l" t="t" r="r" b="b"/>
              <a:pathLst>
                <a:path w="7601" h="7191" extrusionOk="0">
                  <a:moveTo>
                    <a:pt x="618" y="0"/>
                  </a:moveTo>
                  <a:cubicBezTo>
                    <a:pt x="159" y="0"/>
                    <a:pt x="0" y="800"/>
                    <a:pt x="551" y="950"/>
                  </a:cubicBezTo>
                  <a:cubicBezTo>
                    <a:pt x="3723" y="1909"/>
                    <a:pt x="5935" y="4214"/>
                    <a:pt x="7374" y="7128"/>
                  </a:cubicBezTo>
                  <a:cubicBezTo>
                    <a:pt x="7393" y="7172"/>
                    <a:pt x="7426" y="7190"/>
                    <a:pt x="7461" y="7190"/>
                  </a:cubicBezTo>
                  <a:cubicBezTo>
                    <a:pt x="7529" y="7190"/>
                    <a:pt x="7601" y="7121"/>
                    <a:pt x="7577" y="7036"/>
                  </a:cubicBezTo>
                  <a:cubicBezTo>
                    <a:pt x="6728" y="3698"/>
                    <a:pt x="3944" y="1172"/>
                    <a:pt x="772" y="28"/>
                  </a:cubicBezTo>
                  <a:cubicBezTo>
                    <a:pt x="718" y="9"/>
                    <a:pt x="666" y="0"/>
                    <a:pt x="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8232425" y="570250"/>
              <a:ext cx="288725" cy="128900"/>
            </a:xfrm>
            <a:custGeom>
              <a:avLst/>
              <a:gdLst/>
              <a:ahLst/>
              <a:cxnLst/>
              <a:rect l="l" t="t" r="r" b="b"/>
              <a:pathLst>
                <a:path w="11549" h="5156" extrusionOk="0">
                  <a:moveTo>
                    <a:pt x="10046" y="0"/>
                  </a:moveTo>
                  <a:cubicBezTo>
                    <a:pt x="6211" y="0"/>
                    <a:pt x="2287" y="1989"/>
                    <a:pt x="43" y="5044"/>
                  </a:cubicBezTo>
                  <a:cubicBezTo>
                    <a:pt x="1" y="5100"/>
                    <a:pt x="54" y="5156"/>
                    <a:pt x="106" y="5156"/>
                  </a:cubicBezTo>
                  <a:cubicBezTo>
                    <a:pt x="123" y="5156"/>
                    <a:pt x="140" y="5150"/>
                    <a:pt x="153" y="5136"/>
                  </a:cubicBezTo>
                  <a:cubicBezTo>
                    <a:pt x="2971" y="2406"/>
                    <a:pt x="6297" y="1102"/>
                    <a:pt x="10132" y="1102"/>
                  </a:cubicBezTo>
                  <a:cubicBezTo>
                    <a:pt x="10363" y="1102"/>
                    <a:pt x="10596" y="1107"/>
                    <a:pt x="10830" y="1116"/>
                  </a:cubicBezTo>
                  <a:cubicBezTo>
                    <a:pt x="10837" y="1116"/>
                    <a:pt x="10843" y="1117"/>
                    <a:pt x="10849" y="1117"/>
                  </a:cubicBezTo>
                  <a:cubicBezTo>
                    <a:pt x="11549" y="1117"/>
                    <a:pt x="11507" y="83"/>
                    <a:pt x="10830" y="28"/>
                  </a:cubicBezTo>
                  <a:cubicBezTo>
                    <a:pt x="10570" y="9"/>
                    <a:pt x="10308" y="0"/>
                    <a:pt x="10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8255000" y="508325"/>
              <a:ext cx="153500" cy="124875"/>
            </a:xfrm>
            <a:custGeom>
              <a:avLst/>
              <a:gdLst/>
              <a:ahLst/>
              <a:cxnLst/>
              <a:rect l="l" t="t" r="r" b="b"/>
              <a:pathLst>
                <a:path w="6140" h="4995" extrusionOk="0">
                  <a:moveTo>
                    <a:pt x="5586" y="0"/>
                  </a:moveTo>
                  <a:cubicBezTo>
                    <a:pt x="5548" y="0"/>
                    <a:pt x="5508" y="5"/>
                    <a:pt x="5465" y="16"/>
                  </a:cubicBezTo>
                  <a:cubicBezTo>
                    <a:pt x="2938" y="717"/>
                    <a:pt x="892" y="2321"/>
                    <a:pt x="25" y="4866"/>
                  </a:cubicBezTo>
                  <a:cubicBezTo>
                    <a:pt x="1" y="4938"/>
                    <a:pt x="71" y="4994"/>
                    <a:pt x="138" y="4994"/>
                  </a:cubicBezTo>
                  <a:cubicBezTo>
                    <a:pt x="173" y="4994"/>
                    <a:pt x="208" y="4978"/>
                    <a:pt x="228" y="4939"/>
                  </a:cubicBezTo>
                  <a:cubicBezTo>
                    <a:pt x="1131" y="2764"/>
                    <a:pt x="3160" y="993"/>
                    <a:pt x="5575" y="846"/>
                  </a:cubicBezTo>
                  <a:cubicBezTo>
                    <a:pt x="6140" y="812"/>
                    <a:pt x="6070" y="0"/>
                    <a:pt x="5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8239750" y="721750"/>
              <a:ext cx="261725" cy="125400"/>
            </a:xfrm>
            <a:custGeom>
              <a:avLst/>
              <a:gdLst/>
              <a:ahLst/>
              <a:cxnLst/>
              <a:rect l="l" t="t" r="r" b="b"/>
              <a:pathLst>
                <a:path w="10469" h="5016" extrusionOk="0">
                  <a:moveTo>
                    <a:pt x="2573" y="0"/>
                  </a:moveTo>
                  <a:cubicBezTo>
                    <a:pt x="1748" y="0"/>
                    <a:pt x="920" y="130"/>
                    <a:pt x="119" y="386"/>
                  </a:cubicBezTo>
                  <a:cubicBezTo>
                    <a:pt x="0" y="402"/>
                    <a:pt x="37" y="574"/>
                    <a:pt x="143" y="574"/>
                  </a:cubicBezTo>
                  <a:cubicBezTo>
                    <a:pt x="153" y="574"/>
                    <a:pt x="163" y="573"/>
                    <a:pt x="174" y="570"/>
                  </a:cubicBezTo>
                  <a:cubicBezTo>
                    <a:pt x="655" y="481"/>
                    <a:pt x="1139" y="437"/>
                    <a:pt x="1620" y="437"/>
                  </a:cubicBezTo>
                  <a:cubicBezTo>
                    <a:pt x="2929" y="437"/>
                    <a:pt x="4220" y="761"/>
                    <a:pt x="5392" y="1381"/>
                  </a:cubicBezTo>
                  <a:cubicBezTo>
                    <a:pt x="7089" y="2266"/>
                    <a:pt x="8066" y="3723"/>
                    <a:pt x="9505" y="4885"/>
                  </a:cubicBezTo>
                  <a:cubicBezTo>
                    <a:pt x="9605" y="4976"/>
                    <a:pt x="9719" y="5015"/>
                    <a:pt x="9829" y="5015"/>
                  </a:cubicBezTo>
                  <a:cubicBezTo>
                    <a:pt x="10165" y="5015"/>
                    <a:pt x="10469" y="4651"/>
                    <a:pt x="10261" y="4276"/>
                  </a:cubicBezTo>
                  <a:cubicBezTo>
                    <a:pt x="9357" y="2543"/>
                    <a:pt x="7200" y="1197"/>
                    <a:pt x="5392" y="533"/>
                  </a:cubicBezTo>
                  <a:cubicBezTo>
                    <a:pt x="4490" y="176"/>
                    <a:pt x="3534" y="0"/>
                    <a:pt x="2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7924800" y="705975"/>
              <a:ext cx="266150" cy="83325"/>
            </a:xfrm>
            <a:custGeom>
              <a:avLst/>
              <a:gdLst/>
              <a:ahLst/>
              <a:cxnLst/>
              <a:rect l="l" t="t" r="r" b="b"/>
              <a:pathLst>
                <a:path w="10646" h="3333" extrusionOk="0">
                  <a:moveTo>
                    <a:pt x="6491" y="1"/>
                  </a:moveTo>
                  <a:cubicBezTo>
                    <a:pt x="4156" y="1"/>
                    <a:pt x="1788" y="757"/>
                    <a:pt x="288" y="2473"/>
                  </a:cubicBezTo>
                  <a:cubicBezTo>
                    <a:pt x="0" y="2791"/>
                    <a:pt x="259" y="3333"/>
                    <a:pt x="627" y="3333"/>
                  </a:cubicBezTo>
                  <a:cubicBezTo>
                    <a:pt x="707" y="3333"/>
                    <a:pt x="792" y="3307"/>
                    <a:pt x="878" y="3248"/>
                  </a:cubicBezTo>
                  <a:cubicBezTo>
                    <a:pt x="2316" y="2215"/>
                    <a:pt x="3515" y="1275"/>
                    <a:pt x="5267" y="814"/>
                  </a:cubicBezTo>
                  <a:cubicBezTo>
                    <a:pt x="6072" y="617"/>
                    <a:pt x="6896" y="519"/>
                    <a:pt x="7722" y="519"/>
                  </a:cubicBezTo>
                  <a:cubicBezTo>
                    <a:pt x="8675" y="519"/>
                    <a:pt x="9630" y="649"/>
                    <a:pt x="10559" y="906"/>
                  </a:cubicBezTo>
                  <a:cubicBezTo>
                    <a:pt x="10565" y="908"/>
                    <a:pt x="10571" y="909"/>
                    <a:pt x="10576" y="909"/>
                  </a:cubicBezTo>
                  <a:cubicBezTo>
                    <a:pt x="10621" y="909"/>
                    <a:pt x="10645" y="849"/>
                    <a:pt x="10596" y="832"/>
                  </a:cubicBezTo>
                  <a:cubicBezTo>
                    <a:pt x="9386" y="294"/>
                    <a:pt x="7945" y="1"/>
                    <a:pt x="6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7985075" y="754425"/>
              <a:ext cx="140100" cy="74800"/>
            </a:xfrm>
            <a:custGeom>
              <a:avLst/>
              <a:gdLst/>
              <a:ahLst/>
              <a:cxnLst/>
              <a:rect l="l" t="t" r="r" b="b"/>
              <a:pathLst>
                <a:path w="5604" h="2992" extrusionOk="0">
                  <a:moveTo>
                    <a:pt x="5493" y="1"/>
                  </a:moveTo>
                  <a:cubicBezTo>
                    <a:pt x="3427" y="222"/>
                    <a:pt x="1639" y="1365"/>
                    <a:pt x="108" y="2730"/>
                  </a:cubicBezTo>
                  <a:cubicBezTo>
                    <a:pt x="0" y="2822"/>
                    <a:pt x="98" y="2991"/>
                    <a:pt x="219" y="2991"/>
                  </a:cubicBezTo>
                  <a:cubicBezTo>
                    <a:pt x="243" y="2991"/>
                    <a:pt x="268" y="2985"/>
                    <a:pt x="293" y="2969"/>
                  </a:cubicBezTo>
                  <a:cubicBezTo>
                    <a:pt x="1971" y="1863"/>
                    <a:pt x="3483" y="572"/>
                    <a:pt x="5511" y="167"/>
                  </a:cubicBezTo>
                  <a:cubicBezTo>
                    <a:pt x="5603" y="148"/>
                    <a:pt x="5585" y="1"/>
                    <a:pt x="5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7968200" y="615850"/>
              <a:ext cx="199525" cy="62400"/>
            </a:xfrm>
            <a:custGeom>
              <a:avLst/>
              <a:gdLst/>
              <a:ahLst/>
              <a:cxnLst/>
              <a:rect l="l" t="t" r="r" b="b"/>
              <a:pathLst>
                <a:path w="7981" h="2496" extrusionOk="0">
                  <a:moveTo>
                    <a:pt x="2247" y="1"/>
                  </a:moveTo>
                  <a:cubicBezTo>
                    <a:pt x="1584" y="1"/>
                    <a:pt x="928" y="102"/>
                    <a:pt x="304" y="325"/>
                  </a:cubicBezTo>
                  <a:cubicBezTo>
                    <a:pt x="0" y="432"/>
                    <a:pt x="8" y="954"/>
                    <a:pt x="360" y="954"/>
                  </a:cubicBezTo>
                  <a:cubicBezTo>
                    <a:pt x="371" y="954"/>
                    <a:pt x="383" y="953"/>
                    <a:pt x="396" y="952"/>
                  </a:cubicBezTo>
                  <a:cubicBezTo>
                    <a:pt x="1205" y="885"/>
                    <a:pt x="1966" y="797"/>
                    <a:pt x="2738" y="797"/>
                  </a:cubicBezTo>
                  <a:cubicBezTo>
                    <a:pt x="3232" y="797"/>
                    <a:pt x="3731" y="833"/>
                    <a:pt x="4250" y="934"/>
                  </a:cubicBezTo>
                  <a:cubicBezTo>
                    <a:pt x="5541" y="1192"/>
                    <a:pt x="6739" y="1708"/>
                    <a:pt x="7809" y="2482"/>
                  </a:cubicBezTo>
                  <a:cubicBezTo>
                    <a:pt x="7821" y="2492"/>
                    <a:pt x="7835" y="2496"/>
                    <a:pt x="7848" y="2496"/>
                  </a:cubicBezTo>
                  <a:cubicBezTo>
                    <a:pt x="7915" y="2496"/>
                    <a:pt x="7981" y="2396"/>
                    <a:pt x="7919" y="2335"/>
                  </a:cubicBezTo>
                  <a:cubicBezTo>
                    <a:pt x="6466" y="993"/>
                    <a:pt x="4323" y="1"/>
                    <a:pt x="2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8186925" y="459525"/>
              <a:ext cx="72400" cy="189775"/>
            </a:xfrm>
            <a:custGeom>
              <a:avLst/>
              <a:gdLst/>
              <a:ahLst/>
              <a:cxnLst/>
              <a:rect l="l" t="t" r="r" b="b"/>
              <a:pathLst>
                <a:path w="2896" h="7591" extrusionOk="0">
                  <a:moveTo>
                    <a:pt x="2404" y="0"/>
                  </a:moveTo>
                  <a:cubicBezTo>
                    <a:pt x="2322" y="0"/>
                    <a:pt x="2241" y="31"/>
                    <a:pt x="2176" y="105"/>
                  </a:cubicBezTo>
                  <a:cubicBezTo>
                    <a:pt x="498" y="2023"/>
                    <a:pt x="0" y="5232"/>
                    <a:pt x="1070" y="7555"/>
                  </a:cubicBezTo>
                  <a:cubicBezTo>
                    <a:pt x="1082" y="7580"/>
                    <a:pt x="1103" y="7590"/>
                    <a:pt x="1124" y="7590"/>
                  </a:cubicBezTo>
                  <a:cubicBezTo>
                    <a:pt x="1168" y="7590"/>
                    <a:pt x="1217" y="7549"/>
                    <a:pt x="1217" y="7500"/>
                  </a:cubicBezTo>
                  <a:cubicBezTo>
                    <a:pt x="664" y="4826"/>
                    <a:pt x="1144" y="2706"/>
                    <a:pt x="2729" y="511"/>
                  </a:cubicBezTo>
                  <a:cubicBezTo>
                    <a:pt x="2895" y="276"/>
                    <a:pt x="2647" y="0"/>
                    <a:pt x="24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8261500" y="662900"/>
              <a:ext cx="251350" cy="41600"/>
            </a:xfrm>
            <a:custGeom>
              <a:avLst/>
              <a:gdLst/>
              <a:ahLst/>
              <a:cxnLst/>
              <a:rect l="l" t="t" r="r" b="b"/>
              <a:pathLst>
                <a:path w="10054" h="1664" extrusionOk="0">
                  <a:moveTo>
                    <a:pt x="4990" y="1"/>
                  </a:moveTo>
                  <a:cubicBezTo>
                    <a:pt x="3256" y="1"/>
                    <a:pt x="1561" y="400"/>
                    <a:pt x="78" y="1486"/>
                  </a:cubicBezTo>
                  <a:cubicBezTo>
                    <a:pt x="0" y="1548"/>
                    <a:pt x="55" y="1664"/>
                    <a:pt x="129" y="1664"/>
                  </a:cubicBezTo>
                  <a:cubicBezTo>
                    <a:pt x="143" y="1664"/>
                    <a:pt x="157" y="1660"/>
                    <a:pt x="171" y="1652"/>
                  </a:cubicBezTo>
                  <a:cubicBezTo>
                    <a:pt x="1742" y="732"/>
                    <a:pt x="3417" y="385"/>
                    <a:pt x="5117" y="385"/>
                  </a:cubicBezTo>
                  <a:cubicBezTo>
                    <a:pt x="6689" y="385"/>
                    <a:pt x="8283" y="682"/>
                    <a:pt x="9833" y="1098"/>
                  </a:cubicBezTo>
                  <a:cubicBezTo>
                    <a:pt x="9855" y="1107"/>
                    <a:pt x="9874" y="1111"/>
                    <a:pt x="9892" y="1111"/>
                  </a:cubicBezTo>
                  <a:cubicBezTo>
                    <a:pt x="10028" y="1111"/>
                    <a:pt x="10054" y="889"/>
                    <a:pt x="9907" y="840"/>
                  </a:cubicBezTo>
                  <a:cubicBezTo>
                    <a:pt x="8332" y="363"/>
                    <a:pt x="6643" y="1"/>
                    <a:pt x="49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8261725" y="776525"/>
              <a:ext cx="148000" cy="144275"/>
            </a:xfrm>
            <a:custGeom>
              <a:avLst/>
              <a:gdLst/>
              <a:ahLst/>
              <a:cxnLst/>
              <a:rect l="l" t="t" r="r" b="b"/>
              <a:pathLst>
                <a:path w="5920" h="5771" extrusionOk="0">
                  <a:moveTo>
                    <a:pt x="144" y="0"/>
                  </a:moveTo>
                  <a:cubicBezTo>
                    <a:pt x="29" y="0"/>
                    <a:pt x="1" y="169"/>
                    <a:pt x="106" y="205"/>
                  </a:cubicBezTo>
                  <a:cubicBezTo>
                    <a:pt x="2817" y="1145"/>
                    <a:pt x="3831" y="3321"/>
                    <a:pt x="5196" y="5607"/>
                  </a:cubicBezTo>
                  <a:cubicBezTo>
                    <a:pt x="5259" y="5721"/>
                    <a:pt x="5370" y="5770"/>
                    <a:pt x="5483" y="5770"/>
                  </a:cubicBezTo>
                  <a:cubicBezTo>
                    <a:pt x="5698" y="5770"/>
                    <a:pt x="5920" y="5592"/>
                    <a:pt x="5823" y="5349"/>
                  </a:cubicBezTo>
                  <a:cubicBezTo>
                    <a:pt x="4827" y="2712"/>
                    <a:pt x="3057" y="444"/>
                    <a:pt x="162" y="2"/>
                  </a:cubicBezTo>
                  <a:cubicBezTo>
                    <a:pt x="155" y="1"/>
                    <a:pt x="150" y="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8070275" y="851050"/>
              <a:ext cx="102950" cy="534675"/>
            </a:xfrm>
            <a:custGeom>
              <a:avLst/>
              <a:gdLst/>
              <a:ahLst/>
              <a:cxnLst/>
              <a:rect l="l" t="t" r="r" b="b"/>
              <a:pathLst>
                <a:path w="4118" h="21387" extrusionOk="0">
                  <a:moveTo>
                    <a:pt x="3831" y="1"/>
                  </a:moveTo>
                  <a:cubicBezTo>
                    <a:pt x="3755" y="1"/>
                    <a:pt x="3679" y="35"/>
                    <a:pt x="3634" y="119"/>
                  </a:cubicBezTo>
                  <a:cubicBezTo>
                    <a:pt x="739" y="6407"/>
                    <a:pt x="1" y="14613"/>
                    <a:pt x="2712" y="21104"/>
                  </a:cubicBezTo>
                  <a:cubicBezTo>
                    <a:pt x="2794" y="21299"/>
                    <a:pt x="2962" y="21387"/>
                    <a:pt x="3124" y="21387"/>
                  </a:cubicBezTo>
                  <a:cubicBezTo>
                    <a:pt x="3359" y="21387"/>
                    <a:pt x="3581" y="21199"/>
                    <a:pt x="3505" y="20882"/>
                  </a:cubicBezTo>
                  <a:cubicBezTo>
                    <a:pt x="2564" y="17471"/>
                    <a:pt x="1826" y="14096"/>
                    <a:pt x="1919" y="10537"/>
                  </a:cubicBezTo>
                  <a:cubicBezTo>
                    <a:pt x="2029" y="7015"/>
                    <a:pt x="2749" y="3548"/>
                    <a:pt x="4058" y="266"/>
                  </a:cubicBezTo>
                  <a:cubicBezTo>
                    <a:pt x="4118" y="122"/>
                    <a:pt x="3974" y="1"/>
                    <a:pt x="3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8227500" y="482725"/>
              <a:ext cx="51450" cy="116125"/>
            </a:xfrm>
            <a:custGeom>
              <a:avLst/>
              <a:gdLst/>
              <a:ahLst/>
              <a:cxnLst/>
              <a:rect l="l" t="t" r="r" b="b"/>
              <a:pathLst>
                <a:path w="2058" h="4645" extrusionOk="0">
                  <a:moveTo>
                    <a:pt x="1876" y="0"/>
                  </a:moveTo>
                  <a:cubicBezTo>
                    <a:pt x="1846" y="0"/>
                    <a:pt x="1815" y="13"/>
                    <a:pt x="1789" y="44"/>
                  </a:cubicBezTo>
                  <a:cubicBezTo>
                    <a:pt x="627" y="1335"/>
                    <a:pt x="0" y="2884"/>
                    <a:pt x="148" y="4617"/>
                  </a:cubicBezTo>
                  <a:cubicBezTo>
                    <a:pt x="148" y="4636"/>
                    <a:pt x="166" y="4645"/>
                    <a:pt x="184" y="4645"/>
                  </a:cubicBezTo>
                  <a:cubicBezTo>
                    <a:pt x="203" y="4645"/>
                    <a:pt x="221" y="4636"/>
                    <a:pt x="221" y="4617"/>
                  </a:cubicBezTo>
                  <a:cubicBezTo>
                    <a:pt x="332" y="2995"/>
                    <a:pt x="940" y="1464"/>
                    <a:pt x="1973" y="229"/>
                  </a:cubicBezTo>
                  <a:cubicBezTo>
                    <a:pt x="2057" y="130"/>
                    <a:pt x="1971" y="0"/>
                    <a:pt x="18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8133125" y="506925"/>
              <a:ext cx="46900" cy="60025"/>
            </a:xfrm>
            <a:custGeom>
              <a:avLst/>
              <a:gdLst/>
              <a:ahLst/>
              <a:cxnLst/>
              <a:rect l="l" t="t" r="r" b="b"/>
              <a:pathLst>
                <a:path w="1876" h="2401" extrusionOk="0">
                  <a:moveTo>
                    <a:pt x="176" y="1"/>
                  </a:moveTo>
                  <a:cubicBezTo>
                    <a:pt x="83" y="1"/>
                    <a:pt x="1" y="129"/>
                    <a:pt x="87" y="201"/>
                  </a:cubicBezTo>
                  <a:cubicBezTo>
                    <a:pt x="825" y="773"/>
                    <a:pt x="1415" y="1529"/>
                    <a:pt x="1802" y="2377"/>
                  </a:cubicBezTo>
                  <a:cubicBezTo>
                    <a:pt x="1808" y="2395"/>
                    <a:pt x="1817" y="2401"/>
                    <a:pt x="1828" y="2401"/>
                  </a:cubicBezTo>
                  <a:cubicBezTo>
                    <a:pt x="1850" y="2401"/>
                    <a:pt x="1876" y="2371"/>
                    <a:pt x="1876" y="2359"/>
                  </a:cubicBezTo>
                  <a:cubicBezTo>
                    <a:pt x="1562" y="1437"/>
                    <a:pt x="1009" y="625"/>
                    <a:pt x="253" y="35"/>
                  </a:cubicBezTo>
                  <a:cubicBezTo>
                    <a:pt x="229" y="11"/>
                    <a:pt x="202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8067975" y="682775"/>
              <a:ext cx="68725" cy="14050"/>
            </a:xfrm>
            <a:custGeom>
              <a:avLst/>
              <a:gdLst/>
              <a:ahLst/>
              <a:cxnLst/>
              <a:rect l="l" t="t" r="r" b="b"/>
              <a:pathLst>
                <a:path w="2749" h="562" extrusionOk="0">
                  <a:moveTo>
                    <a:pt x="777" y="1"/>
                  </a:moveTo>
                  <a:cubicBezTo>
                    <a:pt x="543" y="1"/>
                    <a:pt x="308" y="22"/>
                    <a:pt x="74" y="64"/>
                  </a:cubicBezTo>
                  <a:cubicBezTo>
                    <a:pt x="1" y="82"/>
                    <a:pt x="19" y="193"/>
                    <a:pt x="93" y="193"/>
                  </a:cubicBezTo>
                  <a:cubicBezTo>
                    <a:pt x="294" y="172"/>
                    <a:pt x="495" y="162"/>
                    <a:pt x="694" y="162"/>
                  </a:cubicBezTo>
                  <a:cubicBezTo>
                    <a:pt x="1388" y="162"/>
                    <a:pt x="2066" y="289"/>
                    <a:pt x="2711" y="562"/>
                  </a:cubicBezTo>
                  <a:cubicBezTo>
                    <a:pt x="2730" y="562"/>
                    <a:pt x="2748" y="543"/>
                    <a:pt x="2730" y="525"/>
                  </a:cubicBezTo>
                  <a:cubicBezTo>
                    <a:pt x="2138" y="181"/>
                    <a:pt x="1464" y="1"/>
                    <a:pt x="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8053650" y="888725"/>
              <a:ext cx="45125" cy="64400"/>
            </a:xfrm>
            <a:custGeom>
              <a:avLst/>
              <a:gdLst/>
              <a:ahLst/>
              <a:cxnLst/>
              <a:rect l="l" t="t" r="r" b="b"/>
              <a:pathLst>
                <a:path w="1805" h="2576" extrusionOk="0">
                  <a:moveTo>
                    <a:pt x="1676" y="0"/>
                  </a:moveTo>
                  <a:cubicBezTo>
                    <a:pt x="1644" y="0"/>
                    <a:pt x="1611" y="15"/>
                    <a:pt x="1588" y="50"/>
                  </a:cubicBezTo>
                  <a:cubicBezTo>
                    <a:pt x="1035" y="769"/>
                    <a:pt x="518" y="1525"/>
                    <a:pt x="76" y="2300"/>
                  </a:cubicBezTo>
                  <a:cubicBezTo>
                    <a:pt x="0" y="2451"/>
                    <a:pt x="122" y="2576"/>
                    <a:pt x="242" y="2576"/>
                  </a:cubicBezTo>
                  <a:cubicBezTo>
                    <a:pt x="298" y="2576"/>
                    <a:pt x="354" y="2549"/>
                    <a:pt x="389" y="2484"/>
                  </a:cubicBezTo>
                  <a:cubicBezTo>
                    <a:pt x="850" y="1710"/>
                    <a:pt x="1274" y="917"/>
                    <a:pt x="1754" y="142"/>
                  </a:cubicBezTo>
                  <a:cubicBezTo>
                    <a:pt x="1804" y="67"/>
                    <a:pt x="1743" y="0"/>
                    <a:pt x="16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8286150" y="843025"/>
              <a:ext cx="29875" cy="113550"/>
            </a:xfrm>
            <a:custGeom>
              <a:avLst/>
              <a:gdLst/>
              <a:ahLst/>
              <a:cxnLst/>
              <a:rect l="l" t="t" r="r" b="b"/>
              <a:pathLst>
                <a:path w="1195" h="4542" extrusionOk="0">
                  <a:moveTo>
                    <a:pt x="125" y="0"/>
                  </a:moveTo>
                  <a:cubicBezTo>
                    <a:pt x="63" y="0"/>
                    <a:pt x="1" y="50"/>
                    <a:pt x="51" y="126"/>
                  </a:cubicBezTo>
                  <a:cubicBezTo>
                    <a:pt x="844" y="1435"/>
                    <a:pt x="586" y="2911"/>
                    <a:pt x="568" y="4349"/>
                  </a:cubicBezTo>
                  <a:cubicBezTo>
                    <a:pt x="568" y="4470"/>
                    <a:pt x="673" y="4542"/>
                    <a:pt x="775" y="4542"/>
                  </a:cubicBezTo>
                  <a:cubicBezTo>
                    <a:pt x="858" y="4542"/>
                    <a:pt x="938" y="4494"/>
                    <a:pt x="955" y="4386"/>
                  </a:cubicBezTo>
                  <a:cubicBezTo>
                    <a:pt x="1195" y="2911"/>
                    <a:pt x="1121" y="1269"/>
                    <a:pt x="199" y="34"/>
                  </a:cubicBezTo>
                  <a:cubicBezTo>
                    <a:pt x="181" y="11"/>
                    <a:pt x="153" y="0"/>
                    <a:pt x="1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8347475" y="700200"/>
              <a:ext cx="104025" cy="38375"/>
            </a:xfrm>
            <a:custGeom>
              <a:avLst/>
              <a:gdLst/>
              <a:ahLst/>
              <a:cxnLst/>
              <a:rect l="l" t="t" r="r" b="b"/>
              <a:pathLst>
                <a:path w="4161" h="1535" extrusionOk="0">
                  <a:moveTo>
                    <a:pt x="999" y="1"/>
                  </a:moveTo>
                  <a:cubicBezTo>
                    <a:pt x="690" y="1"/>
                    <a:pt x="378" y="35"/>
                    <a:pt x="69" y="104"/>
                  </a:cubicBezTo>
                  <a:cubicBezTo>
                    <a:pt x="0" y="121"/>
                    <a:pt x="28" y="235"/>
                    <a:pt x="92" y="235"/>
                  </a:cubicBezTo>
                  <a:cubicBezTo>
                    <a:pt x="97" y="235"/>
                    <a:pt x="101" y="235"/>
                    <a:pt x="106" y="233"/>
                  </a:cubicBezTo>
                  <a:cubicBezTo>
                    <a:pt x="339" y="197"/>
                    <a:pt x="573" y="179"/>
                    <a:pt x="804" y="179"/>
                  </a:cubicBezTo>
                  <a:cubicBezTo>
                    <a:pt x="1981" y="179"/>
                    <a:pt x="3110" y="643"/>
                    <a:pt x="3942" y="1506"/>
                  </a:cubicBezTo>
                  <a:cubicBezTo>
                    <a:pt x="3966" y="1526"/>
                    <a:pt x="3992" y="1535"/>
                    <a:pt x="4016" y="1535"/>
                  </a:cubicBezTo>
                  <a:cubicBezTo>
                    <a:pt x="4099" y="1535"/>
                    <a:pt x="4161" y="1430"/>
                    <a:pt x="4089" y="1358"/>
                  </a:cubicBezTo>
                  <a:cubicBezTo>
                    <a:pt x="3288" y="484"/>
                    <a:pt x="2163" y="1"/>
                    <a:pt x="9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8322925" y="766400"/>
              <a:ext cx="79425" cy="49700"/>
            </a:xfrm>
            <a:custGeom>
              <a:avLst/>
              <a:gdLst/>
              <a:ahLst/>
              <a:cxnLst/>
              <a:rect l="l" t="t" r="r" b="b"/>
              <a:pathLst>
                <a:path w="3177" h="1988" extrusionOk="0">
                  <a:moveTo>
                    <a:pt x="129" y="1"/>
                  </a:moveTo>
                  <a:cubicBezTo>
                    <a:pt x="19" y="19"/>
                    <a:pt x="0" y="167"/>
                    <a:pt x="111" y="222"/>
                  </a:cubicBezTo>
                  <a:cubicBezTo>
                    <a:pt x="1199" y="407"/>
                    <a:pt x="2176" y="1015"/>
                    <a:pt x="2822" y="1919"/>
                  </a:cubicBezTo>
                  <a:cubicBezTo>
                    <a:pt x="2859" y="1967"/>
                    <a:pt x="2908" y="1988"/>
                    <a:pt x="2956" y="1988"/>
                  </a:cubicBezTo>
                  <a:cubicBezTo>
                    <a:pt x="3070" y="1988"/>
                    <a:pt x="3176" y="1870"/>
                    <a:pt x="3098" y="1753"/>
                  </a:cubicBezTo>
                  <a:cubicBezTo>
                    <a:pt x="2434" y="739"/>
                    <a:pt x="1346" y="75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8292325" y="967325"/>
              <a:ext cx="35800" cy="25475"/>
            </a:xfrm>
            <a:custGeom>
              <a:avLst/>
              <a:gdLst/>
              <a:ahLst/>
              <a:cxnLst/>
              <a:rect l="l" t="t" r="r" b="b"/>
              <a:pathLst>
                <a:path w="1432" h="1019" extrusionOk="0">
                  <a:moveTo>
                    <a:pt x="699" y="1"/>
                  </a:moveTo>
                  <a:cubicBezTo>
                    <a:pt x="583" y="1"/>
                    <a:pt x="463" y="45"/>
                    <a:pt x="357" y="151"/>
                  </a:cubicBezTo>
                  <a:cubicBezTo>
                    <a:pt x="1" y="508"/>
                    <a:pt x="361" y="1019"/>
                    <a:pt x="748" y="1019"/>
                  </a:cubicBezTo>
                  <a:cubicBezTo>
                    <a:pt x="861" y="1019"/>
                    <a:pt x="976" y="975"/>
                    <a:pt x="1077" y="871"/>
                  </a:cubicBezTo>
                  <a:cubicBezTo>
                    <a:pt x="1432" y="501"/>
                    <a:pt x="1087" y="1"/>
                    <a:pt x="6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7934675" y="847475"/>
              <a:ext cx="35350" cy="25275"/>
            </a:xfrm>
            <a:custGeom>
              <a:avLst/>
              <a:gdLst/>
              <a:ahLst/>
              <a:cxnLst/>
              <a:rect l="l" t="t" r="r" b="b"/>
              <a:pathLst>
                <a:path w="1414" h="1011" extrusionOk="0">
                  <a:moveTo>
                    <a:pt x="686" y="0"/>
                  </a:moveTo>
                  <a:cubicBezTo>
                    <a:pt x="573" y="0"/>
                    <a:pt x="456" y="45"/>
                    <a:pt x="354" y="151"/>
                  </a:cubicBezTo>
                  <a:cubicBezTo>
                    <a:pt x="0" y="505"/>
                    <a:pt x="341" y="1010"/>
                    <a:pt x="727" y="1010"/>
                  </a:cubicBezTo>
                  <a:cubicBezTo>
                    <a:pt x="844" y="1010"/>
                    <a:pt x="966" y="963"/>
                    <a:pt x="1073" y="852"/>
                  </a:cubicBezTo>
                  <a:cubicBezTo>
                    <a:pt x="1414" y="497"/>
                    <a:pt x="1066" y="0"/>
                    <a:pt x="6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7925800" y="626150"/>
              <a:ext cx="26525" cy="19200"/>
            </a:xfrm>
            <a:custGeom>
              <a:avLst/>
              <a:gdLst/>
              <a:ahLst/>
              <a:cxnLst/>
              <a:rect l="l" t="t" r="r" b="b"/>
              <a:pathLst>
                <a:path w="1061" h="768" extrusionOk="0">
                  <a:moveTo>
                    <a:pt x="416" y="1"/>
                  </a:moveTo>
                  <a:cubicBezTo>
                    <a:pt x="335" y="1"/>
                    <a:pt x="260" y="39"/>
                    <a:pt x="211" y="134"/>
                  </a:cubicBezTo>
                  <a:cubicBezTo>
                    <a:pt x="193" y="171"/>
                    <a:pt x="156" y="190"/>
                    <a:pt x="137" y="226"/>
                  </a:cubicBezTo>
                  <a:cubicBezTo>
                    <a:pt x="1" y="484"/>
                    <a:pt x="213" y="767"/>
                    <a:pt x="478" y="767"/>
                  </a:cubicBezTo>
                  <a:cubicBezTo>
                    <a:pt x="535" y="767"/>
                    <a:pt x="595" y="754"/>
                    <a:pt x="654" y="724"/>
                  </a:cubicBezTo>
                  <a:lnTo>
                    <a:pt x="746" y="651"/>
                  </a:lnTo>
                  <a:cubicBezTo>
                    <a:pt x="1061" y="465"/>
                    <a:pt x="698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8243150" y="427125"/>
              <a:ext cx="32775" cy="22650"/>
            </a:xfrm>
            <a:custGeom>
              <a:avLst/>
              <a:gdLst/>
              <a:ahLst/>
              <a:cxnLst/>
              <a:rect l="l" t="t" r="r" b="b"/>
              <a:pathLst>
                <a:path w="1311" h="906" extrusionOk="0">
                  <a:moveTo>
                    <a:pt x="794" y="0"/>
                  </a:moveTo>
                  <a:lnTo>
                    <a:pt x="628" y="18"/>
                  </a:lnTo>
                  <a:cubicBezTo>
                    <a:pt x="616" y="18"/>
                    <a:pt x="604" y="17"/>
                    <a:pt x="593" y="17"/>
                  </a:cubicBezTo>
                  <a:cubicBezTo>
                    <a:pt x="1" y="17"/>
                    <a:pt x="11" y="906"/>
                    <a:pt x="578" y="906"/>
                  </a:cubicBezTo>
                  <a:cubicBezTo>
                    <a:pt x="594" y="906"/>
                    <a:pt x="611" y="905"/>
                    <a:pt x="628" y="904"/>
                  </a:cubicBezTo>
                  <a:lnTo>
                    <a:pt x="794" y="904"/>
                  </a:lnTo>
                  <a:cubicBezTo>
                    <a:pt x="1310" y="811"/>
                    <a:pt x="1310" y="92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8423550" y="501675"/>
              <a:ext cx="22825" cy="16625"/>
            </a:xfrm>
            <a:custGeom>
              <a:avLst/>
              <a:gdLst/>
              <a:ahLst/>
              <a:cxnLst/>
              <a:rect l="l" t="t" r="r" b="b"/>
              <a:pathLst>
                <a:path w="913" h="665" extrusionOk="0">
                  <a:moveTo>
                    <a:pt x="444" y="1"/>
                  </a:moveTo>
                  <a:cubicBezTo>
                    <a:pt x="368" y="1"/>
                    <a:pt x="289" y="30"/>
                    <a:pt x="216" y="98"/>
                  </a:cubicBezTo>
                  <a:cubicBezTo>
                    <a:pt x="1" y="342"/>
                    <a:pt x="222" y="664"/>
                    <a:pt x="487" y="664"/>
                  </a:cubicBezTo>
                  <a:cubicBezTo>
                    <a:pt x="562" y="664"/>
                    <a:pt x="641" y="638"/>
                    <a:pt x="714" y="577"/>
                  </a:cubicBezTo>
                  <a:cubicBezTo>
                    <a:pt x="913" y="322"/>
                    <a:pt x="697" y="1"/>
                    <a:pt x="4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14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074" name="Google Shape;1074;p14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4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4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4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4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4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4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4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4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4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4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4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4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4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4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4"/>
          <p:cNvSpPr txBox="1">
            <a:spLocks noGrp="1"/>
          </p:cNvSpPr>
          <p:nvPr>
            <p:ph type="subTitle" idx="1"/>
          </p:nvPr>
        </p:nvSpPr>
        <p:spPr>
          <a:xfrm>
            <a:off x="842688" y="14761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95" name="Google Shape;1095;p14"/>
          <p:cNvGrpSpPr/>
          <p:nvPr/>
        </p:nvGrpSpPr>
        <p:grpSpPr>
          <a:xfrm rot="2505845">
            <a:off x="8080460" y="4126921"/>
            <a:ext cx="791884" cy="767320"/>
            <a:chOff x="6793300" y="203700"/>
            <a:chExt cx="1227475" cy="1189400"/>
          </a:xfrm>
        </p:grpSpPr>
        <p:sp>
          <p:nvSpPr>
            <p:cNvPr id="1096" name="Google Shape;1096;p14"/>
            <p:cNvSpPr/>
            <p:nvPr/>
          </p:nvSpPr>
          <p:spPr>
            <a:xfrm>
              <a:off x="7351950" y="560300"/>
              <a:ext cx="353400" cy="84625"/>
            </a:xfrm>
            <a:custGeom>
              <a:avLst/>
              <a:gdLst/>
              <a:ahLst/>
              <a:cxnLst/>
              <a:rect l="l" t="t" r="r" b="b"/>
              <a:pathLst>
                <a:path w="14136" h="3385" extrusionOk="0">
                  <a:moveTo>
                    <a:pt x="6879" y="0"/>
                  </a:moveTo>
                  <a:cubicBezTo>
                    <a:pt x="5682" y="0"/>
                    <a:pt x="4476" y="148"/>
                    <a:pt x="3315" y="430"/>
                  </a:cubicBezTo>
                  <a:cubicBezTo>
                    <a:pt x="2245" y="725"/>
                    <a:pt x="881" y="1205"/>
                    <a:pt x="51" y="1961"/>
                  </a:cubicBezTo>
                  <a:cubicBezTo>
                    <a:pt x="1" y="2011"/>
                    <a:pt x="27" y="2092"/>
                    <a:pt x="102" y="2092"/>
                  </a:cubicBezTo>
                  <a:cubicBezTo>
                    <a:pt x="109" y="2092"/>
                    <a:pt x="117" y="2091"/>
                    <a:pt x="125" y="2090"/>
                  </a:cubicBezTo>
                  <a:cubicBezTo>
                    <a:pt x="1250" y="1850"/>
                    <a:pt x="2301" y="1371"/>
                    <a:pt x="3444" y="1168"/>
                  </a:cubicBezTo>
                  <a:cubicBezTo>
                    <a:pt x="4262" y="1014"/>
                    <a:pt x="5081" y="941"/>
                    <a:pt x="5905" y="941"/>
                  </a:cubicBezTo>
                  <a:cubicBezTo>
                    <a:pt x="6270" y="941"/>
                    <a:pt x="6636" y="955"/>
                    <a:pt x="7003" y="983"/>
                  </a:cubicBezTo>
                  <a:cubicBezTo>
                    <a:pt x="8239" y="1131"/>
                    <a:pt x="9456" y="1426"/>
                    <a:pt x="10599" y="1868"/>
                  </a:cubicBezTo>
                  <a:cubicBezTo>
                    <a:pt x="11632" y="2256"/>
                    <a:pt x="12480" y="2864"/>
                    <a:pt x="13439" y="3344"/>
                  </a:cubicBezTo>
                  <a:cubicBezTo>
                    <a:pt x="13495" y="3372"/>
                    <a:pt x="13551" y="3385"/>
                    <a:pt x="13605" y="3385"/>
                  </a:cubicBezTo>
                  <a:cubicBezTo>
                    <a:pt x="13903" y="3385"/>
                    <a:pt x="14135" y="2998"/>
                    <a:pt x="14010" y="2717"/>
                  </a:cubicBezTo>
                  <a:cubicBezTo>
                    <a:pt x="13015" y="559"/>
                    <a:pt x="9382" y="24"/>
                    <a:pt x="7280" y="6"/>
                  </a:cubicBezTo>
                  <a:cubicBezTo>
                    <a:pt x="7146" y="2"/>
                    <a:pt x="7013" y="0"/>
                    <a:pt x="687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7306675" y="276125"/>
              <a:ext cx="354100" cy="304600"/>
            </a:xfrm>
            <a:custGeom>
              <a:avLst/>
              <a:gdLst/>
              <a:ahLst/>
              <a:cxnLst/>
              <a:rect l="l" t="t" r="r" b="b"/>
              <a:pathLst>
                <a:path w="14164" h="12184" extrusionOk="0">
                  <a:moveTo>
                    <a:pt x="13494" y="1"/>
                  </a:moveTo>
                  <a:cubicBezTo>
                    <a:pt x="13460" y="1"/>
                    <a:pt x="13424" y="5"/>
                    <a:pt x="13387" y="14"/>
                  </a:cubicBezTo>
                  <a:cubicBezTo>
                    <a:pt x="10418" y="788"/>
                    <a:pt x="7560" y="2559"/>
                    <a:pt x="5310" y="4605"/>
                  </a:cubicBezTo>
                  <a:cubicBezTo>
                    <a:pt x="3134" y="6579"/>
                    <a:pt x="1032" y="9252"/>
                    <a:pt x="36" y="12055"/>
                  </a:cubicBezTo>
                  <a:cubicBezTo>
                    <a:pt x="0" y="12127"/>
                    <a:pt x="58" y="12184"/>
                    <a:pt x="118" y="12184"/>
                  </a:cubicBezTo>
                  <a:cubicBezTo>
                    <a:pt x="150" y="12184"/>
                    <a:pt x="183" y="12168"/>
                    <a:pt x="202" y="12129"/>
                  </a:cubicBezTo>
                  <a:cubicBezTo>
                    <a:pt x="1014" y="10857"/>
                    <a:pt x="1751" y="9547"/>
                    <a:pt x="2729" y="8386"/>
                  </a:cubicBezTo>
                  <a:cubicBezTo>
                    <a:pt x="3706" y="7261"/>
                    <a:pt x="4757" y="6228"/>
                    <a:pt x="5919" y="5288"/>
                  </a:cubicBezTo>
                  <a:cubicBezTo>
                    <a:pt x="8279" y="3333"/>
                    <a:pt x="10842" y="2098"/>
                    <a:pt x="13682" y="954"/>
                  </a:cubicBezTo>
                  <a:cubicBezTo>
                    <a:pt x="14163" y="765"/>
                    <a:pt x="13956" y="1"/>
                    <a:pt x="1349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7160050" y="203700"/>
              <a:ext cx="112125" cy="375675"/>
            </a:xfrm>
            <a:custGeom>
              <a:avLst/>
              <a:gdLst/>
              <a:ahLst/>
              <a:cxnLst/>
              <a:rect l="l" t="t" r="r" b="b"/>
              <a:pathLst>
                <a:path w="4485" h="15027" extrusionOk="0">
                  <a:moveTo>
                    <a:pt x="1520" y="1"/>
                  </a:moveTo>
                  <a:cubicBezTo>
                    <a:pt x="1353" y="1"/>
                    <a:pt x="1198" y="93"/>
                    <a:pt x="1144" y="311"/>
                  </a:cubicBezTo>
                  <a:cubicBezTo>
                    <a:pt x="1" y="5179"/>
                    <a:pt x="941" y="11135"/>
                    <a:pt x="4260" y="14989"/>
                  </a:cubicBezTo>
                  <a:cubicBezTo>
                    <a:pt x="4281" y="15016"/>
                    <a:pt x="4310" y="15027"/>
                    <a:pt x="4339" y="15027"/>
                  </a:cubicBezTo>
                  <a:cubicBezTo>
                    <a:pt x="4411" y="15027"/>
                    <a:pt x="4484" y="14957"/>
                    <a:pt x="4445" y="14879"/>
                  </a:cubicBezTo>
                  <a:cubicBezTo>
                    <a:pt x="3209" y="12740"/>
                    <a:pt x="2177" y="10600"/>
                    <a:pt x="1734" y="8129"/>
                  </a:cubicBezTo>
                  <a:cubicBezTo>
                    <a:pt x="1310" y="5640"/>
                    <a:pt x="1402" y="3077"/>
                    <a:pt x="2029" y="643"/>
                  </a:cubicBezTo>
                  <a:cubicBezTo>
                    <a:pt x="2122" y="270"/>
                    <a:pt x="1804" y="1"/>
                    <a:pt x="1520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6793300" y="589450"/>
              <a:ext cx="448825" cy="200525"/>
            </a:xfrm>
            <a:custGeom>
              <a:avLst/>
              <a:gdLst/>
              <a:ahLst/>
              <a:cxnLst/>
              <a:rect l="l" t="t" r="r" b="b"/>
              <a:pathLst>
                <a:path w="17953" h="8021" extrusionOk="0">
                  <a:moveTo>
                    <a:pt x="16155" y="0"/>
                  </a:moveTo>
                  <a:cubicBezTo>
                    <a:pt x="15179" y="0"/>
                    <a:pt x="14177" y="149"/>
                    <a:pt x="13288" y="297"/>
                  </a:cubicBezTo>
                  <a:cubicBezTo>
                    <a:pt x="11628" y="573"/>
                    <a:pt x="10005" y="1016"/>
                    <a:pt x="8438" y="1606"/>
                  </a:cubicBezTo>
                  <a:cubicBezTo>
                    <a:pt x="5469" y="2731"/>
                    <a:pt x="2039" y="4612"/>
                    <a:pt x="213" y="7323"/>
                  </a:cubicBezTo>
                  <a:cubicBezTo>
                    <a:pt x="0" y="7650"/>
                    <a:pt x="281" y="8021"/>
                    <a:pt x="606" y="8021"/>
                  </a:cubicBezTo>
                  <a:cubicBezTo>
                    <a:pt x="703" y="8021"/>
                    <a:pt x="803" y="7988"/>
                    <a:pt x="896" y="7913"/>
                  </a:cubicBezTo>
                  <a:cubicBezTo>
                    <a:pt x="2113" y="6898"/>
                    <a:pt x="3164" y="5737"/>
                    <a:pt x="4455" y="4796"/>
                  </a:cubicBezTo>
                  <a:cubicBezTo>
                    <a:pt x="5746" y="3837"/>
                    <a:pt x="7129" y="3008"/>
                    <a:pt x="8585" y="2307"/>
                  </a:cubicBezTo>
                  <a:cubicBezTo>
                    <a:pt x="10116" y="1606"/>
                    <a:pt x="11739" y="1108"/>
                    <a:pt x="13398" y="813"/>
                  </a:cubicBezTo>
                  <a:cubicBezTo>
                    <a:pt x="14873" y="537"/>
                    <a:pt x="16422" y="610"/>
                    <a:pt x="17898" y="297"/>
                  </a:cubicBezTo>
                  <a:cubicBezTo>
                    <a:pt x="17935" y="297"/>
                    <a:pt x="17953" y="223"/>
                    <a:pt x="17898" y="205"/>
                  </a:cubicBezTo>
                  <a:cubicBezTo>
                    <a:pt x="17349" y="57"/>
                    <a:pt x="16757" y="0"/>
                    <a:pt x="1615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6851175" y="516625"/>
              <a:ext cx="307850" cy="56550"/>
            </a:xfrm>
            <a:custGeom>
              <a:avLst/>
              <a:gdLst/>
              <a:ahLst/>
              <a:cxnLst/>
              <a:rect l="l" t="t" r="r" b="b"/>
              <a:pathLst>
                <a:path w="12314" h="2262" extrusionOk="0">
                  <a:moveTo>
                    <a:pt x="5826" y="1"/>
                  </a:moveTo>
                  <a:cubicBezTo>
                    <a:pt x="3862" y="1"/>
                    <a:pt x="1937" y="459"/>
                    <a:pt x="314" y="1587"/>
                  </a:cubicBezTo>
                  <a:cubicBezTo>
                    <a:pt x="0" y="1791"/>
                    <a:pt x="247" y="2262"/>
                    <a:pt x="555" y="2262"/>
                  </a:cubicBezTo>
                  <a:cubicBezTo>
                    <a:pt x="609" y="2262"/>
                    <a:pt x="665" y="2247"/>
                    <a:pt x="720" y="2214"/>
                  </a:cubicBezTo>
                  <a:cubicBezTo>
                    <a:pt x="2578" y="1148"/>
                    <a:pt x="4422" y="776"/>
                    <a:pt x="6296" y="776"/>
                  </a:cubicBezTo>
                  <a:cubicBezTo>
                    <a:pt x="8215" y="776"/>
                    <a:pt x="10165" y="1167"/>
                    <a:pt x="12190" y="1606"/>
                  </a:cubicBezTo>
                  <a:cubicBezTo>
                    <a:pt x="12196" y="1607"/>
                    <a:pt x="12202" y="1607"/>
                    <a:pt x="12208" y="1607"/>
                  </a:cubicBezTo>
                  <a:cubicBezTo>
                    <a:pt x="12302" y="1607"/>
                    <a:pt x="12313" y="1474"/>
                    <a:pt x="12227" y="1440"/>
                  </a:cubicBezTo>
                  <a:cubicBezTo>
                    <a:pt x="10294" y="581"/>
                    <a:pt x="8035" y="1"/>
                    <a:pt x="5826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7181250" y="643975"/>
              <a:ext cx="123000" cy="454600"/>
            </a:xfrm>
            <a:custGeom>
              <a:avLst/>
              <a:gdLst/>
              <a:ahLst/>
              <a:cxnLst/>
              <a:rect l="l" t="t" r="r" b="b"/>
              <a:pathLst>
                <a:path w="4920" h="18184" extrusionOk="0">
                  <a:moveTo>
                    <a:pt x="4865" y="0"/>
                  </a:moveTo>
                  <a:cubicBezTo>
                    <a:pt x="4854" y="0"/>
                    <a:pt x="4842" y="5"/>
                    <a:pt x="4832" y="15"/>
                  </a:cubicBezTo>
                  <a:cubicBezTo>
                    <a:pt x="1347" y="5049"/>
                    <a:pt x="1" y="12536"/>
                    <a:pt x="3504" y="17957"/>
                  </a:cubicBezTo>
                  <a:cubicBezTo>
                    <a:pt x="3607" y="18117"/>
                    <a:pt x="3744" y="18183"/>
                    <a:pt x="3882" y="18183"/>
                  </a:cubicBezTo>
                  <a:cubicBezTo>
                    <a:pt x="4239" y="18183"/>
                    <a:pt x="4610" y="17742"/>
                    <a:pt x="4463" y="17330"/>
                  </a:cubicBezTo>
                  <a:cubicBezTo>
                    <a:pt x="3357" y="14491"/>
                    <a:pt x="2490" y="11817"/>
                    <a:pt x="2546" y="8737"/>
                  </a:cubicBezTo>
                  <a:cubicBezTo>
                    <a:pt x="2582" y="5713"/>
                    <a:pt x="3320" y="2652"/>
                    <a:pt x="4906" y="70"/>
                  </a:cubicBezTo>
                  <a:cubicBezTo>
                    <a:pt x="4919" y="31"/>
                    <a:pt x="4894" y="0"/>
                    <a:pt x="486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7048500" y="645175"/>
              <a:ext cx="200425" cy="319100"/>
            </a:xfrm>
            <a:custGeom>
              <a:avLst/>
              <a:gdLst/>
              <a:ahLst/>
              <a:cxnLst/>
              <a:rect l="l" t="t" r="r" b="b"/>
              <a:pathLst>
                <a:path w="8017" h="12764" extrusionOk="0">
                  <a:moveTo>
                    <a:pt x="7951" y="0"/>
                  </a:moveTo>
                  <a:cubicBezTo>
                    <a:pt x="7944" y="0"/>
                    <a:pt x="7937" y="1"/>
                    <a:pt x="7929" y="4"/>
                  </a:cubicBezTo>
                  <a:cubicBezTo>
                    <a:pt x="5809" y="1240"/>
                    <a:pt x="3928" y="3305"/>
                    <a:pt x="2619" y="5370"/>
                  </a:cubicBezTo>
                  <a:cubicBezTo>
                    <a:pt x="1365" y="7325"/>
                    <a:pt x="0" y="9980"/>
                    <a:pt x="92" y="12377"/>
                  </a:cubicBezTo>
                  <a:cubicBezTo>
                    <a:pt x="102" y="12639"/>
                    <a:pt x="310" y="12763"/>
                    <a:pt x="527" y="12763"/>
                  </a:cubicBezTo>
                  <a:cubicBezTo>
                    <a:pt x="723" y="12763"/>
                    <a:pt x="926" y="12662"/>
                    <a:pt x="996" y="12470"/>
                  </a:cubicBezTo>
                  <a:cubicBezTo>
                    <a:pt x="1402" y="11308"/>
                    <a:pt x="1494" y="10072"/>
                    <a:pt x="1863" y="8892"/>
                  </a:cubicBezTo>
                  <a:cubicBezTo>
                    <a:pt x="2213" y="7749"/>
                    <a:pt x="2692" y="6661"/>
                    <a:pt x="3282" y="5610"/>
                  </a:cubicBezTo>
                  <a:cubicBezTo>
                    <a:pt x="4499" y="3397"/>
                    <a:pt x="6104" y="1737"/>
                    <a:pt x="7985" y="78"/>
                  </a:cubicBezTo>
                  <a:cubicBezTo>
                    <a:pt x="8017" y="46"/>
                    <a:pt x="7993" y="0"/>
                    <a:pt x="7951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7335875" y="639900"/>
              <a:ext cx="324400" cy="312750"/>
            </a:xfrm>
            <a:custGeom>
              <a:avLst/>
              <a:gdLst/>
              <a:ahLst/>
              <a:cxnLst/>
              <a:rect l="l" t="t" r="r" b="b"/>
              <a:pathLst>
                <a:path w="12976" h="12510" extrusionOk="0">
                  <a:moveTo>
                    <a:pt x="149" y="0"/>
                  </a:moveTo>
                  <a:cubicBezTo>
                    <a:pt x="77" y="0"/>
                    <a:pt x="0" y="60"/>
                    <a:pt x="12" y="141"/>
                  </a:cubicBezTo>
                  <a:cubicBezTo>
                    <a:pt x="491" y="3073"/>
                    <a:pt x="2317" y="5710"/>
                    <a:pt x="4456" y="7683"/>
                  </a:cubicBezTo>
                  <a:cubicBezTo>
                    <a:pt x="5562" y="8661"/>
                    <a:pt x="6761" y="9564"/>
                    <a:pt x="8033" y="10339"/>
                  </a:cubicBezTo>
                  <a:cubicBezTo>
                    <a:pt x="9269" y="11095"/>
                    <a:pt x="10596" y="11998"/>
                    <a:pt x="11979" y="12478"/>
                  </a:cubicBezTo>
                  <a:cubicBezTo>
                    <a:pt x="12046" y="12499"/>
                    <a:pt x="12110" y="12509"/>
                    <a:pt x="12172" y="12509"/>
                  </a:cubicBezTo>
                  <a:cubicBezTo>
                    <a:pt x="12686" y="12509"/>
                    <a:pt x="12976" y="11810"/>
                    <a:pt x="12514" y="11464"/>
                  </a:cubicBezTo>
                  <a:cubicBezTo>
                    <a:pt x="11371" y="10615"/>
                    <a:pt x="9951" y="10044"/>
                    <a:pt x="8734" y="9324"/>
                  </a:cubicBezTo>
                  <a:cubicBezTo>
                    <a:pt x="7591" y="8661"/>
                    <a:pt x="6503" y="7941"/>
                    <a:pt x="5452" y="7149"/>
                  </a:cubicBezTo>
                  <a:cubicBezTo>
                    <a:pt x="2962" y="5249"/>
                    <a:pt x="1395" y="2981"/>
                    <a:pt x="251" y="67"/>
                  </a:cubicBezTo>
                  <a:cubicBezTo>
                    <a:pt x="231" y="20"/>
                    <a:pt x="191" y="0"/>
                    <a:pt x="14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7645550" y="804875"/>
              <a:ext cx="375225" cy="588225"/>
            </a:xfrm>
            <a:custGeom>
              <a:avLst/>
              <a:gdLst/>
              <a:ahLst/>
              <a:cxnLst/>
              <a:rect l="l" t="t" r="r" b="b"/>
              <a:pathLst>
                <a:path w="15009" h="23529" extrusionOk="0">
                  <a:moveTo>
                    <a:pt x="628" y="0"/>
                  </a:moveTo>
                  <a:cubicBezTo>
                    <a:pt x="271" y="0"/>
                    <a:pt x="1" y="534"/>
                    <a:pt x="385" y="734"/>
                  </a:cubicBezTo>
                  <a:cubicBezTo>
                    <a:pt x="4608" y="3039"/>
                    <a:pt x="8388" y="6045"/>
                    <a:pt x="10509" y="10433"/>
                  </a:cubicBezTo>
                  <a:cubicBezTo>
                    <a:pt x="12482" y="14453"/>
                    <a:pt x="14621" y="18897"/>
                    <a:pt x="14806" y="23452"/>
                  </a:cubicBezTo>
                  <a:cubicBezTo>
                    <a:pt x="14806" y="23505"/>
                    <a:pt x="14844" y="23528"/>
                    <a:pt x="14883" y="23528"/>
                  </a:cubicBezTo>
                  <a:cubicBezTo>
                    <a:pt x="14926" y="23528"/>
                    <a:pt x="14972" y="23500"/>
                    <a:pt x="14972" y="23452"/>
                  </a:cubicBezTo>
                  <a:cubicBezTo>
                    <a:pt x="15009" y="18787"/>
                    <a:pt x="12833" y="14177"/>
                    <a:pt x="10749" y="10102"/>
                  </a:cubicBezTo>
                  <a:cubicBezTo>
                    <a:pt x="9606" y="7852"/>
                    <a:pt x="8259" y="5897"/>
                    <a:pt x="6434" y="4164"/>
                  </a:cubicBezTo>
                  <a:cubicBezTo>
                    <a:pt x="4737" y="2578"/>
                    <a:pt x="2801" y="1306"/>
                    <a:pt x="846" y="70"/>
                  </a:cubicBezTo>
                  <a:cubicBezTo>
                    <a:pt x="773" y="21"/>
                    <a:pt x="699" y="0"/>
                    <a:pt x="62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7379025" y="642925"/>
              <a:ext cx="237825" cy="98125"/>
            </a:xfrm>
            <a:custGeom>
              <a:avLst/>
              <a:gdLst/>
              <a:ahLst/>
              <a:cxnLst/>
              <a:rect l="l" t="t" r="r" b="b"/>
              <a:pathLst>
                <a:path w="9513" h="3925" extrusionOk="0">
                  <a:moveTo>
                    <a:pt x="2100" y="1"/>
                  </a:moveTo>
                  <a:cubicBezTo>
                    <a:pt x="1397" y="1"/>
                    <a:pt x="727" y="65"/>
                    <a:pt x="130" y="186"/>
                  </a:cubicBezTo>
                  <a:cubicBezTo>
                    <a:pt x="1" y="223"/>
                    <a:pt x="1" y="444"/>
                    <a:pt x="148" y="444"/>
                  </a:cubicBezTo>
                  <a:cubicBezTo>
                    <a:pt x="1753" y="444"/>
                    <a:pt x="3191" y="610"/>
                    <a:pt x="4666" y="1311"/>
                  </a:cubicBezTo>
                  <a:cubicBezTo>
                    <a:pt x="5385" y="1643"/>
                    <a:pt x="6086" y="2030"/>
                    <a:pt x="6731" y="2491"/>
                  </a:cubicBezTo>
                  <a:cubicBezTo>
                    <a:pt x="7321" y="2934"/>
                    <a:pt x="7838" y="3487"/>
                    <a:pt x="8465" y="3856"/>
                  </a:cubicBezTo>
                  <a:cubicBezTo>
                    <a:pt x="8548" y="3903"/>
                    <a:pt x="8642" y="3925"/>
                    <a:pt x="8737" y="3925"/>
                  </a:cubicBezTo>
                  <a:cubicBezTo>
                    <a:pt x="9120" y="3925"/>
                    <a:pt x="9513" y="3570"/>
                    <a:pt x="9276" y="3155"/>
                  </a:cubicBezTo>
                  <a:cubicBezTo>
                    <a:pt x="7988" y="945"/>
                    <a:pt x="4806" y="1"/>
                    <a:pt x="2100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7261025" y="293075"/>
              <a:ext cx="96725" cy="241750"/>
            </a:xfrm>
            <a:custGeom>
              <a:avLst/>
              <a:gdLst/>
              <a:ahLst/>
              <a:cxnLst/>
              <a:rect l="l" t="t" r="r" b="b"/>
              <a:pathLst>
                <a:path w="3869" h="9670" extrusionOk="0">
                  <a:moveTo>
                    <a:pt x="3253" y="1"/>
                  </a:moveTo>
                  <a:cubicBezTo>
                    <a:pt x="3133" y="1"/>
                    <a:pt x="3010" y="49"/>
                    <a:pt x="2914" y="166"/>
                  </a:cubicBezTo>
                  <a:cubicBezTo>
                    <a:pt x="738" y="2803"/>
                    <a:pt x="0" y="6343"/>
                    <a:pt x="904" y="9644"/>
                  </a:cubicBezTo>
                  <a:cubicBezTo>
                    <a:pt x="912" y="9661"/>
                    <a:pt x="931" y="9670"/>
                    <a:pt x="950" y="9670"/>
                  </a:cubicBezTo>
                  <a:cubicBezTo>
                    <a:pt x="973" y="9670"/>
                    <a:pt x="996" y="9656"/>
                    <a:pt x="996" y="9626"/>
                  </a:cubicBezTo>
                  <a:cubicBezTo>
                    <a:pt x="572" y="6343"/>
                    <a:pt x="1531" y="3208"/>
                    <a:pt x="3614" y="645"/>
                  </a:cubicBezTo>
                  <a:cubicBezTo>
                    <a:pt x="3868" y="338"/>
                    <a:pt x="3570" y="1"/>
                    <a:pt x="325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7381475" y="410050"/>
              <a:ext cx="247050" cy="139450"/>
            </a:xfrm>
            <a:custGeom>
              <a:avLst/>
              <a:gdLst/>
              <a:ahLst/>
              <a:cxnLst/>
              <a:rect l="l" t="t" r="r" b="b"/>
              <a:pathLst>
                <a:path w="9882" h="5578" extrusionOk="0">
                  <a:moveTo>
                    <a:pt x="9464" y="0"/>
                  </a:moveTo>
                  <a:cubicBezTo>
                    <a:pt x="9449" y="0"/>
                    <a:pt x="9434" y="2"/>
                    <a:pt x="9418" y="5"/>
                  </a:cubicBezTo>
                  <a:cubicBezTo>
                    <a:pt x="5822" y="779"/>
                    <a:pt x="2577" y="2937"/>
                    <a:pt x="32" y="5518"/>
                  </a:cubicBezTo>
                  <a:cubicBezTo>
                    <a:pt x="0" y="5534"/>
                    <a:pt x="23" y="5577"/>
                    <a:pt x="53" y="5577"/>
                  </a:cubicBezTo>
                  <a:cubicBezTo>
                    <a:pt x="58" y="5577"/>
                    <a:pt x="64" y="5576"/>
                    <a:pt x="69" y="5573"/>
                  </a:cubicBezTo>
                  <a:cubicBezTo>
                    <a:pt x="2890" y="3121"/>
                    <a:pt x="6080" y="1701"/>
                    <a:pt x="9584" y="558"/>
                  </a:cubicBezTo>
                  <a:cubicBezTo>
                    <a:pt x="9881" y="470"/>
                    <a:pt x="9747" y="0"/>
                    <a:pt x="946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6959425" y="395300"/>
              <a:ext cx="227000" cy="131125"/>
            </a:xfrm>
            <a:custGeom>
              <a:avLst/>
              <a:gdLst/>
              <a:ahLst/>
              <a:cxnLst/>
              <a:rect l="l" t="t" r="r" b="b"/>
              <a:pathLst>
                <a:path w="9080" h="5245" extrusionOk="0">
                  <a:moveTo>
                    <a:pt x="324" y="0"/>
                  </a:moveTo>
                  <a:cubicBezTo>
                    <a:pt x="52" y="0"/>
                    <a:pt x="1" y="435"/>
                    <a:pt x="262" y="539"/>
                  </a:cubicBezTo>
                  <a:cubicBezTo>
                    <a:pt x="1885" y="1111"/>
                    <a:pt x="3452" y="1590"/>
                    <a:pt x="4965" y="2457"/>
                  </a:cubicBezTo>
                  <a:cubicBezTo>
                    <a:pt x="6384" y="3250"/>
                    <a:pt x="7528" y="4356"/>
                    <a:pt x="8874" y="5223"/>
                  </a:cubicBezTo>
                  <a:cubicBezTo>
                    <a:pt x="8893" y="5238"/>
                    <a:pt x="8914" y="5245"/>
                    <a:pt x="8934" y="5245"/>
                  </a:cubicBezTo>
                  <a:cubicBezTo>
                    <a:pt x="9011" y="5245"/>
                    <a:pt x="9080" y="5149"/>
                    <a:pt x="9021" y="5076"/>
                  </a:cubicBezTo>
                  <a:cubicBezTo>
                    <a:pt x="8044" y="3692"/>
                    <a:pt x="6403" y="2660"/>
                    <a:pt x="4946" y="1830"/>
                  </a:cubicBezTo>
                  <a:cubicBezTo>
                    <a:pt x="3545" y="1037"/>
                    <a:pt x="1977" y="300"/>
                    <a:pt x="373" y="4"/>
                  </a:cubicBezTo>
                  <a:cubicBezTo>
                    <a:pt x="356" y="1"/>
                    <a:pt x="340" y="0"/>
                    <a:pt x="32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6933025" y="653100"/>
              <a:ext cx="243650" cy="201675"/>
            </a:xfrm>
            <a:custGeom>
              <a:avLst/>
              <a:gdLst/>
              <a:ahLst/>
              <a:cxnLst/>
              <a:rect l="l" t="t" r="r" b="b"/>
              <a:pathLst>
                <a:path w="9746" h="8067" extrusionOk="0">
                  <a:moveTo>
                    <a:pt x="9653" y="1"/>
                  </a:moveTo>
                  <a:cubicBezTo>
                    <a:pt x="5689" y="701"/>
                    <a:pt x="1742" y="3633"/>
                    <a:pt x="175" y="7377"/>
                  </a:cubicBezTo>
                  <a:cubicBezTo>
                    <a:pt x="0" y="7784"/>
                    <a:pt x="325" y="8066"/>
                    <a:pt x="663" y="8066"/>
                  </a:cubicBezTo>
                  <a:cubicBezTo>
                    <a:pt x="860" y="8066"/>
                    <a:pt x="1062" y="7970"/>
                    <a:pt x="1171" y="7745"/>
                  </a:cubicBezTo>
                  <a:cubicBezTo>
                    <a:pt x="2996" y="4002"/>
                    <a:pt x="5670" y="1420"/>
                    <a:pt x="9672" y="111"/>
                  </a:cubicBezTo>
                  <a:cubicBezTo>
                    <a:pt x="9745" y="93"/>
                    <a:pt x="9709" y="1"/>
                    <a:pt x="965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7295125" y="783725"/>
              <a:ext cx="106025" cy="230675"/>
            </a:xfrm>
            <a:custGeom>
              <a:avLst/>
              <a:gdLst/>
              <a:ahLst/>
              <a:cxnLst/>
              <a:rect l="l" t="t" r="r" b="b"/>
              <a:pathLst>
                <a:path w="4241" h="9227" extrusionOk="0">
                  <a:moveTo>
                    <a:pt x="329" y="1"/>
                  </a:moveTo>
                  <a:cubicBezTo>
                    <a:pt x="267" y="1"/>
                    <a:pt x="203" y="38"/>
                    <a:pt x="203" y="105"/>
                  </a:cubicBezTo>
                  <a:cubicBezTo>
                    <a:pt x="1" y="3350"/>
                    <a:pt x="978" y="6688"/>
                    <a:pt x="3283" y="9067"/>
                  </a:cubicBezTo>
                  <a:cubicBezTo>
                    <a:pt x="3382" y="9179"/>
                    <a:pt x="3498" y="9226"/>
                    <a:pt x="3611" y="9226"/>
                  </a:cubicBezTo>
                  <a:cubicBezTo>
                    <a:pt x="3941" y="9226"/>
                    <a:pt x="4240" y="8825"/>
                    <a:pt x="3965" y="8495"/>
                  </a:cubicBezTo>
                  <a:cubicBezTo>
                    <a:pt x="1974" y="6042"/>
                    <a:pt x="628" y="3295"/>
                    <a:pt x="443" y="105"/>
                  </a:cubicBezTo>
                  <a:cubicBezTo>
                    <a:pt x="443" y="33"/>
                    <a:pt x="387" y="1"/>
                    <a:pt x="32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7656575" y="395325"/>
              <a:ext cx="34400" cy="23025"/>
            </a:xfrm>
            <a:custGeom>
              <a:avLst/>
              <a:gdLst/>
              <a:ahLst/>
              <a:cxnLst/>
              <a:rect l="l" t="t" r="r" b="b"/>
              <a:pathLst>
                <a:path w="1376" h="921" extrusionOk="0">
                  <a:moveTo>
                    <a:pt x="769" y="0"/>
                  </a:moveTo>
                  <a:cubicBezTo>
                    <a:pt x="712" y="0"/>
                    <a:pt x="652" y="13"/>
                    <a:pt x="590" y="40"/>
                  </a:cubicBezTo>
                  <a:lnTo>
                    <a:pt x="479" y="77"/>
                  </a:lnTo>
                  <a:cubicBezTo>
                    <a:pt x="0" y="285"/>
                    <a:pt x="226" y="920"/>
                    <a:pt x="642" y="920"/>
                  </a:cubicBezTo>
                  <a:cubicBezTo>
                    <a:pt x="707" y="920"/>
                    <a:pt x="776" y="905"/>
                    <a:pt x="848" y="870"/>
                  </a:cubicBezTo>
                  <a:lnTo>
                    <a:pt x="940" y="796"/>
                  </a:lnTo>
                  <a:cubicBezTo>
                    <a:pt x="1376" y="603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7362950" y="259700"/>
              <a:ext cx="27050" cy="18650"/>
            </a:xfrm>
            <a:custGeom>
              <a:avLst/>
              <a:gdLst/>
              <a:ahLst/>
              <a:cxnLst/>
              <a:rect l="l" t="t" r="r" b="b"/>
              <a:pathLst>
                <a:path w="1082" h="746" extrusionOk="0">
                  <a:moveTo>
                    <a:pt x="558" y="0"/>
                  </a:moveTo>
                  <a:cubicBezTo>
                    <a:pt x="504" y="0"/>
                    <a:pt x="446" y="14"/>
                    <a:pt x="386" y="44"/>
                  </a:cubicBezTo>
                  <a:cubicBezTo>
                    <a:pt x="1" y="220"/>
                    <a:pt x="188" y="746"/>
                    <a:pt x="534" y="746"/>
                  </a:cubicBezTo>
                  <a:cubicBezTo>
                    <a:pt x="586" y="746"/>
                    <a:pt x="642" y="734"/>
                    <a:pt x="699" y="708"/>
                  </a:cubicBezTo>
                  <a:cubicBezTo>
                    <a:pt x="1081" y="533"/>
                    <a:pt x="900" y="0"/>
                    <a:pt x="55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6914150" y="379050"/>
              <a:ext cx="27950" cy="20125"/>
            </a:xfrm>
            <a:custGeom>
              <a:avLst/>
              <a:gdLst/>
              <a:ahLst/>
              <a:cxnLst/>
              <a:rect l="l" t="t" r="r" b="b"/>
              <a:pathLst>
                <a:path w="1118" h="805" extrusionOk="0">
                  <a:moveTo>
                    <a:pt x="524" y="1"/>
                  </a:moveTo>
                  <a:cubicBezTo>
                    <a:pt x="469" y="1"/>
                    <a:pt x="413" y="20"/>
                    <a:pt x="358" y="64"/>
                  </a:cubicBezTo>
                  <a:lnTo>
                    <a:pt x="285" y="138"/>
                  </a:lnTo>
                  <a:cubicBezTo>
                    <a:pt x="1" y="369"/>
                    <a:pt x="195" y="804"/>
                    <a:pt x="538" y="804"/>
                  </a:cubicBezTo>
                  <a:cubicBezTo>
                    <a:pt x="552" y="804"/>
                    <a:pt x="566" y="803"/>
                    <a:pt x="580" y="802"/>
                  </a:cubicBezTo>
                  <a:lnTo>
                    <a:pt x="690" y="784"/>
                  </a:lnTo>
                  <a:cubicBezTo>
                    <a:pt x="1117" y="704"/>
                    <a:pt x="852" y="1"/>
                    <a:pt x="52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6907050" y="879375"/>
              <a:ext cx="21125" cy="15050"/>
            </a:xfrm>
            <a:custGeom>
              <a:avLst/>
              <a:gdLst/>
              <a:ahLst/>
              <a:cxnLst/>
              <a:rect l="l" t="t" r="r" b="b"/>
              <a:pathLst>
                <a:path w="845" h="602" extrusionOk="0">
                  <a:moveTo>
                    <a:pt x="405" y="1"/>
                  </a:moveTo>
                  <a:cubicBezTo>
                    <a:pt x="369" y="1"/>
                    <a:pt x="331" y="8"/>
                    <a:pt x="292" y="22"/>
                  </a:cubicBezTo>
                  <a:cubicBezTo>
                    <a:pt x="1" y="184"/>
                    <a:pt x="150" y="601"/>
                    <a:pt x="427" y="601"/>
                  </a:cubicBezTo>
                  <a:cubicBezTo>
                    <a:pt x="466" y="601"/>
                    <a:pt x="507" y="593"/>
                    <a:pt x="550" y="575"/>
                  </a:cubicBezTo>
                  <a:cubicBezTo>
                    <a:pt x="845" y="412"/>
                    <a:pt x="689" y="1"/>
                    <a:pt x="40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7391250" y="1038175"/>
              <a:ext cx="21225" cy="14975"/>
            </a:xfrm>
            <a:custGeom>
              <a:avLst/>
              <a:gdLst/>
              <a:ahLst/>
              <a:cxnLst/>
              <a:rect l="l" t="t" r="r" b="b"/>
              <a:pathLst>
                <a:path w="849" h="599" extrusionOk="0">
                  <a:moveTo>
                    <a:pt x="436" y="0"/>
                  </a:moveTo>
                  <a:cubicBezTo>
                    <a:pt x="395" y="0"/>
                    <a:pt x="351" y="10"/>
                    <a:pt x="305" y="32"/>
                  </a:cubicBezTo>
                  <a:cubicBezTo>
                    <a:pt x="0" y="176"/>
                    <a:pt x="141" y="598"/>
                    <a:pt x="413" y="598"/>
                  </a:cubicBezTo>
                  <a:cubicBezTo>
                    <a:pt x="454" y="598"/>
                    <a:pt x="498" y="589"/>
                    <a:pt x="544" y="567"/>
                  </a:cubicBezTo>
                  <a:cubicBezTo>
                    <a:pt x="849" y="423"/>
                    <a:pt x="708" y="0"/>
                    <a:pt x="436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7333850" y="748275"/>
              <a:ext cx="97450" cy="179650"/>
            </a:xfrm>
            <a:custGeom>
              <a:avLst/>
              <a:gdLst/>
              <a:ahLst/>
              <a:cxnLst/>
              <a:rect l="l" t="t" r="r" b="b"/>
              <a:pathLst>
                <a:path w="3898" h="7186" extrusionOk="0">
                  <a:moveTo>
                    <a:pt x="69" y="1"/>
                  </a:moveTo>
                  <a:cubicBezTo>
                    <a:pt x="35" y="1"/>
                    <a:pt x="1" y="25"/>
                    <a:pt x="1" y="66"/>
                  </a:cubicBezTo>
                  <a:cubicBezTo>
                    <a:pt x="425" y="2684"/>
                    <a:pt x="1586" y="5137"/>
                    <a:pt x="3357" y="7110"/>
                  </a:cubicBezTo>
                  <a:cubicBezTo>
                    <a:pt x="3410" y="7163"/>
                    <a:pt x="3472" y="7186"/>
                    <a:pt x="3532" y="7186"/>
                  </a:cubicBezTo>
                  <a:cubicBezTo>
                    <a:pt x="3723" y="7186"/>
                    <a:pt x="3898" y="6965"/>
                    <a:pt x="3744" y="6797"/>
                  </a:cubicBezTo>
                  <a:cubicBezTo>
                    <a:pt x="2011" y="4860"/>
                    <a:pt x="775" y="2555"/>
                    <a:pt x="130" y="47"/>
                  </a:cubicBezTo>
                  <a:cubicBezTo>
                    <a:pt x="122" y="15"/>
                    <a:pt x="96" y="1"/>
                    <a:pt x="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7109800" y="740400"/>
              <a:ext cx="80775" cy="215000"/>
            </a:xfrm>
            <a:custGeom>
              <a:avLst/>
              <a:gdLst/>
              <a:ahLst/>
              <a:cxnLst/>
              <a:rect l="l" t="t" r="r" b="b"/>
              <a:pathLst>
                <a:path w="3231" h="8600" extrusionOk="0">
                  <a:moveTo>
                    <a:pt x="3121" y="0"/>
                  </a:moveTo>
                  <a:cubicBezTo>
                    <a:pt x="3099" y="0"/>
                    <a:pt x="3078" y="9"/>
                    <a:pt x="3062" y="31"/>
                  </a:cubicBezTo>
                  <a:cubicBezTo>
                    <a:pt x="1255" y="2428"/>
                    <a:pt x="1" y="5323"/>
                    <a:pt x="37" y="8366"/>
                  </a:cubicBezTo>
                  <a:cubicBezTo>
                    <a:pt x="47" y="8515"/>
                    <a:pt x="170" y="8600"/>
                    <a:pt x="284" y="8600"/>
                  </a:cubicBezTo>
                  <a:cubicBezTo>
                    <a:pt x="381" y="8600"/>
                    <a:pt x="472" y="8538"/>
                    <a:pt x="480" y="8402"/>
                  </a:cubicBezTo>
                  <a:cubicBezTo>
                    <a:pt x="701" y="5434"/>
                    <a:pt x="1421" y="2594"/>
                    <a:pt x="3191" y="123"/>
                  </a:cubicBezTo>
                  <a:cubicBezTo>
                    <a:pt x="3230" y="57"/>
                    <a:pt x="3176" y="0"/>
                    <a:pt x="3121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7105200" y="296675"/>
              <a:ext cx="66775" cy="163875"/>
            </a:xfrm>
            <a:custGeom>
              <a:avLst/>
              <a:gdLst/>
              <a:ahLst/>
              <a:cxnLst/>
              <a:rect l="l" t="t" r="r" b="b"/>
              <a:pathLst>
                <a:path w="2671" h="6555" extrusionOk="0">
                  <a:moveTo>
                    <a:pt x="506" y="0"/>
                  </a:moveTo>
                  <a:cubicBezTo>
                    <a:pt x="432" y="0"/>
                    <a:pt x="359" y="47"/>
                    <a:pt x="351" y="151"/>
                  </a:cubicBezTo>
                  <a:cubicBezTo>
                    <a:pt x="0" y="2585"/>
                    <a:pt x="978" y="4798"/>
                    <a:pt x="2619" y="6550"/>
                  </a:cubicBezTo>
                  <a:cubicBezTo>
                    <a:pt x="2622" y="6553"/>
                    <a:pt x="2626" y="6555"/>
                    <a:pt x="2631" y="6555"/>
                  </a:cubicBezTo>
                  <a:cubicBezTo>
                    <a:pt x="2649" y="6555"/>
                    <a:pt x="2671" y="6528"/>
                    <a:pt x="2656" y="6513"/>
                  </a:cubicBezTo>
                  <a:cubicBezTo>
                    <a:pt x="1070" y="4761"/>
                    <a:pt x="535" y="2474"/>
                    <a:pt x="664" y="169"/>
                  </a:cubicBezTo>
                  <a:cubicBezTo>
                    <a:pt x="674" y="61"/>
                    <a:pt x="590" y="0"/>
                    <a:pt x="506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7307750" y="302100"/>
              <a:ext cx="142550" cy="187425"/>
            </a:xfrm>
            <a:custGeom>
              <a:avLst/>
              <a:gdLst/>
              <a:ahLst/>
              <a:cxnLst/>
              <a:rect l="l" t="t" r="r" b="b"/>
              <a:pathLst>
                <a:path w="5702" h="7497" extrusionOk="0">
                  <a:moveTo>
                    <a:pt x="5473" y="0"/>
                  </a:moveTo>
                  <a:cubicBezTo>
                    <a:pt x="5437" y="0"/>
                    <a:pt x="5398" y="13"/>
                    <a:pt x="5360" y="44"/>
                  </a:cubicBezTo>
                  <a:cubicBezTo>
                    <a:pt x="3110" y="1962"/>
                    <a:pt x="750" y="4452"/>
                    <a:pt x="12" y="7402"/>
                  </a:cubicBezTo>
                  <a:cubicBezTo>
                    <a:pt x="0" y="7460"/>
                    <a:pt x="48" y="7497"/>
                    <a:pt x="93" y="7497"/>
                  </a:cubicBezTo>
                  <a:cubicBezTo>
                    <a:pt x="120" y="7497"/>
                    <a:pt x="146" y="7484"/>
                    <a:pt x="159" y="7457"/>
                  </a:cubicBezTo>
                  <a:cubicBezTo>
                    <a:pt x="1303" y="4470"/>
                    <a:pt x="3460" y="2552"/>
                    <a:pt x="5599" y="303"/>
                  </a:cubicBezTo>
                  <a:cubicBezTo>
                    <a:pt x="5701" y="186"/>
                    <a:pt x="5608" y="0"/>
                    <a:pt x="5473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7497300" y="504700"/>
              <a:ext cx="136400" cy="24500"/>
            </a:xfrm>
            <a:custGeom>
              <a:avLst/>
              <a:gdLst/>
              <a:ahLst/>
              <a:cxnLst/>
              <a:rect l="l" t="t" r="r" b="b"/>
              <a:pathLst>
                <a:path w="5456" h="980" extrusionOk="0">
                  <a:moveTo>
                    <a:pt x="4078" y="0"/>
                  </a:moveTo>
                  <a:cubicBezTo>
                    <a:pt x="2738" y="0"/>
                    <a:pt x="1413" y="233"/>
                    <a:pt x="156" y="681"/>
                  </a:cubicBezTo>
                  <a:cubicBezTo>
                    <a:pt x="1" y="733"/>
                    <a:pt x="56" y="979"/>
                    <a:pt x="200" y="979"/>
                  </a:cubicBezTo>
                  <a:cubicBezTo>
                    <a:pt x="210" y="979"/>
                    <a:pt x="220" y="978"/>
                    <a:pt x="230" y="976"/>
                  </a:cubicBezTo>
                  <a:cubicBezTo>
                    <a:pt x="1459" y="605"/>
                    <a:pt x="2743" y="410"/>
                    <a:pt x="4032" y="410"/>
                  </a:cubicBezTo>
                  <a:cubicBezTo>
                    <a:pt x="4406" y="410"/>
                    <a:pt x="4780" y="427"/>
                    <a:pt x="5154" y="460"/>
                  </a:cubicBezTo>
                  <a:cubicBezTo>
                    <a:pt x="5165" y="461"/>
                    <a:pt x="5176" y="462"/>
                    <a:pt x="5187" y="462"/>
                  </a:cubicBezTo>
                  <a:cubicBezTo>
                    <a:pt x="5433" y="462"/>
                    <a:pt x="5456" y="72"/>
                    <a:pt x="5191" y="54"/>
                  </a:cubicBezTo>
                  <a:cubicBezTo>
                    <a:pt x="4819" y="18"/>
                    <a:pt x="4448" y="0"/>
                    <a:pt x="407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7440000" y="723850"/>
              <a:ext cx="69175" cy="60850"/>
            </a:xfrm>
            <a:custGeom>
              <a:avLst/>
              <a:gdLst/>
              <a:ahLst/>
              <a:cxnLst/>
              <a:rect l="l" t="t" r="r" b="b"/>
              <a:pathLst>
                <a:path w="2767" h="2434" extrusionOk="0">
                  <a:moveTo>
                    <a:pt x="179" y="0"/>
                  </a:moveTo>
                  <a:cubicBezTo>
                    <a:pt x="86" y="0"/>
                    <a:pt x="1" y="117"/>
                    <a:pt x="70" y="213"/>
                  </a:cubicBezTo>
                  <a:cubicBezTo>
                    <a:pt x="697" y="1098"/>
                    <a:pt x="1489" y="1836"/>
                    <a:pt x="2393" y="2408"/>
                  </a:cubicBezTo>
                  <a:cubicBezTo>
                    <a:pt x="2426" y="2425"/>
                    <a:pt x="2458" y="2433"/>
                    <a:pt x="2489" y="2433"/>
                  </a:cubicBezTo>
                  <a:cubicBezTo>
                    <a:pt x="2651" y="2433"/>
                    <a:pt x="2766" y="2221"/>
                    <a:pt x="2596" y="2112"/>
                  </a:cubicBezTo>
                  <a:cubicBezTo>
                    <a:pt x="1729" y="1541"/>
                    <a:pt x="936" y="840"/>
                    <a:pt x="272" y="47"/>
                  </a:cubicBezTo>
                  <a:cubicBezTo>
                    <a:pt x="244" y="14"/>
                    <a:pt x="211" y="0"/>
                    <a:pt x="17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14"/>
          <p:cNvGrpSpPr/>
          <p:nvPr/>
        </p:nvGrpSpPr>
        <p:grpSpPr>
          <a:xfrm rot="4686071">
            <a:off x="7989940" y="4526067"/>
            <a:ext cx="417163" cy="470061"/>
            <a:chOff x="4758075" y="3216175"/>
            <a:chExt cx="531925" cy="599450"/>
          </a:xfrm>
        </p:grpSpPr>
        <p:sp>
          <p:nvSpPr>
            <p:cNvPr id="1123" name="Google Shape;1123;p14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14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074" name="Google Shape;1074;p14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4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4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4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4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4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4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4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4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4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4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4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4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4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4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4"/>
          <p:cNvSpPr txBox="1">
            <a:spLocks noGrp="1"/>
          </p:cNvSpPr>
          <p:nvPr>
            <p:ph type="subTitle" idx="1"/>
          </p:nvPr>
        </p:nvSpPr>
        <p:spPr>
          <a:xfrm>
            <a:off x="842688" y="14761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95" name="Google Shape;1095;p14"/>
          <p:cNvGrpSpPr/>
          <p:nvPr/>
        </p:nvGrpSpPr>
        <p:grpSpPr>
          <a:xfrm rot="2505845">
            <a:off x="8080460" y="4126921"/>
            <a:ext cx="791884" cy="767320"/>
            <a:chOff x="6793300" y="203700"/>
            <a:chExt cx="1227475" cy="1189400"/>
          </a:xfrm>
        </p:grpSpPr>
        <p:sp>
          <p:nvSpPr>
            <p:cNvPr id="1096" name="Google Shape;1096;p14"/>
            <p:cNvSpPr/>
            <p:nvPr/>
          </p:nvSpPr>
          <p:spPr>
            <a:xfrm>
              <a:off x="7351950" y="560300"/>
              <a:ext cx="353400" cy="84625"/>
            </a:xfrm>
            <a:custGeom>
              <a:avLst/>
              <a:gdLst/>
              <a:ahLst/>
              <a:cxnLst/>
              <a:rect l="l" t="t" r="r" b="b"/>
              <a:pathLst>
                <a:path w="14136" h="3385" extrusionOk="0">
                  <a:moveTo>
                    <a:pt x="6879" y="0"/>
                  </a:moveTo>
                  <a:cubicBezTo>
                    <a:pt x="5682" y="0"/>
                    <a:pt x="4476" y="148"/>
                    <a:pt x="3315" y="430"/>
                  </a:cubicBezTo>
                  <a:cubicBezTo>
                    <a:pt x="2245" y="725"/>
                    <a:pt x="881" y="1205"/>
                    <a:pt x="51" y="1961"/>
                  </a:cubicBezTo>
                  <a:cubicBezTo>
                    <a:pt x="1" y="2011"/>
                    <a:pt x="27" y="2092"/>
                    <a:pt x="102" y="2092"/>
                  </a:cubicBezTo>
                  <a:cubicBezTo>
                    <a:pt x="109" y="2092"/>
                    <a:pt x="117" y="2091"/>
                    <a:pt x="125" y="2090"/>
                  </a:cubicBezTo>
                  <a:cubicBezTo>
                    <a:pt x="1250" y="1850"/>
                    <a:pt x="2301" y="1371"/>
                    <a:pt x="3444" y="1168"/>
                  </a:cubicBezTo>
                  <a:cubicBezTo>
                    <a:pt x="4262" y="1014"/>
                    <a:pt x="5081" y="941"/>
                    <a:pt x="5905" y="941"/>
                  </a:cubicBezTo>
                  <a:cubicBezTo>
                    <a:pt x="6270" y="941"/>
                    <a:pt x="6636" y="955"/>
                    <a:pt x="7003" y="983"/>
                  </a:cubicBezTo>
                  <a:cubicBezTo>
                    <a:pt x="8239" y="1131"/>
                    <a:pt x="9456" y="1426"/>
                    <a:pt x="10599" y="1868"/>
                  </a:cubicBezTo>
                  <a:cubicBezTo>
                    <a:pt x="11632" y="2256"/>
                    <a:pt x="12480" y="2864"/>
                    <a:pt x="13439" y="3344"/>
                  </a:cubicBezTo>
                  <a:cubicBezTo>
                    <a:pt x="13495" y="3372"/>
                    <a:pt x="13551" y="3385"/>
                    <a:pt x="13605" y="3385"/>
                  </a:cubicBezTo>
                  <a:cubicBezTo>
                    <a:pt x="13903" y="3385"/>
                    <a:pt x="14135" y="2998"/>
                    <a:pt x="14010" y="2717"/>
                  </a:cubicBezTo>
                  <a:cubicBezTo>
                    <a:pt x="13015" y="559"/>
                    <a:pt x="9382" y="24"/>
                    <a:pt x="7280" y="6"/>
                  </a:cubicBezTo>
                  <a:cubicBezTo>
                    <a:pt x="7146" y="2"/>
                    <a:pt x="7013" y="0"/>
                    <a:pt x="687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7306675" y="276125"/>
              <a:ext cx="354100" cy="304600"/>
            </a:xfrm>
            <a:custGeom>
              <a:avLst/>
              <a:gdLst/>
              <a:ahLst/>
              <a:cxnLst/>
              <a:rect l="l" t="t" r="r" b="b"/>
              <a:pathLst>
                <a:path w="14164" h="12184" extrusionOk="0">
                  <a:moveTo>
                    <a:pt x="13494" y="1"/>
                  </a:moveTo>
                  <a:cubicBezTo>
                    <a:pt x="13460" y="1"/>
                    <a:pt x="13424" y="5"/>
                    <a:pt x="13387" y="14"/>
                  </a:cubicBezTo>
                  <a:cubicBezTo>
                    <a:pt x="10418" y="788"/>
                    <a:pt x="7560" y="2559"/>
                    <a:pt x="5310" y="4605"/>
                  </a:cubicBezTo>
                  <a:cubicBezTo>
                    <a:pt x="3134" y="6579"/>
                    <a:pt x="1032" y="9252"/>
                    <a:pt x="36" y="12055"/>
                  </a:cubicBezTo>
                  <a:cubicBezTo>
                    <a:pt x="0" y="12127"/>
                    <a:pt x="58" y="12184"/>
                    <a:pt x="118" y="12184"/>
                  </a:cubicBezTo>
                  <a:cubicBezTo>
                    <a:pt x="150" y="12184"/>
                    <a:pt x="183" y="12168"/>
                    <a:pt x="202" y="12129"/>
                  </a:cubicBezTo>
                  <a:cubicBezTo>
                    <a:pt x="1014" y="10857"/>
                    <a:pt x="1751" y="9547"/>
                    <a:pt x="2729" y="8386"/>
                  </a:cubicBezTo>
                  <a:cubicBezTo>
                    <a:pt x="3706" y="7261"/>
                    <a:pt x="4757" y="6228"/>
                    <a:pt x="5919" y="5288"/>
                  </a:cubicBezTo>
                  <a:cubicBezTo>
                    <a:pt x="8279" y="3333"/>
                    <a:pt x="10842" y="2098"/>
                    <a:pt x="13682" y="954"/>
                  </a:cubicBezTo>
                  <a:cubicBezTo>
                    <a:pt x="14163" y="765"/>
                    <a:pt x="13956" y="1"/>
                    <a:pt x="1349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7160050" y="203700"/>
              <a:ext cx="112125" cy="375675"/>
            </a:xfrm>
            <a:custGeom>
              <a:avLst/>
              <a:gdLst/>
              <a:ahLst/>
              <a:cxnLst/>
              <a:rect l="l" t="t" r="r" b="b"/>
              <a:pathLst>
                <a:path w="4485" h="15027" extrusionOk="0">
                  <a:moveTo>
                    <a:pt x="1520" y="1"/>
                  </a:moveTo>
                  <a:cubicBezTo>
                    <a:pt x="1353" y="1"/>
                    <a:pt x="1198" y="93"/>
                    <a:pt x="1144" y="311"/>
                  </a:cubicBezTo>
                  <a:cubicBezTo>
                    <a:pt x="1" y="5179"/>
                    <a:pt x="941" y="11135"/>
                    <a:pt x="4260" y="14989"/>
                  </a:cubicBezTo>
                  <a:cubicBezTo>
                    <a:pt x="4281" y="15016"/>
                    <a:pt x="4310" y="15027"/>
                    <a:pt x="4339" y="15027"/>
                  </a:cubicBezTo>
                  <a:cubicBezTo>
                    <a:pt x="4411" y="15027"/>
                    <a:pt x="4484" y="14957"/>
                    <a:pt x="4445" y="14879"/>
                  </a:cubicBezTo>
                  <a:cubicBezTo>
                    <a:pt x="3209" y="12740"/>
                    <a:pt x="2177" y="10600"/>
                    <a:pt x="1734" y="8129"/>
                  </a:cubicBezTo>
                  <a:cubicBezTo>
                    <a:pt x="1310" y="5640"/>
                    <a:pt x="1402" y="3077"/>
                    <a:pt x="2029" y="643"/>
                  </a:cubicBezTo>
                  <a:cubicBezTo>
                    <a:pt x="2122" y="270"/>
                    <a:pt x="1804" y="1"/>
                    <a:pt x="1520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6793300" y="589450"/>
              <a:ext cx="448825" cy="200525"/>
            </a:xfrm>
            <a:custGeom>
              <a:avLst/>
              <a:gdLst/>
              <a:ahLst/>
              <a:cxnLst/>
              <a:rect l="l" t="t" r="r" b="b"/>
              <a:pathLst>
                <a:path w="17953" h="8021" extrusionOk="0">
                  <a:moveTo>
                    <a:pt x="16155" y="0"/>
                  </a:moveTo>
                  <a:cubicBezTo>
                    <a:pt x="15179" y="0"/>
                    <a:pt x="14177" y="149"/>
                    <a:pt x="13288" y="297"/>
                  </a:cubicBezTo>
                  <a:cubicBezTo>
                    <a:pt x="11628" y="573"/>
                    <a:pt x="10005" y="1016"/>
                    <a:pt x="8438" y="1606"/>
                  </a:cubicBezTo>
                  <a:cubicBezTo>
                    <a:pt x="5469" y="2731"/>
                    <a:pt x="2039" y="4612"/>
                    <a:pt x="213" y="7323"/>
                  </a:cubicBezTo>
                  <a:cubicBezTo>
                    <a:pt x="0" y="7650"/>
                    <a:pt x="281" y="8021"/>
                    <a:pt x="606" y="8021"/>
                  </a:cubicBezTo>
                  <a:cubicBezTo>
                    <a:pt x="703" y="8021"/>
                    <a:pt x="803" y="7988"/>
                    <a:pt x="896" y="7913"/>
                  </a:cubicBezTo>
                  <a:cubicBezTo>
                    <a:pt x="2113" y="6898"/>
                    <a:pt x="3164" y="5737"/>
                    <a:pt x="4455" y="4796"/>
                  </a:cubicBezTo>
                  <a:cubicBezTo>
                    <a:pt x="5746" y="3837"/>
                    <a:pt x="7129" y="3008"/>
                    <a:pt x="8585" y="2307"/>
                  </a:cubicBezTo>
                  <a:cubicBezTo>
                    <a:pt x="10116" y="1606"/>
                    <a:pt x="11739" y="1108"/>
                    <a:pt x="13398" y="813"/>
                  </a:cubicBezTo>
                  <a:cubicBezTo>
                    <a:pt x="14873" y="537"/>
                    <a:pt x="16422" y="610"/>
                    <a:pt x="17898" y="297"/>
                  </a:cubicBezTo>
                  <a:cubicBezTo>
                    <a:pt x="17935" y="297"/>
                    <a:pt x="17953" y="223"/>
                    <a:pt x="17898" y="205"/>
                  </a:cubicBezTo>
                  <a:cubicBezTo>
                    <a:pt x="17349" y="57"/>
                    <a:pt x="16757" y="0"/>
                    <a:pt x="1615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6851175" y="516625"/>
              <a:ext cx="307850" cy="56550"/>
            </a:xfrm>
            <a:custGeom>
              <a:avLst/>
              <a:gdLst/>
              <a:ahLst/>
              <a:cxnLst/>
              <a:rect l="l" t="t" r="r" b="b"/>
              <a:pathLst>
                <a:path w="12314" h="2262" extrusionOk="0">
                  <a:moveTo>
                    <a:pt x="5826" y="1"/>
                  </a:moveTo>
                  <a:cubicBezTo>
                    <a:pt x="3862" y="1"/>
                    <a:pt x="1937" y="459"/>
                    <a:pt x="314" y="1587"/>
                  </a:cubicBezTo>
                  <a:cubicBezTo>
                    <a:pt x="0" y="1791"/>
                    <a:pt x="247" y="2262"/>
                    <a:pt x="555" y="2262"/>
                  </a:cubicBezTo>
                  <a:cubicBezTo>
                    <a:pt x="609" y="2262"/>
                    <a:pt x="665" y="2247"/>
                    <a:pt x="720" y="2214"/>
                  </a:cubicBezTo>
                  <a:cubicBezTo>
                    <a:pt x="2578" y="1148"/>
                    <a:pt x="4422" y="776"/>
                    <a:pt x="6296" y="776"/>
                  </a:cubicBezTo>
                  <a:cubicBezTo>
                    <a:pt x="8215" y="776"/>
                    <a:pt x="10165" y="1167"/>
                    <a:pt x="12190" y="1606"/>
                  </a:cubicBezTo>
                  <a:cubicBezTo>
                    <a:pt x="12196" y="1607"/>
                    <a:pt x="12202" y="1607"/>
                    <a:pt x="12208" y="1607"/>
                  </a:cubicBezTo>
                  <a:cubicBezTo>
                    <a:pt x="12302" y="1607"/>
                    <a:pt x="12313" y="1474"/>
                    <a:pt x="12227" y="1440"/>
                  </a:cubicBezTo>
                  <a:cubicBezTo>
                    <a:pt x="10294" y="581"/>
                    <a:pt x="8035" y="1"/>
                    <a:pt x="5826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7181250" y="643975"/>
              <a:ext cx="123000" cy="454600"/>
            </a:xfrm>
            <a:custGeom>
              <a:avLst/>
              <a:gdLst/>
              <a:ahLst/>
              <a:cxnLst/>
              <a:rect l="l" t="t" r="r" b="b"/>
              <a:pathLst>
                <a:path w="4920" h="18184" extrusionOk="0">
                  <a:moveTo>
                    <a:pt x="4865" y="0"/>
                  </a:moveTo>
                  <a:cubicBezTo>
                    <a:pt x="4854" y="0"/>
                    <a:pt x="4842" y="5"/>
                    <a:pt x="4832" y="15"/>
                  </a:cubicBezTo>
                  <a:cubicBezTo>
                    <a:pt x="1347" y="5049"/>
                    <a:pt x="1" y="12536"/>
                    <a:pt x="3504" y="17957"/>
                  </a:cubicBezTo>
                  <a:cubicBezTo>
                    <a:pt x="3607" y="18117"/>
                    <a:pt x="3744" y="18183"/>
                    <a:pt x="3882" y="18183"/>
                  </a:cubicBezTo>
                  <a:cubicBezTo>
                    <a:pt x="4239" y="18183"/>
                    <a:pt x="4610" y="17742"/>
                    <a:pt x="4463" y="17330"/>
                  </a:cubicBezTo>
                  <a:cubicBezTo>
                    <a:pt x="3357" y="14491"/>
                    <a:pt x="2490" y="11817"/>
                    <a:pt x="2546" y="8737"/>
                  </a:cubicBezTo>
                  <a:cubicBezTo>
                    <a:pt x="2582" y="5713"/>
                    <a:pt x="3320" y="2652"/>
                    <a:pt x="4906" y="70"/>
                  </a:cubicBezTo>
                  <a:cubicBezTo>
                    <a:pt x="4919" y="31"/>
                    <a:pt x="4894" y="0"/>
                    <a:pt x="486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7048500" y="645175"/>
              <a:ext cx="200425" cy="319100"/>
            </a:xfrm>
            <a:custGeom>
              <a:avLst/>
              <a:gdLst/>
              <a:ahLst/>
              <a:cxnLst/>
              <a:rect l="l" t="t" r="r" b="b"/>
              <a:pathLst>
                <a:path w="8017" h="12764" extrusionOk="0">
                  <a:moveTo>
                    <a:pt x="7951" y="0"/>
                  </a:moveTo>
                  <a:cubicBezTo>
                    <a:pt x="7944" y="0"/>
                    <a:pt x="7937" y="1"/>
                    <a:pt x="7929" y="4"/>
                  </a:cubicBezTo>
                  <a:cubicBezTo>
                    <a:pt x="5809" y="1240"/>
                    <a:pt x="3928" y="3305"/>
                    <a:pt x="2619" y="5370"/>
                  </a:cubicBezTo>
                  <a:cubicBezTo>
                    <a:pt x="1365" y="7325"/>
                    <a:pt x="0" y="9980"/>
                    <a:pt x="92" y="12377"/>
                  </a:cubicBezTo>
                  <a:cubicBezTo>
                    <a:pt x="102" y="12639"/>
                    <a:pt x="310" y="12763"/>
                    <a:pt x="527" y="12763"/>
                  </a:cubicBezTo>
                  <a:cubicBezTo>
                    <a:pt x="723" y="12763"/>
                    <a:pt x="926" y="12662"/>
                    <a:pt x="996" y="12470"/>
                  </a:cubicBezTo>
                  <a:cubicBezTo>
                    <a:pt x="1402" y="11308"/>
                    <a:pt x="1494" y="10072"/>
                    <a:pt x="1863" y="8892"/>
                  </a:cubicBezTo>
                  <a:cubicBezTo>
                    <a:pt x="2213" y="7749"/>
                    <a:pt x="2692" y="6661"/>
                    <a:pt x="3282" y="5610"/>
                  </a:cubicBezTo>
                  <a:cubicBezTo>
                    <a:pt x="4499" y="3397"/>
                    <a:pt x="6104" y="1737"/>
                    <a:pt x="7985" y="78"/>
                  </a:cubicBezTo>
                  <a:cubicBezTo>
                    <a:pt x="8017" y="46"/>
                    <a:pt x="7993" y="0"/>
                    <a:pt x="7951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7335875" y="639900"/>
              <a:ext cx="324400" cy="312750"/>
            </a:xfrm>
            <a:custGeom>
              <a:avLst/>
              <a:gdLst/>
              <a:ahLst/>
              <a:cxnLst/>
              <a:rect l="l" t="t" r="r" b="b"/>
              <a:pathLst>
                <a:path w="12976" h="12510" extrusionOk="0">
                  <a:moveTo>
                    <a:pt x="149" y="0"/>
                  </a:moveTo>
                  <a:cubicBezTo>
                    <a:pt x="77" y="0"/>
                    <a:pt x="0" y="60"/>
                    <a:pt x="12" y="141"/>
                  </a:cubicBezTo>
                  <a:cubicBezTo>
                    <a:pt x="491" y="3073"/>
                    <a:pt x="2317" y="5710"/>
                    <a:pt x="4456" y="7683"/>
                  </a:cubicBezTo>
                  <a:cubicBezTo>
                    <a:pt x="5562" y="8661"/>
                    <a:pt x="6761" y="9564"/>
                    <a:pt x="8033" y="10339"/>
                  </a:cubicBezTo>
                  <a:cubicBezTo>
                    <a:pt x="9269" y="11095"/>
                    <a:pt x="10596" y="11998"/>
                    <a:pt x="11979" y="12478"/>
                  </a:cubicBezTo>
                  <a:cubicBezTo>
                    <a:pt x="12046" y="12499"/>
                    <a:pt x="12110" y="12509"/>
                    <a:pt x="12172" y="12509"/>
                  </a:cubicBezTo>
                  <a:cubicBezTo>
                    <a:pt x="12686" y="12509"/>
                    <a:pt x="12976" y="11810"/>
                    <a:pt x="12514" y="11464"/>
                  </a:cubicBezTo>
                  <a:cubicBezTo>
                    <a:pt x="11371" y="10615"/>
                    <a:pt x="9951" y="10044"/>
                    <a:pt x="8734" y="9324"/>
                  </a:cubicBezTo>
                  <a:cubicBezTo>
                    <a:pt x="7591" y="8661"/>
                    <a:pt x="6503" y="7941"/>
                    <a:pt x="5452" y="7149"/>
                  </a:cubicBezTo>
                  <a:cubicBezTo>
                    <a:pt x="2962" y="5249"/>
                    <a:pt x="1395" y="2981"/>
                    <a:pt x="251" y="67"/>
                  </a:cubicBezTo>
                  <a:cubicBezTo>
                    <a:pt x="231" y="20"/>
                    <a:pt x="191" y="0"/>
                    <a:pt x="14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7645550" y="804875"/>
              <a:ext cx="375225" cy="588225"/>
            </a:xfrm>
            <a:custGeom>
              <a:avLst/>
              <a:gdLst/>
              <a:ahLst/>
              <a:cxnLst/>
              <a:rect l="l" t="t" r="r" b="b"/>
              <a:pathLst>
                <a:path w="15009" h="23529" extrusionOk="0">
                  <a:moveTo>
                    <a:pt x="628" y="0"/>
                  </a:moveTo>
                  <a:cubicBezTo>
                    <a:pt x="271" y="0"/>
                    <a:pt x="1" y="534"/>
                    <a:pt x="385" y="734"/>
                  </a:cubicBezTo>
                  <a:cubicBezTo>
                    <a:pt x="4608" y="3039"/>
                    <a:pt x="8388" y="6045"/>
                    <a:pt x="10509" y="10433"/>
                  </a:cubicBezTo>
                  <a:cubicBezTo>
                    <a:pt x="12482" y="14453"/>
                    <a:pt x="14621" y="18897"/>
                    <a:pt x="14806" y="23452"/>
                  </a:cubicBezTo>
                  <a:cubicBezTo>
                    <a:pt x="14806" y="23505"/>
                    <a:pt x="14844" y="23528"/>
                    <a:pt x="14883" y="23528"/>
                  </a:cubicBezTo>
                  <a:cubicBezTo>
                    <a:pt x="14926" y="23528"/>
                    <a:pt x="14972" y="23500"/>
                    <a:pt x="14972" y="23452"/>
                  </a:cubicBezTo>
                  <a:cubicBezTo>
                    <a:pt x="15009" y="18787"/>
                    <a:pt x="12833" y="14177"/>
                    <a:pt x="10749" y="10102"/>
                  </a:cubicBezTo>
                  <a:cubicBezTo>
                    <a:pt x="9606" y="7852"/>
                    <a:pt x="8259" y="5897"/>
                    <a:pt x="6434" y="4164"/>
                  </a:cubicBezTo>
                  <a:cubicBezTo>
                    <a:pt x="4737" y="2578"/>
                    <a:pt x="2801" y="1306"/>
                    <a:pt x="846" y="70"/>
                  </a:cubicBezTo>
                  <a:cubicBezTo>
                    <a:pt x="773" y="21"/>
                    <a:pt x="699" y="0"/>
                    <a:pt x="62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7379025" y="642925"/>
              <a:ext cx="237825" cy="98125"/>
            </a:xfrm>
            <a:custGeom>
              <a:avLst/>
              <a:gdLst/>
              <a:ahLst/>
              <a:cxnLst/>
              <a:rect l="l" t="t" r="r" b="b"/>
              <a:pathLst>
                <a:path w="9513" h="3925" extrusionOk="0">
                  <a:moveTo>
                    <a:pt x="2100" y="1"/>
                  </a:moveTo>
                  <a:cubicBezTo>
                    <a:pt x="1397" y="1"/>
                    <a:pt x="727" y="65"/>
                    <a:pt x="130" y="186"/>
                  </a:cubicBezTo>
                  <a:cubicBezTo>
                    <a:pt x="1" y="223"/>
                    <a:pt x="1" y="444"/>
                    <a:pt x="148" y="444"/>
                  </a:cubicBezTo>
                  <a:cubicBezTo>
                    <a:pt x="1753" y="444"/>
                    <a:pt x="3191" y="610"/>
                    <a:pt x="4666" y="1311"/>
                  </a:cubicBezTo>
                  <a:cubicBezTo>
                    <a:pt x="5385" y="1643"/>
                    <a:pt x="6086" y="2030"/>
                    <a:pt x="6731" y="2491"/>
                  </a:cubicBezTo>
                  <a:cubicBezTo>
                    <a:pt x="7321" y="2934"/>
                    <a:pt x="7838" y="3487"/>
                    <a:pt x="8465" y="3856"/>
                  </a:cubicBezTo>
                  <a:cubicBezTo>
                    <a:pt x="8548" y="3903"/>
                    <a:pt x="8642" y="3925"/>
                    <a:pt x="8737" y="3925"/>
                  </a:cubicBezTo>
                  <a:cubicBezTo>
                    <a:pt x="9120" y="3925"/>
                    <a:pt x="9513" y="3570"/>
                    <a:pt x="9276" y="3155"/>
                  </a:cubicBezTo>
                  <a:cubicBezTo>
                    <a:pt x="7988" y="945"/>
                    <a:pt x="4806" y="1"/>
                    <a:pt x="2100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7261025" y="293075"/>
              <a:ext cx="96725" cy="241750"/>
            </a:xfrm>
            <a:custGeom>
              <a:avLst/>
              <a:gdLst/>
              <a:ahLst/>
              <a:cxnLst/>
              <a:rect l="l" t="t" r="r" b="b"/>
              <a:pathLst>
                <a:path w="3869" h="9670" extrusionOk="0">
                  <a:moveTo>
                    <a:pt x="3253" y="1"/>
                  </a:moveTo>
                  <a:cubicBezTo>
                    <a:pt x="3133" y="1"/>
                    <a:pt x="3010" y="49"/>
                    <a:pt x="2914" y="166"/>
                  </a:cubicBezTo>
                  <a:cubicBezTo>
                    <a:pt x="738" y="2803"/>
                    <a:pt x="0" y="6343"/>
                    <a:pt x="904" y="9644"/>
                  </a:cubicBezTo>
                  <a:cubicBezTo>
                    <a:pt x="912" y="9661"/>
                    <a:pt x="931" y="9670"/>
                    <a:pt x="950" y="9670"/>
                  </a:cubicBezTo>
                  <a:cubicBezTo>
                    <a:pt x="973" y="9670"/>
                    <a:pt x="996" y="9656"/>
                    <a:pt x="996" y="9626"/>
                  </a:cubicBezTo>
                  <a:cubicBezTo>
                    <a:pt x="572" y="6343"/>
                    <a:pt x="1531" y="3208"/>
                    <a:pt x="3614" y="645"/>
                  </a:cubicBezTo>
                  <a:cubicBezTo>
                    <a:pt x="3868" y="338"/>
                    <a:pt x="3570" y="1"/>
                    <a:pt x="325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7381475" y="410050"/>
              <a:ext cx="247050" cy="139450"/>
            </a:xfrm>
            <a:custGeom>
              <a:avLst/>
              <a:gdLst/>
              <a:ahLst/>
              <a:cxnLst/>
              <a:rect l="l" t="t" r="r" b="b"/>
              <a:pathLst>
                <a:path w="9882" h="5578" extrusionOk="0">
                  <a:moveTo>
                    <a:pt x="9464" y="0"/>
                  </a:moveTo>
                  <a:cubicBezTo>
                    <a:pt x="9449" y="0"/>
                    <a:pt x="9434" y="2"/>
                    <a:pt x="9418" y="5"/>
                  </a:cubicBezTo>
                  <a:cubicBezTo>
                    <a:pt x="5822" y="779"/>
                    <a:pt x="2577" y="2937"/>
                    <a:pt x="32" y="5518"/>
                  </a:cubicBezTo>
                  <a:cubicBezTo>
                    <a:pt x="0" y="5534"/>
                    <a:pt x="23" y="5577"/>
                    <a:pt x="53" y="5577"/>
                  </a:cubicBezTo>
                  <a:cubicBezTo>
                    <a:pt x="58" y="5577"/>
                    <a:pt x="64" y="5576"/>
                    <a:pt x="69" y="5573"/>
                  </a:cubicBezTo>
                  <a:cubicBezTo>
                    <a:pt x="2890" y="3121"/>
                    <a:pt x="6080" y="1701"/>
                    <a:pt x="9584" y="558"/>
                  </a:cubicBezTo>
                  <a:cubicBezTo>
                    <a:pt x="9881" y="470"/>
                    <a:pt x="9747" y="0"/>
                    <a:pt x="946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6959425" y="395300"/>
              <a:ext cx="227000" cy="131125"/>
            </a:xfrm>
            <a:custGeom>
              <a:avLst/>
              <a:gdLst/>
              <a:ahLst/>
              <a:cxnLst/>
              <a:rect l="l" t="t" r="r" b="b"/>
              <a:pathLst>
                <a:path w="9080" h="5245" extrusionOk="0">
                  <a:moveTo>
                    <a:pt x="324" y="0"/>
                  </a:moveTo>
                  <a:cubicBezTo>
                    <a:pt x="52" y="0"/>
                    <a:pt x="1" y="435"/>
                    <a:pt x="262" y="539"/>
                  </a:cubicBezTo>
                  <a:cubicBezTo>
                    <a:pt x="1885" y="1111"/>
                    <a:pt x="3452" y="1590"/>
                    <a:pt x="4965" y="2457"/>
                  </a:cubicBezTo>
                  <a:cubicBezTo>
                    <a:pt x="6384" y="3250"/>
                    <a:pt x="7528" y="4356"/>
                    <a:pt x="8874" y="5223"/>
                  </a:cubicBezTo>
                  <a:cubicBezTo>
                    <a:pt x="8893" y="5238"/>
                    <a:pt x="8914" y="5245"/>
                    <a:pt x="8934" y="5245"/>
                  </a:cubicBezTo>
                  <a:cubicBezTo>
                    <a:pt x="9011" y="5245"/>
                    <a:pt x="9080" y="5149"/>
                    <a:pt x="9021" y="5076"/>
                  </a:cubicBezTo>
                  <a:cubicBezTo>
                    <a:pt x="8044" y="3692"/>
                    <a:pt x="6403" y="2660"/>
                    <a:pt x="4946" y="1830"/>
                  </a:cubicBezTo>
                  <a:cubicBezTo>
                    <a:pt x="3545" y="1037"/>
                    <a:pt x="1977" y="300"/>
                    <a:pt x="373" y="4"/>
                  </a:cubicBezTo>
                  <a:cubicBezTo>
                    <a:pt x="356" y="1"/>
                    <a:pt x="340" y="0"/>
                    <a:pt x="32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6933025" y="653100"/>
              <a:ext cx="243650" cy="201675"/>
            </a:xfrm>
            <a:custGeom>
              <a:avLst/>
              <a:gdLst/>
              <a:ahLst/>
              <a:cxnLst/>
              <a:rect l="l" t="t" r="r" b="b"/>
              <a:pathLst>
                <a:path w="9746" h="8067" extrusionOk="0">
                  <a:moveTo>
                    <a:pt x="9653" y="1"/>
                  </a:moveTo>
                  <a:cubicBezTo>
                    <a:pt x="5689" y="701"/>
                    <a:pt x="1742" y="3633"/>
                    <a:pt x="175" y="7377"/>
                  </a:cubicBezTo>
                  <a:cubicBezTo>
                    <a:pt x="0" y="7784"/>
                    <a:pt x="325" y="8066"/>
                    <a:pt x="663" y="8066"/>
                  </a:cubicBezTo>
                  <a:cubicBezTo>
                    <a:pt x="860" y="8066"/>
                    <a:pt x="1062" y="7970"/>
                    <a:pt x="1171" y="7745"/>
                  </a:cubicBezTo>
                  <a:cubicBezTo>
                    <a:pt x="2996" y="4002"/>
                    <a:pt x="5670" y="1420"/>
                    <a:pt x="9672" y="111"/>
                  </a:cubicBezTo>
                  <a:cubicBezTo>
                    <a:pt x="9745" y="93"/>
                    <a:pt x="9709" y="1"/>
                    <a:pt x="9653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7295125" y="783725"/>
              <a:ext cx="106025" cy="230675"/>
            </a:xfrm>
            <a:custGeom>
              <a:avLst/>
              <a:gdLst/>
              <a:ahLst/>
              <a:cxnLst/>
              <a:rect l="l" t="t" r="r" b="b"/>
              <a:pathLst>
                <a:path w="4241" h="9227" extrusionOk="0">
                  <a:moveTo>
                    <a:pt x="329" y="1"/>
                  </a:moveTo>
                  <a:cubicBezTo>
                    <a:pt x="267" y="1"/>
                    <a:pt x="203" y="38"/>
                    <a:pt x="203" y="105"/>
                  </a:cubicBezTo>
                  <a:cubicBezTo>
                    <a:pt x="1" y="3350"/>
                    <a:pt x="978" y="6688"/>
                    <a:pt x="3283" y="9067"/>
                  </a:cubicBezTo>
                  <a:cubicBezTo>
                    <a:pt x="3382" y="9179"/>
                    <a:pt x="3498" y="9226"/>
                    <a:pt x="3611" y="9226"/>
                  </a:cubicBezTo>
                  <a:cubicBezTo>
                    <a:pt x="3941" y="9226"/>
                    <a:pt x="4240" y="8825"/>
                    <a:pt x="3965" y="8495"/>
                  </a:cubicBezTo>
                  <a:cubicBezTo>
                    <a:pt x="1974" y="6042"/>
                    <a:pt x="628" y="3295"/>
                    <a:pt x="443" y="105"/>
                  </a:cubicBezTo>
                  <a:cubicBezTo>
                    <a:pt x="443" y="33"/>
                    <a:pt x="387" y="1"/>
                    <a:pt x="32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7656575" y="395325"/>
              <a:ext cx="34400" cy="23025"/>
            </a:xfrm>
            <a:custGeom>
              <a:avLst/>
              <a:gdLst/>
              <a:ahLst/>
              <a:cxnLst/>
              <a:rect l="l" t="t" r="r" b="b"/>
              <a:pathLst>
                <a:path w="1376" h="921" extrusionOk="0">
                  <a:moveTo>
                    <a:pt x="769" y="0"/>
                  </a:moveTo>
                  <a:cubicBezTo>
                    <a:pt x="712" y="0"/>
                    <a:pt x="652" y="13"/>
                    <a:pt x="590" y="40"/>
                  </a:cubicBezTo>
                  <a:lnTo>
                    <a:pt x="479" y="77"/>
                  </a:lnTo>
                  <a:cubicBezTo>
                    <a:pt x="0" y="285"/>
                    <a:pt x="226" y="920"/>
                    <a:pt x="642" y="920"/>
                  </a:cubicBezTo>
                  <a:cubicBezTo>
                    <a:pt x="707" y="920"/>
                    <a:pt x="776" y="905"/>
                    <a:pt x="848" y="870"/>
                  </a:cubicBezTo>
                  <a:lnTo>
                    <a:pt x="940" y="796"/>
                  </a:lnTo>
                  <a:cubicBezTo>
                    <a:pt x="1376" y="603"/>
                    <a:pt x="1162" y="0"/>
                    <a:pt x="76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7362950" y="259700"/>
              <a:ext cx="27050" cy="18650"/>
            </a:xfrm>
            <a:custGeom>
              <a:avLst/>
              <a:gdLst/>
              <a:ahLst/>
              <a:cxnLst/>
              <a:rect l="l" t="t" r="r" b="b"/>
              <a:pathLst>
                <a:path w="1082" h="746" extrusionOk="0">
                  <a:moveTo>
                    <a:pt x="558" y="0"/>
                  </a:moveTo>
                  <a:cubicBezTo>
                    <a:pt x="504" y="0"/>
                    <a:pt x="446" y="14"/>
                    <a:pt x="386" y="44"/>
                  </a:cubicBezTo>
                  <a:cubicBezTo>
                    <a:pt x="1" y="220"/>
                    <a:pt x="188" y="746"/>
                    <a:pt x="534" y="746"/>
                  </a:cubicBezTo>
                  <a:cubicBezTo>
                    <a:pt x="586" y="746"/>
                    <a:pt x="642" y="734"/>
                    <a:pt x="699" y="708"/>
                  </a:cubicBezTo>
                  <a:cubicBezTo>
                    <a:pt x="1081" y="533"/>
                    <a:pt x="900" y="0"/>
                    <a:pt x="55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6914150" y="379050"/>
              <a:ext cx="27950" cy="20125"/>
            </a:xfrm>
            <a:custGeom>
              <a:avLst/>
              <a:gdLst/>
              <a:ahLst/>
              <a:cxnLst/>
              <a:rect l="l" t="t" r="r" b="b"/>
              <a:pathLst>
                <a:path w="1118" h="805" extrusionOk="0">
                  <a:moveTo>
                    <a:pt x="524" y="1"/>
                  </a:moveTo>
                  <a:cubicBezTo>
                    <a:pt x="469" y="1"/>
                    <a:pt x="413" y="20"/>
                    <a:pt x="358" y="64"/>
                  </a:cubicBezTo>
                  <a:lnTo>
                    <a:pt x="285" y="138"/>
                  </a:lnTo>
                  <a:cubicBezTo>
                    <a:pt x="1" y="369"/>
                    <a:pt x="195" y="804"/>
                    <a:pt x="538" y="804"/>
                  </a:cubicBezTo>
                  <a:cubicBezTo>
                    <a:pt x="552" y="804"/>
                    <a:pt x="566" y="803"/>
                    <a:pt x="580" y="802"/>
                  </a:cubicBezTo>
                  <a:lnTo>
                    <a:pt x="690" y="784"/>
                  </a:lnTo>
                  <a:cubicBezTo>
                    <a:pt x="1117" y="704"/>
                    <a:pt x="852" y="1"/>
                    <a:pt x="52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6907050" y="879375"/>
              <a:ext cx="21125" cy="15050"/>
            </a:xfrm>
            <a:custGeom>
              <a:avLst/>
              <a:gdLst/>
              <a:ahLst/>
              <a:cxnLst/>
              <a:rect l="l" t="t" r="r" b="b"/>
              <a:pathLst>
                <a:path w="845" h="602" extrusionOk="0">
                  <a:moveTo>
                    <a:pt x="405" y="1"/>
                  </a:moveTo>
                  <a:cubicBezTo>
                    <a:pt x="369" y="1"/>
                    <a:pt x="331" y="8"/>
                    <a:pt x="292" y="22"/>
                  </a:cubicBezTo>
                  <a:cubicBezTo>
                    <a:pt x="1" y="184"/>
                    <a:pt x="150" y="601"/>
                    <a:pt x="427" y="601"/>
                  </a:cubicBezTo>
                  <a:cubicBezTo>
                    <a:pt x="466" y="601"/>
                    <a:pt x="507" y="593"/>
                    <a:pt x="550" y="575"/>
                  </a:cubicBezTo>
                  <a:cubicBezTo>
                    <a:pt x="845" y="412"/>
                    <a:pt x="689" y="1"/>
                    <a:pt x="40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7391250" y="1038175"/>
              <a:ext cx="21225" cy="14975"/>
            </a:xfrm>
            <a:custGeom>
              <a:avLst/>
              <a:gdLst/>
              <a:ahLst/>
              <a:cxnLst/>
              <a:rect l="l" t="t" r="r" b="b"/>
              <a:pathLst>
                <a:path w="849" h="599" extrusionOk="0">
                  <a:moveTo>
                    <a:pt x="436" y="0"/>
                  </a:moveTo>
                  <a:cubicBezTo>
                    <a:pt x="395" y="0"/>
                    <a:pt x="351" y="10"/>
                    <a:pt x="305" y="32"/>
                  </a:cubicBezTo>
                  <a:cubicBezTo>
                    <a:pt x="0" y="176"/>
                    <a:pt x="141" y="598"/>
                    <a:pt x="413" y="598"/>
                  </a:cubicBezTo>
                  <a:cubicBezTo>
                    <a:pt x="454" y="598"/>
                    <a:pt x="498" y="589"/>
                    <a:pt x="544" y="567"/>
                  </a:cubicBezTo>
                  <a:cubicBezTo>
                    <a:pt x="849" y="423"/>
                    <a:pt x="708" y="0"/>
                    <a:pt x="436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7333850" y="748275"/>
              <a:ext cx="97450" cy="179650"/>
            </a:xfrm>
            <a:custGeom>
              <a:avLst/>
              <a:gdLst/>
              <a:ahLst/>
              <a:cxnLst/>
              <a:rect l="l" t="t" r="r" b="b"/>
              <a:pathLst>
                <a:path w="3898" h="7186" extrusionOk="0">
                  <a:moveTo>
                    <a:pt x="69" y="1"/>
                  </a:moveTo>
                  <a:cubicBezTo>
                    <a:pt x="35" y="1"/>
                    <a:pt x="1" y="25"/>
                    <a:pt x="1" y="66"/>
                  </a:cubicBezTo>
                  <a:cubicBezTo>
                    <a:pt x="425" y="2684"/>
                    <a:pt x="1586" y="5137"/>
                    <a:pt x="3357" y="7110"/>
                  </a:cubicBezTo>
                  <a:cubicBezTo>
                    <a:pt x="3410" y="7163"/>
                    <a:pt x="3472" y="7186"/>
                    <a:pt x="3532" y="7186"/>
                  </a:cubicBezTo>
                  <a:cubicBezTo>
                    <a:pt x="3723" y="7186"/>
                    <a:pt x="3898" y="6965"/>
                    <a:pt x="3744" y="6797"/>
                  </a:cubicBezTo>
                  <a:cubicBezTo>
                    <a:pt x="2011" y="4860"/>
                    <a:pt x="775" y="2555"/>
                    <a:pt x="130" y="47"/>
                  </a:cubicBezTo>
                  <a:cubicBezTo>
                    <a:pt x="122" y="15"/>
                    <a:pt x="96" y="1"/>
                    <a:pt x="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7109800" y="740400"/>
              <a:ext cx="80775" cy="215000"/>
            </a:xfrm>
            <a:custGeom>
              <a:avLst/>
              <a:gdLst/>
              <a:ahLst/>
              <a:cxnLst/>
              <a:rect l="l" t="t" r="r" b="b"/>
              <a:pathLst>
                <a:path w="3231" h="8600" extrusionOk="0">
                  <a:moveTo>
                    <a:pt x="3121" y="0"/>
                  </a:moveTo>
                  <a:cubicBezTo>
                    <a:pt x="3099" y="0"/>
                    <a:pt x="3078" y="9"/>
                    <a:pt x="3062" y="31"/>
                  </a:cubicBezTo>
                  <a:cubicBezTo>
                    <a:pt x="1255" y="2428"/>
                    <a:pt x="1" y="5323"/>
                    <a:pt x="37" y="8366"/>
                  </a:cubicBezTo>
                  <a:cubicBezTo>
                    <a:pt x="47" y="8515"/>
                    <a:pt x="170" y="8600"/>
                    <a:pt x="284" y="8600"/>
                  </a:cubicBezTo>
                  <a:cubicBezTo>
                    <a:pt x="381" y="8600"/>
                    <a:pt x="472" y="8538"/>
                    <a:pt x="480" y="8402"/>
                  </a:cubicBezTo>
                  <a:cubicBezTo>
                    <a:pt x="701" y="5434"/>
                    <a:pt x="1421" y="2594"/>
                    <a:pt x="3191" y="123"/>
                  </a:cubicBezTo>
                  <a:cubicBezTo>
                    <a:pt x="3230" y="57"/>
                    <a:pt x="3176" y="0"/>
                    <a:pt x="3121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7105200" y="296675"/>
              <a:ext cx="66775" cy="163875"/>
            </a:xfrm>
            <a:custGeom>
              <a:avLst/>
              <a:gdLst/>
              <a:ahLst/>
              <a:cxnLst/>
              <a:rect l="l" t="t" r="r" b="b"/>
              <a:pathLst>
                <a:path w="2671" h="6555" extrusionOk="0">
                  <a:moveTo>
                    <a:pt x="506" y="0"/>
                  </a:moveTo>
                  <a:cubicBezTo>
                    <a:pt x="432" y="0"/>
                    <a:pt x="359" y="47"/>
                    <a:pt x="351" y="151"/>
                  </a:cubicBezTo>
                  <a:cubicBezTo>
                    <a:pt x="0" y="2585"/>
                    <a:pt x="978" y="4798"/>
                    <a:pt x="2619" y="6550"/>
                  </a:cubicBezTo>
                  <a:cubicBezTo>
                    <a:pt x="2622" y="6553"/>
                    <a:pt x="2626" y="6555"/>
                    <a:pt x="2631" y="6555"/>
                  </a:cubicBezTo>
                  <a:cubicBezTo>
                    <a:pt x="2649" y="6555"/>
                    <a:pt x="2671" y="6528"/>
                    <a:pt x="2656" y="6513"/>
                  </a:cubicBezTo>
                  <a:cubicBezTo>
                    <a:pt x="1070" y="4761"/>
                    <a:pt x="535" y="2474"/>
                    <a:pt x="664" y="169"/>
                  </a:cubicBezTo>
                  <a:cubicBezTo>
                    <a:pt x="674" y="61"/>
                    <a:pt x="590" y="0"/>
                    <a:pt x="506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7307750" y="302100"/>
              <a:ext cx="142550" cy="187425"/>
            </a:xfrm>
            <a:custGeom>
              <a:avLst/>
              <a:gdLst/>
              <a:ahLst/>
              <a:cxnLst/>
              <a:rect l="l" t="t" r="r" b="b"/>
              <a:pathLst>
                <a:path w="5702" h="7497" extrusionOk="0">
                  <a:moveTo>
                    <a:pt x="5473" y="0"/>
                  </a:moveTo>
                  <a:cubicBezTo>
                    <a:pt x="5437" y="0"/>
                    <a:pt x="5398" y="13"/>
                    <a:pt x="5360" y="44"/>
                  </a:cubicBezTo>
                  <a:cubicBezTo>
                    <a:pt x="3110" y="1962"/>
                    <a:pt x="750" y="4452"/>
                    <a:pt x="12" y="7402"/>
                  </a:cubicBezTo>
                  <a:cubicBezTo>
                    <a:pt x="0" y="7460"/>
                    <a:pt x="48" y="7497"/>
                    <a:pt x="93" y="7497"/>
                  </a:cubicBezTo>
                  <a:cubicBezTo>
                    <a:pt x="120" y="7497"/>
                    <a:pt x="146" y="7484"/>
                    <a:pt x="159" y="7457"/>
                  </a:cubicBezTo>
                  <a:cubicBezTo>
                    <a:pt x="1303" y="4470"/>
                    <a:pt x="3460" y="2552"/>
                    <a:pt x="5599" y="303"/>
                  </a:cubicBezTo>
                  <a:cubicBezTo>
                    <a:pt x="5701" y="186"/>
                    <a:pt x="5608" y="0"/>
                    <a:pt x="5473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7497300" y="504700"/>
              <a:ext cx="136400" cy="24500"/>
            </a:xfrm>
            <a:custGeom>
              <a:avLst/>
              <a:gdLst/>
              <a:ahLst/>
              <a:cxnLst/>
              <a:rect l="l" t="t" r="r" b="b"/>
              <a:pathLst>
                <a:path w="5456" h="980" extrusionOk="0">
                  <a:moveTo>
                    <a:pt x="4078" y="0"/>
                  </a:moveTo>
                  <a:cubicBezTo>
                    <a:pt x="2738" y="0"/>
                    <a:pt x="1413" y="233"/>
                    <a:pt x="156" y="681"/>
                  </a:cubicBezTo>
                  <a:cubicBezTo>
                    <a:pt x="1" y="733"/>
                    <a:pt x="56" y="979"/>
                    <a:pt x="200" y="979"/>
                  </a:cubicBezTo>
                  <a:cubicBezTo>
                    <a:pt x="210" y="979"/>
                    <a:pt x="220" y="978"/>
                    <a:pt x="230" y="976"/>
                  </a:cubicBezTo>
                  <a:cubicBezTo>
                    <a:pt x="1459" y="605"/>
                    <a:pt x="2743" y="410"/>
                    <a:pt x="4032" y="410"/>
                  </a:cubicBezTo>
                  <a:cubicBezTo>
                    <a:pt x="4406" y="410"/>
                    <a:pt x="4780" y="427"/>
                    <a:pt x="5154" y="460"/>
                  </a:cubicBezTo>
                  <a:cubicBezTo>
                    <a:pt x="5165" y="461"/>
                    <a:pt x="5176" y="462"/>
                    <a:pt x="5187" y="462"/>
                  </a:cubicBezTo>
                  <a:cubicBezTo>
                    <a:pt x="5433" y="462"/>
                    <a:pt x="5456" y="72"/>
                    <a:pt x="5191" y="54"/>
                  </a:cubicBezTo>
                  <a:cubicBezTo>
                    <a:pt x="4819" y="18"/>
                    <a:pt x="4448" y="0"/>
                    <a:pt x="407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7440000" y="723850"/>
              <a:ext cx="69175" cy="60850"/>
            </a:xfrm>
            <a:custGeom>
              <a:avLst/>
              <a:gdLst/>
              <a:ahLst/>
              <a:cxnLst/>
              <a:rect l="l" t="t" r="r" b="b"/>
              <a:pathLst>
                <a:path w="2767" h="2434" extrusionOk="0">
                  <a:moveTo>
                    <a:pt x="179" y="0"/>
                  </a:moveTo>
                  <a:cubicBezTo>
                    <a:pt x="86" y="0"/>
                    <a:pt x="1" y="117"/>
                    <a:pt x="70" y="213"/>
                  </a:cubicBezTo>
                  <a:cubicBezTo>
                    <a:pt x="697" y="1098"/>
                    <a:pt x="1489" y="1836"/>
                    <a:pt x="2393" y="2408"/>
                  </a:cubicBezTo>
                  <a:cubicBezTo>
                    <a:pt x="2426" y="2425"/>
                    <a:pt x="2458" y="2433"/>
                    <a:pt x="2489" y="2433"/>
                  </a:cubicBezTo>
                  <a:cubicBezTo>
                    <a:pt x="2651" y="2433"/>
                    <a:pt x="2766" y="2221"/>
                    <a:pt x="2596" y="2112"/>
                  </a:cubicBezTo>
                  <a:cubicBezTo>
                    <a:pt x="1729" y="1541"/>
                    <a:pt x="936" y="840"/>
                    <a:pt x="272" y="47"/>
                  </a:cubicBezTo>
                  <a:cubicBezTo>
                    <a:pt x="244" y="14"/>
                    <a:pt x="211" y="0"/>
                    <a:pt x="17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14"/>
          <p:cNvGrpSpPr/>
          <p:nvPr/>
        </p:nvGrpSpPr>
        <p:grpSpPr>
          <a:xfrm rot="4686071">
            <a:off x="7989940" y="4526067"/>
            <a:ext cx="417163" cy="470061"/>
            <a:chOff x="4758075" y="3216175"/>
            <a:chExt cx="531925" cy="599450"/>
          </a:xfrm>
        </p:grpSpPr>
        <p:sp>
          <p:nvSpPr>
            <p:cNvPr id="1123" name="Google Shape;1123;p14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8674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15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149" name="Google Shape;1149;p15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" name="Google Shape;1168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15"/>
          <p:cNvSpPr txBox="1">
            <a:spLocks noGrp="1"/>
          </p:cNvSpPr>
          <p:nvPr>
            <p:ph type="subTitle" idx="1"/>
          </p:nvPr>
        </p:nvSpPr>
        <p:spPr>
          <a:xfrm>
            <a:off x="5688075" y="13349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0" name="Google Shape;1170;p15"/>
          <p:cNvGrpSpPr/>
          <p:nvPr/>
        </p:nvGrpSpPr>
        <p:grpSpPr>
          <a:xfrm rot="4686055">
            <a:off x="232049" y="4339474"/>
            <a:ext cx="616830" cy="695074"/>
            <a:chOff x="4758075" y="3216175"/>
            <a:chExt cx="531925" cy="599450"/>
          </a:xfrm>
        </p:grpSpPr>
        <p:sp>
          <p:nvSpPr>
            <p:cNvPr id="1171" name="Google Shape;1171;p15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15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149" name="Google Shape;1149;p15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" name="Google Shape;1168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15"/>
          <p:cNvSpPr txBox="1">
            <a:spLocks noGrp="1"/>
          </p:cNvSpPr>
          <p:nvPr>
            <p:ph type="subTitle" idx="1"/>
          </p:nvPr>
        </p:nvSpPr>
        <p:spPr>
          <a:xfrm>
            <a:off x="5688075" y="13349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0" name="Google Shape;1170;p15"/>
          <p:cNvGrpSpPr/>
          <p:nvPr/>
        </p:nvGrpSpPr>
        <p:grpSpPr>
          <a:xfrm rot="4686055">
            <a:off x="232049" y="4339474"/>
            <a:ext cx="616830" cy="695074"/>
            <a:chOff x="4758075" y="3216175"/>
            <a:chExt cx="531925" cy="599450"/>
          </a:xfrm>
        </p:grpSpPr>
        <p:sp>
          <p:nvSpPr>
            <p:cNvPr id="1171" name="Google Shape;1171;p15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48601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15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1149" name="Google Shape;1149;p15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" name="Google Shape;1168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15"/>
          <p:cNvSpPr txBox="1">
            <a:spLocks noGrp="1"/>
          </p:cNvSpPr>
          <p:nvPr>
            <p:ph type="subTitle" idx="1"/>
          </p:nvPr>
        </p:nvSpPr>
        <p:spPr>
          <a:xfrm>
            <a:off x="5688075" y="1334975"/>
            <a:ext cx="25962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0" name="Google Shape;1170;p15"/>
          <p:cNvGrpSpPr/>
          <p:nvPr/>
        </p:nvGrpSpPr>
        <p:grpSpPr>
          <a:xfrm rot="4686055">
            <a:off x="232049" y="4339474"/>
            <a:ext cx="616830" cy="695074"/>
            <a:chOff x="4758075" y="3216175"/>
            <a:chExt cx="531925" cy="599450"/>
          </a:xfrm>
        </p:grpSpPr>
        <p:sp>
          <p:nvSpPr>
            <p:cNvPr id="1171" name="Google Shape;1171;p15"/>
            <p:cNvSpPr/>
            <p:nvPr/>
          </p:nvSpPr>
          <p:spPr>
            <a:xfrm>
              <a:off x="5024900" y="3312300"/>
              <a:ext cx="185850" cy="208400"/>
            </a:xfrm>
            <a:custGeom>
              <a:avLst/>
              <a:gdLst/>
              <a:ahLst/>
              <a:cxnLst/>
              <a:rect l="l" t="t" r="r" b="b"/>
              <a:pathLst>
                <a:path w="7434" h="8336" extrusionOk="0">
                  <a:moveTo>
                    <a:pt x="6640" y="1"/>
                  </a:moveTo>
                  <a:cubicBezTo>
                    <a:pt x="6560" y="1"/>
                    <a:pt x="6477" y="20"/>
                    <a:pt x="6393" y="63"/>
                  </a:cubicBezTo>
                  <a:cubicBezTo>
                    <a:pt x="3295" y="1575"/>
                    <a:pt x="658" y="4747"/>
                    <a:pt x="12" y="8177"/>
                  </a:cubicBezTo>
                  <a:cubicBezTo>
                    <a:pt x="1" y="8271"/>
                    <a:pt x="80" y="8336"/>
                    <a:pt x="153" y="8336"/>
                  </a:cubicBezTo>
                  <a:cubicBezTo>
                    <a:pt x="193" y="8336"/>
                    <a:pt x="232" y="8315"/>
                    <a:pt x="252" y="8269"/>
                  </a:cubicBezTo>
                  <a:cubicBezTo>
                    <a:pt x="1746" y="4987"/>
                    <a:pt x="3737" y="2608"/>
                    <a:pt x="6946" y="911"/>
                  </a:cubicBezTo>
                  <a:cubicBezTo>
                    <a:pt x="7434" y="644"/>
                    <a:pt x="7103" y="1"/>
                    <a:pt x="6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4928850" y="3216175"/>
              <a:ext cx="81000" cy="289700"/>
            </a:xfrm>
            <a:custGeom>
              <a:avLst/>
              <a:gdLst/>
              <a:ahLst/>
              <a:cxnLst/>
              <a:rect l="l" t="t" r="r" b="b"/>
              <a:pathLst>
                <a:path w="3240" h="11588" extrusionOk="0">
                  <a:moveTo>
                    <a:pt x="2577" y="0"/>
                  </a:moveTo>
                  <a:cubicBezTo>
                    <a:pt x="2428" y="0"/>
                    <a:pt x="2282" y="70"/>
                    <a:pt x="2195" y="239"/>
                  </a:cubicBezTo>
                  <a:cubicBezTo>
                    <a:pt x="461" y="3503"/>
                    <a:pt x="0" y="8666"/>
                    <a:pt x="2693" y="11561"/>
                  </a:cubicBezTo>
                  <a:cubicBezTo>
                    <a:pt x="2716" y="11579"/>
                    <a:pt x="2741" y="11587"/>
                    <a:pt x="2766" y="11587"/>
                  </a:cubicBezTo>
                  <a:cubicBezTo>
                    <a:pt x="2840" y="11587"/>
                    <a:pt x="2909" y="11515"/>
                    <a:pt x="2896" y="11432"/>
                  </a:cubicBezTo>
                  <a:cubicBezTo>
                    <a:pt x="2213" y="9680"/>
                    <a:pt x="1513" y="8113"/>
                    <a:pt x="1457" y="6176"/>
                  </a:cubicBezTo>
                  <a:cubicBezTo>
                    <a:pt x="1420" y="4222"/>
                    <a:pt x="1974" y="2304"/>
                    <a:pt x="3025" y="681"/>
                  </a:cubicBezTo>
                  <a:cubicBezTo>
                    <a:pt x="3239" y="328"/>
                    <a:pt x="2901" y="0"/>
                    <a:pt x="2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4783275" y="3369825"/>
              <a:ext cx="197700" cy="150600"/>
            </a:xfrm>
            <a:custGeom>
              <a:avLst/>
              <a:gdLst/>
              <a:ahLst/>
              <a:cxnLst/>
              <a:rect l="l" t="t" r="r" b="b"/>
              <a:pathLst>
                <a:path w="7908" h="6024" extrusionOk="0">
                  <a:moveTo>
                    <a:pt x="677" y="0"/>
                  </a:moveTo>
                  <a:cubicBezTo>
                    <a:pt x="354" y="0"/>
                    <a:pt x="0" y="284"/>
                    <a:pt x="125" y="694"/>
                  </a:cubicBezTo>
                  <a:cubicBezTo>
                    <a:pt x="1047" y="3977"/>
                    <a:pt x="4994" y="4991"/>
                    <a:pt x="7852" y="6023"/>
                  </a:cubicBezTo>
                  <a:cubicBezTo>
                    <a:pt x="7870" y="6023"/>
                    <a:pt x="7907" y="5987"/>
                    <a:pt x="7870" y="5950"/>
                  </a:cubicBezTo>
                  <a:cubicBezTo>
                    <a:pt x="5510" y="4530"/>
                    <a:pt x="1804" y="3350"/>
                    <a:pt x="1121" y="362"/>
                  </a:cubicBezTo>
                  <a:cubicBezTo>
                    <a:pt x="1065" y="109"/>
                    <a:pt x="877" y="0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4868450" y="3550525"/>
              <a:ext cx="111750" cy="258850"/>
            </a:xfrm>
            <a:custGeom>
              <a:avLst/>
              <a:gdLst/>
              <a:ahLst/>
              <a:cxnLst/>
              <a:rect l="l" t="t" r="r" b="b"/>
              <a:pathLst>
                <a:path w="4470" h="10354" extrusionOk="0">
                  <a:moveTo>
                    <a:pt x="4391" y="1"/>
                  </a:moveTo>
                  <a:cubicBezTo>
                    <a:pt x="4379" y="1"/>
                    <a:pt x="4365" y="4"/>
                    <a:pt x="4353" y="12"/>
                  </a:cubicBezTo>
                  <a:cubicBezTo>
                    <a:pt x="1531" y="2410"/>
                    <a:pt x="1" y="6319"/>
                    <a:pt x="849" y="9970"/>
                  </a:cubicBezTo>
                  <a:cubicBezTo>
                    <a:pt x="913" y="10239"/>
                    <a:pt x="1104" y="10353"/>
                    <a:pt x="1307" y="10353"/>
                  </a:cubicBezTo>
                  <a:cubicBezTo>
                    <a:pt x="1634" y="10353"/>
                    <a:pt x="1991" y="10059"/>
                    <a:pt x="1900" y="9638"/>
                  </a:cubicBezTo>
                  <a:cubicBezTo>
                    <a:pt x="1163" y="6135"/>
                    <a:pt x="1900" y="2705"/>
                    <a:pt x="4426" y="86"/>
                  </a:cubicBezTo>
                  <a:cubicBezTo>
                    <a:pt x="4469" y="43"/>
                    <a:pt x="4435" y="1"/>
                    <a:pt x="4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4796600" y="3562350"/>
              <a:ext cx="124425" cy="136250"/>
            </a:xfrm>
            <a:custGeom>
              <a:avLst/>
              <a:gdLst/>
              <a:ahLst/>
              <a:cxnLst/>
              <a:rect l="l" t="t" r="r" b="b"/>
              <a:pathLst>
                <a:path w="4977" h="5450" extrusionOk="0">
                  <a:moveTo>
                    <a:pt x="4903" y="0"/>
                  </a:moveTo>
                  <a:cubicBezTo>
                    <a:pt x="2506" y="554"/>
                    <a:pt x="459" y="2471"/>
                    <a:pt x="53" y="4942"/>
                  </a:cubicBezTo>
                  <a:cubicBezTo>
                    <a:pt x="1" y="5260"/>
                    <a:pt x="257" y="5450"/>
                    <a:pt x="503" y="5450"/>
                  </a:cubicBezTo>
                  <a:cubicBezTo>
                    <a:pt x="685" y="5450"/>
                    <a:pt x="862" y="5344"/>
                    <a:pt x="902" y="5108"/>
                  </a:cubicBezTo>
                  <a:cubicBezTo>
                    <a:pt x="1307" y="2748"/>
                    <a:pt x="2617" y="922"/>
                    <a:pt x="4922" y="93"/>
                  </a:cubicBezTo>
                  <a:cubicBezTo>
                    <a:pt x="4977" y="74"/>
                    <a:pt x="4940" y="0"/>
                    <a:pt x="4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013150" y="3545750"/>
              <a:ext cx="205175" cy="193950"/>
            </a:xfrm>
            <a:custGeom>
              <a:avLst/>
              <a:gdLst/>
              <a:ahLst/>
              <a:cxnLst/>
              <a:rect l="l" t="t" r="r" b="b"/>
              <a:pathLst>
                <a:path w="8207" h="7758" extrusionOk="0">
                  <a:moveTo>
                    <a:pt x="151" y="0"/>
                  </a:moveTo>
                  <a:cubicBezTo>
                    <a:pt x="76" y="0"/>
                    <a:pt x="0" y="53"/>
                    <a:pt x="21" y="148"/>
                  </a:cubicBezTo>
                  <a:cubicBezTo>
                    <a:pt x="630" y="3855"/>
                    <a:pt x="3746" y="7026"/>
                    <a:pt x="7434" y="7746"/>
                  </a:cubicBezTo>
                  <a:cubicBezTo>
                    <a:pt x="7473" y="7754"/>
                    <a:pt x="7511" y="7758"/>
                    <a:pt x="7546" y="7758"/>
                  </a:cubicBezTo>
                  <a:cubicBezTo>
                    <a:pt x="8066" y="7758"/>
                    <a:pt x="8207" y="6926"/>
                    <a:pt x="7637" y="6805"/>
                  </a:cubicBezTo>
                  <a:cubicBezTo>
                    <a:pt x="4060" y="5957"/>
                    <a:pt x="1460" y="3541"/>
                    <a:pt x="280" y="93"/>
                  </a:cubicBezTo>
                  <a:cubicBezTo>
                    <a:pt x="264" y="30"/>
                    <a:pt x="208" y="0"/>
                    <a:pt x="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4972175" y="3599125"/>
              <a:ext cx="67900" cy="192375"/>
            </a:xfrm>
            <a:custGeom>
              <a:avLst/>
              <a:gdLst/>
              <a:ahLst/>
              <a:cxnLst/>
              <a:rect l="l" t="t" r="r" b="b"/>
              <a:pathLst>
                <a:path w="2716" h="7695" extrusionOk="0">
                  <a:moveTo>
                    <a:pt x="852" y="1"/>
                  </a:moveTo>
                  <a:cubicBezTo>
                    <a:pt x="813" y="1"/>
                    <a:pt x="773" y="20"/>
                    <a:pt x="757" y="60"/>
                  </a:cubicBezTo>
                  <a:cubicBezTo>
                    <a:pt x="1" y="2365"/>
                    <a:pt x="425" y="5518"/>
                    <a:pt x="1808" y="7491"/>
                  </a:cubicBezTo>
                  <a:cubicBezTo>
                    <a:pt x="1896" y="7635"/>
                    <a:pt x="2021" y="7694"/>
                    <a:pt x="2145" y="7694"/>
                  </a:cubicBezTo>
                  <a:cubicBezTo>
                    <a:pt x="2434" y="7694"/>
                    <a:pt x="2715" y="7372"/>
                    <a:pt x="2509" y="7049"/>
                  </a:cubicBezTo>
                  <a:cubicBezTo>
                    <a:pt x="1937" y="6035"/>
                    <a:pt x="1347" y="5057"/>
                    <a:pt x="1070" y="3896"/>
                  </a:cubicBezTo>
                  <a:cubicBezTo>
                    <a:pt x="738" y="2642"/>
                    <a:pt x="831" y="1388"/>
                    <a:pt x="941" y="97"/>
                  </a:cubicBezTo>
                  <a:cubicBezTo>
                    <a:pt x="952" y="34"/>
                    <a:pt x="903" y="1"/>
                    <a:pt x="8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055975" y="3518100"/>
              <a:ext cx="234025" cy="54525"/>
            </a:xfrm>
            <a:custGeom>
              <a:avLst/>
              <a:gdLst/>
              <a:ahLst/>
              <a:cxnLst/>
              <a:rect l="l" t="t" r="r" b="b"/>
              <a:pathLst>
                <a:path w="9361" h="2181" extrusionOk="0">
                  <a:moveTo>
                    <a:pt x="8720" y="0"/>
                  </a:moveTo>
                  <a:cubicBezTo>
                    <a:pt x="8660" y="0"/>
                    <a:pt x="8594" y="12"/>
                    <a:pt x="8524" y="37"/>
                  </a:cubicBezTo>
                  <a:cubicBezTo>
                    <a:pt x="7197" y="572"/>
                    <a:pt x="6053" y="1217"/>
                    <a:pt x="4597" y="1365"/>
                  </a:cubicBezTo>
                  <a:cubicBezTo>
                    <a:pt x="4340" y="1390"/>
                    <a:pt x="4083" y="1402"/>
                    <a:pt x="3827" y="1402"/>
                  </a:cubicBezTo>
                  <a:cubicBezTo>
                    <a:pt x="2557" y="1402"/>
                    <a:pt x="1306" y="1100"/>
                    <a:pt x="171" y="517"/>
                  </a:cubicBezTo>
                  <a:cubicBezTo>
                    <a:pt x="154" y="508"/>
                    <a:pt x="138" y="504"/>
                    <a:pt x="123" y="504"/>
                  </a:cubicBezTo>
                  <a:cubicBezTo>
                    <a:pt x="42" y="504"/>
                    <a:pt x="1" y="620"/>
                    <a:pt x="79" y="683"/>
                  </a:cubicBezTo>
                  <a:cubicBezTo>
                    <a:pt x="1448" y="1567"/>
                    <a:pt x="3370" y="2181"/>
                    <a:pt x="5217" y="2181"/>
                  </a:cubicBezTo>
                  <a:cubicBezTo>
                    <a:pt x="6604" y="2181"/>
                    <a:pt x="7949" y="1834"/>
                    <a:pt x="8985" y="996"/>
                  </a:cubicBezTo>
                  <a:cubicBezTo>
                    <a:pt x="9361" y="686"/>
                    <a:pt x="9187" y="0"/>
                    <a:pt x="8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061450" y="3552025"/>
              <a:ext cx="132975" cy="97950"/>
            </a:xfrm>
            <a:custGeom>
              <a:avLst/>
              <a:gdLst/>
              <a:ahLst/>
              <a:cxnLst/>
              <a:rect l="l" t="t" r="r" b="b"/>
              <a:pathLst>
                <a:path w="5319" h="3918" extrusionOk="0">
                  <a:moveTo>
                    <a:pt x="99" y="0"/>
                  </a:moveTo>
                  <a:cubicBezTo>
                    <a:pt x="52" y="0"/>
                    <a:pt x="1" y="37"/>
                    <a:pt x="26" y="100"/>
                  </a:cubicBezTo>
                  <a:cubicBezTo>
                    <a:pt x="837" y="2073"/>
                    <a:pt x="2902" y="3585"/>
                    <a:pt x="4986" y="3917"/>
                  </a:cubicBezTo>
                  <a:cubicBezTo>
                    <a:pt x="5244" y="3917"/>
                    <a:pt x="5318" y="3567"/>
                    <a:pt x="5078" y="3475"/>
                  </a:cubicBezTo>
                  <a:cubicBezTo>
                    <a:pt x="2902" y="2884"/>
                    <a:pt x="1501" y="1833"/>
                    <a:pt x="155" y="26"/>
                  </a:cubicBezTo>
                  <a:cubicBezTo>
                    <a:pt x="143" y="9"/>
                    <a:pt x="122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086975" y="3480225"/>
              <a:ext cx="95175" cy="20575"/>
            </a:xfrm>
            <a:custGeom>
              <a:avLst/>
              <a:gdLst/>
              <a:ahLst/>
              <a:cxnLst/>
              <a:rect l="l" t="t" r="r" b="b"/>
              <a:pathLst>
                <a:path w="3807" h="823" extrusionOk="0">
                  <a:moveTo>
                    <a:pt x="3506" y="1"/>
                  </a:moveTo>
                  <a:cubicBezTo>
                    <a:pt x="3494" y="1"/>
                    <a:pt x="3481" y="2"/>
                    <a:pt x="3467" y="3"/>
                  </a:cubicBezTo>
                  <a:cubicBezTo>
                    <a:pt x="2914" y="40"/>
                    <a:pt x="2361" y="224"/>
                    <a:pt x="1808" y="298"/>
                  </a:cubicBezTo>
                  <a:cubicBezTo>
                    <a:pt x="1236" y="390"/>
                    <a:pt x="664" y="446"/>
                    <a:pt x="111" y="501"/>
                  </a:cubicBezTo>
                  <a:cubicBezTo>
                    <a:pt x="0" y="519"/>
                    <a:pt x="0" y="667"/>
                    <a:pt x="111" y="685"/>
                  </a:cubicBezTo>
                  <a:cubicBezTo>
                    <a:pt x="581" y="766"/>
                    <a:pt x="1103" y="822"/>
                    <a:pt x="1630" y="822"/>
                  </a:cubicBezTo>
                  <a:cubicBezTo>
                    <a:pt x="2302" y="822"/>
                    <a:pt x="2980" y="731"/>
                    <a:pt x="3559" y="483"/>
                  </a:cubicBezTo>
                  <a:cubicBezTo>
                    <a:pt x="3806" y="377"/>
                    <a:pt x="3783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4997075" y="3280325"/>
              <a:ext cx="79975" cy="185500"/>
            </a:xfrm>
            <a:custGeom>
              <a:avLst/>
              <a:gdLst/>
              <a:ahLst/>
              <a:cxnLst/>
              <a:rect l="l" t="t" r="r" b="b"/>
              <a:pathLst>
                <a:path w="3199" h="7420" extrusionOk="0">
                  <a:moveTo>
                    <a:pt x="2791" y="0"/>
                  </a:moveTo>
                  <a:cubicBezTo>
                    <a:pt x="2722" y="0"/>
                    <a:pt x="2653" y="26"/>
                    <a:pt x="2601" y="88"/>
                  </a:cubicBezTo>
                  <a:cubicBezTo>
                    <a:pt x="1015" y="2025"/>
                    <a:pt x="1" y="4754"/>
                    <a:pt x="296" y="7262"/>
                  </a:cubicBezTo>
                  <a:cubicBezTo>
                    <a:pt x="306" y="7363"/>
                    <a:pt x="394" y="7420"/>
                    <a:pt x="477" y="7420"/>
                  </a:cubicBezTo>
                  <a:cubicBezTo>
                    <a:pt x="546" y="7420"/>
                    <a:pt x="611" y="7381"/>
                    <a:pt x="628" y="7298"/>
                  </a:cubicBezTo>
                  <a:cubicBezTo>
                    <a:pt x="1015" y="4717"/>
                    <a:pt x="1623" y="2615"/>
                    <a:pt x="3062" y="420"/>
                  </a:cubicBezTo>
                  <a:cubicBezTo>
                    <a:pt x="3198" y="215"/>
                    <a:pt x="2991" y="0"/>
                    <a:pt x="27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4880900" y="3330500"/>
              <a:ext cx="51425" cy="133900"/>
            </a:xfrm>
            <a:custGeom>
              <a:avLst/>
              <a:gdLst/>
              <a:ahLst/>
              <a:cxnLst/>
              <a:rect l="l" t="t" r="r" b="b"/>
              <a:pathLst>
                <a:path w="2057" h="5356" extrusionOk="0">
                  <a:moveTo>
                    <a:pt x="582" y="0"/>
                  </a:moveTo>
                  <a:cubicBezTo>
                    <a:pt x="443" y="0"/>
                    <a:pt x="302" y="84"/>
                    <a:pt x="259" y="257"/>
                  </a:cubicBezTo>
                  <a:cubicBezTo>
                    <a:pt x="1" y="1087"/>
                    <a:pt x="240" y="2230"/>
                    <a:pt x="517" y="3023"/>
                  </a:cubicBezTo>
                  <a:cubicBezTo>
                    <a:pt x="812" y="3872"/>
                    <a:pt x="1292" y="4664"/>
                    <a:pt x="1900" y="5328"/>
                  </a:cubicBezTo>
                  <a:cubicBezTo>
                    <a:pt x="1914" y="5347"/>
                    <a:pt x="1932" y="5355"/>
                    <a:pt x="1950" y="5355"/>
                  </a:cubicBezTo>
                  <a:cubicBezTo>
                    <a:pt x="2002" y="5355"/>
                    <a:pt x="2057" y="5286"/>
                    <a:pt x="2029" y="5218"/>
                  </a:cubicBezTo>
                  <a:cubicBezTo>
                    <a:pt x="1587" y="4480"/>
                    <a:pt x="1292" y="3669"/>
                    <a:pt x="1107" y="2820"/>
                  </a:cubicBezTo>
                  <a:cubicBezTo>
                    <a:pt x="904" y="1972"/>
                    <a:pt x="1033" y="1142"/>
                    <a:pt x="904" y="313"/>
                  </a:cubicBezTo>
                  <a:cubicBezTo>
                    <a:pt x="894" y="107"/>
                    <a:pt x="739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4791475" y="3514400"/>
              <a:ext cx="133700" cy="53625"/>
            </a:xfrm>
            <a:custGeom>
              <a:avLst/>
              <a:gdLst/>
              <a:ahLst/>
              <a:cxnLst/>
              <a:rect l="l" t="t" r="r" b="b"/>
              <a:pathLst>
                <a:path w="5348" h="2145" extrusionOk="0">
                  <a:moveTo>
                    <a:pt x="3640" y="1"/>
                  </a:moveTo>
                  <a:cubicBezTo>
                    <a:pt x="2266" y="1"/>
                    <a:pt x="904" y="625"/>
                    <a:pt x="111" y="1808"/>
                  </a:cubicBezTo>
                  <a:cubicBezTo>
                    <a:pt x="1" y="1987"/>
                    <a:pt x="168" y="2145"/>
                    <a:pt x="336" y="2145"/>
                  </a:cubicBezTo>
                  <a:cubicBezTo>
                    <a:pt x="394" y="2145"/>
                    <a:pt x="451" y="2127"/>
                    <a:pt x="498" y="2084"/>
                  </a:cubicBezTo>
                  <a:cubicBezTo>
                    <a:pt x="1592" y="975"/>
                    <a:pt x="2964" y="303"/>
                    <a:pt x="4479" y="303"/>
                  </a:cubicBezTo>
                  <a:cubicBezTo>
                    <a:pt x="4752" y="303"/>
                    <a:pt x="5030" y="324"/>
                    <a:pt x="5311" y="370"/>
                  </a:cubicBezTo>
                  <a:cubicBezTo>
                    <a:pt x="5330" y="370"/>
                    <a:pt x="5348" y="333"/>
                    <a:pt x="5330" y="333"/>
                  </a:cubicBezTo>
                  <a:cubicBezTo>
                    <a:pt x="4791" y="110"/>
                    <a:pt x="4214" y="1"/>
                    <a:pt x="3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4839425" y="3649550"/>
              <a:ext cx="30625" cy="98325"/>
            </a:xfrm>
            <a:custGeom>
              <a:avLst/>
              <a:gdLst/>
              <a:ahLst/>
              <a:cxnLst/>
              <a:rect l="l" t="t" r="r" b="b"/>
              <a:pathLst>
                <a:path w="1225" h="3933" extrusionOk="0">
                  <a:moveTo>
                    <a:pt x="1172" y="0"/>
                  </a:moveTo>
                  <a:cubicBezTo>
                    <a:pt x="1160" y="0"/>
                    <a:pt x="1149" y="5"/>
                    <a:pt x="1143" y="16"/>
                  </a:cubicBezTo>
                  <a:cubicBezTo>
                    <a:pt x="369" y="1104"/>
                    <a:pt x="0" y="2450"/>
                    <a:pt x="129" y="3796"/>
                  </a:cubicBezTo>
                  <a:cubicBezTo>
                    <a:pt x="129" y="3886"/>
                    <a:pt x="208" y="3932"/>
                    <a:pt x="285" y="3932"/>
                  </a:cubicBezTo>
                  <a:cubicBezTo>
                    <a:pt x="365" y="3932"/>
                    <a:pt x="443" y="3882"/>
                    <a:pt x="424" y="3778"/>
                  </a:cubicBezTo>
                  <a:cubicBezTo>
                    <a:pt x="277" y="2469"/>
                    <a:pt x="553" y="1159"/>
                    <a:pt x="1199" y="35"/>
                  </a:cubicBezTo>
                  <a:cubicBezTo>
                    <a:pt x="1224" y="22"/>
                    <a:pt x="1197" y="0"/>
                    <a:pt x="1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4936675" y="3692550"/>
              <a:ext cx="16700" cy="78300"/>
            </a:xfrm>
            <a:custGeom>
              <a:avLst/>
              <a:gdLst/>
              <a:ahLst/>
              <a:cxnLst/>
              <a:rect l="l" t="t" r="r" b="b"/>
              <a:pathLst>
                <a:path w="668" h="3132" extrusionOk="0">
                  <a:moveTo>
                    <a:pt x="375" y="1"/>
                  </a:moveTo>
                  <a:cubicBezTo>
                    <a:pt x="348" y="1"/>
                    <a:pt x="323" y="16"/>
                    <a:pt x="314" y="48"/>
                  </a:cubicBezTo>
                  <a:cubicBezTo>
                    <a:pt x="93" y="988"/>
                    <a:pt x="1" y="2058"/>
                    <a:pt x="259" y="2998"/>
                  </a:cubicBezTo>
                  <a:cubicBezTo>
                    <a:pt x="282" y="3091"/>
                    <a:pt x="360" y="3132"/>
                    <a:pt x="441" y="3132"/>
                  </a:cubicBezTo>
                  <a:cubicBezTo>
                    <a:pt x="552" y="3132"/>
                    <a:pt x="668" y="3053"/>
                    <a:pt x="646" y="2925"/>
                  </a:cubicBezTo>
                  <a:cubicBezTo>
                    <a:pt x="462" y="1947"/>
                    <a:pt x="314" y="1062"/>
                    <a:pt x="444" y="66"/>
                  </a:cubicBezTo>
                  <a:cubicBezTo>
                    <a:pt x="444" y="25"/>
                    <a:pt x="409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023825" y="3660200"/>
              <a:ext cx="67475" cy="90050"/>
            </a:xfrm>
            <a:custGeom>
              <a:avLst/>
              <a:gdLst/>
              <a:ahLst/>
              <a:cxnLst/>
              <a:rect l="l" t="t" r="r" b="b"/>
              <a:pathLst>
                <a:path w="2699" h="3602" extrusionOk="0">
                  <a:moveTo>
                    <a:pt x="424" y="0"/>
                  </a:moveTo>
                  <a:cubicBezTo>
                    <a:pt x="415" y="0"/>
                    <a:pt x="406" y="5"/>
                    <a:pt x="406" y="14"/>
                  </a:cubicBezTo>
                  <a:cubicBezTo>
                    <a:pt x="0" y="1305"/>
                    <a:pt x="1217" y="2946"/>
                    <a:pt x="2268" y="3573"/>
                  </a:cubicBezTo>
                  <a:cubicBezTo>
                    <a:pt x="2302" y="3593"/>
                    <a:pt x="2335" y="3601"/>
                    <a:pt x="2368" y="3601"/>
                  </a:cubicBezTo>
                  <a:cubicBezTo>
                    <a:pt x="2552" y="3601"/>
                    <a:pt x="2699" y="3330"/>
                    <a:pt x="2526" y="3204"/>
                  </a:cubicBezTo>
                  <a:cubicBezTo>
                    <a:pt x="1973" y="2854"/>
                    <a:pt x="1494" y="2375"/>
                    <a:pt x="1143" y="1821"/>
                  </a:cubicBezTo>
                  <a:cubicBezTo>
                    <a:pt x="775" y="1250"/>
                    <a:pt x="701" y="604"/>
                    <a:pt x="443" y="14"/>
                  </a:cubicBezTo>
                  <a:cubicBezTo>
                    <a:pt x="443" y="5"/>
                    <a:pt x="434" y="0"/>
                    <a:pt x="4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4841200" y="3357700"/>
              <a:ext cx="45250" cy="81975"/>
            </a:xfrm>
            <a:custGeom>
              <a:avLst/>
              <a:gdLst/>
              <a:ahLst/>
              <a:cxnLst/>
              <a:rect l="l" t="t" r="r" b="b"/>
              <a:pathLst>
                <a:path w="1810" h="3279" extrusionOk="0">
                  <a:moveTo>
                    <a:pt x="261" y="0"/>
                  </a:moveTo>
                  <a:cubicBezTo>
                    <a:pt x="127" y="0"/>
                    <a:pt x="0" y="90"/>
                    <a:pt x="21" y="257"/>
                  </a:cubicBezTo>
                  <a:cubicBezTo>
                    <a:pt x="113" y="1401"/>
                    <a:pt x="777" y="2470"/>
                    <a:pt x="1589" y="3245"/>
                  </a:cubicBezTo>
                  <a:cubicBezTo>
                    <a:pt x="1613" y="3269"/>
                    <a:pt x="1641" y="3279"/>
                    <a:pt x="1667" y="3279"/>
                  </a:cubicBezTo>
                  <a:cubicBezTo>
                    <a:pt x="1743" y="3279"/>
                    <a:pt x="1809" y="3197"/>
                    <a:pt x="1755" y="3115"/>
                  </a:cubicBezTo>
                  <a:cubicBezTo>
                    <a:pt x="1238" y="2157"/>
                    <a:pt x="906" y="1179"/>
                    <a:pt x="519" y="165"/>
                  </a:cubicBezTo>
                  <a:cubicBezTo>
                    <a:pt x="471" y="53"/>
                    <a:pt x="364" y="0"/>
                    <a:pt x="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4769550" y="3476950"/>
              <a:ext cx="69425" cy="24650"/>
            </a:xfrm>
            <a:custGeom>
              <a:avLst/>
              <a:gdLst/>
              <a:ahLst/>
              <a:cxnLst/>
              <a:rect l="l" t="t" r="r" b="b"/>
              <a:pathLst>
                <a:path w="2777" h="986" extrusionOk="0">
                  <a:moveTo>
                    <a:pt x="258" y="0"/>
                  </a:moveTo>
                  <a:cubicBezTo>
                    <a:pt x="100" y="0"/>
                    <a:pt x="0" y="166"/>
                    <a:pt x="84" y="300"/>
                  </a:cubicBezTo>
                  <a:cubicBezTo>
                    <a:pt x="473" y="823"/>
                    <a:pt x="1242" y="985"/>
                    <a:pt x="1930" y="985"/>
                  </a:cubicBezTo>
                  <a:cubicBezTo>
                    <a:pt x="2189" y="985"/>
                    <a:pt x="2436" y="962"/>
                    <a:pt x="2648" y="927"/>
                  </a:cubicBezTo>
                  <a:cubicBezTo>
                    <a:pt x="2777" y="927"/>
                    <a:pt x="2777" y="743"/>
                    <a:pt x="2648" y="743"/>
                  </a:cubicBezTo>
                  <a:cubicBezTo>
                    <a:pt x="2168" y="743"/>
                    <a:pt x="1707" y="650"/>
                    <a:pt x="1265" y="466"/>
                  </a:cubicBezTo>
                  <a:cubicBezTo>
                    <a:pt x="933" y="337"/>
                    <a:pt x="656" y="97"/>
                    <a:pt x="306" y="5"/>
                  </a:cubicBezTo>
                  <a:cubicBezTo>
                    <a:pt x="289" y="2"/>
                    <a:pt x="274" y="0"/>
                    <a:pt x="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030875" y="3321125"/>
              <a:ext cx="74775" cy="108400"/>
            </a:xfrm>
            <a:custGeom>
              <a:avLst/>
              <a:gdLst/>
              <a:ahLst/>
              <a:cxnLst/>
              <a:rect l="l" t="t" r="r" b="b"/>
              <a:pathLst>
                <a:path w="2991" h="4336" extrusionOk="0">
                  <a:moveTo>
                    <a:pt x="2672" y="0"/>
                  </a:moveTo>
                  <a:cubicBezTo>
                    <a:pt x="2621" y="0"/>
                    <a:pt x="2568" y="18"/>
                    <a:pt x="2521" y="61"/>
                  </a:cubicBezTo>
                  <a:cubicBezTo>
                    <a:pt x="1267" y="1185"/>
                    <a:pt x="400" y="2661"/>
                    <a:pt x="13" y="4283"/>
                  </a:cubicBezTo>
                  <a:cubicBezTo>
                    <a:pt x="0" y="4309"/>
                    <a:pt x="33" y="4336"/>
                    <a:pt x="54" y="4336"/>
                  </a:cubicBezTo>
                  <a:cubicBezTo>
                    <a:pt x="62" y="4336"/>
                    <a:pt x="69" y="4331"/>
                    <a:pt x="69" y="4320"/>
                  </a:cubicBezTo>
                  <a:cubicBezTo>
                    <a:pt x="788" y="2864"/>
                    <a:pt x="1728" y="1536"/>
                    <a:pt x="2835" y="356"/>
                  </a:cubicBezTo>
                  <a:cubicBezTo>
                    <a:pt x="2991" y="200"/>
                    <a:pt x="2841" y="0"/>
                    <a:pt x="2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075875" y="3226150"/>
              <a:ext cx="30400" cy="22950"/>
            </a:xfrm>
            <a:custGeom>
              <a:avLst/>
              <a:gdLst/>
              <a:ahLst/>
              <a:cxnLst/>
              <a:rect l="l" t="t" r="r" b="b"/>
              <a:pathLst>
                <a:path w="1216" h="918" extrusionOk="0">
                  <a:moveTo>
                    <a:pt x="706" y="0"/>
                  </a:moveTo>
                  <a:cubicBezTo>
                    <a:pt x="595" y="0"/>
                    <a:pt x="482" y="41"/>
                    <a:pt x="389" y="135"/>
                  </a:cubicBezTo>
                  <a:lnTo>
                    <a:pt x="297" y="227"/>
                  </a:lnTo>
                  <a:cubicBezTo>
                    <a:pt x="0" y="536"/>
                    <a:pt x="470" y="918"/>
                    <a:pt x="823" y="918"/>
                  </a:cubicBezTo>
                  <a:cubicBezTo>
                    <a:pt x="976" y="918"/>
                    <a:pt x="1106" y="847"/>
                    <a:pt x="1145" y="669"/>
                  </a:cubicBezTo>
                  <a:lnTo>
                    <a:pt x="1164" y="540"/>
                  </a:lnTo>
                  <a:cubicBezTo>
                    <a:pt x="1215" y="229"/>
                    <a:pt x="967" y="0"/>
                    <a:pt x="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4883200" y="3274925"/>
              <a:ext cx="34100" cy="26675"/>
            </a:xfrm>
            <a:custGeom>
              <a:avLst/>
              <a:gdLst/>
              <a:ahLst/>
              <a:cxnLst/>
              <a:rect l="l" t="t" r="r" b="b"/>
              <a:pathLst>
                <a:path w="1364" h="1067" extrusionOk="0">
                  <a:moveTo>
                    <a:pt x="599" y="0"/>
                  </a:moveTo>
                  <a:cubicBezTo>
                    <a:pt x="412" y="0"/>
                    <a:pt x="223" y="100"/>
                    <a:pt x="130" y="286"/>
                  </a:cubicBezTo>
                  <a:cubicBezTo>
                    <a:pt x="1" y="526"/>
                    <a:pt x="93" y="839"/>
                    <a:pt x="351" y="968"/>
                  </a:cubicBezTo>
                  <a:cubicBezTo>
                    <a:pt x="425" y="1005"/>
                    <a:pt x="517" y="1042"/>
                    <a:pt x="609" y="1060"/>
                  </a:cubicBezTo>
                  <a:cubicBezTo>
                    <a:pt x="638" y="1065"/>
                    <a:pt x="666" y="1067"/>
                    <a:pt x="693" y="1067"/>
                  </a:cubicBezTo>
                  <a:cubicBezTo>
                    <a:pt x="1122" y="1067"/>
                    <a:pt x="1363" y="542"/>
                    <a:pt x="1034" y="212"/>
                  </a:cubicBezTo>
                  <a:cubicBezTo>
                    <a:pt x="978" y="157"/>
                    <a:pt x="904" y="101"/>
                    <a:pt x="812" y="46"/>
                  </a:cubicBezTo>
                  <a:cubicBezTo>
                    <a:pt x="745" y="15"/>
                    <a:pt x="672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4758075" y="3566825"/>
              <a:ext cx="33625" cy="25650"/>
            </a:xfrm>
            <a:custGeom>
              <a:avLst/>
              <a:gdLst/>
              <a:ahLst/>
              <a:cxnLst/>
              <a:rect l="l" t="t" r="r" b="b"/>
              <a:pathLst>
                <a:path w="1345" h="1026" extrusionOk="0">
                  <a:moveTo>
                    <a:pt x="643" y="0"/>
                  </a:moveTo>
                  <a:cubicBezTo>
                    <a:pt x="474" y="0"/>
                    <a:pt x="308" y="83"/>
                    <a:pt x="211" y="282"/>
                  </a:cubicBezTo>
                  <a:cubicBezTo>
                    <a:pt x="1" y="679"/>
                    <a:pt x="348" y="1026"/>
                    <a:pt x="694" y="1026"/>
                  </a:cubicBezTo>
                  <a:cubicBezTo>
                    <a:pt x="862" y="1026"/>
                    <a:pt x="1031" y="943"/>
                    <a:pt x="1133" y="743"/>
                  </a:cubicBezTo>
                  <a:cubicBezTo>
                    <a:pt x="1344" y="347"/>
                    <a:pt x="988" y="0"/>
                    <a:pt x="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4941400" y="3791875"/>
              <a:ext cx="31250" cy="23750"/>
            </a:xfrm>
            <a:custGeom>
              <a:avLst/>
              <a:gdLst/>
              <a:ahLst/>
              <a:cxnLst/>
              <a:rect l="l" t="t" r="r" b="b"/>
              <a:pathLst>
                <a:path w="1250" h="950" extrusionOk="0">
                  <a:moveTo>
                    <a:pt x="421" y="1"/>
                  </a:moveTo>
                  <a:cubicBezTo>
                    <a:pt x="264" y="1"/>
                    <a:pt x="128" y="75"/>
                    <a:pt x="89" y="261"/>
                  </a:cubicBezTo>
                  <a:lnTo>
                    <a:pt x="52" y="390"/>
                  </a:lnTo>
                  <a:cubicBezTo>
                    <a:pt x="1" y="710"/>
                    <a:pt x="260" y="950"/>
                    <a:pt x="534" y="950"/>
                  </a:cubicBezTo>
                  <a:cubicBezTo>
                    <a:pt x="656" y="950"/>
                    <a:pt x="780" y="903"/>
                    <a:pt x="881" y="796"/>
                  </a:cubicBezTo>
                  <a:lnTo>
                    <a:pt x="955" y="703"/>
                  </a:lnTo>
                  <a:cubicBezTo>
                    <a:pt x="1250" y="383"/>
                    <a:pt x="780" y="1"/>
                    <a:pt x="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208025" y="3646425"/>
              <a:ext cx="33650" cy="25800"/>
            </a:xfrm>
            <a:custGeom>
              <a:avLst/>
              <a:gdLst/>
              <a:ahLst/>
              <a:cxnLst/>
              <a:rect l="l" t="t" r="r" b="b"/>
              <a:pathLst>
                <a:path w="1346" h="1032" extrusionOk="0">
                  <a:moveTo>
                    <a:pt x="642" y="1"/>
                  </a:moveTo>
                  <a:cubicBezTo>
                    <a:pt x="477" y="1"/>
                    <a:pt x="312" y="80"/>
                    <a:pt x="211" y="270"/>
                  </a:cubicBezTo>
                  <a:cubicBezTo>
                    <a:pt x="0" y="680"/>
                    <a:pt x="341" y="1031"/>
                    <a:pt x="687" y="1031"/>
                  </a:cubicBezTo>
                  <a:cubicBezTo>
                    <a:pt x="855" y="1031"/>
                    <a:pt x="1025" y="948"/>
                    <a:pt x="1133" y="750"/>
                  </a:cubicBezTo>
                  <a:cubicBezTo>
                    <a:pt x="1346" y="350"/>
                    <a:pt x="991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9753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6" name="Google Shape;1196;p16"/>
          <p:cNvGrpSpPr/>
          <p:nvPr/>
        </p:nvGrpSpPr>
        <p:grpSpPr>
          <a:xfrm>
            <a:off x="5038" y="-12"/>
            <a:ext cx="9127571" cy="5040913"/>
            <a:chOff x="5038" y="-12"/>
            <a:chExt cx="9127571" cy="5040913"/>
          </a:xfrm>
        </p:grpSpPr>
        <p:grpSp>
          <p:nvGrpSpPr>
            <p:cNvPr id="1197" name="Google Shape;1197;p16"/>
            <p:cNvGrpSpPr/>
            <p:nvPr/>
          </p:nvGrpSpPr>
          <p:grpSpPr>
            <a:xfrm>
              <a:off x="5038" y="-12"/>
              <a:ext cx="8985575" cy="1443875"/>
              <a:chOff x="5038" y="-12"/>
              <a:chExt cx="8985575" cy="1443875"/>
            </a:xfrm>
          </p:grpSpPr>
          <p:sp>
            <p:nvSpPr>
              <p:cNvPr id="1198" name="Google Shape;1198;p16"/>
              <p:cNvSpPr/>
              <p:nvPr/>
            </p:nvSpPr>
            <p:spPr>
              <a:xfrm>
                <a:off x="2745700" y="143738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6"/>
              <p:cNvSpPr/>
              <p:nvPr/>
            </p:nvSpPr>
            <p:spPr>
              <a:xfrm>
                <a:off x="5038" y="501250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 rot="10800000">
                <a:off x="6363" y="1365363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6"/>
              <p:cNvSpPr/>
              <p:nvPr/>
            </p:nvSpPr>
            <p:spPr>
              <a:xfrm rot="10800000">
                <a:off x="3699800" y="11085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6"/>
              <p:cNvSpPr/>
              <p:nvPr/>
            </p:nvSpPr>
            <p:spPr>
              <a:xfrm flipH="1">
                <a:off x="6813075" y="-12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 rot="10800000" flipH="1">
                <a:off x="494125" y="710163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6"/>
              <p:cNvSpPr/>
              <p:nvPr/>
            </p:nvSpPr>
            <p:spPr>
              <a:xfrm>
                <a:off x="8651450" y="690763"/>
                <a:ext cx="235950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6"/>
              <p:cNvSpPr/>
              <p:nvPr/>
            </p:nvSpPr>
            <p:spPr>
              <a:xfrm rot="10800000">
                <a:off x="7888688" y="902925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 flipH="1">
                <a:off x="8092413" y="461050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6"/>
              <p:cNvSpPr/>
              <p:nvPr/>
            </p:nvSpPr>
            <p:spPr>
              <a:xfrm>
                <a:off x="1764313" y="98038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6"/>
              <p:cNvSpPr/>
              <p:nvPr/>
            </p:nvSpPr>
            <p:spPr>
              <a:xfrm>
                <a:off x="5738125" y="240675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6"/>
              <p:cNvSpPr/>
              <p:nvPr/>
            </p:nvSpPr>
            <p:spPr>
              <a:xfrm rot="6933787">
                <a:off x="8413412" y="200722"/>
                <a:ext cx="136348" cy="73724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6"/>
              <p:cNvSpPr/>
              <p:nvPr/>
            </p:nvSpPr>
            <p:spPr>
              <a:xfrm rot="-9055221" flipH="1">
                <a:off x="8797211" y="169268"/>
                <a:ext cx="111819" cy="136643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6"/>
              <p:cNvSpPr/>
              <p:nvPr/>
            </p:nvSpPr>
            <p:spPr>
              <a:xfrm rot="-8100000">
                <a:off x="7499445" y="281808"/>
                <a:ext cx="167576" cy="57226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6"/>
              <p:cNvSpPr/>
              <p:nvPr/>
            </p:nvSpPr>
            <p:spPr>
              <a:xfrm rot="-5400000">
                <a:off x="8892513" y="1170126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6"/>
              <p:cNvSpPr/>
              <p:nvPr/>
            </p:nvSpPr>
            <p:spPr>
              <a:xfrm rot="6793631">
                <a:off x="4941617" y="56088"/>
                <a:ext cx="136358" cy="73729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6"/>
              <p:cNvSpPr/>
              <p:nvPr/>
            </p:nvSpPr>
            <p:spPr>
              <a:xfrm rot="5892960">
                <a:off x="1073826" y="140332"/>
                <a:ext cx="235941" cy="80572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6"/>
              <p:cNvSpPr/>
              <p:nvPr/>
            </p:nvSpPr>
            <p:spPr>
              <a:xfrm rot="-6608738">
                <a:off x="1226878" y="854040"/>
                <a:ext cx="163646" cy="68124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6"/>
              <p:cNvSpPr/>
              <p:nvPr/>
            </p:nvSpPr>
            <p:spPr>
              <a:xfrm rot="4141328">
                <a:off x="189253" y="1"/>
                <a:ext cx="91123" cy="18589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7" name="Google Shape;1217;p16"/>
            <p:cNvGrpSpPr/>
            <p:nvPr/>
          </p:nvGrpSpPr>
          <p:grpSpPr>
            <a:xfrm>
              <a:off x="94138" y="698438"/>
              <a:ext cx="9038471" cy="4342463"/>
              <a:chOff x="94138" y="698438"/>
              <a:chExt cx="9038471" cy="4342463"/>
            </a:xfrm>
          </p:grpSpPr>
          <p:sp>
            <p:nvSpPr>
              <p:cNvPr id="1218" name="Google Shape;1218;p16"/>
              <p:cNvSpPr/>
              <p:nvPr/>
            </p:nvSpPr>
            <p:spPr>
              <a:xfrm>
                <a:off x="94138" y="3154875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6"/>
              <p:cNvSpPr/>
              <p:nvPr/>
            </p:nvSpPr>
            <p:spPr>
              <a:xfrm>
                <a:off x="5980338" y="2077300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6"/>
              <p:cNvSpPr/>
              <p:nvPr/>
            </p:nvSpPr>
            <p:spPr>
              <a:xfrm>
                <a:off x="6479000" y="1268313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6"/>
              <p:cNvSpPr/>
              <p:nvPr/>
            </p:nvSpPr>
            <p:spPr>
              <a:xfrm>
                <a:off x="841325" y="237300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6"/>
              <p:cNvSpPr/>
              <p:nvPr/>
            </p:nvSpPr>
            <p:spPr>
              <a:xfrm>
                <a:off x="5674913" y="4712763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6"/>
              <p:cNvSpPr/>
              <p:nvPr/>
            </p:nvSpPr>
            <p:spPr>
              <a:xfrm rot="10800000">
                <a:off x="3955775" y="3804850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6"/>
              <p:cNvSpPr/>
              <p:nvPr/>
            </p:nvSpPr>
            <p:spPr>
              <a:xfrm rot="10800000">
                <a:off x="5467663" y="4235513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6"/>
              <p:cNvSpPr/>
              <p:nvPr/>
            </p:nvSpPr>
            <p:spPr>
              <a:xfrm rot="10800000">
                <a:off x="2138338" y="1600875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6"/>
              <p:cNvSpPr/>
              <p:nvPr/>
            </p:nvSpPr>
            <p:spPr>
              <a:xfrm rot="10800000">
                <a:off x="7393338" y="4650325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6"/>
              <p:cNvSpPr/>
              <p:nvPr/>
            </p:nvSpPr>
            <p:spPr>
              <a:xfrm rot="10800000">
                <a:off x="6666788" y="4944438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6"/>
              <p:cNvSpPr/>
              <p:nvPr/>
            </p:nvSpPr>
            <p:spPr>
              <a:xfrm flipH="1">
                <a:off x="4165613" y="4647950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6"/>
              <p:cNvSpPr/>
              <p:nvPr/>
            </p:nvSpPr>
            <p:spPr>
              <a:xfrm flipH="1">
                <a:off x="2485575" y="4904250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16"/>
              <p:cNvSpPr/>
              <p:nvPr/>
            </p:nvSpPr>
            <p:spPr>
              <a:xfrm flipH="1">
                <a:off x="5386938" y="2435663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16"/>
              <p:cNvSpPr/>
              <p:nvPr/>
            </p:nvSpPr>
            <p:spPr>
              <a:xfrm flipH="1">
                <a:off x="1139875" y="4647938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6"/>
              <p:cNvSpPr/>
              <p:nvPr/>
            </p:nvSpPr>
            <p:spPr>
              <a:xfrm flipH="1">
                <a:off x="235288" y="437350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6"/>
              <p:cNvSpPr/>
              <p:nvPr/>
            </p:nvSpPr>
            <p:spPr>
              <a:xfrm>
                <a:off x="4979150" y="3719000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16"/>
              <p:cNvSpPr/>
              <p:nvPr/>
            </p:nvSpPr>
            <p:spPr>
              <a:xfrm>
                <a:off x="924388" y="3618938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16"/>
              <p:cNvSpPr/>
              <p:nvPr/>
            </p:nvSpPr>
            <p:spPr>
              <a:xfrm>
                <a:off x="7268275" y="698438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16"/>
              <p:cNvSpPr/>
              <p:nvPr/>
            </p:nvSpPr>
            <p:spPr>
              <a:xfrm>
                <a:off x="7380088" y="3066675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16"/>
              <p:cNvSpPr/>
              <p:nvPr/>
            </p:nvSpPr>
            <p:spPr>
              <a:xfrm rot="10800000" flipH="1">
                <a:off x="121450" y="2003575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16"/>
              <p:cNvSpPr/>
              <p:nvPr/>
            </p:nvSpPr>
            <p:spPr>
              <a:xfrm rot="-7450486" flipH="1">
                <a:off x="9010036" y="2893155"/>
                <a:ext cx="83072" cy="13949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16"/>
              <p:cNvSpPr/>
              <p:nvPr/>
            </p:nvSpPr>
            <p:spPr>
              <a:xfrm rot="-6201734">
                <a:off x="8835222" y="1790726"/>
                <a:ext cx="111822" cy="136646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16"/>
              <p:cNvSpPr/>
              <p:nvPr/>
            </p:nvSpPr>
            <p:spPr>
              <a:xfrm rot="4429393">
                <a:off x="8241237" y="4775674"/>
                <a:ext cx="235948" cy="80574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16"/>
              <p:cNvSpPr/>
              <p:nvPr/>
            </p:nvSpPr>
            <p:spPr>
              <a:xfrm rot="5892960">
                <a:off x="8241238" y="3020670"/>
                <a:ext cx="235941" cy="80572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16"/>
              <p:cNvSpPr/>
              <p:nvPr/>
            </p:nvSpPr>
            <p:spPr>
              <a:xfrm rot="3532624">
                <a:off x="8242610" y="4132940"/>
                <a:ext cx="139931" cy="56278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16"/>
              <p:cNvSpPr/>
              <p:nvPr/>
            </p:nvSpPr>
            <p:spPr>
              <a:xfrm rot="4141328">
                <a:off x="2138340" y="990226"/>
                <a:ext cx="91123" cy="18589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16"/>
              <p:cNvSpPr/>
              <p:nvPr/>
            </p:nvSpPr>
            <p:spPr>
              <a:xfrm rot="-2324493">
                <a:off x="8970136" y="4159605"/>
                <a:ext cx="123968" cy="42340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5" name="Google Shape;1245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6" name="Google Shape;1246;p16"/>
          <p:cNvSpPr txBox="1">
            <a:spLocks noGrp="1"/>
          </p:cNvSpPr>
          <p:nvPr>
            <p:ph type="subTitle" idx="1"/>
          </p:nvPr>
        </p:nvSpPr>
        <p:spPr>
          <a:xfrm>
            <a:off x="3132750" y="1126525"/>
            <a:ext cx="28785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"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" name="Google Shape;1434;p20"/>
          <p:cNvGrpSpPr/>
          <p:nvPr/>
        </p:nvGrpSpPr>
        <p:grpSpPr>
          <a:xfrm>
            <a:off x="3070738" y="539500"/>
            <a:ext cx="3002516" cy="1256955"/>
            <a:chOff x="3070738" y="539500"/>
            <a:chExt cx="3002516" cy="1256955"/>
          </a:xfrm>
        </p:grpSpPr>
        <p:sp>
          <p:nvSpPr>
            <p:cNvPr id="1435" name="Google Shape;1435;p20"/>
            <p:cNvSpPr/>
            <p:nvPr/>
          </p:nvSpPr>
          <p:spPr>
            <a:xfrm>
              <a:off x="3070738" y="539500"/>
              <a:ext cx="3002516" cy="613291"/>
            </a:xfrm>
            <a:custGeom>
              <a:avLst/>
              <a:gdLst/>
              <a:ahLst/>
              <a:cxnLst/>
              <a:rect l="l" t="t" r="r" b="b"/>
              <a:pathLst>
                <a:path w="21742" h="4441" extrusionOk="0">
                  <a:moveTo>
                    <a:pt x="414" y="135"/>
                  </a:moveTo>
                  <a:cubicBezTo>
                    <a:pt x="523" y="135"/>
                    <a:pt x="630" y="163"/>
                    <a:pt x="724" y="213"/>
                  </a:cubicBezTo>
                  <a:cubicBezTo>
                    <a:pt x="979" y="341"/>
                    <a:pt x="1192" y="575"/>
                    <a:pt x="1355" y="809"/>
                  </a:cubicBezTo>
                  <a:cubicBezTo>
                    <a:pt x="1433" y="922"/>
                    <a:pt x="1504" y="1050"/>
                    <a:pt x="1568" y="1177"/>
                  </a:cubicBezTo>
                  <a:cubicBezTo>
                    <a:pt x="1596" y="1241"/>
                    <a:pt x="1617" y="1312"/>
                    <a:pt x="1639" y="1383"/>
                  </a:cubicBezTo>
                  <a:cubicBezTo>
                    <a:pt x="1625" y="1397"/>
                    <a:pt x="1617" y="1418"/>
                    <a:pt x="1610" y="1440"/>
                  </a:cubicBezTo>
                  <a:cubicBezTo>
                    <a:pt x="1306" y="1362"/>
                    <a:pt x="1001" y="1248"/>
                    <a:pt x="717" y="1106"/>
                  </a:cubicBezTo>
                  <a:cubicBezTo>
                    <a:pt x="462" y="972"/>
                    <a:pt x="206" y="759"/>
                    <a:pt x="136" y="468"/>
                  </a:cubicBezTo>
                  <a:cubicBezTo>
                    <a:pt x="100" y="305"/>
                    <a:pt x="157" y="170"/>
                    <a:pt x="320" y="142"/>
                  </a:cubicBezTo>
                  <a:cubicBezTo>
                    <a:pt x="351" y="137"/>
                    <a:pt x="383" y="135"/>
                    <a:pt x="414" y="135"/>
                  </a:cubicBezTo>
                  <a:close/>
                  <a:moveTo>
                    <a:pt x="2642" y="372"/>
                  </a:moveTo>
                  <a:cubicBezTo>
                    <a:pt x="2892" y="372"/>
                    <a:pt x="3093" y="574"/>
                    <a:pt x="3014" y="837"/>
                  </a:cubicBezTo>
                  <a:cubicBezTo>
                    <a:pt x="2936" y="1085"/>
                    <a:pt x="2674" y="1255"/>
                    <a:pt x="2447" y="1362"/>
                  </a:cubicBezTo>
                  <a:cubicBezTo>
                    <a:pt x="2327" y="1418"/>
                    <a:pt x="2199" y="1454"/>
                    <a:pt x="2064" y="1461"/>
                  </a:cubicBezTo>
                  <a:cubicBezTo>
                    <a:pt x="2045" y="1463"/>
                    <a:pt x="2026" y="1464"/>
                    <a:pt x="2007" y="1464"/>
                  </a:cubicBezTo>
                  <a:cubicBezTo>
                    <a:pt x="1955" y="1464"/>
                    <a:pt x="1903" y="1457"/>
                    <a:pt x="1851" y="1447"/>
                  </a:cubicBezTo>
                  <a:lnTo>
                    <a:pt x="1830" y="1440"/>
                  </a:lnTo>
                  <a:cubicBezTo>
                    <a:pt x="1816" y="1411"/>
                    <a:pt x="1802" y="1383"/>
                    <a:pt x="1773" y="1376"/>
                  </a:cubicBezTo>
                  <a:cubicBezTo>
                    <a:pt x="1809" y="1163"/>
                    <a:pt x="1880" y="957"/>
                    <a:pt x="2000" y="780"/>
                  </a:cubicBezTo>
                  <a:cubicBezTo>
                    <a:pt x="2135" y="582"/>
                    <a:pt x="2341" y="404"/>
                    <a:pt x="2582" y="376"/>
                  </a:cubicBezTo>
                  <a:cubicBezTo>
                    <a:pt x="2602" y="373"/>
                    <a:pt x="2622" y="372"/>
                    <a:pt x="2642" y="372"/>
                  </a:cubicBezTo>
                  <a:close/>
                  <a:moveTo>
                    <a:pt x="19275" y="94"/>
                  </a:moveTo>
                  <a:cubicBezTo>
                    <a:pt x="19373" y="94"/>
                    <a:pt x="19474" y="131"/>
                    <a:pt x="19557" y="206"/>
                  </a:cubicBezTo>
                  <a:cubicBezTo>
                    <a:pt x="19734" y="369"/>
                    <a:pt x="19812" y="638"/>
                    <a:pt x="19805" y="872"/>
                  </a:cubicBezTo>
                  <a:cubicBezTo>
                    <a:pt x="19805" y="1085"/>
                    <a:pt x="19749" y="1298"/>
                    <a:pt x="19656" y="1489"/>
                  </a:cubicBezTo>
                  <a:cubicBezTo>
                    <a:pt x="19628" y="1489"/>
                    <a:pt x="19600" y="1496"/>
                    <a:pt x="19578" y="1518"/>
                  </a:cubicBezTo>
                  <a:lnTo>
                    <a:pt x="19557" y="1511"/>
                  </a:lnTo>
                  <a:cubicBezTo>
                    <a:pt x="19493" y="1482"/>
                    <a:pt x="19429" y="1440"/>
                    <a:pt x="19373" y="1397"/>
                  </a:cubicBezTo>
                  <a:cubicBezTo>
                    <a:pt x="19266" y="1312"/>
                    <a:pt x="19174" y="1213"/>
                    <a:pt x="19103" y="1092"/>
                  </a:cubicBezTo>
                  <a:cubicBezTo>
                    <a:pt x="18983" y="879"/>
                    <a:pt x="18862" y="589"/>
                    <a:pt x="18940" y="341"/>
                  </a:cubicBezTo>
                  <a:cubicBezTo>
                    <a:pt x="18995" y="176"/>
                    <a:pt x="19131" y="94"/>
                    <a:pt x="19275" y="94"/>
                  </a:cubicBezTo>
                  <a:close/>
                  <a:moveTo>
                    <a:pt x="20999" y="1129"/>
                  </a:moveTo>
                  <a:cubicBezTo>
                    <a:pt x="21058" y="1129"/>
                    <a:pt x="21116" y="1133"/>
                    <a:pt x="21174" y="1142"/>
                  </a:cubicBezTo>
                  <a:cubicBezTo>
                    <a:pt x="21309" y="1156"/>
                    <a:pt x="21443" y="1213"/>
                    <a:pt x="21550" y="1312"/>
                  </a:cubicBezTo>
                  <a:cubicBezTo>
                    <a:pt x="21670" y="1433"/>
                    <a:pt x="21642" y="1574"/>
                    <a:pt x="21521" y="1688"/>
                  </a:cubicBezTo>
                  <a:cubicBezTo>
                    <a:pt x="21347" y="1840"/>
                    <a:pt x="21110" y="1892"/>
                    <a:pt x="20881" y="1892"/>
                  </a:cubicBezTo>
                  <a:cubicBezTo>
                    <a:pt x="20812" y="1892"/>
                    <a:pt x="20743" y="1887"/>
                    <a:pt x="20677" y="1879"/>
                  </a:cubicBezTo>
                  <a:cubicBezTo>
                    <a:pt x="20358" y="1830"/>
                    <a:pt x="20053" y="1752"/>
                    <a:pt x="19756" y="1638"/>
                  </a:cubicBezTo>
                  <a:cubicBezTo>
                    <a:pt x="19763" y="1617"/>
                    <a:pt x="19763" y="1596"/>
                    <a:pt x="19756" y="1581"/>
                  </a:cubicBezTo>
                  <a:cubicBezTo>
                    <a:pt x="19812" y="1532"/>
                    <a:pt x="19869" y="1489"/>
                    <a:pt x="19933" y="1454"/>
                  </a:cubicBezTo>
                  <a:cubicBezTo>
                    <a:pt x="20053" y="1376"/>
                    <a:pt x="20188" y="1319"/>
                    <a:pt x="20316" y="1269"/>
                  </a:cubicBezTo>
                  <a:cubicBezTo>
                    <a:pt x="20531" y="1190"/>
                    <a:pt x="20768" y="1129"/>
                    <a:pt x="20999" y="1129"/>
                  </a:cubicBezTo>
                  <a:close/>
                  <a:moveTo>
                    <a:pt x="19270" y="0"/>
                  </a:moveTo>
                  <a:cubicBezTo>
                    <a:pt x="19142" y="0"/>
                    <a:pt x="19018" y="53"/>
                    <a:pt x="18933" y="170"/>
                  </a:cubicBezTo>
                  <a:cubicBezTo>
                    <a:pt x="18756" y="419"/>
                    <a:pt x="18848" y="745"/>
                    <a:pt x="18961" y="1000"/>
                  </a:cubicBezTo>
                  <a:cubicBezTo>
                    <a:pt x="19032" y="1163"/>
                    <a:pt x="19139" y="1305"/>
                    <a:pt x="19266" y="1425"/>
                  </a:cubicBezTo>
                  <a:cubicBezTo>
                    <a:pt x="19351" y="1503"/>
                    <a:pt x="19444" y="1560"/>
                    <a:pt x="19543" y="1603"/>
                  </a:cubicBezTo>
                  <a:cubicBezTo>
                    <a:pt x="19543" y="1610"/>
                    <a:pt x="19543" y="1624"/>
                    <a:pt x="19550" y="1631"/>
                  </a:cubicBezTo>
                  <a:cubicBezTo>
                    <a:pt x="19245" y="1936"/>
                    <a:pt x="18919" y="2205"/>
                    <a:pt x="18571" y="2454"/>
                  </a:cubicBezTo>
                  <a:cubicBezTo>
                    <a:pt x="17990" y="2865"/>
                    <a:pt x="17352" y="3205"/>
                    <a:pt x="16692" y="3460"/>
                  </a:cubicBezTo>
                  <a:cubicBezTo>
                    <a:pt x="15359" y="3985"/>
                    <a:pt x="13920" y="4219"/>
                    <a:pt x="12495" y="4311"/>
                  </a:cubicBezTo>
                  <a:cubicBezTo>
                    <a:pt x="12107" y="4335"/>
                    <a:pt x="11718" y="4347"/>
                    <a:pt x="11330" y="4347"/>
                  </a:cubicBezTo>
                  <a:cubicBezTo>
                    <a:pt x="10341" y="4347"/>
                    <a:pt x="9353" y="4269"/>
                    <a:pt x="8375" y="4106"/>
                  </a:cubicBezTo>
                  <a:cubicBezTo>
                    <a:pt x="7021" y="3886"/>
                    <a:pt x="5709" y="3510"/>
                    <a:pt x="4447" y="2971"/>
                  </a:cubicBezTo>
                  <a:cubicBezTo>
                    <a:pt x="3532" y="2581"/>
                    <a:pt x="2653" y="2099"/>
                    <a:pt x="1830" y="1539"/>
                  </a:cubicBezTo>
                  <a:lnTo>
                    <a:pt x="1830" y="1539"/>
                  </a:lnTo>
                  <a:lnTo>
                    <a:pt x="1873" y="1546"/>
                  </a:lnTo>
                  <a:cubicBezTo>
                    <a:pt x="1915" y="1553"/>
                    <a:pt x="1958" y="1557"/>
                    <a:pt x="2000" y="1557"/>
                  </a:cubicBezTo>
                  <a:cubicBezTo>
                    <a:pt x="2043" y="1557"/>
                    <a:pt x="2085" y="1553"/>
                    <a:pt x="2128" y="1546"/>
                  </a:cubicBezTo>
                  <a:cubicBezTo>
                    <a:pt x="2305" y="1525"/>
                    <a:pt x="2475" y="1461"/>
                    <a:pt x="2624" y="1369"/>
                  </a:cubicBezTo>
                  <a:cubicBezTo>
                    <a:pt x="2865" y="1227"/>
                    <a:pt x="3128" y="1014"/>
                    <a:pt x="3121" y="709"/>
                  </a:cubicBezTo>
                  <a:cubicBezTo>
                    <a:pt x="3121" y="442"/>
                    <a:pt x="2888" y="282"/>
                    <a:pt x="2636" y="282"/>
                  </a:cubicBezTo>
                  <a:cubicBezTo>
                    <a:pt x="2620" y="282"/>
                    <a:pt x="2605" y="283"/>
                    <a:pt x="2589" y="284"/>
                  </a:cubicBezTo>
                  <a:cubicBezTo>
                    <a:pt x="2305" y="312"/>
                    <a:pt x="2057" y="518"/>
                    <a:pt x="1908" y="752"/>
                  </a:cubicBezTo>
                  <a:cubicBezTo>
                    <a:pt x="1809" y="908"/>
                    <a:pt x="1738" y="1092"/>
                    <a:pt x="1710" y="1284"/>
                  </a:cubicBezTo>
                  <a:cubicBezTo>
                    <a:pt x="1674" y="1199"/>
                    <a:pt x="1632" y="1106"/>
                    <a:pt x="1589" y="1028"/>
                  </a:cubicBezTo>
                  <a:cubicBezTo>
                    <a:pt x="1504" y="865"/>
                    <a:pt x="1405" y="716"/>
                    <a:pt x="1291" y="582"/>
                  </a:cubicBezTo>
                  <a:cubicBezTo>
                    <a:pt x="1086" y="333"/>
                    <a:pt x="823" y="107"/>
                    <a:pt x="497" y="50"/>
                  </a:cubicBezTo>
                  <a:cubicBezTo>
                    <a:pt x="464" y="43"/>
                    <a:pt x="431" y="39"/>
                    <a:pt x="399" y="39"/>
                  </a:cubicBezTo>
                  <a:cubicBezTo>
                    <a:pt x="305" y="39"/>
                    <a:pt x="216" y="68"/>
                    <a:pt x="143" y="121"/>
                  </a:cubicBezTo>
                  <a:cubicBezTo>
                    <a:pt x="36" y="220"/>
                    <a:pt x="1" y="369"/>
                    <a:pt x="50" y="511"/>
                  </a:cubicBezTo>
                  <a:cubicBezTo>
                    <a:pt x="143" y="823"/>
                    <a:pt x="405" y="1050"/>
                    <a:pt x="696" y="1191"/>
                  </a:cubicBezTo>
                  <a:cubicBezTo>
                    <a:pt x="958" y="1333"/>
                    <a:pt x="1242" y="1440"/>
                    <a:pt x="1539" y="1503"/>
                  </a:cubicBezTo>
                  <a:lnTo>
                    <a:pt x="1497" y="1511"/>
                  </a:lnTo>
                  <a:cubicBezTo>
                    <a:pt x="1440" y="1525"/>
                    <a:pt x="1384" y="1539"/>
                    <a:pt x="1327" y="1560"/>
                  </a:cubicBezTo>
                  <a:cubicBezTo>
                    <a:pt x="1220" y="1610"/>
                    <a:pt x="1121" y="1681"/>
                    <a:pt x="1043" y="1766"/>
                  </a:cubicBezTo>
                  <a:cubicBezTo>
                    <a:pt x="873" y="1957"/>
                    <a:pt x="788" y="2213"/>
                    <a:pt x="809" y="2468"/>
                  </a:cubicBezTo>
                  <a:cubicBezTo>
                    <a:pt x="809" y="2477"/>
                    <a:pt x="816" y="2481"/>
                    <a:pt x="824" y="2481"/>
                  </a:cubicBezTo>
                  <a:cubicBezTo>
                    <a:pt x="834" y="2481"/>
                    <a:pt x="845" y="2476"/>
                    <a:pt x="845" y="2468"/>
                  </a:cubicBezTo>
                  <a:cubicBezTo>
                    <a:pt x="866" y="2220"/>
                    <a:pt x="972" y="1986"/>
                    <a:pt x="1135" y="1801"/>
                  </a:cubicBezTo>
                  <a:cubicBezTo>
                    <a:pt x="1213" y="1723"/>
                    <a:pt x="1306" y="1659"/>
                    <a:pt x="1412" y="1624"/>
                  </a:cubicBezTo>
                  <a:cubicBezTo>
                    <a:pt x="1454" y="1610"/>
                    <a:pt x="1497" y="1603"/>
                    <a:pt x="1539" y="1589"/>
                  </a:cubicBezTo>
                  <a:lnTo>
                    <a:pt x="1539" y="1589"/>
                  </a:lnTo>
                  <a:cubicBezTo>
                    <a:pt x="1476" y="1688"/>
                    <a:pt x="1433" y="1808"/>
                    <a:pt x="1426" y="1922"/>
                  </a:cubicBezTo>
                  <a:cubicBezTo>
                    <a:pt x="1405" y="2135"/>
                    <a:pt x="1490" y="2333"/>
                    <a:pt x="1653" y="2461"/>
                  </a:cubicBezTo>
                  <a:cubicBezTo>
                    <a:pt x="1657" y="2463"/>
                    <a:pt x="1661" y="2465"/>
                    <a:pt x="1665" y="2465"/>
                  </a:cubicBezTo>
                  <a:cubicBezTo>
                    <a:pt x="1681" y="2465"/>
                    <a:pt x="1693" y="2444"/>
                    <a:pt x="1681" y="2432"/>
                  </a:cubicBezTo>
                  <a:cubicBezTo>
                    <a:pt x="1568" y="2291"/>
                    <a:pt x="1504" y="2113"/>
                    <a:pt x="1511" y="1929"/>
                  </a:cubicBezTo>
                  <a:cubicBezTo>
                    <a:pt x="1518" y="1844"/>
                    <a:pt x="1547" y="1759"/>
                    <a:pt x="1589" y="1674"/>
                  </a:cubicBezTo>
                  <a:cubicBezTo>
                    <a:pt x="1610" y="1638"/>
                    <a:pt x="1639" y="1596"/>
                    <a:pt x="1667" y="1560"/>
                  </a:cubicBezTo>
                  <a:cubicBezTo>
                    <a:pt x="1681" y="1567"/>
                    <a:pt x="1695" y="1574"/>
                    <a:pt x="1717" y="1574"/>
                  </a:cubicBezTo>
                  <a:cubicBezTo>
                    <a:pt x="1859" y="1674"/>
                    <a:pt x="2007" y="1766"/>
                    <a:pt x="2156" y="1865"/>
                  </a:cubicBezTo>
                  <a:cubicBezTo>
                    <a:pt x="2738" y="2241"/>
                    <a:pt x="3348" y="2574"/>
                    <a:pt x="3979" y="2865"/>
                  </a:cubicBezTo>
                  <a:cubicBezTo>
                    <a:pt x="5241" y="3446"/>
                    <a:pt x="6567" y="3865"/>
                    <a:pt x="7928" y="4120"/>
                  </a:cubicBezTo>
                  <a:cubicBezTo>
                    <a:pt x="9043" y="4335"/>
                    <a:pt x="10172" y="4440"/>
                    <a:pt x="11308" y="4440"/>
                  </a:cubicBezTo>
                  <a:cubicBezTo>
                    <a:pt x="11559" y="4440"/>
                    <a:pt x="11811" y="4435"/>
                    <a:pt x="12062" y="4425"/>
                  </a:cubicBezTo>
                  <a:cubicBezTo>
                    <a:pt x="13487" y="4368"/>
                    <a:pt x="14934" y="4162"/>
                    <a:pt x="16295" y="3702"/>
                  </a:cubicBezTo>
                  <a:cubicBezTo>
                    <a:pt x="17529" y="3283"/>
                    <a:pt x="18706" y="2624"/>
                    <a:pt x="19621" y="1688"/>
                  </a:cubicBezTo>
                  <a:lnTo>
                    <a:pt x="19635" y="1688"/>
                  </a:lnTo>
                  <a:cubicBezTo>
                    <a:pt x="19635" y="1745"/>
                    <a:pt x="19635" y="1794"/>
                    <a:pt x="19635" y="1844"/>
                  </a:cubicBezTo>
                  <a:cubicBezTo>
                    <a:pt x="19621" y="1929"/>
                    <a:pt x="19593" y="2021"/>
                    <a:pt x="19550" y="2099"/>
                  </a:cubicBezTo>
                  <a:cubicBezTo>
                    <a:pt x="19451" y="2248"/>
                    <a:pt x="19302" y="2361"/>
                    <a:pt x="19125" y="2411"/>
                  </a:cubicBezTo>
                  <a:cubicBezTo>
                    <a:pt x="19110" y="2418"/>
                    <a:pt x="19110" y="2454"/>
                    <a:pt x="19132" y="2454"/>
                  </a:cubicBezTo>
                  <a:cubicBezTo>
                    <a:pt x="19337" y="2439"/>
                    <a:pt x="19522" y="2319"/>
                    <a:pt x="19628" y="2142"/>
                  </a:cubicBezTo>
                  <a:cubicBezTo>
                    <a:pt x="19685" y="2035"/>
                    <a:pt x="19720" y="1922"/>
                    <a:pt x="19720" y="1801"/>
                  </a:cubicBezTo>
                  <a:cubicBezTo>
                    <a:pt x="19756" y="1830"/>
                    <a:pt x="19784" y="1865"/>
                    <a:pt x="19812" y="1901"/>
                  </a:cubicBezTo>
                  <a:cubicBezTo>
                    <a:pt x="19876" y="1986"/>
                    <a:pt x="19919" y="2092"/>
                    <a:pt x="19940" y="2198"/>
                  </a:cubicBezTo>
                  <a:cubicBezTo>
                    <a:pt x="19968" y="2446"/>
                    <a:pt x="19919" y="2695"/>
                    <a:pt x="19798" y="2914"/>
                  </a:cubicBezTo>
                  <a:cubicBezTo>
                    <a:pt x="19793" y="2925"/>
                    <a:pt x="19804" y="2940"/>
                    <a:pt x="19816" y="2940"/>
                  </a:cubicBezTo>
                  <a:cubicBezTo>
                    <a:pt x="19820" y="2940"/>
                    <a:pt x="19823" y="2939"/>
                    <a:pt x="19827" y="2936"/>
                  </a:cubicBezTo>
                  <a:cubicBezTo>
                    <a:pt x="19990" y="2737"/>
                    <a:pt x="20068" y="2482"/>
                    <a:pt x="20032" y="2227"/>
                  </a:cubicBezTo>
                  <a:cubicBezTo>
                    <a:pt x="20018" y="2113"/>
                    <a:pt x="19975" y="2000"/>
                    <a:pt x="19919" y="1908"/>
                  </a:cubicBezTo>
                  <a:cubicBezTo>
                    <a:pt x="19883" y="1858"/>
                    <a:pt x="19848" y="1808"/>
                    <a:pt x="19805" y="1766"/>
                  </a:cubicBezTo>
                  <a:lnTo>
                    <a:pt x="19777" y="1737"/>
                  </a:lnTo>
                  <a:lnTo>
                    <a:pt x="19777" y="1737"/>
                  </a:lnTo>
                  <a:cubicBezTo>
                    <a:pt x="20053" y="1851"/>
                    <a:pt x="20351" y="1922"/>
                    <a:pt x="20649" y="1964"/>
                  </a:cubicBezTo>
                  <a:cubicBezTo>
                    <a:pt x="20721" y="1973"/>
                    <a:pt x="20795" y="1977"/>
                    <a:pt x="20869" y="1977"/>
                  </a:cubicBezTo>
                  <a:cubicBezTo>
                    <a:pt x="21116" y="1977"/>
                    <a:pt x="21367" y="1924"/>
                    <a:pt x="21564" y="1766"/>
                  </a:cubicBezTo>
                  <a:cubicBezTo>
                    <a:pt x="21684" y="1681"/>
                    <a:pt x="21741" y="1539"/>
                    <a:pt x="21713" y="1397"/>
                  </a:cubicBezTo>
                  <a:cubicBezTo>
                    <a:pt x="21670" y="1277"/>
                    <a:pt x="21578" y="1184"/>
                    <a:pt x="21457" y="1135"/>
                  </a:cubicBezTo>
                  <a:cubicBezTo>
                    <a:pt x="21313" y="1066"/>
                    <a:pt x="21157" y="1039"/>
                    <a:pt x="20999" y="1039"/>
                  </a:cubicBezTo>
                  <a:cubicBezTo>
                    <a:pt x="20831" y="1039"/>
                    <a:pt x="20661" y="1070"/>
                    <a:pt x="20500" y="1113"/>
                  </a:cubicBezTo>
                  <a:cubicBezTo>
                    <a:pt x="20330" y="1163"/>
                    <a:pt x="20167" y="1227"/>
                    <a:pt x="20011" y="1305"/>
                  </a:cubicBezTo>
                  <a:cubicBezTo>
                    <a:pt x="19933" y="1347"/>
                    <a:pt x="19841" y="1397"/>
                    <a:pt x="19763" y="1447"/>
                  </a:cubicBezTo>
                  <a:cubicBezTo>
                    <a:pt x="19848" y="1277"/>
                    <a:pt x="19897" y="1085"/>
                    <a:pt x="19905" y="894"/>
                  </a:cubicBezTo>
                  <a:cubicBezTo>
                    <a:pt x="19912" y="617"/>
                    <a:pt x="19827" y="305"/>
                    <a:pt x="19607" y="128"/>
                  </a:cubicBezTo>
                  <a:cubicBezTo>
                    <a:pt x="19511" y="46"/>
                    <a:pt x="19389" y="0"/>
                    <a:pt x="19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0"/>
            <p:cNvSpPr/>
            <p:nvPr/>
          </p:nvSpPr>
          <p:spPr>
            <a:xfrm>
              <a:off x="4223299" y="1063986"/>
              <a:ext cx="569100" cy="732469"/>
            </a:xfrm>
            <a:custGeom>
              <a:avLst/>
              <a:gdLst/>
              <a:ahLst/>
              <a:cxnLst/>
              <a:rect l="l" t="t" r="r" b="b"/>
              <a:pathLst>
                <a:path w="4121" h="5304" extrusionOk="0">
                  <a:moveTo>
                    <a:pt x="237" y="0"/>
                  </a:moveTo>
                  <a:cubicBezTo>
                    <a:pt x="150" y="0"/>
                    <a:pt x="103" y="19"/>
                    <a:pt x="93" y="152"/>
                  </a:cubicBezTo>
                  <a:cubicBezTo>
                    <a:pt x="93" y="201"/>
                    <a:pt x="86" y="258"/>
                    <a:pt x="86" y="308"/>
                  </a:cubicBezTo>
                  <a:cubicBezTo>
                    <a:pt x="86" y="400"/>
                    <a:pt x="79" y="478"/>
                    <a:pt x="79" y="563"/>
                  </a:cubicBezTo>
                  <a:cubicBezTo>
                    <a:pt x="50" y="918"/>
                    <a:pt x="43" y="1265"/>
                    <a:pt x="36" y="1612"/>
                  </a:cubicBezTo>
                  <a:cubicBezTo>
                    <a:pt x="15" y="2130"/>
                    <a:pt x="1" y="2648"/>
                    <a:pt x="1" y="3165"/>
                  </a:cubicBezTo>
                  <a:lnTo>
                    <a:pt x="1" y="3421"/>
                  </a:lnTo>
                  <a:lnTo>
                    <a:pt x="1" y="3428"/>
                  </a:lnTo>
                  <a:lnTo>
                    <a:pt x="1" y="3690"/>
                  </a:lnTo>
                  <a:cubicBezTo>
                    <a:pt x="1" y="4023"/>
                    <a:pt x="1" y="4357"/>
                    <a:pt x="8" y="4690"/>
                  </a:cubicBezTo>
                  <a:cubicBezTo>
                    <a:pt x="8" y="4796"/>
                    <a:pt x="22" y="4903"/>
                    <a:pt x="43" y="5016"/>
                  </a:cubicBezTo>
                  <a:cubicBezTo>
                    <a:pt x="50" y="5073"/>
                    <a:pt x="64" y="5129"/>
                    <a:pt x="93" y="5179"/>
                  </a:cubicBezTo>
                  <a:cubicBezTo>
                    <a:pt x="93" y="5186"/>
                    <a:pt x="100" y="5193"/>
                    <a:pt x="100" y="5200"/>
                  </a:cubicBezTo>
                  <a:lnTo>
                    <a:pt x="100" y="5207"/>
                  </a:lnTo>
                  <a:lnTo>
                    <a:pt x="107" y="5215"/>
                  </a:lnTo>
                  <a:lnTo>
                    <a:pt x="107" y="5222"/>
                  </a:lnTo>
                  <a:lnTo>
                    <a:pt x="114" y="5229"/>
                  </a:lnTo>
                  <a:lnTo>
                    <a:pt x="128" y="5243"/>
                  </a:lnTo>
                  <a:lnTo>
                    <a:pt x="142" y="5250"/>
                  </a:lnTo>
                  <a:cubicBezTo>
                    <a:pt x="178" y="5271"/>
                    <a:pt x="217" y="5282"/>
                    <a:pt x="257" y="5282"/>
                  </a:cubicBezTo>
                  <a:cubicBezTo>
                    <a:pt x="297" y="5282"/>
                    <a:pt x="337" y="5271"/>
                    <a:pt x="376" y="5250"/>
                  </a:cubicBezTo>
                  <a:cubicBezTo>
                    <a:pt x="483" y="5207"/>
                    <a:pt x="589" y="5151"/>
                    <a:pt x="696" y="5087"/>
                  </a:cubicBezTo>
                  <a:cubicBezTo>
                    <a:pt x="922" y="4966"/>
                    <a:pt x="1149" y="4832"/>
                    <a:pt x="1369" y="4690"/>
                  </a:cubicBezTo>
                  <a:cubicBezTo>
                    <a:pt x="1483" y="4619"/>
                    <a:pt x="1596" y="4541"/>
                    <a:pt x="1709" y="4463"/>
                  </a:cubicBezTo>
                  <a:cubicBezTo>
                    <a:pt x="1816" y="4385"/>
                    <a:pt x="1922" y="4307"/>
                    <a:pt x="2021" y="4215"/>
                  </a:cubicBezTo>
                  <a:cubicBezTo>
                    <a:pt x="2121" y="4307"/>
                    <a:pt x="2220" y="4385"/>
                    <a:pt x="2326" y="4463"/>
                  </a:cubicBezTo>
                  <a:cubicBezTo>
                    <a:pt x="2440" y="4541"/>
                    <a:pt x="2553" y="4619"/>
                    <a:pt x="2667" y="4697"/>
                  </a:cubicBezTo>
                  <a:cubicBezTo>
                    <a:pt x="2879" y="4839"/>
                    <a:pt x="3106" y="4973"/>
                    <a:pt x="3333" y="5101"/>
                  </a:cubicBezTo>
                  <a:cubicBezTo>
                    <a:pt x="3433" y="5165"/>
                    <a:pt x="3539" y="5222"/>
                    <a:pt x="3652" y="5271"/>
                  </a:cubicBezTo>
                  <a:cubicBezTo>
                    <a:pt x="3688" y="5293"/>
                    <a:pt x="3727" y="5303"/>
                    <a:pt x="3767" y="5303"/>
                  </a:cubicBezTo>
                  <a:cubicBezTo>
                    <a:pt x="3807" y="5303"/>
                    <a:pt x="3847" y="5293"/>
                    <a:pt x="3886" y="5271"/>
                  </a:cubicBezTo>
                  <a:cubicBezTo>
                    <a:pt x="3950" y="5207"/>
                    <a:pt x="3993" y="5122"/>
                    <a:pt x="4000" y="5023"/>
                  </a:cubicBezTo>
                  <a:cubicBezTo>
                    <a:pt x="4021" y="4917"/>
                    <a:pt x="4035" y="4810"/>
                    <a:pt x="4042" y="4704"/>
                  </a:cubicBezTo>
                  <a:cubicBezTo>
                    <a:pt x="4064" y="4193"/>
                    <a:pt x="4064" y="3690"/>
                    <a:pt x="4071" y="3179"/>
                  </a:cubicBezTo>
                  <a:cubicBezTo>
                    <a:pt x="4071" y="2669"/>
                    <a:pt x="4071" y="2158"/>
                    <a:pt x="4064" y="1641"/>
                  </a:cubicBezTo>
                  <a:cubicBezTo>
                    <a:pt x="4064" y="1570"/>
                    <a:pt x="4064" y="1499"/>
                    <a:pt x="4057" y="1428"/>
                  </a:cubicBezTo>
                  <a:cubicBezTo>
                    <a:pt x="4049" y="1130"/>
                    <a:pt x="4042" y="825"/>
                    <a:pt x="4042" y="528"/>
                  </a:cubicBezTo>
                  <a:cubicBezTo>
                    <a:pt x="4042" y="386"/>
                    <a:pt x="4120" y="38"/>
                    <a:pt x="3901" y="38"/>
                  </a:cubicBezTo>
                  <a:cubicBezTo>
                    <a:pt x="3396" y="38"/>
                    <a:pt x="2889" y="42"/>
                    <a:pt x="2382" y="42"/>
                  </a:cubicBezTo>
                  <a:cubicBezTo>
                    <a:pt x="1705" y="42"/>
                    <a:pt x="1028" y="35"/>
                    <a:pt x="355" y="3"/>
                  </a:cubicBezTo>
                  <a:cubicBezTo>
                    <a:pt x="310" y="3"/>
                    <a:pt x="271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0"/>
            <p:cNvSpPr/>
            <p:nvPr/>
          </p:nvSpPr>
          <p:spPr>
            <a:xfrm>
              <a:off x="4577241" y="1259951"/>
              <a:ext cx="183255" cy="163922"/>
            </a:xfrm>
            <a:custGeom>
              <a:avLst/>
              <a:gdLst/>
              <a:ahLst/>
              <a:cxnLst/>
              <a:rect l="l" t="t" r="r" b="b"/>
              <a:pathLst>
                <a:path w="1327" h="1187" extrusionOk="0">
                  <a:moveTo>
                    <a:pt x="653" y="0"/>
                  </a:moveTo>
                  <a:cubicBezTo>
                    <a:pt x="624" y="7"/>
                    <a:pt x="596" y="21"/>
                    <a:pt x="582" y="50"/>
                  </a:cubicBezTo>
                  <a:cubicBezTo>
                    <a:pt x="560" y="78"/>
                    <a:pt x="539" y="114"/>
                    <a:pt x="518" y="156"/>
                  </a:cubicBezTo>
                  <a:cubicBezTo>
                    <a:pt x="497" y="192"/>
                    <a:pt x="475" y="227"/>
                    <a:pt x="454" y="270"/>
                  </a:cubicBezTo>
                  <a:cubicBezTo>
                    <a:pt x="440" y="298"/>
                    <a:pt x="426" y="319"/>
                    <a:pt x="419" y="348"/>
                  </a:cubicBezTo>
                  <a:lnTo>
                    <a:pt x="383" y="348"/>
                  </a:lnTo>
                  <a:lnTo>
                    <a:pt x="326" y="355"/>
                  </a:lnTo>
                  <a:cubicBezTo>
                    <a:pt x="284" y="362"/>
                    <a:pt x="241" y="369"/>
                    <a:pt x="199" y="376"/>
                  </a:cubicBezTo>
                  <a:cubicBezTo>
                    <a:pt x="163" y="383"/>
                    <a:pt x="50" y="397"/>
                    <a:pt x="22" y="454"/>
                  </a:cubicBezTo>
                  <a:cubicBezTo>
                    <a:pt x="0" y="518"/>
                    <a:pt x="64" y="575"/>
                    <a:pt x="114" y="610"/>
                  </a:cubicBezTo>
                  <a:lnTo>
                    <a:pt x="135" y="631"/>
                  </a:lnTo>
                  <a:cubicBezTo>
                    <a:pt x="163" y="653"/>
                    <a:pt x="185" y="667"/>
                    <a:pt x="213" y="688"/>
                  </a:cubicBezTo>
                  <a:lnTo>
                    <a:pt x="263" y="723"/>
                  </a:lnTo>
                  <a:lnTo>
                    <a:pt x="277" y="731"/>
                  </a:lnTo>
                  <a:cubicBezTo>
                    <a:pt x="263" y="766"/>
                    <a:pt x="256" y="794"/>
                    <a:pt x="248" y="830"/>
                  </a:cubicBezTo>
                  <a:cubicBezTo>
                    <a:pt x="241" y="872"/>
                    <a:pt x="227" y="922"/>
                    <a:pt x="220" y="965"/>
                  </a:cubicBezTo>
                  <a:cubicBezTo>
                    <a:pt x="206" y="1028"/>
                    <a:pt x="192" y="1128"/>
                    <a:pt x="234" y="1184"/>
                  </a:cubicBezTo>
                  <a:lnTo>
                    <a:pt x="291" y="1184"/>
                  </a:lnTo>
                  <a:cubicBezTo>
                    <a:pt x="334" y="1163"/>
                    <a:pt x="369" y="1142"/>
                    <a:pt x="397" y="1113"/>
                  </a:cubicBezTo>
                  <a:lnTo>
                    <a:pt x="511" y="1035"/>
                  </a:lnTo>
                  <a:cubicBezTo>
                    <a:pt x="553" y="1007"/>
                    <a:pt x="589" y="986"/>
                    <a:pt x="624" y="957"/>
                  </a:cubicBezTo>
                  <a:cubicBezTo>
                    <a:pt x="631" y="957"/>
                    <a:pt x="631" y="965"/>
                    <a:pt x="638" y="972"/>
                  </a:cubicBezTo>
                  <a:cubicBezTo>
                    <a:pt x="646" y="972"/>
                    <a:pt x="646" y="979"/>
                    <a:pt x="653" y="979"/>
                  </a:cubicBezTo>
                  <a:lnTo>
                    <a:pt x="660" y="986"/>
                  </a:lnTo>
                  <a:lnTo>
                    <a:pt x="709" y="1021"/>
                  </a:lnTo>
                  <a:lnTo>
                    <a:pt x="823" y="1106"/>
                  </a:lnTo>
                  <a:cubicBezTo>
                    <a:pt x="863" y="1135"/>
                    <a:pt x="922" y="1187"/>
                    <a:pt x="980" y="1187"/>
                  </a:cubicBezTo>
                  <a:cubicBezTo>
                    <a:pt x="994" y="1187"/>
                    <a:pt x="1008" y="1184"/>
                    <a:pt x="1021" y="1177"/>
                  </a:cubicBezTo>
                  <a:lnTo>
                    <a:pt x="1028" y="1177"/>
                  </a:lnTo>
                  <a:cubicBezTo>
                    <a:pt x="1036" y="1170"/>
                    <a:pt x="1036" y="1163"/>
                    <a:pt x="1043" y="1163"/>
                  </a:cubicBezTo>
                  <a:cubicBezTo>
                    <a:pt x="1050" y="1142"/>
                    <a:pt x="1057" y="1128"/>
                    <a:pt x="1057" y="1106"/>
                  </a:cubicBezTo>
                  <a:cubicBezTo>
                    <a:pt x="1064" y="1071"/>
                    <a:pt x="1071" y="1035"/>
                    <a:pt x="1071" y="1000"/>
                  </a:cubicBezTo>
                  <a:cubicBezTo>
                    <a:pt x="1057" y="915"/>
                    <a:pt x="1043" y="844"/>
                    <a:pt x="1014" y="766"/>
                  </a:cubicBezTo>
                  <a:cubicBezTo>
                    <a:pt x="1043" y="759"/>
                    <a:pt x="1071" y="745"/>
                    <a:pt x="1099" y="731"/>
                  </a:cubicBezTo>
                  <a:cubicBezTo>
                    <a:pt x="1135" y="709"/>
                    <a:pt x="1170" y="688"/>
                    <a:pt x="1206" y="667"/>
                  </a:cubicBezTo>
                  <a:cubicBezTo>
                    <a:pt x="1255" y="631"/>
                    <a:pt x="1326" y="575"/>
                    <a:pt x="1319" y="504"/>
                  </a:cubicBezTo>
                  <a:cubicBezTo>
                    <a:pt x="1312" y="468"/>
                    <a:pt x="1284" y="447"/>
                    <a:pt x="1255" y="433"/>
                  </a:cubicBezTo>
                  <a:cubicBezTo>
                    <a:pt x="1220" y="419"/>
                    <a:pt x="1184" y="404"/>
                    <a:pt x="1142" y="397"/>
                  </a:cubicBezTo>
                  <a:cubicBezTo>
                    <a:pt x="1106" y="390"/>
                    <a:pt x="1064" y="383"/>
                    <a:pt x="1021" y="376"/>
                  </a:cubicBezTo>
                  <a:lnTo>
                    <a:pt x="950" y="369"/>
                  </a:lnTo>
                  <a:cubicBezTo>
                    <a:pt x="929" y="362"/>
                    <a:pt x="908" y="362"/>
                    <a:pt x="887" y="362"/>
                  </a:cubicBezTo>
                  <a:cubicBezTo>
                    <a:pt x="887" y="348"/>
                    <a:pt x="887" y="341"/>
                    <a:pt x="880" y="333"/>
                  </a:cubicBezTo>
                  <a:cubicBezTo>
                    <a:pt x="858" y="263"/>
                    <a:pt x="830" y="199"/>
                    <a:pt x="794" y="135"/>
                  </a:cubicBezTo>
                  <a:cubicBezTo>
                    <a:pt x="773" y="85"/>
                    <a:pt x="745" y="14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0"/>
            <p:cNvSpPr/>
            <p:nvPr/>
          </p:nvSpPr>
          <p:spPr>
            <a:xfrm>
              <a:off x="4250723" y="1497472"/>
              <a:ext cx="181322" cy="171379"/>
            </a:xfrm>
            <a:custGeom>
              <a:avLst/>
              <a:gdLst/>
              <a:ahLst/>
              <a:cxnLst/>
              <a:rect l="l" t="t" r="r" b="b"/>
              <a:pathLst>
                <a:path w="1313" h="1241" extrusionOk="0">
                  <a:moveTo>
                    <a:pt x="539" y="0"/>
                  </a:moveTo>
                  <a:cubicBezTo>
                    <a:pt x="511" y="7"/>
                    <a:pt x="490" y="28"/>
                    <a:pt x="483" y="57"/>
                  </a:cubicBezTo>
                  <a:cubicBezTo>
                    <a:pt x="461" y="92"/>
                    <a:pt x="447" y="135"/>
                    <a:pt x="433" y="170"/>
                  </a:cubicBezTo>
                  <a:cubicBezTo>
                    <a:pt x="419" y="213"/>
                    <a:pt x="405" y="255"/>
                    <a:pt x="398" y="298"/>
                  </a:cubicBezTo>
                  <a:cubicBezTo>
                    <a:pt x="383" y="326"/>
                    <a:pt x="376" y="355"/>
                    <a:pt x="369" y="390"/>
                  </a:cubicBezTo>
                  <a:cubicBezTo>
                    <a:pt x="362" y="390"/>
                    <a:pt x="348" y="390"/>
                    <a:pt x="341" y="397"/>
                  </a:cubicBezTo>
                  <a:lnTo>
                    <a:pt x="284" y="411"/>
                  </a:lnTo>
                  <a:cubicBezTo>
                    <a:pt x="242" y="425"/>
                    <a:pt x="206" y="440"/>
                    <a:pt x="164" y="454"/>
                  </a:cubicBezTo>
                  <a:cubicBezTo>
                    <a:pt x="128" y="468"/>
                    <a:pt x="22" y="496"/>
                    <a:pt x="8" y="560"/>
                  </a:cubicBezTo>
                  <a:cubicBezTo>
                    <a:pt x="0" y="631"/>
                    <a:pt x="71" y="674"/>
                    <a:pt x="121" y="702"/>
                  </a:cubicBezTo>
                  <a:lnTo>
                    <a:pt x="149" y="716"/>
                  </a:lnTo>
                  <a:cubicBezTo>
                    <a:pt x="178" y="730"/>
                    <a:pt x="206" y="745"/>
                    <a:pt x="242" y="759"/>
                  </a:cubicBezTo>
                  <a:lnTo>
                    <a:pt x="291" y="780"/>
                  </a:lnTo>
                  <a:lnTo>
                    <a:pt x="312" y="787"/>
                  </a:lnTo>
                  <a:cubicBezTo>
                    <a:pt x="305" y="823"/>
                    <a:pt x="298" y="858"/>
                    <a:pt x="298" y="893"/>
                  </a:cubicBezTo>
                  <a:lnTo>
                    <a:pt x="298" y="1028"/>
                  </a:lnTo>
                  <a:cubicBezTo>
                    <a:pt x="298" y="1092"/>
                    <a:pt x="298" y="1191"/>
                    <a:pt x="355" y="1241"/>
                  </a:cubicBezTo>
                  <a:lnTo>
                    <a:pt x="426" y="1241"/>
                  </a:lnTo>
                  <a:cubicBezTo>
                    <a:pt x="461" y="1213"/>
                    <a:pt x="490" y="1184"/>
                    <a:pt x="511" y="1149"/>
                  </a:cubicBezTo>
                  <a:lnTo>
                    <a:pt x="610" y="1049"/>
                  </a:lnTo>
                  <a:cubicBezTo>
                    <a:pt x="639" y="1014"/>
                    <a:pt x="674" y="986"/>
                    <a:pt x="702" y="950"/>
                  </a:cubicBezTo>
                  <a:cubicBezTo>
                    <a:pt x="710" y="957"/>
                    <a:pt x="717" y="957"/>
                    <a:pt x="717" y="964"/>
                  </a:cubicBezTo>
                  <a:cubicBezTo>
                    <a:pt x="724" y="964"/>
                    <a:pt x="731" y="964"/>
                    <a:pt x="731" y="971"/>
                  </a:cubicBezTo>
                  <a:lnTo>
                    <a:pt x="745" y="971"/>
                  </a:lnTo>
                  <a:lnTo>
                    <a:pt x="802" y="993"/>
                  </a:lnTo>
                  <a:lnTo>
                    <a:pt x="922" y="1057"/>
                  </a:lnTo>
                  <a:cubicBezTo>
                    <a:pt x="964" y="1072"/>
                    <a:pt x="1026" y="1107"/>
                    <a:pt x="1078" y="1107"/>
                  </a:cubicBezTo>
                  <a:cubicBezTo>
                    <a:pt x="1096" y="1107"/>
                    <a:pt x="1113" y="1103"/>
                    <a:pt x="1128" y="1092"/>
                  </a:cubicBezTo>
                  <a:lnTo>
                    <a:pt x="1142" y="1092"/>
                  </a:lnTo>
                  <a:cubicBezTo>
                    <a:pt x="1142" y="1085"/>
                    <a:pt x="1149" y="1078"/>
                    <a:pt x="1149" y="1071"/>
                  </a:cubicBezTo>
                  <a:cubicBezTo>
                    <a:pt x="1156" y="1057"/>
                    <a:pt x="1156" y="1035"/>
                    <a:pt x="1156" y="1021"/>
                  </a:cubicBezTo>
                  <a:cubicBezTo>
                    <a:pt x="1149" y="979"/>
                    <a:pt x="1142" y="936"/>
                    <a:pt x="1128" y="901"/>
                  </a:cubicBezTo>
                  <a:cubicBezTo>
                    <a:pt x="1107" y="823"/>
                    <a:pt x="1071" y="752"/>
                    <a:pt x="1036" y="681"/>
                  </a:cubicBezTo>
                  <a:cubicBezTo>
                    <a:pt x="1064" y="667"/>
                    <a:pt x="1092" y="652"/>
                    <a:pt x="1114" y="631"/>
                  </a:cubicBezTo>
                  <a:cubicBezTo>
                    <a:pt x="1149" y="603"/>
                    <a:pt x="1178" y="581"/>
                    <a:pt x="1206" y="553"/>
                  </a:cubicBezTo>
                  <a:cubicBezTo>
                    <a:pt x="1248" y="503"/>
                    <a:pt x="1312" y="433"/>
                    <a:pt x="1284" y="369"/>
                  </a:cubicBezTo>
                  <a:cubicBezTo>
                    <a:pt x="1270" y="340"/>
                    <a:pt x="1241" y="326"/>
                    <a:pt x="1213" y="326"/>
                  </a:cubicBezTo>
                  <a:cubicBezTo>
                    <a:pt x="1170" y="319"/>
                    <a:pt x="1135" y="312"/>
                    <a:pt x="1092" y="312"/>
                  </a:cubicBezTo>
                  <a:lnTo>
                    <a:pt x="837" y="312"/>
                  </a:lnTo>
                  <a:cubicBezTo>
                    <a:pt x="830" y="305"/>
                    <a:pt x="830" y="298"/>
                    <a:pt x="823" y="291"/>
                  </a:cubicBezTo>
                  <a:cubicBezTo>
                    <a:pt x="788" y="227"/>
                    <a:pt x="752" y="170"/>
                    <a:pt x="702" y="113"/>
                  </a:cubicBezTo>
                  <a:cubicBezTo>
                    <a:pt x="674" y="71"/>
                    <a:pt x="632" y="7"/>
                    <a:pt x="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0"/>
            <p:cNvSpPr/>
            <p:nvPr/>
          </p:nvSpPr>
          <p:spPr>
            <a:xfrm>
              <a:off x="4384406" y="1344864"/>
              <a:ext cx="167512" cy="170689"/>
            </a:xfrm>
            <a:custGeom>
              <a:avLst/>
              <a:gdLst/>
              <a:ahLst/>
              <a:cxnLst/>
              <a:rect l="l" t="t" r="r" b="b"/>
              <a:pathLst>
                <a:path w="1213" h="1236" extrusionOk="0">
                  <a:moveTo>
                    <a:pt x="696" y="0"/>
                  </a:moveTo>
                  <a:cubicBezTo>
                    <a:pt x="686" y="0"/>
                    <a:pt x="676" y="2"/>
                    <a:pt x="667" y="5"/>
                  </a:cubicBezTo>
                  <a:cubicBezTo>
                    <a:pt x="631" y="26"/>
                    <a:pt x="603" y="54"/>
                    <a:pt x="575" y="90"/>
                  </a:cubicBezTo>
                  <a:cubicBezTo>
                    <a:pt x="546" y="118"/>
                    <a:pt x="525" y="154"/>
                    <a:pt x="504" y="182"/>
                  </a:cubicBezTo>
                  <a:lnTo>
                    <a:pt x="461" y="239"/>
                  </a:lnTo>
                  <a:cubicBezTo>
                    <a:pt x="447" y="260"/>
                    <a:pt x="433" y="274"/>
                    <a:pt x="419" y="296"/>
                  </a:cubicBezTo>
                  <a:cubicBezTo>
                    <a:pt x="411" y="288"/>
                    <a:pt x="404" y="288"/>
                    <a:pt x="397" y="288"/>
                  </a:cubicBezTo>
                  <a:cubicBezTo>
                    <a:pt x="326" y="274"/>
                    <a:pt x="255" y="267"/>
                    <a:pt x="177" y="267"/>
                  </a:cubicBezTo>
                  <a:cubicBezTo>
                    <a:pt x="165" y="267"/>
                    <a:pt x="151" y="267"/>
                    <a:pt x="136" y="267"/>
                  </a:cubicBezTo>
                  <a:cubicBezTo>
                    <a:pt x="91" y="267"/>
                    <a:pt x="39" y="271"/>
                    <a:pt x="7" y="303"/>
                  </a:cubicBezTo>
                  <a:lnTo>
                    <a:pt x="7" y="310"/>
                  </a:lnTo>
                  <a:cubicBezTo>
                    <a:pt x="0" y="338"/>
                    <a:pt x="7" y="366"/>
                    <a:pt x="21" y="395"/>
                  </a:cubicBezTo>
                  <a:cubicBezTo>
                    <a:pt x="36" y="430"/>
                    <a:pt x="57" y="466"/>
                    <a:pt x="78" y="501"/>
                  </a:cubicBezTo>
                  <a:cubicBezTo>
                    <a:pt x="99" y="537"/>
                    <a:pt x="128" y="572"/>
                    <a:pt x="149" y="607"/>
                  </a:cubicBezTo>
                  <a:cubicBezTo>
                    <a:pt x="163" y="636"/>
                    <a:pt x="185" y="657"/>
                    <a:pt x="206" y="678"/>
                  </a:cubicBezTo>
                  <a:cubicBezTo>
                    <a:pt x="199" y="693"/>
                    <a:pt x="192" y="700"/>
                    <a:pt x="192" y="707"/>
                  </a:cubicBezTo>
                  <a:lnTo>
                    <a:pt x="163" y="763"/>
                  </a:lnTo>
                  <a:cubicBezTo>
                    <a:pt x="149" y="806"/>
                    <a:pt x="135" y="841"/>
                    <a:pt x="128" y="884"/>
                  </a:cubicBezTo>
                  <a:cubicBezTo>
                    <a:pt x="107" y="934"/>
                    <a:pt x="71" y="1026"/>
                    <a:pt x="114" y="1075"/>
                  </a:cubicBezTo>
                  <a:cubicBezTo>
                    <a:pt x="131" y="1096"/>
                    <a:pt x="156" y="1103"/>
                    <a:pt x="182" y="1103"/>
                  </a:cubicBezTo>
                  <a:cubicBezTo>
                    <a:pt x="220" y="1103"/>
                    <a:pt x="262" y="1088"/>
                    <a:pt x="291" y="1075"/>
                  </a:cubicBezTo>
                  <a:lnTo>
                    <a:pt x="319" y="1061"/>
                  </a:lnTo>
                  <a:cubicBezTo>
                    <a:pt x="348" y="1047"/>
                    <a:pt x="376" y="1033"/>
                    <a:pt x="404" y="1019"/>
                  </a:cubicBezTo>
                  <a:lnTo>
                    <a:pt x="461" y="997"/>
                  </a:lnTo>
                  <a:lnTo>
                    <a:pt x="475" y="990"/>
                  </a:lnTo>
                  <a:cubicBezTo>
                    <a:pt x="497" y="1012"/>
                    <a:pt x="525" y="1033"/>
                    <a:pt x="546" y="1054"/>
                  </a:cubicBezTo>
                  <a:cubicBezTo>
                    <a:pt x="582" y="1090"/>
                    <a:pt x="617" y="1118"/>
                    <a:pt x="653" y="1146"/>
                  </a:cubicBezTo>
                  <a:cubicBezTo>
                    <a:pt x="695" y="1183"/>
                    <a:pt x="759" y="1236"/>
                    <a:pt x="822" y="1236"/>
                  </a:cubicBezTo>
                  <a:cubicBezTo>
                    <a:pt x="832" y="1236"/>
                    <a:pt x="841" y="1234"/>
                    <a:pt x="851" y="1231"/>
                  </a:cubicBezTo>
                  <a:lnTo>
                    <a:pt x="872" y="1231"/>
                  </a:lnTo>
                  <a:lnTo>
                    <a:pt x="872" y="1224"/>
                  </a:lnTo>
                  <a:cubicBezTo>
                    <a:pt x="872" y="1182"/>
                    <a:pt x="872" y="1139"/>
                    <a:pt x="865" y="1097"/>
                  </a:cubicBezTo>
                  <a:cubicBezTo>
                    <a:pt x="858" y="1054"/>
                    <a:pt x="851" y="1012"/>
                    <a:pt x="844" y="962"/>
                  </a:cubicBezTo>
                  <a:cubicBezTo>
                    <a:pt x="844" y="912"/>
                    <a:pt x="837" y="870"/>
                    <a:pt x="830" y="827"/>
                  </a:cubicBezTo>
                  <a:lnTo>
                    <a:pt x="851" y="820"/>
                  </a:lnTo>
                  <a:cubicBezTo>
                    <a:pt x="851" y="820"/>
                    <a:pt x="858" y="813"/>
                    <a:pt x="858" y="813"/>
                  </a:cubicBezTo>
                  <a:lnTo>
                    <a:pt x="872" y="813"/>
                  </a:lnTo>
                  <a:lnTo>
                    <a:pt x="929" y="785"/>
                  </a:lnTo>
                  <a:lnTo>
                    <a:pt x="1057" y="728"/>
                  </a:lnTo>
                  <a:cubicBezTo>
                    <a:pt x="1106" y="700"/>
                    <a:pt x="1206" y="664"/>
                    <a:pt x="1213" y="586"/>
                  </a:cubicBezTo>
                  <a:cubicBezTo>
                    <a:pt x="1213" y="586"/>
                    <a:pt x="1213" y="579"/>
                    <a:pt x="1213" y="579"/>
                  </a:cubicBezTo>
                  <a:cubicBezTo>
                    <a:pt x="1213" y="572"/>
                    <a:pt x="1206" y="565"/>
                    <a:pt x="1206" y="558"/>
                  </a:cubicBezTo>
                  <a:cubicBezTo>
                    <a:pt x="1191" y="544"/>
                    <a:pt x="1184" y="529"/>
                    <a:pt x="1163" y="522"/>
                  </a:cubicBezTo>
                  <a:cubicBezTo>
                    <a:pt x="1128" y="501"/>
                    <a:pt x="1092" y="480"/>
                    <a:pt x="1057" y="466"/>
                  </a:cubicBezTo>
                  <a:cubicBezTo>
                    <a:pt x="979" y="437"/>
                    <a:pt x="901" y="416"/>
                    <a:pt x="830" y="402"/>
                  </a:cubicBezTo>
                  <a:cubicBezTo>
                    <a:pt x="837" y="374"/>
                    <a:pt x="837" y="338"/>
                    <a:pt x="837" y="310"/>
                  </a:cubicBezTo>
                  <a:cubicBezTo>
                    <a:pt x="837" y="267"/>
                    <a:pt x="837" y="232"/>
                    <a:pt x="830" y="189"/>
                  </a:cubicBezTo>
                  <a:cubicBezTo>
                    <a:pt x="823" y="125"/>
                    <a:pt x="809" y="33"/>
                    <a:pt x="745" y="12"/>
                  </a:cubicBezTo>
                  <a:cubicBezTo>
                    <a:pt x="728" y="4"/>
                    <a:pt x="712" y="0"/>
                    <a:pt x="6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0"/>
            <p:cNvSpPr/>
            <p:nvPr/>
          </p:nvSpPr>
          <p:spPr>
            <a:xfrm>
              <a:off x="4246801" y="1153828"/>
              <a:ext cx="171517" cy="167927"/>
            </a:xfrm>
            <a:custGeom>
              <a:avLst/>
              <a:gdLst/>
              <a:ahLst/>
              <a:cxnLst/>
              <a:rect l="l" t="t" r="r" b="b"/>
              <a:pathLst>
                <a:path w="1242" h="1216" extrusionOk="0">
                  <a:moveTo>
                    <a:pt x="347" y="1"/>
                  </a:moveTo>
                  <a:cubicBezTo>
                    <a:pt x="340" y="1"/>
                    <a:pt x="333" y="2"/>
                    <a:pt x="326" y="3"/>
                  </a:cubicBezTo>
                  <a:lnTo>
                    <a:pt x="305" y="3"/>
                  </a:lnTo>
                  <a:cubicBezTo>
                    <a:pt x="284" y="18"/>
                    <a:pt x="270" y="46"/>
                    <a:pt x="270" y="74"/>
                  </a:cubicBezTo>
                  <a:cubicBezTo>
                    <a:pt x="263" y="117"/>
                    <a:pt x="263" y="159"/>
                    <a:pt x="270" y="202"/>
                  </a:cubicBezTo>
                  <a:cubicBezTo>
                    <a:pt x="270" y="245"/>
                    <a:pt x="270" y="287"/>
                    <a:pt x="277" y="330"/>
                  </a:cubicBezTo>
                  <a:cubicBezTo>
                    <a:pt x="277" y="358"/>
                    <a:pt x="277" y="393"/>
                    <a:pt x="284" y="422"/>
                  </a:cubicBezTo>
                  <a:cubicBezTo>
                    <a:pt x="277" y="422"/>
                    <a:pt x="270" y="429"/>
                    <a:pt x="255" y="436"/>
                  </a:cubicBezTo>
                  <a:lnTo>
                    <a:pt x="213" y="479"/>
                  </a:lnTo>
                  <a:cubicBezTo>
                    <a:pt x="177" y="500"/>
                    <a:pt x="149" y="528"/>
                    <a:pt x="114" y="557"/>
                  </a:cubicBezTo>
                  <a:cubicBezTo>
                    <a:pt x="85" y="585"/>
                    <a:pt x="0" y="649"/>
                    <a:pt x="7" y="713"/>
                  </a:cubicBezTo>
                  <a:cubicBezTo>
                    <a:pt x="21" y="776"/>
                    <a:pt x="107" y="798"/>
                    <a:pt x="163" y="805"/>
                  </a:cubicBezTo>
                  <a:lnTo>
                    <a:pt x="199" y="805"/>
                  </a:lnTo>
                  <a:cubicBezTo>
                    <a:pt x="227" y="805"/>
                    <a:pt x="255" y="812"/>
                    <a:pt x="291" y="812"/>
                  </a:cubicBezTo>
                  <a:lnTo>
                    <a:pt x="369" y="812"/>
                  </a:lnTo>
                  <a:cubicBezTo>
                    <a:pt x="376" y="847"/>
                    <a:pt x="383" y="876"/>
                    <a:pt x="397" y="911"/>
                  </a:cubicBezTo>
                  <a:cubicBezTo>
                    <a:pt x="411" y="954"/>
                    <a:pt x="426" y="996"/>
                    <a:pt x="440" y="1039"/>
                  </a:cubicBezTo>
                  <a:cubicBezTo>
                    <a:pt x="461" y="1103"/>
                    <a:pt x="497" y="1195"/>
                    <a:pt x="567" y="1216"/>
                  </a:cubicBezTo>
                  <a:lnTo>
                    <a:pt x="617" y="1216"/>
                  </a:lnTo>
                  <a:cubicBezTo>
                    <a:pt x="645" y="1181"/>
                    <a:pt x="667" y="1145"/>
                    <a:pt x="674" y="1103"/>
                  </a:cubicBezTo>
                  <a:lnTo>
                    <a:pt x="731" y="975"/>
                  </a:lnTo>
                  <a:cubicBezTo>
                    <a:pt x="752" y="932"/>
                    <a:pt x="773" y="883"/>
                    <a:pt x="780" y="847"/>
                  </a:cubicBezTo>
                  <a:cubicBezTo>
                    <a:pt x="787" y="847"/>
                    <a:pt x="794" y="847"/>
                    <a:pt x="801" y="854"/>
                  </a:cubicBezTo>
                  <a:lnTo>
                    <a:pt x="894" y="854"/>
                  </a:lnTo>
                  <a:lnTo>
                    <a:pt x="1028" y="869"/>
                  </a:lnTo>
                  <a:cubicBezTo>
                    <a:pt x="1054" y="869"/>
                    <a:pt x="1085" y="872"/>
                    <a:pt x="1116" y="872"/>
                  </a:cubicBezTo>
                  <a:cubicBezTo>
                    <a:pt x="1162" y="872"/>
                    <a:pt x="1208" y="864"/>
                    <a:pt x="1234" y="826"/>
                  </a:cubicBezTo>
                  <a:cubicBezTo>
                    <a:pt x="1234" y="826"/>
                    <a:pt x="1241" y="826"/>
                    <a:pt x="1241" y="819"/>
                  </a:cubicBezTo>
                  <a:cubicBezTo>
                    <a:pt x="1241" y="812"/>
                    <a:pt x="1241" y="805"/>
                    <a:pt x="1241" y="798"/>
                  </a:cubicBezTo>
                  <a:cubicBezTo>
                    <a:pt x="1241" y="783"/>
                    <a:pt x="1241" y="762"/>
                    <a:pt x="1227" y="748"/>
                  </a:cubicBezTo>
                  <a:cubicBezTo>
                    <a:pt x="1206" y="713"/>
                    <a:pt x="1184" y="677"/>
                    <a:pt x="1156" y="642"/>
                  </a:cubicBezTo>
                  <a:cubicBezTo>
                    <a:pt x="1106" y="585"/>
                    <a:pt x="1057" y="528"/>
                    <a:pt x="993" y="479"/>
                  </a:cubicBezTo>
                  <a:cubicBezTo>
                    <a:pt x="1014" y="450"/>
                    <a:pt x="1035" y="429"/>
                    <a:pt x="1050" y="401"/>
                  </a:cubicBezTo>
                  <a:cubicBezTo>
                    <a:pt x="1071" y="365"/>
                    <a:pt x="1092" y="330"/>
                    <a:pt x="1106" y="294"/>
                  </a:cubicBezTo>
                  <a:cubicBezTo>
                    <a:pt x="1128" y="230"/>
                    <a:pt x="1163" y="145"/>
                    <a:pt x="1113" y="89"/>
                  </a:cubicBezTo>
                  <a:cubicBezTo>
                    <a:pt x="1098" y="78"/>
                    <a:pt x="1078" y="72"/>
                    <a:pt x="1058" y="72"/>
                  </a:cubicBezTo>
                  <a:cubicBezTo>
                    <a:pt x="1051" y="72"/>
                    <a:pt x="1043" y="72"/>
                    <a:pt x="1035" y="74"/>
                  </a:cubicBezTo>
                  <a:cubicBezTo>
                    <a:pt x="1000" y="74"/>
                    <a:pt x="957" y="89"/>
                    <a:pt x="922" y="103"/>
                  </a:cubicBezTo>
                  <a:cubicBezTo>
                    <a:pt x="887" y="117"/>
                    <a:pt x="844" y="131"/>
                    <a:pt x="809" y="145"/>
                  </a:cubicBezTo>
                  <a:lnTo>
                    <a:pt x="745" y="174"/>
                  </a:lnTo>
                  <a:cubicBezTo>
                    <a:pt x="723" y="181"/>
                    <a:pt x="702" y="195"/>
                    <a:pt x="681" y="202"/>
                  </a:cubicBezTo>
                  <a:cubicBezTo>
                    <a:pt x="681" y="195"/>
                    <a:pt x="674" y="188"/>
                    <a:pt x="667" y="188"/>
                  </a:cubicBezTo>
                  <a:cubicBezTo>
                    <a:pt x="610" y="138"/>
                    <a:pt x="546" y="96"/>
                    <a:pt x="489" y="60"/>
                  </a:cubicBezTo>
                  <a:cubicBezTo>
                    <a:pt x="447" y="36"/>
                    <a:pt x="393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0"/>
            <p:cNvSpPr/>
            <p:nvPr/>
          </p:nvSpPr>
          <p:spPr>
            <a:xfrm>
              <a:off x="4556260" y="1531035"/>
              <a:ext cx="173450" cy="171655"/>
            </a:xfrm>
            <a:custGeom>
              <a:avLst/>
              <a:gdLst/>
              <a:ahLst/>
              <a:cxnLst/>
              <a:rect l="l" t="t" r="r" b="b"/>
              <a:pathLst>
                <a:path w="1256" h="1243" extrusionOk="0">
                  <a:moveTo>
                    <a:pt x="485" y="1"/>
                  </a:moveTo>
                  <a:cubicBezTo>
                    <a:pt x="482" y="1"/>
                    <a:pt x="479" y="1"/>
                    <a:pt x="476" y="1"/>
                  </a:cubicBezTo>
                  <a:lnTo>
                    <a:pt x="447" y="1"/>
                  </a:lnTo>
                  <a:cubicBezTo>
                    <a:pt x="419" y="8"/>
                    <a:pt x="405" y="37"/>
                    <a:pt x="398" y="65"/>
                  </a:cubicBezTo>
                  <a:cubicBezTo>
                    <a:pt x="384" y="100"/>
                    <a:pt x="376" y="143"/>
                    <a:pt x="369" y="186"/>
                  </a:cubicBezTo>
                  <a:cubicBezTo>
                    <a:pt x="355" y="228"/>
                    <a:pt x="348" y="271"/>
                    <a:pt x="348" y="313"/>
                  </a:cubicBezTo>
                  <a:cubicBezTo>
                    <a:pt x="341" y="342"/>
                    <a:pt x="334" y="370"/>
                    <a:pt x="334" y="405"/>
                  </a:cubicBezTo>
                  <a:cubicBezTo>
                    <a:pt x="327" y="405"/>
                    <a:pt x="313" y="405"/>
                    <a:pt x="306" y="412"/>
                  </a:cubicBezTo>
                  <a:lnTo>
                    <a:pt x="249" y="441"/>
                  </a:lnTo>
                  <a:cubicBezTo>
                    <a:pt x="213" y="455"/>
                    <a:pt x="178" y="476"/>
                    <a:pt x="135" y="498"/>
                  </a:cubicBezTo>
                  <a:cubicBezTo>
                    <a:pt x="100" y="519"/>
                    <a:pt x="1" y="561"/>
                    <a:pt x="1" y="625"/>
                  </a:cubicBezTo>
                  <a:cubicBezTo>
                    <a:pt x="1" y="689"/>
                    <a:pt x="79" y="732"/>
                    <a:pt x="128" y="746"/>
                  </a:cubicBezTo>
                  <a:lnTo>
                    <a:pt x="164" y="760"/>
                  </a:lnTo>
                  <a:cubicBezTo>
                    <a:pt x="192" y="767"/>
                    <a:pt x="220" y="781"/>
                    <a:pt x="249" y="788"/>
                  </a:cubicBezTo>
                  <a:lnTo>
                    <a:pt x="306" y="802"/>
                  </a:lnTo>
                  <a:lnTo>
                    <a:pt x="320" y="802"/>
                  </a:lnTo>
                  <a:cubicBezTo>
                    <a:pt x="320" y="838"/>
                    <a:pt x="320" y="873"/>
                    <a:pt x="327" y="909"/>
                  </a:cubicBezTo>
                  <a:cubicBezTo>
                    <a:pt x="327" y="951"/>
                    <a:pt x="334" y="994"/>
                    <a:pt x="341" y="1044"/>
                  </a:cubicBezTo>
                  <a:cubicBezTo>
                    <a:pt x="348" y="1107"/>
                    <a:pt x="362" y="1207"/>
                    <a:pt x="426" y="1242"/>
                  </a:cubicBezTo>
                  <a:lnTo>
                    <a:pt x="483" y="1242"/>
                  </a:lnTo>
                  <a:cubicBezTo>
                    <a:pt x="518" y="1214"/>
                    <a:pt x="547" y="1185"/>
                    <a:pt x="561" y="1150"/>
                  </a:cubicBezTo>
                  <a:lnTo>
                    <a:pt x="646" y="1036"/>
                  </a:lnTo>
                  <a:cubicBezTo>
                    <a:pt x="674" y="1001"/>
                    <a:pt x="703" y="966"/>
                    <a:pt x="724" y="923"/>
                  </a:cubicBezTo>
                  <a:lnTo>
                    <a:pt x="745" y="937"/>
                  </a:lnTo>
                  <a:lnTo>
                    <a:pt x="766" y="937"/>
                  </a:lnTo>
                  <a:lnTo>
                    <a:pt x="830" y="951"/>
                  </a:lnTo>
                  <a:lnTo>
                    <a:pt x="958" y="994"/>
                  </a:lnTo>
                  <a:cubicBezTo>
                    <a:pt x="998" y="1007"/>
                    <a:pt x="1050" y="1029"/>
                    <a:pt x="1097" y="1029"/>
                  </a:cubicBezTo>
                  <a:cubicBezTo>
                    <a:pt x="1124" y="1029"/>
                    <a:pt x="1150" y="1022"/>
                    <a:pt x="1171" y="1001"/>
                  </a:cubicBezTo>
                  <a:lnTo>
                    <a:pt x="1178" y="1001"/>
                  </a:lnTo>
                  <a:cubicBezTo>
                    <a:pt x="1178" y="994"/>
                    <a:pt x="1185" y="987"/>
                    <a:pt x="1185" y="987"/>
                  </a:cubicBezTo>
                  <a:cubicBezTo>
                    <a:pt x="1192" y="966"/>
                    <a:pt x="1192" y="944"/>
                    <a:pt x="1185" y="930"/>
                  </a:cubicBezTo>
                  <a:cubicBezTo>
                    <a:pt x="1171" y="888"/>
                    <a:pt x="1156" y="852"/>
                    <a:pt x="1135" y="817"/>
                  </a:cubicBezTo>
                  <a:cubicBezTo>
                    <a:pt x="1107" y="739"/>
                    <a:pt x="1064" y="675"/>
                    <a:pt x="1015" y="611"/>
                  </a:cubicBezTo>
                  <a:cubicBezTo>
                    <a:pt x="1043" y="597"/>
                    <a:pt x="1064" y="576"/>
                    <a:pt x="1093" y="547"/>
                  </a:cubicBezTo>
                  <a:cubicBezTo>
                    <a:pt x="1114" y="519"/>
                    <a:pt x="1142" y="490"/>
                    <a:pt x="1164" y="462"/>
                  </a:cubicBezTo>
                  <a:cubicBezTo>
                    <a:pt x="1199" y="405"/>
                    <a:pt x="1256" y="334"/>
                    <a:pt x="1220" y="264"/>
                  </a:cubicBezTo>
                  <a:cubicBezTo>
                    <a:pt x="1206" y="242"/>
                    <a:pt x="1178" y="235"/>
                    <a:pt x="1149" y="228"/>
                  </a:cubicBezTo>
                  <a:lnTo>
                    <a:pt x="1036" y="228"/>
                  </a:lnTo>
                  <a:cubicBezTo>
                    <a:pt x="993" y="235"/>
                    <a:pt x="951" y="242"/>
                    <a:pt x="915" y="249"/>
                  </a:cubicBezTo>
                  <a:lnTo>
                    <a:pt x="844" y="264"/>
                  </a:lnTo>
                  <a:cubicBezTo>
                    <a:pt x="823" y="264"/>
                    <a:pt x="802" y="271"/>
                    <a:pt x="781" y="278"/>
                  </a:cubicBezTo>
                  <a:cubicBezTo>
                    <a:pt x="774" y="264"/>
                    <a:pt x="766" y="256"/>
                    <a:pt x="766" y="256"/>
                  </a:cubicBezTo>
                  <a:cubicBezTo>
                    <a:pt x="724" y="193"/>
                    <a:pt x="674" y="143"/>
                    <a:pt x="625" y="93"/>
                  </a:cubicBezTo>
                  <a:cubicBezTo>
                    <a:pt x="585" y="53"/>
                    <a:pt x="538" y="1"/>
                    <a:pt x="4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0"/>
            <p:cNvSpPr/>
            <p:nvPr/>
          </p:nvSpPr>
          <p:spPr>
            <a:xfrm>
              <a:off x="4460760" y="1083388"/>
              <a:ext cx="175384" cy="169722"/>
            </a:xfrm>
            <a:custGeom>
              <a:avLst/>
              <a:gdLst/>
              <a:ahLst/>
              <a:cxnLst/>
              <a:rect l="l" t="t" r="r" b="b"/>
              <a:pathLst>
                <a:path w="1270" h="1229" extrusionOk="0">
                  <a:moveTo>
                    <a:pt x="801" y="1"/>
                  </a:moveTo>
                  <a:cubicBezTo>
                    <a:pt x="781" y="1"/>
                    <a:pt x="761" y="9"/>
                    <a:pt x="745" y="25"/>
                  </a:cubicBezTo>
                  <a:cubicBezTo>
                    <a:pt x="709" y="46"/>
                    <a:pt x="674" y="74"/>
                    <a:pt x="645" y="103"/>
                  </a:cubicBezTo>
                  <a:cubicBezTo>
                    <a:pt x="610" y="131"/>
                    <a:pt x="582" y="159"/>
                    <a:pt x="546" y="188"/>
                  </a:cubicBezTo>
                  <a:cubicBezTo>
                    <a:pt x="525" y="209"/>
                    <a:pt x="504" y="230"/>
                    <a:pt x="482" y="252"/>
                  </a:cubicBezTo>
                  <a:cubicBezTo>
                    <a:pt x="475" y="244"/>
                    <a:pt x="461" y="244"/>
                    <a:pt x="454" y="244"/>
                  </a:cubicBezTo>
                  <a:lnTo>
                    <a:pt x="397" y="223"/>
                  </a:lnTo>
                  <a:cubicBezTo>
                    <a:pt x="355" y="216"/>
                    <a:pt x="312" y="209"/>
                    <a:pt x="270" y="202"/>
                  </a:cubicBezTo>
                  <a:cubicBezTo>
                    <a:pt x="250" y="198"/>
                    <a:pt x="208" y="187"/>
                    <a:pt x="168" y="187"/>
                  </a:cubicBezTo>
                  <a:cubicBezTo>
                    <a:pt x="135" y="187"/>
                    <a:pt x="104" y="194"/>
                    <a:pt x="85" y="216"/>
                  </a:cubicBezTo>
                  <a:cubicBezTo>
                    <a:pt x="43" y="273"/>
                    <a:pt x="85" y="344"/>
                    <a:pt x="106" y="393"/>
                  </a:cubicBezTo>
                  <a:lnTo>
                    <a:pt x="128" y="422"/>
                  </a:lnTo>
                  <a:cubicBezTo>
                    <a:pt x="142" y="450"/>
                    <a:pt x="163" y="478"/>
                    <a:pt x="177" y="500"/>
                  </a:cubicBezTo>
                  <a:cubicBezTo>
                    <a:pt x="199" y="528"/>
                    <a:pt x="199" y="535"/>
                    <a:pt x="213" y="549"/>
                  </a:cubicBezTo>
                  <a:cubicBezTo>
                    <a:pt x="213" y="556"/>
                    <a:pt x="220" y="556"/>
                    <a:pt x="220" y="564"/>
                  </a:cubicBezTo>
                  <a:cubicBezTo>
                    <a:pt x="199" y="592"/>
                    <a:pt x="177" y="620"/>
                    <a:pt x="163" y="649"/>
                  </a:cubicBezTo>
                  <a:cubicBezTo>
                    <a:pt x="142" y="684"/>
                    <a:pt x="114" y="720"/>
                    <a:pt x="92" y="762"/>
                  </a:cubicBezTo>
                  <a:cubicBezTo>
                    <a:pt x="57" y="819"/>
                    <a:pt x="0" y="904"/>
                    <a:pt x="28" y="975"/>
                  </a:cubicBezTo>
                  <a:lnTo>
                    <a:pt x="28" y="982"/>
                  </a:lnTo>
                  <a:lnTo>
                    <a:pt x="85" y="982"/>
                  </a:lnTo>
                  <a:cubicBezTo>
                    <a:pt x="121" y="982"/>
                    <a:pt x="163" y="975"/>
                    <a:pt x="206" y="961"/>
                  </a:cubicBezTo>
                  <a:lnTo>
                    <a:pt x="340" y="918"/>
                  </a:lnTo>
                  <a:cubicBezTo>
                    <a:pt x="383" y="911"/>
                    <a:pt x="426" y="897"/>
                    <a:pt x="468" y="883"/>
                  </a:cubicBezTo>
                  <a:lnTo>
                    <a:pt x="482" y="904"/>
                  </a:lnTo>
                  <a:cubicBezTo>
                    <a:pt x="482" y="904"/>
                    <a:pt x="482" y="911"/>
                    <a:pt x="489" y="911"/>
                  </a:cubicBezTo>
                  <a:lnTo>
                    <a:pt x="496" y="925"/>
                  </a:lnTo>
                  <a:cubicBezTo>
                    <a:pt x="504" y="939"/>
                    <a:pt x="518" y="961"/>
                    <a:pt x="532" y="975"/>
                  </a:cubicBezTo>
                  <a:cubicBezTo>
                    <a:pt x="553" y="1017"/>
                    <a:pt x="582" y="1053"/>
                    <a:pt x="603" y="1088"/>
                  </a:cubicBezTo>
                  <a:cubicBezTo>
                    <a:pt x="636" y="1141"/>
                    <a:pt x="687" y="1224"/>
                    <a:pt x="751" y="1224"/>
                  </a:cubicBezTo>
                  <a:cubicBezTo>
                    <a:pt x="756" y="1224"/>
                    <a:pt x="761" y="1224"/>
                    <a:pt x="766" y="1223"/>
                  </a:cubicBezTo>
                  <a:cubicBezTo>
                    <a:pt x="766" y="1227"/>
                    <a:pt x="768" y="1228"/>
                    <a:pt x="769" y="1228"/>
                  </a:cubicBezTo>
                  <a:cubicBezTo>
                    <a:pt x="771" y="1228"/>
                    <a:pt x="773" y="1227"/>
                    <a:pt x="773" y="1223"/>
                  </a:cubicBezTo>
                  <a:cubicBezTo>
                    <a:pt x="780" y="1223"/>
                    <a:pt x="787" y="1216"/>
                    <a:pt x="794" y="1216"/>
                  </a:cubicBezTo>
                  <a:cubicBezTo>
                    <a:pt x="808" y="1202"/>
                    <a:pt x="816" y="1188"/>
                    <a:pt x="830" y="1173"/>
                  </a:cubicBezTo>
                  <a:cubicBezTo>
                    <a:pt x="844" y="1131"/>
                    <a:pt x="851" y="1095"/>
                    <a:pt x="865" y="1053"/>
                  </a:cubicBezTo>
                  <a:cubicBezTo>
                    <a:pt x="879" y="975"/>
                    <a:pt x="886" y="897"/>
                    <a:pt x="894" y="819"/>
                  </a:cubicBezTo>
                  <a:cubicBezTo>
                    <a:pt x="908" y="822"/>
                    <a:pt x="924" y="824"/>
                    <a:pt x="940" y="824"/>
                  </a:cubicBezTo>
                  <a:cubicBezTo>
                    <a:pt x="956" y="824"/>
                    <a:pt x="972" y="822"/>
                    <a:pt x="986" y="819"/>
                  </a:cubicBezTo>
                  <a:cubicBezTo>
                    <a:pt x="1028" y="819"/>
                    <a:pt x="1064" y="805"/>
                    <a:pt x="1106" y="798"/>
                  </a:cubicBezTo>
                  <a:cubicBezTo>
                    <a:pt x="1163" y="776"/>
                    <a:pt x="1255" y="748"/>
                    <a:pt x="1269" y="677"/>
                  </a:cubicBezTo>
                  <a:cubicBezTo>
                    <a:pt x="1269" y="649"/>
                    <a:pt x="1255" y="620"/>
                    <a:pt x="1234" y="606"/>
                  </a:cubicBezTo>
                  <a:cubicBezTo>
                    <a:pt x="1206" y="578"/>
                    <a:pt x="1170" y="549"/>
                    <a:pt x="1142" y="535"/>
                  </a:cubicBezTo>
                  <a:cubicBezTo>
                    <a:pt x="1106" y="514"/>
                    <a:pt x="1071" y="493"/>
                    <a:pt x="1035" y="471"/>
                  </a:cubicBezTo>
                  <a:lnTo>
                    <a:pt x="972" y="436"/>
                  </a:lnTo>
                  <a:cubicBezTo>
                    <a:pt x="950" y="429"/>
                    <a:pt x="929" y="415"/>
                    <a:pt x="915" y="408"/>
                  </a:cubicBezTo>
                  <a:cubicBezTo>
                    <a:pt x="915" y="400"/>
                    <a:pt x="915" y="393"/>
                    <a:pt x="915" y="386"/>
                  </a:cubicBezTo>
                  <a:cubicBezTo>
                    <a:pt x="915" y="308"/>
                    <a:pt x="915" y="237"/>
                    <a:pt x="901" y="166"/>
                  </a:cubicBezTo>
                  <a:cubicBezTo>
                    <a:pt x="894" y="117"/>
                    <a:pt x="894" y="39"/>
                    <a:pt x="844" y="3"/>
                  </a:cubicBezTo>
                  <a:lnTo>
                    <a:pt x="823" y="3"/>
                  </a:lnTo>
                  <a:cubicBezTo>
                    <a:pt x="816" y="2"/>
                    <a:pt x="808" y="1"/>
                    <a:pt x="8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0"/>
            <p:cNvSpPr/>
            <p:nvPr/>
          </p:nvSpPr>
          <p:spPr>
            <a:xfrm>
              <a:off x="3355771" y="861538"/>
              <a:ext cx="748212" cy="850681"/>
            </a:xfrm>
            <a:custGeom>
              <a:avLst/>
              <a:gdLst/>
              <a:ahLst/>
              <a:cxnLst/>
              <a:rect l="l" t="t" r="r" b="b"/>
              <a:pathLst>
                <a:path w="5418" h="6160" extrusionOk="0">
                  <a:moveTo>
                    <a:pt x="1665" y="0"/>
                  </a:moveTo>
                  <a:cubicBezTo>
                    <a:pt x="1618" y="0"/>
                    <a:pt x="1582" y="28"/>
                    <a:pt x="1546" y="114"/>
                  </a:cubicBezTo>
                  <a:cubicBezTo>
                    <a:pt x="1532" y="164"/>
                    <a:pt x="1511" y="214"/>
                    <a:pt x="1489" y="263"/>
                  </a:cubicBezTo>
                  <a:cubicBezTo>
                    <a:pt x="1461" y="341"/>
                    <a:pt x="1433" y="419"/>
                    <a:pt x="1404" y="504"/>
                  </a:cubicBezTo>
                  <a:cubicBezTo>
                    <a:pt x="1277" y="831"/>
                    <a:pt x="1156" y="1157"/>
                    <a:pt x="1043" y="1490"/>
                  </a:cubicBezTo>
                  <a:cubicBezTo>
                    <a:pt x="865" y="1972"/>
                    <a:pt x="695" y="2462"/>
                    <a:pt x="539" y="2958"/>
                  </a:cubicBezTo>
                  <a:cubicBezTo>
                    <a:pt x="511" y="3036"/>
                    <a:pt x="482" y="3114"/>
                    <a:pt x="454" y="3199"/>
                  </a:cubicBezTo>
                  <a:lnTo>
                    <a:pt x="454" y="3206"/>
                  </a:lnTo>
                  <a:cubicBezTo>
                    <a:pt x="426" y="3284"/>
                    <a:pt x="404" y="3369"/>
                    <a:pt x="376" y="3447"/>
                  </a:cubicBezTo>
                  <a:cubicBezTo>
                    <a:pt x="270" y="3766"/>
                    <a:pt x="170" y="4085"/>
                    <a:pt x="78" y="4404"/>
                  </a:cubicBezTo>
                  <a:cubicBezTo>
                    <a:pt x="50" y="4511"/>
                    <a:pt x="21" y="4617"/>
                    <a:pt x="7" y="4723"/>
                  </a:cubicBezTo>
                  <a:cubicBezTo>
                    <a:pt x="0" y="4780"/>
                    <a:pt x="0" y="4844"/>
                    <a:pt x="7" y="4901"/>
                  </a:cubicBezTo>
                  <a:cubicBezTo>
                    <a:pt x="7" y="4908"/>
                    <a:pt x="7" y="4915"/>
                    <a:pt x="7" y="4922"/>
                  </a:cubicBezTo>
                  <a:lnTo>
                    <a:pt x="14" y="4936"/>
                  </a:lnTo>
                  <a:lnTo>
                    <a:pt x="14" y="4943"/>
                  </a:lnTo>
                  <a:lnTo>
                    <a:pt x="14" y="4957"/>
                  </a:lnTo>
                  <a:lnTo>
                    <a:pt x="14" y="4965"/>
                  </a:lnTo>
                  <a:cubicBezTo>
                    <a:pt x="14" y="4965"/>
                    <a:pt x="21" y="4972"/>
                    <a:pt x="21" y="4972"/>
                  </a:cubicBezTo>
                  <a:lnTo>
                    <a:pt x="21" y="4979"/>
                  </a:lnTo>
                  <a:lnTo>
                    <a:pt x="29" y="4993"/>
                  </a:lnTo>
                  <a:cubicBezTo>
                    <a:pt x="82" y="5046"/>
                    <a:pt x="149" y="5074"/>
                    <a:pt x="224" y="5074"/>
                  </a:cubicBezTo>
                  <a:cubicBezTo>
                    <a:pt x="239" y="5074"/>
                    <a:pt x="254" y="5073"/>
                    <a:pt x="270" y="5071"/>
                  </a:cubicBezTo>
                  <a:cubicBezTo>
                    <a:pt x="383" y="5057"/>
                    <a:pt x="504" y="5035"/>
                    <a:pt x="624" y="5007"/>
                  </a:cubicBezTo>
                  <a:cubicBezTo>
                    <a:pt x="872" y="4965"/>
                    <a:pt x="1128" y="4901"/>
                    <a:pt x="1383" y="4830"/>
                  </a:cubicBezTo>
                  <a:cubicBezTo>
                    <a:pt x="1511" y="4794"/>
                    <a:pt x="1645" y="4759"/>
                    <a:pt x="1773" y="4716"/>
                  </a:cubicBezTo>
                  <a:cubicBezTo>
                    <a:pt x="1901" y="4681"/>
                    <a:pt x="2028" y="4638"/>
                    <a:pt x="2149" y="4582"/>
                  </a:cubicBezTo>
                  <a:cubicBezTo>
                    <a:pt x="2213" y="4695"/>
                    <a:pt x="2291" y="4801"/>
                    <a:pt x="2369" y="4908"/>
                  </a:cubicBezTo>
                  <a:cubicBezTo>
                    <a:pt x="2447" y="5014"/>
                    <a:pt x="2532" y="5128"/>
                    <a:pt x="2617" y="5234"/>
                  </a:cubicBezTo>
                  <a:cubicBezTo>
                    <a:pt x="2780" y="5440"/>
                    <a:pt x="2950" y="5631"/>
                    <a:pt x="3127" y="5823"/>
                  </a:cubicBezTo>
                  <a:cubicBezTo>
                    <a:pt x="3205" y="5915"/>
                    <a:pt x="3290" y="6000"/>
                    <a:pt x="3375" y="6085"/>
                  </a:cubicBezTo>
                  <a:cubicBezTo>
                    <a:pt x="3422" y="6132"/>
                    <a:pt x="3489" y="6159"/>
                    <a:pt x="3559" y="6159"/>
                  </a:cubicBezTo>
                  <a:cubicBezTo>
                    <a:pt x="3573" y="6159"/>
                    <a:pt x="3588" y="6158"/>
                    <a:pt x="3602" y="6156"/>
                  </a:cubicBezTo>
                  <a:cubicBezTo>
                    <a:pt x="3687" y="6127"/>
                    <a:pt x="3744" y="6035"/>
                    <a:pt x="3787" y="5957"/>
                  </a:cubicBezTo>
                  <a:cubicBezTo>
                    <a:pt x="3843" y="5865"/>
                    <a:pt x="3886" y="5766"/>
                    <a:pt x="3921" y="5659"/>
                  </a:cubicBezTo>
                  <a:cubicBezTo>
                    <a:pt x="4099" y="5184"/>
                    <a:pt x="4255" y="4702"/>
                    <a:pt x="4411" y="4220"/>
                  </a:cubicBezTo>
                  <a:cubicBezTo>
                    <a:pt x="4574" y="3738"/>
                    <a:pt x="4730" y="3234"/>
                    <a:pt x="4879" y="2745"/>
                  </a:cubicBezTo>
                  <a:cubicBezTo>
                    <a:pt x="4893" y="2674"/>
                    <a:pt x="4914" y="2603"/>
                    <a:pt x="4935" y="2540"/>
                  </a:cubicBezTo>
                  <a:cubicBezTo>
                    <a:pt x="5020" y="2249"/>
                    <a:pt x="5106" y="1965"/>
                    <a:pt x="5191" y="1674"/>
                  </a:cubicBezTo>
                  <a:cubicBezTo>
                    <a:pt x="5233" y="1540"/>
                    <a:pt x="5418" y="1235"/>
                    <a:pt x="5205" y="1164"/>
                  </a:cubicBezTo>
                  <a:cubicBezTo>
                    <a:pt x="4084" y="802"/>
                    <a:pt x="2950" y="469"/>
                    <a:pt x="1844" y="51"/>
                  </a:cubicBezTo>
                  <a:cubicBezTo>
                    <a:pt x="1767" y="26"/>
                    <a:pt x="1711" y="0"/>
                    <a:pt x="1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4" name="Google Shape;1444;p20"/>
            <p:cNvGrpSpPr/>
            <p:nvPr/>
          </p:nvGrpSpPr>
          <p:grpSpPr>
            <a:xfrm>
              <a:off x="3371595" y="954980"/>
              <a:ext cx="636139" cy="640562"/>
              <a:chOff x="3371595" y="954980"/>
              <a:chExt cx="636139" cy="640562"/>
            </a:xfrm>
          </p:grpSpPr>
          <p:sp>
            <p:nvSpPr>
              <p:cNvPr id="1445" name="Google Shape;1445;p20"/>
              <p:cNvSpPr/>
              <p:nvPr/>
            </p:nvSpPr>
            <p:spPr>
              <a:xfrm>
                <a:off x="3525945" y="1350365"/>
                <a:ext cx="152460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30" extrusionOk="0">
                    <a:moveTo>
                      <a:pt x="575" y="0"/>
                    </a:moveTo>
                    <a:cubicBezTo>
                      <a:pt x="250" y="0"/>
                      <a:pt x="1" y="354"/>
                      <a:pt x="168" y="676"/>
                    </a:cubicBezTo>
                    <a:cubicBezTo>
                      <a:pt x="257" y="847"/>
                      <a:pt x="420" y="929"/>
                      <a:pt x="582" y="929"/>
                    </a:cubicBezTo>
                    <a:cubicBezTo>
                      <a:pt x="770" y="929"/>
                      <a:pt x="957" y="818"/>
                      <a:pt x="1026" y="605"/>
                    </a:cubicBezTo>
                    <a:cubicBezTo>
                      <a:pt x="1104" y="364"/>
                      <a:pt x="969" y="102"/>
                      <a:pt x="721" y="24"/>
                    </a:cubicBezTo>
                    <a:cubicBezTo>
                      <a:pt x="671" y="8"/>
                      <a:pt x="622" y="0"/>
                      <a:pt x="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0"/>
              <p:cNvSpPr/>
              <p:nvPr/>
            </p:nvSpPr>
            <p:spPr>
              <a:xfrm>
                <a:off x="3681129" y="1285587"/>
                <a:ext cx="151631" cy="128569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31" extrusionOk="0">
                    <a:moveTo>
                      <a:pt x="569" y="1"/>
                    </a:moveTo>
                    <a:cubicBezTo>
                      <a:pt x="245" y="1"/>
                      <a:pt x="1" y="355"/>
                      <a:pt x="161" y="677"/>
                    </a:cubicBezTo>
                    <a:cubicBezTo>
                      <a:pt x="250" y="848"/>
                      <a:pt x="413" y="930"/>
                      <a:pt x="576" y="930"/>
                    </a:cubicBezTo>
                    <a:cubicBezTo>
                      <a:pt x="764" y="930"/>
                      <a:pt x="951" y="819"/>
                      <a:pt x="1019" y="606"/>
                    </a:cubicBezTo>
                    <a:cubicBezTo>
                      <a:pt x="1097" y="365"/>
                      <a:pt x="963" y="103"/>
                      <a:pt x="715" y="25"/>
                    </a:cubicBezTo>
                    <a:cubicBezTo>
                      <a:pt x="665" y="8"/>
                      <a:pt x="616" y="1"/>
                      <a:pt x="5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0"/>
              <p:cNvSpPr/>
              <p:nvPr/>
            </p:nvSpPr>
            <p:spPr>
              <a:xfrm>
                <a:off x="3488220" y="1024360"/>
                <a:ext cx="152460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30" extrusionOk="0">
                    <a:moveTo>
                      <a:pt x="575" y="0"/>
                    </a:moveTo>
                    <a:cubicBezTo>
                      <a:pt x="250" y="0"/>
                      <a:pt x="1" y="355"/>
                      <a:pt x="168" y="677"/>
                    </a:cubicBezTo>
                    <a:cubicBezTo>
                      <a:pt x="257" y="847"/>
                      <a:pt x="420" y="930"/>
                      <a:pt x="582" y="930"/>
                    </a:cubicBezTo>
                    <a:cubicBezTo>
                      <a:pt x="770" y="930"/>
                      <a:pt x="957" y="819"/>
                      <a:pt x="1026" y="606"/>
                    </a:cubicBezTo>
                    <a:cubicBezTo>
                      <a:pt x="1104" y="365"/>
                      <a:pt x="969" y="102"/>
                      <a:pt x="721" y="24"/>
                    </a:cubicBezTo>
                    <a:cubicBezTo>
                      <a:pt x="671" y="8"/>
                      <a:pt x="622" y="0"/>
                      <a:pt x="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0"/>
              <p:cNvSpPr/>
              <p:nvPr/>
            </p:nvSpPr>
            <p:spPr>
              <a:xfrm>
                <a:off x="3856241" y="1024361"/>
                <a:ext cx="151493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0" extrusionOk="0">
                    <a:moveTo>
                      <a:pt x="572" y="0"/>
                    </a:moveTo>
                    <a:cubicBezTo>
                      <a:pt x="243" y="0"/>
                      <a:pt x="0" y="354"/>
                      <a:pt x="167" y="676"/>
                    </a:cubicBezTo>
                    <a:cubicBezTo>
                      <a:pt x="252" y="847"/>
                      <a:pt x="414" y="929"/>
                      <a:pt x="575" y="929"/>
                    </a:cubicBezTo>
                    <a:cubicBezTo>
                      <a:pt x="762" y="929"/>
                      <a:pt x="949" y="818"/>
                      <a:pt x="1018" y="605"/>
                    </a:cubicBezTo>
                    <a:cubicBezTo>
                      <a:pt x="1096" y="364"/>
                      <a:pt x="961" y="102"/>
                      <a:pt x="720" y="24"/>
                    </a:cubicBezTo>
                    <a:cubicBezTo>
                      <a:pt x="670" y="8"/>
                      <a:pt x="620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0"/>
              <p:cNvSpPr/>
              <p:nvPr/>
            </p:nvSpPr>
            <p:spPr>
              <a:xfrm>
                <a:off x="3838220" y="1199125"/>
                <a:ext cx="151493" cy="12774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25" extrusionOk="0">
                    <a:moveTo>
                      <a:pt x="573" y="1"/>
                    </a:moveTo>
                    <a:cubicBezTo>
                      <a:pt x="244" y="1"/>
                      <a:pt x="1" y="355"/>
                      <a:pt x="168" y="677"/>
                    </a:cubicBezTo>
                    <a:cubicBezTo>
                      <a:pt x="256" y="844"/>
                      <a:pt x="418" y="925"/>
                      <a:pt x="578" y="925"/>
                    </a:cubicBezTo>
                    <a:cubicBezTo>
                      <a:pt x="765" y="925"/>
                      <a:pt x="950" y="815"/>
                      <a:pt x="1019" y="606"/>
                    </a:cubicBezTo>
                    <a:cubicBezTo>
                      <a:pt x="1097" y="358"/>
                      <a:pt x="962" y="95"/>
                      <a:pt x="721" y="24"/>
                    </a:cubicBezTo>
                    <a:cubicBezTo>
                      <a:pt x="671" y="8"/>
                      <a:pt x="621" y="1"/>
                      <a:pt x="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0"/>
              <p:cNvSpPr/>
              <p:nvPr/>
            </p:nvSpPr>
            <p:spPr>
              <a:xfrm>
                <a:off x="3745777" y="1467388"/>
                <a:ext cx="151493" cy="128154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28" extrusionOk="0">
                    <a:moveTo>
                      <a:pt x="572" y="1"/>
                    </a:moveTo>
                    <a:cubicBezTo>
                      <a:pt x="243" y="1"/>
                      <a:pt x="0" y="355"/>
                      <a:pt x="167" y="677"/>
                    </a:cubicBezTo>
                    <a:cubicBezTo>
                      <a:pt x="252" y="847"/>
                      <a:pt x="412" y="928"/>
                      <a:pt x="573" y="928"/>
                    </a:cubicBezTo>
                    <a:cubicBezTo>
                      <a:pt x="761" y="928"/>
                      <a:pt x="949" y="816"/>
                      <a:pt x="1018" y="606"/>
                    </a:cubicBezTo>
                    <a:cubicBezTo>
                      <a:pt x="1096" y="358"/>
                      <a:pt x="961" y="102"/>
                      <a:pt x="720" y="24"/>
                    </a:cubicBezTo>
                    <a:cubicBezTo>
                      <a:pt x="670" y="8"/>
                      <a:pt x="620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0"/>
              <p:cNvSpPr/>
              <p:nvPr/>
            </p:nvSpPr>
            <p:spPr>
              <a:xfrm>
                <a:off x="3489173" y="1187305"/>
                <a:ext cx="151631" cy="128569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31" extrusionOk="0">
                    <a:moveTo>
                      <a:pt x="574" y="1"/>
                    </a:moveTo>
                    <a:cubicBezTo>
                      <a:pt x="245" y="1"/>
                      <a:pt x="1" y="355"/>
                      <a:pt x="162" y="677"/>
                    </a:cubicBezTo>
                    <a:cubicBezTo>
                      <a:pt x="250" y="848"/>
                      <a:pt x="413" y="930"/>
                      <a:pt x="576" y="930"/>
                    </a:cubicBezTo>
                    <a:cubicBezTo>
                      <a:pt x="764" y="930"/>
                      <a:pt x="951" y="819"/>
                      <a:pt x="1020" y="606"/>
                    </a:cubicBezTo>
                    <a:cubicBezTo>
                      <a:pt x="1098" y="365"/>
                      <a:pt x="963" y="103"/>
                      <a:pt x="722" y="25"/>
                    </a:cubicBezTo>
                    <a:cubicBezTo>
                      <a:pt x="671" y="8"/>
                      <a:pt x="622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0"/>
              <p:cNvSpPr/>
              <p:nvPr/>
            </p:nvSpPr>
            <p:spPr>
              <a:xfrm>
                <a:off x="3371595" y="1387108"/>
                <a:ext cx="151631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930" extrusionOk="0">
                    <a:moveTo>
                      <a:pt x="574" y="1"/>
                    </a:moveTo>
                    <a:cubicBezTo>
                      <a:pt x="245" y="1"/>
                      <a:pt x="1" y="355"/>
                      <a:pt x="162" y="677"/>
                    </a:cubicBezTo>
                    <a:cubicBezTo>
                      <a:pt x="250" y="847"/>
                      <a:pt x="414" y="930"/>
                      <a:pt x="576" y="930"/>
                    </a:cubicBezTo>
                    <a:cubicBezTo>
                      <a:pt x="764" y="930"/>
                      <a:pt x="951" y="819"/>
                      <a:pt x="1020" y="606"/>
                    </a:cubicBezTo>
                    <a:cubicBezTo>
                      <a:pt x="1098" y="358"/>
                      <a:pt x="963" y="102"/>
                      <a:pt x="722" y="24"/>
                    </a:cubicBezTo>
                    <a:cubicBezTo>
                      <a:pt x="671" y="8"/>
                      <a:pt x="622" y="1"/>
                      <a:pt x="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0"/>
              <p:cNvSpPr/>
              <p:nvPr/>
            </p:nvSpPr>
            <p:spPr>
              <a:xfrm>
                <a:off x="3695905" y="1104172"/>
                <a:ext cx="152460" cy="128154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28" extrusionOk="0">
                    <a:moveTo>
                      <a:pt x="575" y="0"/>
                    </a:moveTo>
                    <a:cubicBezTo>
                      <a:pt x="250" y="0"/>
                      <a:pt x="1" y="354"/>
                      <a:pt x="168" y="676"/>
                    </a:cubicBezTo>
                    <a:cubicBezTo>
                      <a:pt x="256" y="846"/>
                      <a:pt x="418" y="927"/>
                      <a:pt x="579" y="927"/>
                    </a:cubicBezTo>
                    <a:cubicBezTo>
                      <a:pt x="767" y="927"/>
                      <a:pt x="954" y="816"/>
                      <a:pt x="1019" y="605"/>
                    </a:cubicBezTo>
                    <a:cubicBezTo>
                      <a:pt x="1104" y="364"/>
                      <a:pt x="969" y="102"/>
                      <a:pt x="721" y="24"/>
                    </a:cubicBezTo>
                    <a:cubicBezTo>
                      <a:pt x="671" y="8"/>
                      <a:pt x="622" y="0"/>
                      <a:pt x="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0"/>
              <p:cNvSpPr/>
              <p:nvPr/>
            </p:nvSpPr>
            <p:spPr>
              <a:xfrm>
                <a:off x="3654614" y="954980"/>
                <a:ext cx="151493" cy="128431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30" extrusionOk="0">
                    <a:moveTo>
                      <a:pt x="572" y="0"/>
                    </a:moveTo>
                    <a:cubicBezTo>
                      <a:pt x="244" y="0"/>
                      <a:pt x="0" y="354"/>
                      <a:pt x="167" y="676"/>
                    </a:cubicBezTo>
                    <a:cubicBezTo>
                      <a:pt x="256" y="847"/>
                      <a:pt x="418" y="929"/>
                      <a:pt x="578" y="929"/>
                    </a:cubicBezTo>
                    <a:cubicBezTo>
                      <a:pt x="765" y="929"/>
                      <a:pt x="950" y="818"/>
                      <a:pt x="1018" y="605"/>
                    </a:cubicBezTo>
                    <a:cubicBezTo>
                      <a:pt x="1096" y="364"/>
                      <a:pt x="961" y="102"/>
                      <a:pt x="720" y="24"/>
                    </a:cubicBezTo>
                    <a:cubicBezTo>
                      <a:pt x="670" y="8"/>
                      <a:pt x="620" y="0"/>
                      <a:pt x="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5" name="Google Shape;1455;p20"/>
            <p:cNvSpPr/>
            <p:nvPr/>
          </p:nvSpPr>
          <p:spPr>
            <a:xfrm>
              <a:off x="4947896" y="918295"/>
              <a:ext cx="717002" cy="838390"/>
            </a:xfrm>
            <a:custGeom>
              <a:avLst/>
              <a:gdLst/>
              <a:ahLst/>
              <a:cxnLst/>
              <a:rect l="l" t="t" r="r" b="b"/>
              <a:pathLst>
                <a:path w="5192" h="6071" extrusionOk="0">
                  <a:moveTo>
                    <a:pt x="3707" y="1"/>
                  </a:moveTo>
                  <a:cubicBezTo>
                    <a:pt x="3692" y="1"/>
                    <a:pt x="3677" y="3"/>
                    <a:pt x="3660" y="8"/>
                  </a:cubicBezTo>
                  <a:cubicBezTo>
                    <a:pt x="2532" y="335"/>
                    <a:pt x="1398" y="696"/>
                    <a:pt x="256" y="973"/>
                  </a:cubicBezTo>
                  <a:cubicBezTo>
                    <a:pt x="93" y="1015"/>
                    <a:pt x="1" y="1008"/>
                    <a:pt x="43" y="1185"/>
                  </a:cubicBezTo>
                  <a:cubicBezTo>
                    <a:pt x="50" y="1242"/>
                    <a:pt x="65" y="1292"/>
                    <a:pt x="79" y="1341"/>
                  </a:cubicBezTo>
                  <a:cubicBezTo>
                    <a:pt x="100" y="1427"/>
                    <a:pt x="121" y="1512"/>
                    <a:pt x="143" y="1590"/>
                  </a:cubicBezTo>
                  <a:cubicBezTo>
                    <a:pt x="221" y="1930"/>
                    <a:pt x="313" y="2270"/>
                    <a:pt x="398" y="2611"/>
                  </a:cubicBezTo>
                  <a:cubicBezTo>
                    <a:pt x="525" y="3107"/>
                    <a:pt x="660" y="3610"/>
                    <a:pt x="802" y="4107"/>
                  </a:cubicBezTo>
                  <a:lnTo>
                    <a:pt x="873" y="4348"/>
                  </a:lnTo>
                  <a:lnTo>
                    <a:pt x="873" y="4362"/>
                  </a:lnTo>
                  <a:cubicBezTo>
                    <a:pt x="894" y="4440"/>
                    <a:pt x="915" y="4525"/>
                    <a:pt x="944" y="4610"/>
                  </a:cubicBezTo>
                  <a:cubicBezTo>
                    <a:pt x="1029" y="4929"/>
                    <a:pt x="1128" y="5248"/>
                    <a:pt x="1227" y="5568"/>
                  </a:cubicBezTo>
                  <a:cubicBezTo>
                    <a:pt x="1263" y="5674"/>
                    <a:pt x="1305" y="5773"/>
                    <a:pt x="1355" y="5865"/>
                  </a:cubicBezTo>
                  <a:cubicBezTo>
                    <a:pt x="1376" y="5922"/>
                    <a:pt x="1412" y="5972"/>
                    <a:pt x="1447" y="6021"/>
                  </a:cubicBezTo>
                  <a:lnTo>
                    <a:pt x="1461" y="6028"/>
                  </a:lnTo>
                  <a:lnTo>
                    <a:pt x="1476" y="6043"/>
                  </a:lnTo>
                  <a:lnTo>
                    <a:pt x="1483" y="6050"/>
                  </a:lnTo>
                  <a:lnTo>
                    <a:pt x="1490" y="6050"/>
                  </a:lnTo>
                  <a:lnTo>
                    <a:pt x="1504" y="6057"/>
                  </a:lnTo>
                  <a:lnTo>
                    <a:pt x="1518" y="6064"/>
                  </a:lnTo>
                  <a:cubicBezTo>
                    <a:pt x="1537" y="6069"/>
                    <a:pt x="1557" y="6071"/>
                    <a:pt x="1575" y="6071"/>
                  </a:cubicBezTo>
                  <a:cubicBezTo>
                    <a:pt x="1640" y="6071"/>
                    <a:pt x="1701" y="6044"/>
                    <a:pt x="1745" y="6000"/>
                  </a:cubicBezTo>
                  <a:cubicBezTo>
                    <a:pt x="1837" y="5922"/>
                    <a:pt x="1929" y="5837"/>
                    <a:pt x="2015" y="5752"/>
                  </a:cubicBezTo>
                  <a:cubicBezTo>
                    <a:pt x="2199" y="5568"/>
                    <a:pt x="2376" y="5376"/>
                    <a:pt x="2546" y="5185"/>
                  </a:cubicBezTo>
                  <a:cubicBezTo>
                    <a:pt x="2631" y="5078"/>
                    <a:pt x="2724" y="4972"/>
                    <a:pt x="2809" y="4866"/>
                  </a:cubicBezTo>
                  <a:cubicBezTo>
                    <a:pt x="2894" y="4766"/>
                    <a:pt x="2972" y="4653"/>
                    <a:pt x="3043" y="4546"/>
                  </a:cubicBezTo>
                  <a:cubicBezTo>
                    <a:pt x="3163" y="4603"/>
                    <a:pt x="3284" y="4653"/>
                    <a:pt x="3404" y="4688"/>
                  </a:cubicBezTo>
                  <a:cubicBezTo>
                    <a:pt x="3539" y="4738"/>
                    <a:pt x="3667" y="4780"/>
                    <a:pt x="3794" y="4823"/>
                  </a:cubicBezTo>
                  <a:cubicBezTo>
                    <a:pt x="4042" y="4901"/>
                    <a:pt x="4298" y="4965"/>
                    <a:pt x="4546" y="5029"/>
                  </a:cubicBezTo>
                  <a:cubicBezTo>
                    <a:pt x="4666" y="5057"/>
                    <a:pt x="4787" y="5078"/>
                    <a:pt x="4900" y="5100"/>
                  </a:cubicBezTo>
                  <a:cubicBezTo>
                    <a:pt x="4917" y="5102"/>
                    <a:pt x="4935" y="5104"/>
                    <a:pt x="4951" y="5104"/>
                  </a:cubicBezTo>
                  <a:cubicBezTo>
                    <a:pt x="5018" y="5104"/>
                    <a:pt x="5082" y="5081"/>
                    <a:pt x="5127" y="5036"/>
                  </a:cubicBezTo>
                  <a:cubicBezTo>
                    <a:pt x="5177" y="4951"/>
                    <a:pt x="5191" y="4858"/>
                    <a:pt x="5177" y="4766"/>
                  </a:cubicBezTo>
                  <a:cubicBezTo>
                    <a:pt x="5163" y="4653"/>
                    <a:pt x="5149" y="4546"/>
                    <a:pt x="5120" y="4440"/>
                  </a:cubicBezTo>
                  <a:cubicBezTo>
                    <a:pt x="5000" y="3951"/>
                    <a:pt x="4851" y="3462"/>
                    <a:pt x="4716" y="2972"/>
                  </a:cubicBezTo>
                  <a:cubicBezTo>
                    <a:pt x="4581" y="2483"/>
                    <a:pt x="4425" y="1994"/>
                    <a:pt x="4269" y="1497"/>
                  </a:cubicBezTo>
                  <a:cubicBezTo>
                    <a:pt x="4248" y="1434"/>
                    <a:pt x="4220" y="1363"/>
                    <a:pt x="4198" y="1292"/>
                  </a:cubicBezTo>
                  <a:cubicBezTo>
                    <a:pt x="4113" y="1008"/>
                    <a:pt x="4021" y="725"/>
                    <a:pt x="3936" y="441"/>
                  </a:cubicBezTo>
                  <a:cubicBezTo>
                    <a:pt x="3897" y="317"/>
                    <a:pt x="3876" y="1"/>
                    <a:pt x="3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0"/>
            <p:cNvSpPr/>
            <p:nvPr/>
          </p:nvSpPr>
          <p:spPr>
            <a:xfrm>
              <a:off x="4947896" y="1030981"/>
              <a:ext cx="120559" cy="144174"/>
            </a:xfrm>
            <a:custGeom>
              <a:avLst/>
              <a:gdLst/>
              <a:ahLst/>
              <a:cxnLst/>
              <a:rect l="l" t="t" r="r" b="b"/>
              <a:pathLst>
                <a:path w="873" h="1044" extrusionOk="0">
                  <a:moveTo>
                    <a:pt x="873" y="1"/>
                  </a:moveTo>
                  <a:cubicBezTo>
                    <a:pt x="667" y="50"/>
                    <a:pt x="455" y="107"/>
                    <a:pt x="249" y="157"/>
                  </a:cubicBezTo>
                  <a:cubicBezTo>
                    <a:pt x="93" y="199"/>
                    <a:pt x="1" y="192"/>
                    <a:pt x="36" y="369"/>
                  </a:cubicBezTo>
                  <a:cubicBezTo>
                    <a:pt x="50" y="419"/>
                    <a:pt x="65" y="476"/>
                    <a:pt x="72" y="525"/>
                  </a:cubicBezTo>
                  <a:cubicBezTo>
                    <a:pt x="93" y="611"/>
                    <a:pt x="114" y="696"/>
                    <a:pt x="143" y="774"/>
                  </a:cubicBezTo>
                  <a:cubicBezTo>
                    <a:pt x="164" y="859"/>
                    <a:pt x="178" y="951"/>
                    <a:pt x="199" y="1043"/>
                  </a:cubicBezTo>
                  <a:cubicBezTo>
                    <a:pt x="440" y="788"/>
                    <a:pt x="639" y="504"/>
                    <a:pt x="788" y="185"/>
                  </a:cubicBezTo>
                  <a:cubicBezTo>
                    <a:pt x="809" y="135"/>
                    <a:pt x="830" y="86"/>
                    <a:pt x="852" y="36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0"/>
            <p:cNvSpPr/>
            <p:nvPr/>
          </p:nvSpPr>
          <p:spPr>
            <a:xfrm>
              <a:off x="4992915" y="968286"/>
              <a:ext cx="295943" cy="384049"/>
            </a:xfrm>
            <a:custGeom>
              <a:avLst/>
              <a:gdLst/>
              <a:ahLst/>
              <a:cxnLst/>
              <a:rect l="l" t="t" r="r" b="b"/>
              <a:pathLst>
                <a:path w="2143" h="2781" extrusionOk="0">
                  <a:moveTo>
                    <a:pt x="2142" y="1"/>
                  </a:moveTo>
                  <a:lnTo>
                    <a:pt x="2142" y="1"/>
                  </a:lnTo>
                  <a:cubicBezTo>
                    <a:pt x="1788" y="100"/>
                    <a:pt x="1433" y="207"/>
                    <a:pt x="1079" y="306"/>
                  </a:cubicBezTo>
                  <a:cubicBezTo>
                    <a:pt x="873" y="958"/>
                    <a:pt x="504" y="1540"/>
                    <a:pt x="1" y="2008"/>
                  </a:cubicBezTo>
                  <a:cubicBezTo>
                    <a:pt x="22" y="2086"/>
                    <a:pt x="43" y="2164"/>
                    <a:pt x="65" y="2249"/>
                  </a:cubicBezTo>
                  <a:cubicBezTo>
                    <a:pt x="107" y="2426"/>
                    <a:pt x="150" y="2603"/>
                    <a:pt x="199" y="2780"/>
                  </a:cubicBezTo>
                  <a:cubicBezTo>
                    <a:pt x="256" y="2731"/>
                    <a:pt x="313" y="2681"/>
                    <a:pt x="370" y="2632"/>
                  </a:cubicBezTo>
                  <a:cubicBezTo>
                    <a:pt x="604" y="2426"/>
                    <a:pt x="816" y="2213"/>
                    <a:pt x="1022" y="1979"/>
                  </a:cubicBezTo>
                  <a:cubicBezTo>
                    <a:pt x="1228" y="1752"/>
                    <a:pt x="1419" y="1504"/>
                    <a:pt x="1582" y="1249"/>
                  </a:cubicBezTo>
                  <a:cubicBezTo>
                    <a:pt x="1674" y="1114"/>
                    <a:pt x="1752" y="972"/>
                    <a:pt x="1823" y="831"/>
                  </a:cubicBezTo>
                  <a:cubicBezTo>
                    <a:pt x="1859" y="760"/>
                    <a:pt x="1894" y="689"/>
                    <a:pt x="1930" y="618"/>
                  </a:cubicBezTo>
                  <a:cubicBezTo>
                    <a:pt x="1944" y="582"/>
                    <a:pt x="1958" y="547"/>
                    <a:pt x="1972" y="511"/>
                  </a:cubicBezTo>
                  <a:lnTo>
                    <a:pt x="1993" y="455"/>
                  </a:lnTo>
                  <a:cubicBezTo>
                    <a:pt x="1993" y="455"/>
                    <a:pt x="2008" y="433"/>
                    <a:pt x="2008" y="426"/>
                  </a:cubicBezTo>
                  <a:cubicBezTo>
                    <a:pt x="2064" y="285"/>
                    <a:pt x="2107" y="143"/>
                    <a:pt x="2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0"/>
            <p:cNvSpPr/>
            <p:nvPr/>
          </p:nvSpPr>
          <p:spPr>
            <a:xfrm>
              <a:off x="5095798" y="1100581"/>
              <a:ext cx="491765" cy="624891"/>
            </a:xfrm>
            <a:custGeom>
              <a:avLst/>
              <a:gdLst/>
              <a:ahLst/>
              <a:cxnLst/>
              <a:rect l="l" t="t" r="r" b="b"/>
              <a:pathLst>
                <a:path w="3561" h="4525" extrusionOk="0">
                  <a:moveTo>
                    <a:pt x="3135" y="0"/>
                  </a:moveTo>
                  <a:cubicBezTo>
                    <a:pt x="2823" y="823"/>
                    <a:pt x="2369" y="1581"/>
                    <a:pt x="1787" y="2248"/>
                  </a:cubicBezTo>
                  <a:cubicBezTo>
                    <a:pt x="1497" y="2574"/>
                    <a:pt x="1185" y="2879"/>
                    <a:pt x="851" y="3156"/>
                  </a:cubicBezTo>
                  <a:cubicBezTo>
                    <a:pt x="589" y="3382"/>
                    <a:pt x="305" y="3581"/>
                    <a:pt x="0" y="3744"/>
                  </a:cubicBezTo>
                  <a:cubicBezTo>
                    <a:pt x="50" y="3914"/>
                    <a:pt x="107" y="4077"/>
                    <a:pt x="156" y="4248"/>
                  </a:cubicBezTo>
                  <a:cubicBezTo>
                    <a:pt x="192" y="4340"/>
                    <a:pt x="227" y="4432"/>
                    <a:pt x="270" y="4524"/>
                  </a:cubicBezTo>
                  <a:cubicBezTo>
                    <a:pt x="539" y="4418"/>
                    <a:pt x="802" y="4283"/>
                    <a:pt x="1050" y="4134"/>
                  </a:cubicBezTo>
                  <a:cubicBezTo>
                    <a:pt x="1234" y="4021"/>
                    <a:pt x="1404" y="3893"/>
                    <a:pt x="1575" y="3758"/>
                  </a:cubicBezTo>
                  <a:cubicBezTo>
                    <a:pt x="1631" y="3694"/>
                    <a:pt x="1688" y="3624"/>
                    <a:pt x="1738" y="3553"/>
                  </a:cubicBezTo>
                  <a:cubicBezTo>
                    <a:pt x="1830" y="3453"/>
                    <a:pt x="1908" y="3347"/>
                    <a:pt x="1972" y="3234"/>
                  </a:cubicBezTo>
                  <a:cubicBezTo>
                    <a:pt x="2021" y="3255"/>
                    <a:pt x="2064" y="3276"/>
                    <a:pt x="2106" y="3297"/>
                  </a:cubicBezTo>
                  <a:cubicBezTo>
                    <a:pt x="2376" y="3042"/>
                    <a:pt x="2617" y="2773"/>
                    <a:pt x="2844" y="2482"/>
                  </a:cubicBezTo>
                  <a:cubicBezTo>
                    <a:pt x="2872" y="2439"/>
                    <a:pt x="2901" y="2404"/>
                    <a:pt x="2929" y="2361"/>
                  </a:cubicBezTo>
                  <a:lnTo>
                    <a:pt x="2971" y="2312"/>
                  </a:lnTo>
                  <a:lnTo>
                    <a:pt x="2993" y="2283"/>
                  </a:lnTo>
                  <a:cubicBezTo>
                    <a:pt x="3049" y="2198"/>
                    <a:pt x="3106" y="2120"/>
                    <a:pt x="3163" y="2035"/>
                  </a:cubicBezTo>
                  <a:cubicBezTo>
                    <a:pt x="3269" y="1865"/>
                    <a:pt x="3376" y="1695"/>
                    <a:pt x="3468" y="1518"/>
                  </a:cubicBezTo>
                  <a:cubicBezTo>
                    <a:pt x="3503" y="1468"/>
                    <a:pt x="3532" y="1411"/>
                    <a:pt x="3560" y="1362"/>
                  </a:cubicBezTo>
                  <a:cubicBezTo>
                    <a:pt x="3439" y="965"/>
                    <a:pt x="3319" y="567"/>
                    <a:pt x="3191" y="177"/>
                  </a:cubicBezTo>
                  <a:cubicBezTo>
                    <a:pt x="3177" y="121"/>
                    <a:pt x="3156" y="57"/>
                    <a:pt x="3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0"/>
            <p:cNvSpPr/>
            <p:nvPr/>
          </p:nvSpPr>
          <p:spPr>
            <a:xfrm>
              <a:off x="5453194" y="1373734"/>
              <a:ext cx="212670" cy="250923"/>
            </a:xfrm>
            <a:custGeom>
              <a:avLst/>
              <a:gdLst/>
              <a:ahLst/>
              <a:cxnLst/>
              <a:rect l="l" t="t" r="r" b="b"/>
              <a:pathLst>
                <a:path w="1540" h="1817" extrusionOk="0">
                  <a:moveTo>
                    <a:pt x="1156" y="0"/>
                  </a:moveTo>
                  <a:cubicBezTo>
                    <a:pt x="830" y="539"/>
                    <a:pt x="440" y="1036"/>
                    <a:pt x="1" y="1490"/>
                  </a:cubicBezTo>
                  <a:lnTo>
                    <a:pt x="150" y="1539"/>
                  </a:lnTo>
                  <a:cubicBezTo>
                    <a:pt x="391" y="1610"/>
                    <a:pt x="646" y="1681"/>
                    <a:pt x="901" y="1738"/>
                  </a:cubicBezTo>
                  <a:cubicBezTo>
                    <a:pt x="1015" y="1773"/>
                    <a:pt x="1135" y="1794"/>
                    <a:pt x="1256" y="1809"/>
                  </a:cubicBezTo>
                  <a:cubicBezTo>
                    <a:pt x="1275" y="1814"/>
                    <a:pt x="1295" y="1817"/>
                    <a:pt x="1315" y="1817"/>
                  </a:cubicBezTo>
                  <a:cubicBezTo>
                    <a:pt x="1374" y="1817"/>
                    <a:pt x="1433" y="1793"/>
                    <a:pt x="1475" y="1745"/>
                  </a:cubicBezTo>
                  <a:cubicBezTo>
                    <a:pt x="1525" y="1667"/>
                    <a:pt x="1539" y="1568"/>
                    <a:pt x="1525" y="1475"/>
                  </a:cubicBezTo>
                  <a:cubicBezTo>
                    <a:pt x="1511" y="1369"/>
                    <a:pt x="1497" y="1263"/>
                    <a:pt x="1468" y="1156"/>
                  </a:cubicBezTo>
                  <a:cubicBezTo>
                    <a:pt x="1369" y="766"/>
                    <a:pt x="1263" y="383"/>
                    <a:pt x="1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0"/>
            <p:cNvSpPr/>
            <p:nvPr/>
          </p:nvSpPr>
          <p:spPr>
            <a:xfrm>
              <a:off x="5039040" y="918572"/>
              <a:ext cx="457379" cy="638425"/>
            </a:xfrm>
            <a:custGeom>
              <a:avLst/>
              <a:gdLst/>
              <a:ahLst/>
              <a:cxnLst/>
              <a:rect l="l" t="t" r="r" b="b"/>
              <a:pathLst>
                <a:path w="3312" h="4623" extrusionOk="0">
                  <a:moveTo>
                    <a:pt x="3043" y="0"/>
                  </a:moveTo>
                  <a:cubicBezTo>
                    <a:pt x="3030" y="0"/>
                    <a:pt x="3015" y="2"/>
                    <a:pt x="3000" y="6"/>
                  </a:cubicBezTo>
                  <a:lnTo>
                    <a:pt x="2305" y="212"/>
                  </a:lnTo>
                  <a:cubicBezTo>
                    <a:pt x="2255" y="496"/>
                    <a:pt x="2170" y="779"/>
                    <a:pt x="2064" y="1049"/>
                  </a:cubicBezTo>
                  <a:cubicBezTo>
                    <a:pt x="1794" y="1673"/>
                    <a:pt x="1418" y="2247"/>
                    <a:pt x="943" y="2743"/>
                  </a:cubicBezTo>
                  <a:cubicBezTo>
                    <a:pt x="723" y="2985"/>
                    <a:pt x="489" y="3211"/>
                    <a:pt x="234" y="3424"/>
                  </a:cubicBezTo>
                  <a:cubicBezTo>
                    <a:pt x="163" y="3488"/>
                    <a:pt x="85" y="3552"/>
                    <a:pt x="0" y="3616"/>
                  </a:cubicBezTo>
                  <a:cubicBezTo>
                    <a:pt x="50" y="3779"/>
                    <a:pt x="92" y="3942"/>
                    <a:pt x="142" y="4105"/>
                  </a:cubicBezTo>
                  <a:lnTo>
                    <a:pt x="213" y="4353"/>
                  </a:lnTo>
                  <a:lnTo>
                    <a:pt x="213" y="4360"/>
                  </a:lnTo>
                  <a:cubicBezTo>
                    <a:pt x="234" y="4445"/>
                    <a:pt x="255" y="4530"/>
                    <a:pt x="277" y="4608"/>
                  </a:cubicBezTo>
                  <a:lnTo>
                    <a:pt x="277" y="4622"/>
                  </a:lnTo>
                  <a:cubicBezTo>
                    <a:pt x="575" y="4445"/>
                    <a:pt x="851" y="4240"/>
                    <a:pt x="1106" y="4013"/>
                  </a:cubicBezTo>
                  <a:cubicBezTo>
                    <a:pt x="1418" y="3743"/>
                    <a:pt x="1709" y="3445"/>
                    <a:pt x="1979" y="3126"/>
                  </a:cubicBezTo>
                  <a:cubicBezTo>
                    <a:pt x="2241" y="2814"/>
                    <a:pt x="2475" y="2474"/>
                    <a:pt x="2681" y="2119"/>
                  </a:cubicBezTo>
                  <a:cubicBezTo>
                    <a:pt x="2886" y="1765"/>
                    <a:pt x="3049" y="1389"/>
                    <a:pt x="3184" y="1006"/>
                  </a:cubicBezTo>
                  <a:cubicBezTo>
                    <a:pt x="3234" y="857"/>
                    <a:pt x="3276" y="715"/>
                    <a:pt x="3312" y="567"/>
                  </a:cubicBezTo>
                  <a:cubicBezTo>
                    <a:pt x="3304" y="524"/>
                    <a:pt x="3290" y="481"/>
                    <a:pt x="3276" y="439"/>
                  </a:cubicBezTo>
                  <a:cubicBezTo>
                    <a:pt x="3237" y="314"/>
                    <a:pt x="3216" y="0"/>
                    <a:pt x="3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20"/>
          <p:cNvGrpSpPr/>
          <p:nvPr/>
        </p:nvGrpSpPr>
        <p:grpSpPr>
          <a:xfrm>
            <a:off x="597326" y="4045247"/>
            <a:ext cx="611335" cy="1096113"/>
            <a:chOff x="597326" y="4045247"/>
            <a:chExt cx="611335" cy="1096113"/>
          </a:xfrm>
        </p:grpSpPr>
        <p:sp>
          <p:nvSpPr>
            <p:cNvPr id="1462" name="Google Shape;1462;p20"/>
            <p:cNvSpPr/>
            <p:nvPr/>
          </p:nvSpPr>
          <p:spPr>
            <a:xfrm rot="1016968">
              <a:off x="743378" y="4068689"/>
              <a:ext cx="317157" cy="1049230"/>
            </a:xfrm>
            <a:custGeom>
              <a:avLst/>
              <a:gdLst/>
              <a:ahLst/>
              <a:cxnLst/>
              <a:rect l="l" t="t" r="r" b="b"/>
              <a:pathLst>
                <a:path w="6057" h="20038" extrusionOk="0">
                  <a:moveTo>
                    <a:pt x="4274" y="1"/>
                  </a:moveTo>
                  <a:cubicBezTo>
                    <a:pt x="4259" y="1"/>
                    <a:pt x="4243" y="2"/>
                    <a:pt x="4227" y="6"/>
                  </a:cubicBezTo>
                  <a:lnTo>
                    <a:pt x="4212" y="6"/>
                  </a:lnTo>
                  <a:cubicBezTo>
                    <a:pt x="4198" y="6"/>
                    <a:pt x="4184" y="13"/>
                    <a:pt x="4170" y="13"/>
                  </a:cubicBezTo>
                  <a:lnTo>
                    <a:pt x="4156" y="20"/>
                  </a:lnTo>
                  <a:lnTo>
                    <a:pt x="4120" y="41"/>
                  </a:lnTo>
                  <a:lnTo>
                    <a:pt x="4106" y="49"/>
                  </a:lnTo>
                  <a:lnTo>
                    <a:pt x="4092" y="63"/>
                  </a:lnTo>
                  <a:lnTo>
                    <a:pt x="4078" y="77"/>
                  </a:lnTo>
                  <a:lnTo>
                    <a:pt x="4064" y="84"/>
                  </a:lnTo>
                  <a:lnTo>
                    <a:pt x="4049" y="98"/>
                  </a:lnTo>
                  <a:lnTo>
                    <a:pt x="4035" y="105"/>
                  </a:lnTo>
                  <a:lnTo>
                    <a:pt x="4021" y="119"/>
                  </a:lnTo>
                  <a:lnTo>
                    <a:pt x="4007" y="127"/>
                  </a:lnTo>
                  <a:lnTo>
                    <a:pt x="4000" y="141"/>
                  </a:lnTo>
                  <a:cubicBezTo>
                    <a:pt x="3681" y="467"/>
                    <a:pt x="3354" y="793"/>
                    <a:pt x="3050" y="1133"/>
                  </a:cubicBezTo>
                  <a:cubicBezTo>
                    <a:pt x="2723" y="1488"/>
                    <a:pt x="2411" y="1850"/>
                    <a:pt x="2106" y="2218"/>
                  </a:cubicBezTo>
                  <a:cubicBezTo>
                    <a:pt x="1986" y="2360"/>
                    <a:pt x="1872" y="2502"/>
                    <a:pt x="1752" y="2644"/>
                  </a:cubicBezTo>
                  <a:cubicBezTo>
                    <a:pt x="1660" y="2757"/>
                    <a:pt x="1575" y="2871"/>
                    <a:pt x="1490" y="2984"/>
                  </a:cubicBezTo>
                  <a:cubicBezTo>
                    <a:pt x="1397" y="3083"/>
                    <a:pt x="1326" y="3204"/>
                    <a:pt x="1270" y="3324"/>
                  </a:cubicBezTo>
                  <a:cubicBezTo>
                    <a:pt x="1192" y="3537"/>
                    <a:pt x="1192" y="3771"/>
                    <a:pt x="1270" y="3984"/>
                  </a:cubicBezTo>
                  <a:cubicBezTo>
                    <a:pt x="1319" y="4147"/>
                    <a:pt x="1397" y="4303"/>
                    <a:pt x="1511" y="4438"/>
                  </a:cubicBezTo>
                  <a:cubicBezTo>
                    <a:pt x="1454" y="4707"/>
                    <a:pt x="1412" y="4984"/>
                    <a:pt x="1362" y="5260"/>
                  </a:cubicBezTo>
                  <a:cubicBezTo>
                    <a:pt x="1312" y="5551"/>
                    <a:pt x="1263" y="5849"/>
                    <a:pt x="1213" y="6139"/>
                  </a:cubicBezTo>
                  <a:cubicBezTo>
                    <a:pt x="1121" y="6714"/>
                    <a:pt x="1022" y="7295"/>
                    <a:pt x="922" y="7870"/>
                  </a:cubicBezTo>
                  <a:lnTo>
                    <a:pt x="341" y="11337"/>
                  </a:lnTo>
                  <a:cubicBezTo>
                    <a:pt x="284" y="11663"/>
                    <a:pt x="227" y="11996"/>
                    <a:pt x="171" y="12323"/>
                  </a:cubicBezTo>
                  <a:cubicBezTo>
                    <a:pt x="121" y="12642"/>
                    <a:pt x="43" y="12961"/>
                    <a:pt x="8" y="13280"/>
                  </a:cubicBezTo>
                  <a:cubicBezTo>
                    <a:pt x="1" y="13379"/>
                    <a:pt x="43" y="13471"/>
                    <a:pt x="128" y="13528"/>
                  </a:cubicBezTo>
                  <a:lnTo>
                    <a:pt x="199" y="13578"/>
                  </a:lnTo>
                  <a:lnTo>
                    <a:pt x="235" y="13606"/>
                  </a:lnTo>
                  <a:lnTo>
                    <a:pt x="277" y="13634"/>
                  </a:lnTo>
                  <a:lnTo>
                    <a:pt x="327" y="13663"/>
                  </a:lnTo>
                  <a:lnTo>
                    <a:pt x="355" y="13677"/>
                  </a:lnTo>
                  <a:lnTo>
                    <a:pt x="412" y="13712"/>
                  </a:lnTo>
                  <a:lnTo>
                    <a:pt x="433" y="13719"/>
                  </a:lnTo>
                  <a:lnTo>
                    <a:pt x="497" y="13755"/>
                  </a:lnTo>
                  <a:lnTo>
                    <a:pt x="511" y="13762"/>
                  </a:lnTo>
                  <a:cubicBezTo>
                    <a:pt x="532" y="13776"/>
                    <a:pt x="561" y="13790"/>
                    <a:pt x="582" y="13797"/>
                  </a:cubicBezTo>
                  <a:lnTo>
                    <a:pt x="589" y="13797"/>
                  </a:lnTo>
                  <a:lnTo>
                    <a:pt x="667" y="13833"/>
                  </a:lnTo>
                  <a:lnTo>
                    <a:pt x="752" y="13868"/>
                  </a:lnTo>
                  <a:lnTo>
                    <a:pt x="788" y="13883"/>
                  </a:lnTo>
                  <a:cubicBezTo>
                    <a:pt x="1085" y="13996"/>
                    <a:pt x="1397" y="14088"/>
                    <a:pt x="1709" y="14152"/>
                  </a:cubicBezTo>
                  <a:cubicBezTo>
                    <a:pt x="1518" y="14244"/>
                    <a:pt x="1376" y="14421"/>
                    <a:pt x="1326" y="14634"/>
                  </a:cubicBezTo>
                  <a:cubicBezTo>
                    <a:pt x="1305" y="14762"/>
                    <a:pt x="1326" y="14904"/>
                    <a:pt x="1404" y="15017"/>
                  </a:cubicBezTo>
                  <a:cubicBezTo>
                    <a:pt x="1468" y="15131"/>
                    <a:pt x="1582" y="15251"/>
                    <a:pt x="1546" y="15393"/>
                  </a:cubicBezTo>
                  <a:cubicBezTo>
                    <a:pt x="1511" y="15535"/>
                    <a:pt x="1369" y="15599"/>
                    <a:pt x="1277" y="15691"/>
                  </a:cubicBezTo>
                  <a:cubicBezTo>
                    <a:pt x="1178" y="15776"/>
                    <a:pt x="1121" y="15889"/>
                    <a:pt x="1100" y="16017"/>
                  </a:cubicBezTo>
                  <a:cubicBezTo>
                    <a:pt x="1078" y="16137"/>
                    <a:pt x="1092" y="16265"/>
                    <a:pt x="1149" y="16371"/>
                  </a:cubicBezTo>
                  <a:cubicBezTo>
                    <a:pt x="1220" y="16499"/>
                    <a:pt x="1397" y="16605"/>
                    <a:pt x="1326" y="16768"/>
                  </a:cubicBezTo>
                  <a:cubicBezTo>
                    <a:pt x="1263" y="16924"/>
                    <a:pt x="1064" y="16988"/>
                    <a:pt x="979" y="17144"/>
                  </a:cubicBezTo>
                  <a:cubicBezTo>
                    <a:pt x="929" y="17251"/>
                    <a:pt x="922" y="17414"/>
                    <a:pt x="1050" y="17463"/>
                  </a:cubicBezTo>
                  <a:cubicBezTo>
                    <a:pt x="1053" y="17464"/>
                    <a:pt x="1056" y="17465"/>
                    <a:pt x="1058" y="17465"/>
                  </a:cubicBezTo>
                  <a:cubicBezTo>
                    <a:pt x="1076" y="17465"/>
                    <a:pt x="1091" y="17446"/>
                    <a:pt x="1078" y="17428"/>
                  </a:cubicBezTo>
                  <a:cubicBezTo>
                    <a:pt x="993" y="17300"/>
                    <a:pt x="1071" y="17166"/>
                    <a:pt x="1170" y="17073"/>
                  </a:cubicBezTo>
                  <a:cubicBezTo>
                    <a:pt x="1270" y="16988"/>
                    <a:pt x="1383" y="16903"/>
                    <a:pt x="1426" y="16776"/>
                  </a:cubicBezTo>
                  <a:cubicBezTo>
                    <a:pt x="1454" y="16655"/>
                    <a:pt x="1419" y="16534"/>
                    <a:pt x="1334" y="16456"/>
                  </a:cubicBezTo>
                  <a:cubicBezTo>
                    <a:pt x="1241" y="16364"/>
                    <a:pt x="1192" y="16244"/>
                    <a:pt x="1185" y="16109"/>
                  </a:cubicBezTo>
                  <a:cubicBezTo>
                    <a:pt x="1185" y="15981"/>
                    <a:pt x="1241" y="15854"/>
                    <a:pt x="1334" y="15769"/>
                  </a:cubicBezTo>
                  <a:cubicBezTo>
                    <a:pt x="1426" y="15698"/>
                    <a:pt x="1518" y="15613"/>
                    <a:pt x="1596" y="15521"/>
                  </a:cubicBezTo>
                  <a:cubicBezTo>
                    <a:pt x="1752" y="15287"/>
                    <a:pt x="1532" y="15102"/>
                    <a:pt x="1447" y="14904"/>
                  </a:cubicBezTo>
                  <a:cubicBezTo>
                    <a:pt x="1383" y="14748"/>
                    <a:pt x="1412" y="14570"/>
                    <a:pt x="1511" y="14436"/>
                  </a:cubicBezTo>
                  <a:cubicBezTo>
                    <a:pt x="1610" y="14329"/>
                    <a:pt x="1738" y="14237"/>
                    <a:pt x="1872" y="14187"/>
                  </a:cubicBezTo>
                  <a:cubicBezTo>
                    <a:pt x="2135" y="14230"/>
                    <a:pt x="2397" y="14258"/>
                    <a:pt x="2660" y="14258"/>
                  </a:cubicBezTo>
                  <a:lnTo>
                    <a:pt x="2957" y="14258"/>
                  </a:lnTo>
                  <a:cubicBezTo>
                    <a:pt x="3028" y="14258"/>
                    <a:pt x="3099" y="14258"/>
                    <a:pt x="3163" y="14251"/>
                  </a:cubicBezTo>
                  <a:lnTo>
                    <a:pt x="3163" y="14251"/>
                  </a:lnTo>
                  <a:cubicBezTo>
                    <a:pt x="3135" y="14429"/>
                    <a:pt x="3106" y="14606"/>
                    <a:pt x="3078" y="14783"/>
                  </a:cubicBezTo>
                  <a:cubicBezTo>
                    <a:pt x="3050" y="14925"/>
                    <a:pt x="3028" y="15067"/>
                    <a:pt x="3000" y="15216"/>
                  </a:cubicBezTo>
                  <a:lnTo>
                    <a:pt x="2950" y="15499"/>
                  </a:lnTo>
                  <a:lnTo>
                    <a:pt x="2950" y="15535"/>
                  </a:lnTo>
                  <a:cubicBezTo>
                    <a:pt x="2943" y="15577"/>
                    <a:pt x="2936" y="15620"/>
                    <a:pt x="2929" y="15662"/>
                  </a:cubicBezTo>
                  <a:cubicBezTo>
                    <a:pt x="2830" y="16237"/>
                    <a:pt x="2730" y="16811"/>
                    <a:pt x="2638" y="17385"/>
                  </a:cubicBezTo>
                  <a:cubicBezTo>
                    <a:pt x="2553" y="17882"/>
                    <a:pt x="2468" y="18371"/>
                    <a:pt x="2383" y="18867"/>
                  </a:cubicBezTo>
                  <a:cubicBezTo>
                    <a:pt x="2355" y="19045"/>
                    <a:pt x="2326" y="19222"/>
                    <a:pt x="2298" y="19399"/>
                  </a:cubicBezTo>
                  <a:lnTo>
                    <a:pt x="2255" y="19661"/>
                  </a:lnTo>
                  <a:cubicBezTo>
                    <a:pt x="2241" y="19747"/>
                    <a:pt x="2206" y="19832"/>
                    <a:pt x="2255" y="19910"/>
                  </a:cubicBezTo>
                  <a:cubicBezTo>
                    <a:pt x="2262" y="19931"/>
                    <a:pt x="2284" y="19952"/>
                    <a:pt x="2305" y="19966"/>
                  </a:cubicBezTo>
                  <a:cubicBezTo>
                    <a:pt x="2305" y="19966"/>
                    <a:pt x="2312" y="19973"/>
                    <a:pt x="2319" y="19973"/>
                  </a:cubicBezTo>
                  <a:cubicBezTo>
                    <a:pt x="2362" y="20002"/>
                    <a:pt x="2411" y="20023"/>
                    <a:pt x="2468" y="20030"/>
                  </a:cubicBezTo>
                  <a:cubicBezTo>
                    <a:pt x="2484" y="20035"/>
                    <a:pt x="2501" y="20037"/>
                    <a:pt x="2517" y="20037"/>
                  </a:cubicBezTo>
                  <a:cubicBezTo>
                    <a:pt x="2570" y="20037"/>
                    <a:pt x="2621" y="20012"/>
                    <a:pt x="2660" y="19973"/>
                  </a:cubicBezTo>
                  <a:cubicBezTo>
                    <a:pt x="2695" y="19924"/>
                    <a:pt x="2709" y="19874"/>
                    <a:pt x="2709" y="19817"/>
                  </a:cubicBezTo>
                  <a:lnTo>
                    <a:pt x="2773" y="19442"/>
                  </a:lnTo>
                  <a:lnTo>
                    <a:pt x="3305" y="16272"/>
                  </a:lnTo>
                  <a:lnTo>
                    <a:pt x="3354" y="15967"/>
                  </a:lnTo>
                  <a:cubicBezTo>
                    <a:pt x="3411" y="15641"/>
                    <a:pt x="3468" y="15315"/>
                    <a:pt x="3518" y="14989"/>
                  </a:cubicBezTo>
                  <a:cubicBezTo>
                    <a:pt x="3567" y="14712"/>
                    <a:pt x="3617" y="14436"/>
                    <a:pt x="3652" y="14159"/>
                  </a:cubicBezTo>
                  <a:lnTo>
                    <a:pt x="3681" y="14152"/>
                  </a:lnTo>
                  <a:cubicBezTo>
                    <a:pt x="3759" y="14131"/>
                    <a:pt x="3815" y="14088"/>
                    <a:pt x="3858" y="14024"/>
                  </a:cubicBezTo>
                  <a:cubicBezTo>
                    <a:pt x="3886" y="13961"/>
                    <a:pt x="3908" y="13883"/>
                    <a:pt x="3915" y="13812"/>
                  </a:cubicBezTo>
                  <a:cubicBezTo>
                    <a:pt x="3943" y="13649"/>
                    <a:pt x="3971" y="13485"/>
                    <a:pt x="4000" y="13322"/>
                  </a:cubicBezTo>
                  <a:lnTo>
                    <a:pt x="4120" y="12628"/>
                  </a:lnTo>
                  <a:cubicBezTo>
                    <a:pt x="4127" y="12628"/>
                    <a:pt x="4127" y="12620"/>
                    <a:pt x="4120" y="12620"/>
                  </a:cubicBezTo>
                  <a:cubicBezTo>
                    <a:pt x="4142" y="12528"/>
                    <a:pt x="4156" y="12429"/>
                    <a:pt x="4170" y="12337"/>
                  </a:cubicBezTo>
                  <a:cubicBezTo>
                    <a:pt x="4191" y="12230"/>
                    <a:pt x="4212" y="12124"/>
                    <a:pt x="4234" y="12011"/>
                  </a:cubicBezTo>
                  <a:lnTo>
                    <a:pt x="4843" y="8550"/>
                  </a:lnTo>
                  <a:cubicBezTo>
                    <a:pt x="4943" y="7969"/>
                    <a:pt x="5042" y="7395"/>
                    <a:pt x="5148" y="6820"/>
                  </a:cubicBezTo>
                  <a:cubicBezTo>
                    <a:pt x="5198" y="6529"/>
                    <a:pt x="5248" y="6239"/>
                    <a:pt x="5304" y="5941"/>
                  </a:cubicBezTo>
                  <a:cubicBezTo>
                    <a:pt x="5347" y="5664"/>
                    <a:pt x="5404" y="5395"/>
                    <a:pt x="5439" y="5111"/>
                  </a:cubicBezTo>
                  <a:cubicBezTo>
                    <a:pt x="5588" y="5040"/>
                    <a:pt x="5723" y="4927"/>
                    <a:pt x="5829" y="4799"/>
                  </a:cubicBezTo>
                  <a:cubicBezTo>
                    <a:pt x="5978" y="4622"/>
                    <a:pt x="6056" y="4409"/>
                    <a:pt x="6056" y="4182"/>
                  </a:cubicBezTo>
                  <a:cubicBezTo>
                    <a:pt x="6042" y="4048"/>
                    <a:pt x="6013" y="3913"/>
                    <a:pt x="5964" y="3785"/>
                  </a:cubicBezTo>
                  <a:cubicBezTo>
                    <a:pt x="5921" y="3651"/>
                    <a:pt x="5872" y="3516"/>
                    <a:pt x="5822" y="3381"/>
                  </a:cubicBezTo>
                  <a:cubicBezTo>
                    <a:pt x="5666" y="2927"/>
                    <a:pt x="5496" y="2474"/>
                    <a:pt x="5319" y="2027"/>
                  </a:cubicBezTo>
                  <a:cubicBezTo>
                    <a:pt x="5297" y="1963"/>
                    <a:pt x="5276" y="1906"/>
                    <a:pt x="5248" y="1850"/>
                  </a:cubicBezTo>
                  <a:cubicBezTo>
                    <a:pt x="5241" y="1835"/>
                    <a:pt x="5241" y="1821"/>
                    <a:pt x="5233" y="1807"/>
                  </a:cubicBezTo>
                  <a:lnTo>
                    <a:pt x="5170" y="1665"/>
                  </a:lnTo>
                  <a:lnTo>
                    <a:pt x="5163" y="1637"/>
                  </a:lnTo>
                  <a:lnTo>
                    <a:pt x="5092" y="1474"/>
                  </a:lnTo>
                  <a:lnTo>
                    <a:pt x="5092" y="1467"/>
                  </a:lnTo>
                  <a:cubicBezTo>
                    <a:pt x="4978" y="1204"/>
                    <a:pt x="4865" y="949"/>
                    <a:pt x="4744" y="687"/>
                  </a:cubicBezTo>
                  <a:cubicBezTo>
                    <a:pt x="4687" y="566"/>
                    <a:pt x="4638" y="446"/>
                    <a:pt x="4581" y="325"/>
                  </a:cubicBezTo>
                  <a:cubicBezTo>
                    <a:pt x="4546" y="219"/>
                    <a:pt x="4482" y="127"/>
                    <a:pt x="4404" y="49"/>
                  </a:cubicBezTo>
                  <a:cubicBezTo>
                    <a:pt x="4367" y="17"/>
                    <a:pt x="4321" y="1"/>
                    <a:pt x="4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0"/>
            <p:cNvSpPr/>
            <p:nvPr/>
          </p:nvSpPr>
          <p:spPr>
            <a:xfrm rot="1016968">
              <a:off x="750856" y="4793233"/>
              <a:ext cx="76187" cy="307260"/>
            </a:xfrm>
            <a:custGeom>
              <a:avLst/>
              <a:gdLst/>
              <a:ahLst/>
              <a:cxnLst/>
              <a:rect l="l" t="t" r="r" b="b"/>
              <a:pathLst>
                <a:path w="1455" h="5868" extrusionOk="0">
                  <a:moveTo>
                    <a:pt x="1433" y="0"/>
                  </a:moveTo>
                  <a:cubicBezTo>
                    <a:pt x="1369" y="7"/>
                    <a:pt x="1305" y="22"/>
                    <a:pt x="1242" y="36"/>
                  </a:cubicBezTo>
                  <a:lnTo>
                    <a:pt x="1050" y="71"/>
                  </a:lnTo>
                  <a:cubicBezTo>
                    <a:pt x="1015" y="78"/>
                    <a:pt x="986" y="92"/>
                    <a:pt x="951" y="92"/>
                  </a:cubicBezTo>
                  <a:cubicBezTo>
                    <a:pt x="923" y="263"/>
                    <a:pt x="894" y="440"/>
                    <a:pt x="866" y="610"/>
                  </a:cubicBezTo>
                  <a:cubicBezTo>
                    <a:pt x="837" y="752"/>
                    <a:pt x="816" y="901"/>
                    <a:pt x="795" y="1043"/>
                  </a:cubicBezTo>
                  <a:lnTo>
                    <a:pt x="745" y="1326"/>
                  </a:lnTo>
                  <a:lnTo>
                    <a:pt x="738" y="1362"/>
                  </a:lnTo>
                  <a:cubicBezTo>
                    <a:pt x="731" y="1404"/>
                    <a:pt x="724" y="1447"/>
                    <a:pt x="717" y="1489"/>
                  </a:cubicBezTo>
                  <a:cubicBezTo>
                    <a:pt x="618" y="2064"/>
                    <a:pt x="518" y="2638"/>
                    <a:pt x="426" y="3219"/>
                  </a:cubicBezTo>
                  <a:cubicBezTo>
                    <a:pt x="341" y="3709"/>
                    <a:pt x="256" y="4198"/>
                    <a:pt x="178" y="4694"/>
                  </a:cubicBezTo>
                  <a:cubicBezTo>
                    <a:pt x="143" y="4872"/>
                    <a:pt x="114" y="5049"/>
                    <a:pt x="86" y="5226"/>
                  </a:cubicBezTo>
                  <a:lnTo>
                    <a:pt x="43" y="5488"/>
                  </a:lnTo>
                  <a:cubicBezTo>
                    <a:pt x="29" y="5574"/>
                    <a:pt x="1" y="5666"/>
                    <a:pt x="43" y="5737"/>
                  </a:cubicBezTo>
                  <a:cubicBezTo>
                    <a:pt x="57" y="5758"/>
                    <a:pt x="72" y="5779"/>
                    <a:pt x="93" y="5793"/>
                  </a:cubicBezTo>
                  <a:cubicBezTo>
                    <a:pt x="100" y="5793"/>
                    <a:pt x="100" y="5800"/>
                    <a:pt x="107" y="5800"/>
                  </a:cubicBezTo>
                  <a:cubicBezTo>
                    <a:pt x="150" y="5836"/>
                    <a:pt x="206" y="5850"/>
                    <a:pt x="256" y="5864"/>
                  </a:cubicBezTo>
                  <a:cubicBezTo>
                    <a:pt x="268" y="5867"/>
                    <a:pt x="281" y="5868"/>
                    <a:pt x="294" y="5868"/>
                  </a:cubicBezTo>
                  <a:cubicBezTo>
                    <a:pt x="353" y="5868"/>
                    <a:pt x="414" y="5841"/>
                    <a:pt x="455" y="5800"/>
                  </a:cubicBezTo>
                  <a:cubicBezTo>
                    <a:pt x="483" y="5751"/>
                    <a:pt x="497" y="5701"/>
                    <a:pt x="497" y="5644"/>
                  </a:cubicBezTo>
                  <a:lnTo>
                    <a:pt x="568" y="5276"/>
                  </a:lnTo>
                  <a:lnTo>
                    <a:pt x="1100" y="2099"/>
                  </a:lnTo>
                  <a:lnTo>
                    <a:pt x="1149" y="1801"/>
                  </a:lnTo>
                  <a:cubicBezTo>
                    <a:pt x="1206" y="1475"/>
                    <a:pt x="1263" y="1142"/>
                    <a:pt x="1320" y="816"/>
                  </a:cubicBezTo>
                  <a:cubicBezTo>
                    <a:pt x="1362" y="546"/>
                    <a:pt x="1412" y="27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4" name="Google Shape;1464;p20"/>
            <p:cNvGrpSpPr/>
            <p:nvPr/>
          </p:nvGrpSpPr>
          <p:grpSpPr>
            <a:xfrm>
              <a:off x="736455" y="4328999"/>
              <a:ext cx="318366" cy="446803"/>
              <a:chOff x="736455" y="4328999"/>
              <a:chExt cx="318366" cy="446803"/>
            </a:xfrm>
          </p:grpSpPr>
          <p:sp>
            <p:nvSpPr>
              <p:cNvPr id="1465" name="Google Shape;1465;p20"/>
              <p:cNvSpPr/>
              <p:nvPr/>
            </p:nvSpPr>
            <p:spPr>
              <a:xfrm rot="1016968">
                <a:off x="981750" y="4410605"/>
                <a:ext cx="65400" cy="6236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191" extrusionOk="0">
                    <a:moveTo>
                      <a:pt x="906" y="0"/>
                    </a:moveTo>
                    <a:cubicBezTo>
                      <a:pt x="896" y="0"/>
                      <a:pt x="887" y="2"/>
                      <a:pt x="880" y="6"/>
                    </a:cubicBezTo>
                    <a:cubicBezTo>
                      <a:pt x="838" y="20"/>
                      <a:pt x="802" y="41"/>
                      <a:pt x="767" y="55"/>
                    </a:cubicBezTo>
                    <a:cubicBezTo>
                      <a:pt x="696" y="98"/>
                      <a:pt x="632" y="147"/>
                      <a:pt x="575" y="197"/>
                    </a:cubicBezTo>
                    <a:cubicBezTo>
                      <a:pt x="554" y="169"/>
                      <a:pt x="533" y="147"/>
                      <a:pt x="511" y="126"/>
                    </a:cubicBezTo>
                    <a:cubicBezTo>
                      <a:pt x="476" y="105"/>
                      <a:pt x="448" y="76"/>
                      <a:pt x="412" y="62"/>
                    </a:cubicBezTo>
                    <a:cubicBezTo>
                      <a:pt x="371" y="37"/>
                      <a:pt x="319" y="3"/>
                      <a:pt x="269" y="3"/>
                    </a:cubicBezTo>
                    <a:cubicBezTo>
                      <a:pt x="250" y="3"/>
                      <a:pt x="231" y="8"/>
                      <a:pt x="214" y="20"/>
                    </a:cubicBezTo>
                    <a:cubicBezTo>
                      <a:pt x="192" y="34"/>
                      <a:pt x="185" y="62"/>
                      <a:pt x="185" y="91"/>
                    </a:cubicBezTo>
                    <a:cubicBezTo>
                      <a:pt x="185" y="126"/>
                      <a:pt x="185" y="169"/>
                      <a:pt x="192" y="204"/>
                    </a:cubicBezTo>
                    <a:cubicBezTo>
                      <a:pt x="206" y="247"/>
                      <a:pt x="214" y="289"/>
                      <a:pt x="221" y="325"/>
                    </a:cubicBezTo>
                    <a:lnTo>
                      <a:pt x="242" y="396"/>
                    </a:lnTo>
                    <a:cubicBezTo>
                      <a:pt x="249" y="417"/>
                      <a:pt x="249" y="438"/>
                      <a:pt x="263" y="452"/>
                    </a:cubicBezTo>
                    <a:cubicBezTo>
                      <a:pt x="249" y="459"/>
                      <a:pt x="242" y="466"/>
                      <a:pt x="242" y="474"/>
                    </a:cubicBezTo>
                    <a:cubicBezTo>
                      <a:pt x="185" y="516"/>
                      <a:pt x="136" y="573"/>
                      <a:pt x="86" y="630"/>
                    </a:cubicBezTo>
                    <a:cubicBezTo>
                      <a:pt x="51" y="665"/>
                      <a:pt x="1" y="722"/>
                      <a:pt x="8" y="778"/>
                    </a:cubicBezTo>
                    <a:cubicBezTo>
                      <a:pt x="8" y="786"/>
                      <a:pt x="8" y="786"/>
                      <a:pt x="8" y="786"/>
                    </a:cubicBezTo>
                    <a:cubicBezTo>
                      <a:pt x="8" y="786"/>
                      <a:pt x="8" y="793"/>
                      <a:pt x="8" y="793"/>
                    </a:cubicBezTo>
                    <a:cubicBezTo>
                      <a:pt x="8" y="793"/>
                      <a:pt x="8" y="800"/>
                      <a:pt x="8" y="800"/>
                    </a:cubicBezTo>
                    <a:cubicBezTo>
                      <a:pt x="22" y="821"/>
                      <a:pt x="43" y="842"/>
                      <a:pt x="72" y="842"/>
                    </a:cubicBezTo>
                    <a:cubicBezTo>
                      <a:pt x="114" y="856"/>
                      <a:pt x="157" y="856"/>
                      <a:pt x="199" y="864"/>
                    </a:cubicBezTo>
                    <a:cubicBezTo>
                      <a:pt x="242" y="871"/>
                      <a:pt x="284" y="871"/>
                      <a:pt x="327" y="878"/>
                    </a:cubicBezTo>
                    <a:lnTo>
                      <a:pt x="419" y="878"/>
                    </a:lnTo>
                    <a:cubicBezTo>
                      <a:pt x="419" y="885"/>
                      <a:pt x="426" y="899"/>
                      <a:pt x="433" y="906"/>
                    </a:cubicBezTo>
                    <a:lnTo>
                      <a:pt x="462" y="956"/>
                    </a:lnTo>
                    <a:cubicBezTo>
                      <a:pt x="483" y="991"/>
                      <a:pt x="504" y="1027"/>
                      <a:pt x="526" y="1062"/>
                    </a:cubicBezTo>
                    <a:cubicBezTo>
                      <a:pt x="546" y="1096"/>
                      <a:pt x="600" y="1190"/>
                      <a:pt x="661" y="1190"/>
                    </a:cubicBezTo>
                    <a:cubicBezTo>
                      <a:pt x="663" y="1190"/>
                      <a:pt x="665" y="1190"/>
                      <a:pt x="667" y="1190"/>
                    </a:cubicBezTo>
                    <a:cubicBezTo>
                      <a:pt x="731" y="1190"/>
                      <a:pt x="760" y="1112"/>
                      <a:pt x="781" y="1055"/>
                    </a:cubicBezTo>
                    <a:lnTo>
                      <a:pt x="788" y="1027"/>
                    </a:lnTo>
                    <a:cubicBezTo>
                      <a:pt x="795" y="991"/>
                      <a:pt x="802" y="963"/>
                      <a:pt x="809" y="934"/>
                    </a:cubicBezTo>
                    <a:lnTo>
                      <a:pt x="823" y="878"/>
                    </a:lnTo>
                    <a:cubicBezTo>
                      <a:pt x="823" y="871"/>
                      <a:pt x="823" y="864"/>
                      <a:pt x="823" y="856"/>
                    </a:cubicBezTo>
                    <a:cubicBezTo>
                      <a:pt x="852" y="856"/>
                      <a:pt x="887" y="856"/>
                      <a:pt x="923" y="849"/>
                    </a:cubicBezTo>
                    <a:lnTo>
                      <a:pt x="1057" y="821"/>
                    </a:lnTo>
                    <a:cubicBezTo>
                      <a:pt x="1121" y="807"/>
                      <a:pt x="1220" y="786"/>
                      <a:pt x="1249" y="722"/>
                    </a:cubicBezTo>
                    <a:lnTo>
                      <a:pt x="1249" y="715"/>
                    </a:lnTo>
                    <a:lnTo>
                      <a:pt x="1249" y="708"/>
                    </a:lnTo>
                    <a:lnTo>
                      <a:pt x="1249" y="686"/>
                    </a:lnTo>
                    <a:cubicBezTo>
                      <a:pt x="1249" y="686"/>
                      <a:pt x="1249" y="686"/>
                      <a:pt x="1249" y="679"/>
                    </a:cubicBezTo>
                    <a:cubicBezTo>
                      <a:pt x="1220" y="651"/>
                      <a:pt x="1185" y="630"/>
                      <a:pt x="1150" y="608"/>
                    </a:cubicBezTo>
                    <a:lnTo>
                      <a:pt x="1029" y="537"/>
                    </a:lnTo>
                    <a:cubicBezTo>
                      <a:pt x="994" y="516"/>
                      <a:pt x="958" y="488"/>
                      <a:pt x="916" y="466"/>
                    </a:cubicBezTo>
                    <a:cubicBezTo>
                      <a:pt x="916" y="459"/>
                      <a:pt x="923" y="452"/>
                      <a:pt x="923" y="445"/>
                    </a:cubicBezTo>
                    <a:cubicBezTo>
                      <a:pt x="923" y="445"/>
                      <a:pt x="923" y="438"/>
                      <a:pt x="923" y="431"/>
                    </a:cubicBezTo>
                    <a:lnTo>
                      <a:pt x="923" y="424"/>
                    </a:lnTo>
                    <a:cubicBezTo>
                      <a:pt x="930" y="403"/>
                      <a:pt x="930" y="381"/>
                      <a:pt x="937" y="360"/>
                    </a:cubicBezTo>
                    <a:lnTo>
                      <a:pt x="965" y="225"/>
                    </a:lnTo>
                    <a:cubicBezTo>
                      <a:pt x="979" y="169"/>
                      <a:pt x="1015" y="69"/>
                      <a:pt x="958" y="20"/>
                    </a:cubicBezTo>
                    <a:cubicBezTo>
                      <a:pt x="958" y="13"/>
                      <a:pt x="958" y="13"/>
                      <a:pt x="951" y="13"/>
                    </a:cubicBezTo>
                    <a:cubicBezTo>
                      <a:pt x="944" y="6"/>
                      <a:pt x="937" y="6"/>
                      <a:pt x="937" y="6"/>
                    </a:cubicBezTo>
                    <a:cubicBezTo>
                      <a:pt x="926" y="2"/>
                      <a:pt x="916" y="0"/>
                      <a:pt x="9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 rot="1016968">
                <a:off x="744124" y="4705261"/>
                <a:ext cx="65400" cy="6236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191" extrusionOk="0">
                    <a:moveTo>
                      <a:pt x="904" y="1"/>
                    </a:moveTo>
                    <a:cubicBezTo>
                      <a:pt x="895" y="1"/>
                      <a:pt x="887" y="2"/>
                      <a:pt x="879" y="6"/>
                    </a:cubicBezTo>
                    <a:cubicBezTo>
                      <a:pt x="837" y="20"/>
                      <a:pt x="801" y="41"/>
                      <a:pt x="766" y="63"/>
                    </a:cubicBezTo>
                    <a:cubicBezTo>
                      <a:pt x="695" y="98"/>
                      <a:pt x="631" y="148"/>
                      <a:pt x="575" y="197"/>
                    </a:cubicBezTo>
                    <a:cubicBezTo>
                      <a:pt x="553" y="176"/>
                      <a:pt x="532" y="148"/>
                      <a:pt x="504" y="134"/>
                    </a:cubicBezTo>
                    <a:cubicBezTo>
                      <a:pt x="475" y="105"/>
                      <a:pt x="447" y="84"/>
                      <a:pt x="411" y="63"/>
                    </a:cubicBezTo>
                    <a:cubicBezTo>
                      <a:pt x="370" y="37"/>
                      <a:pt x="317" y="7"/>
                      <a:pt x="266" y="7"/>
                    </a:cubicBezTo>
                    <a:cubicBezTo>
                      <a:pt x="248" y="7"/>
                      <a:pt x="230" y="11"/>
                      <a:pt x="213" y="20"/>
                    </a:cubicBezTo>
                    <a:cubicBezTo>
                      <a:pt x="199" y="34"/>
                      <a:pt x="185" y="63"/>
                      <a:pt x="185" y="84"/>
                    </a:cubicBezTo>
                    <a:cubicBezTo>
                      <a:pt x="185" y="126"/>
                      <a:pt x="185" y="162"/>
                      <a:pt x="192" y="204"/>
                    </a:cubicBezTo>
                    <a:cubicBezTo>
                      <a:pt x="199" y="247"/>
                      <a:pt x="213" y="282"/>
                      <a:pt x="220" y="318"/>
                    </a:cubicBezTo>
                    <a:lnTo>
                      <a:pt x="241" y="389"/>
                    </a:lnTo>
                    <a:cubicBezTo>
                      <a:pt x="241" y="410"/>
                      <a:pt x="248" y="431"/>
                      <a:pt x="255" y="453"/>
                    </a:cubicBezTo>
                    <a:cubicBezTo>
                      <a:pt x="248" y="460"/>
                      <a:pt x="241" y="460"/>
                      <a:pt x="241" y="467"/>
                    </a:cubicBezTo>
                    <a:cubicBezTo>
                      <a:pt x="185" y="516"/>
                      <a:pt x="135" y="566"/>
                      <a:pt x="85" y="623"/>
                    </a:cubicBezTo>
                    <a:cubicBezTo>
                      <a:pt x="50" y="665"/>
                      <a:pt x="0" y="722"/>
                      <a:pt x="7" y="779"/>
                    </a:cubicBezTo>
                    <a:cubicBezTo>
                      <a:pt x="7" y="779"/>
                      <a:pt x="7" y="779"/>
                      <a:pt x="7" y="786"/>
                    </a:cubicBezTo>
                    <a:lnTo>
                      <a:pt x="7" y="793"/>
                    </a:lnTo>
                    <a:cubicBezTo>
                      <a:pt x="21" y="821"/>
                      <a:pt x="43" y="836"/>
                      <a:pt x="71" y="836"/>
                    </a:cubicBezTo>
                    <a:cubicBezTo>
                      <a:pt x="114" y="850"/>
                      <a:pt x="156" y="857"/>
                      <a:pt x="199" y="857"/>
                    </a:cubicBezTo>
                    <a:cubicBezTo>
                      <a:pt x="241" y="864"/>
                      <a:pt x="284" y="871"/>
                      <a:pt x="326" y="871"/>
                    </a:cubicBezTo>
                    <a:lnTo>
                      <a:pt x="419" y="871"/>
                    </a:lnTo>
                    <a:cubicBezTo>
                      <a:pt x="419" y="885"/>
                      <a:pt x="426" y="892"/>
                      <a:pt x="433" y="899"/>
                    </a:cubicBezTo>
                    <a:cubicBezTo>
                      <a:pt x="440" y="921"/>
                      <a:pt x="447" y="935"/>
                      <a:pt x="461" y="956"/>
                    </a:cubicBezTo>
                    <a:cubicBezTo>
                      <a:pt x="482" y="992"/>
                      <a:pt x="504" y="1027"/>
                      <a:pt x="525" y="1055"/>
                    </a:cubicBezTo>
                    <a:cubicBezTo>
                      <a:pt x="546" y="1091"/>
                      <a:pt x="603" y="1190"/>
                      <a:pt x="667" y="1190"/>
                    </a:cubicBezTo>
                    <a:cubicBezTo>
                      <a:pt x="731" y="1183"/>
                      <a:pt x="759" y="1098"/>
                      <a:pt x="773" y="1048"/>
                    </a:cubicBezTo>
                    <a:lnTo>
                      <a:pt x="787" y="1020"/>
                    </a:lnTo>
                    <a:cubicBezTo>
                      <a:pt x="787" y="984"/>
                      <a:pt x="801" y="956"/>
                      <a:pt x="809" y="928"/>
                    </a:cubicBezTo>
                    <a:lnTo>
                      <a:pt x="823" y="871"/>
                    </a:lnTo>
                    <a:cubicBezTo>
                      <a:pt x="823" y="864"/>
                      <a:pt x="823" y="857"/>
                      <a:pt x="823" y="850"/>
                    </a:cubicBezTo>
                    <a:cubicBezTo>
                      <a:pt x="851" y="850"/>
                      <a:pt x="887" y="850"/>
                      <a:pt x="922" y="843"/>
                    </a:cubicBezTo>
                    <a:lnTo>
                      <a:pt x="1050" y="814"/>
                    </a:lnTo>
                    <a:cubicBezTo>
                      <a:pt x="1121" y="800"/>
                      <a:pt x="1213" y="779"/>
                      <a:pt x="1248" y="715"/>
                    </a:cubicBezTo>
                    <a:lnTo>
                      <a:pt x="1248" y="708"/>
                    </a:lnTo>
                    <a:lnTo>
                      <a:pt x="1248" y="687"/>
                    </a:lnTo>
                    <a:cubicBezTo>
                      <a:pt x="1220" y="651"/>
                      <a:pt x="1184" y="630"/>
                      <a:pt x="1149" y="609"/>
                    </a:cubicBezTo>
                    <a:lnTo>
                      <a:pt x="1028" y="538"/>
                    </a:lnTo>
                    <a:cubicBezTo>
                      <a:pt x="993" y="516"/>
                      <a:pt x="950" y="488"/>
                      <a:pt x="915" y="467"/>
                    </a:cubicBezTo>
                    <a:cubicBezTo>
                      <a:pt x="915" y="460"/>
                      <a:pt x="915" y="453"/>
                      <a:pt x="922" y="453"/>
                    </a:cubicBezTo>
                    <a:cubicBezTo>
                      <a:pt x="922" y="446"/>
                      <a:pt x="922" y="438"/>
                      <a:pt x="922" y="438"/>
                    </a:cubicBezTo>
                    <a:lnTo>
                      <a:pt x="922" y="424"/>
                    </a:lnTo>
                    <a:cubicBezTo>
                      <a:pt x="922" y="403"/>
                      <a:pt x="929" y="382"/>
                      <a:pt x="936" y="360"/>
                    </a:cubicBezTo>
                    <a:lnTo>
                      <a:pt x="965" y="226"/>
                    </a:lnTo>
                    <a:cubicBezTo>
                      <a:pt x="979" y="169"/>
                      <a:pt x="1014" y="70"/>
                      <a:pt x="957" y="20"/>
                    </a:cubicBezTo>
                    <a:cubicBezTo>
                      <a:pt x="957" y="13"/>
                      <a:pt x="957" y="13"/>
                      <a:pt x="950" y="13"/>
                    </a:cubicBezTo>
                    <a:cubicBezTo>
                      <a:pt x="943" y="6"/>
                      <a:pt x="936" y="6"/>
                      <a:pt x="929" y="6"/>
                    </a:cubicBezTo>
                    <a:cubicBezTo>
                      <a:pt x="922" y="2"/>
                      <a:pt x="913" y="1"/>
                      <a:pt x="9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0"/>
              <p:cNvSpPr/>
              <p:nvPr/>
            </p:nvSpPr>
            <p:spPr>
              <a:xfrm rot="1016968">
                <a:off x="859086" y="4390106"/>
                <a:ext cx="64667" cy="64353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29" extrusionOk="0">
                    <a:moveTo>
                      <a:pt x="477" y="1"/>
                    </a:moveTo>
                    <a:cubicBezTo>
                      <a:pt x="472" y="1"/>
                      <a:pt x="467" y="1"/>
                      <a:pt x="461" y="2"/>
                    </a:cubicBezTo>
                    <a:lnTo>
                      <a:pt x="447" y="2"/>
                    </a:lnTo>
                    <a:cubicBezTo>
                      <a:pt x="440" y="2"/>
                      <a:pt x="440" y="9"/>
                      <a:pt x="433" y="16"/>
                    </a:cubicBezTo>
                    <a:cubicBezTo>
                      <a:pt x="419" y="24"/>
                      <a:pt x="405" y="45"/>
                      <a:pt x="398" y="59"/>
                    </a:cubicBezTo>
                    <a:cubicBezTo>
                      <a:pt x="390" y="102"/>
                      <a:pt x="383" y="137"/>
                      <a:pt x="376" y="180"/>
                    </a:cubicBezTo>
                    <a:cubicBezTo>
                      <a:pt x="362" y="258"/>
                      <a:pt x="362" y="336"/>
                      <a:pt x="369" y="414"/>
                    </a:cubicBezTo>
                    <a:cubicBezTo>
                      <a:pt x="334" y="414"/>
                      <a:pt x="298" y="421"/>
                      <a:pt x="270" y="428"/>
                    </a:cubicBezTo>
                    <a:cubicBezTo>
                      <a:pt x="227" y="435"/>
                      <a:pt x="192" y="449"/>
                      <a:pt x="156" y="463"/>
                    </a:cubicBezTo>
                    <a:cubicBezTo>
                      <a:pt x="100" y="484"/>
                      <a:pt x="8" y="520"/>
                      <a:pt x="0" y="591"/>
                    </a:cubicBezTo>
                    <a:cubicBezTo>
                      <a:pt x="0" y="612"/>
                      <a:pt x="8" y="640"/>
                      <a:pt x="22" y="662"/>
                    </a:cubicBezTo>
                    <a:cubicBezTo>
                      <a:pt x="50" y="683"/>
                      <a:pt x="86" y="704"/>
                      <a:pt x="121" y="726"/>
                    </a:cubicBezTo>
                    <a:cubicBezTo>
                      <a:pt x="156" y="747"/>
                      <a:pt x="192" y="761"/>
                      <a:pt x="227" y="775"/>
                    </a:cubicBezTo>
                    <a:lnTo>
                      <a:pt x="298" y="804"/>
                    </a:lnTo>
                    <a:cubicBezTo>
                      <a:pt x="312" y="811"/>
                      <a:pt x="334" y="825"/>
                      <a:pt x="355" y="832"/>
                    </a:cubicBezTo>
                    <a:cubicBezTo>
                      <a:pt x="355" y="839"/>
                      <a:pt x="355" y="846"/>
                      <a:pt x="355" y="853"/>
                    </a:cubicBezTo>
                    <a:cubicBezTo>
                      <a:pt x="362" y="924"/>
                      <a:pt x="369" y="1002"/>
                      <a:pt x="383" y="1073"/>
                    </a:cubicBezTo>
                    <a:cubicBezTo>
                      <a:pt x="390" y="1123"/>
                      <a:pt x="405" y="1201"/>
                      <a:pt x="454" y="1229"/>
                    </a:cubicBezTo>
                    <a:lnTo>
                      <a:pt x="476" y="1229"/>
                    </a:lnTo>
                    <a:cubicBezTo>
                      <a:pt x="504" y="1229"/>
                      <a:pt x="532" y="1222"/>
                      <a:pt x="554" y="1201"/>
                    </a:cubicBezTo>
                    <a:cubicBezTo>
                      <a:pt x="589" y="1172"/>
                      <a:pt x="617" y="1151"/>
                      <a:pt x="646" y="1116"/>
                    </a:cubicBezTo>
                    <a:cubicBezTo>
                      <a:pt x="674" y="1087"/>
                      <a:pt x="710" y="1052"/>
                      <a:pt x="731" y="1023"/>
                    </a:cubicBezTo>
                    <a:cubicBezTo>
                      <a:pt x="752" y="1002"/>
                      <a:pt x="773" y="981"/>
                      <a:pt x="788" y="952"/>
                    </a:cubicBezTo>
                    <a:cubicBezTo>
                      <a:pt x="802" y="960"/>
                      <a:pt x="809" y="960"/>
                      <a:pt x="823" y="960"/>
                    </a:cubicBezTo>
                    <a:lnTo>
                      <a:pt x="880" y="974"/>
                    </a:lnTo>
                    <a:cubicBezTo>
                      <a:pt x="922" y="981"/>
                      <a:pt x="965" y="981"/>
                      <a:pt x="1007" y="988"/>
                    </a:cubicBezTo>
                    <a:cubicBezTo>
                      <a:pt x="1026" y="988"/>
                      <a:pt x="1056" y="992"/>
                      <a:pt x="1087" y="992"/>
                    </a:cubicBezTo>
                    <a:cubicBezTo>
                      <a:pt x="1128" y="992"/>
                      <a:pt x="1171" y="985"/>
                      <a:pt x="1192" y="952"/>
                    </a:cubicBezTo>
                    <a:cubicBezTo>
                      <a:pt x="1234" y="903"/>
                      <a:pt x="1185" y="825"/>
                      <a:pt x="1149" y="775"/>
                    </a:cubicBezTo>
                    <a:lnTo>
                      <a:pt x="1135" y="754"/>
                    </a:lnTo>
                    <a:cubicBezTo>
                      <a:pt x="1114" y="726"/>
                      <a:pt x="1092" y="704"/>
                      <a:pt x="1071" y="676"/>
                    </a:cubicBezTo>
                    <a:cubicBezTo>
                      <a:pt x="1057" y="655"/>
                      <a:pt x="1050" y="648"/>
                      <a:pt x="1036" y="633"/>
                    </a:cubicBezTo>
                    <a:lnTo>
                      <a:pt x="1029" y="619"/>
                    </a:lnTo>
                    <a:cubicBezTo>
                      <a:pt x="1043" y="591"/>
                      <a:pt x="1064" y="562"/>
                      <a:pt x="1078" y="527"/>
                    </a:cubicBezTo>
                    <a:cubicBezTo>
                      <a:pt x="1100" y="492"/>
                      <a:pt x="1121" y="449"/>
                      <a:pt x="1142" y="414"/>
                    </a:cubicBezTo>
                    <a:cubicBezTo>
                      <a:pt x="1170" y="350"/>
                      <a:pt x="1213" y="265"/>
                      <a:pt x="1185" y="194"/>
                    </a:cubicBezTo>
                    <a:lnTo>
                      <a:pt x="1185" y="187"/>
                    </a:lnTo>
                    <a:lnTo>
                      <a:pt x="1163" y="187"/>
                    </a:lnTo>
                    <a:cubicBezTo>
                      <a:pt x="1121" y="194"/>
                      <a:pt x="1078" y="201"/>
                      <a:pt x="1043" y="222"/>
                    </a:cubicBezTo>
                    <a:lnTo>
                      <a:pt x="908" y="272"/>
                    </a:lnTo>
                    <a:cubicBezTo>
                      <a:pt x="866" y="286"/>
                      <a:pt x="823" y="300"/>
                      <a:pt x="780" y="321"/>
                    </a:cubicBezTo>
                    <a:cubicBezTo>
                      <a:pt x="780" y="314"/>
                      <a:pt x="773" y="307"/>
                      <a:pt x="773" y="300"/>
                    </a:cubicBezTo>
                    <a:cubicBezTo>
                      <a:pt x="773" y="300"/>
                      <a:pt x="766" y="293"/>
                      <a:pt x="766" y="293"/>
                    </a:cubicBezTo>
                    <a:lnTo>
                      <a:pt x="759" y="279"/>
                    </a:lnTo>
                    <a:lnTo>
                      <a:pt x="717" y="229"/>
                    </a:lnTo>
                    <a:cubicBezTo>
                      <a:pt x="688" y="194"/>
                      <a:pt x="660" y="158"/>
                      <a:pt x="624" y="123"/>
                    </a:cubicBezTo>
                    <a:cubicBezTo>
                      <a:pt x="592" y="77"/>
                      <a:pt x="541" y="1"/>
                      <a:pt x="4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0"/>
              <p:cNvSpPr/>
              <p:nvPr/>
            </p:nvSpPr>
            <p:spPr>
              <a:xfrm rot="1016968">
                <a:off x="922601" y="4476314"/>
                <a:ext cx="65034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233" extrusionOk="0">
                    <a:moveTo>
                      <a:pt x="455" y="0"/>
                    </a:moveTo>
                    <a:cubicBezTo>
                      <a:pt x="453" y="0"/>
                      <a:pt x="451" y="2"/>
                      <a:pt x="447" y="6"/>
                    </a:cubicBezTo>
                    <a:cubicBezTo>
                      <a:pt x="447" y="6"/>
                      <a:pt x="440" y="13"/>
                      <a:pt x="433" y="13"/>
                    </a:cubicBezTo>
                    <a:cubicBezTo>
                      <a:pt x="419" y="27"/>
                      <a:pt x="405" y="41"/>
                      <a:pt x="405" y="62"/>
                    </a:cubicBezTo>
                    <a:cubicBezTo>
                      <a:pt x="391" y="98"/>
                      <a:pt x="384" y="140"/>
                      <a:pt x="377" y="183"/>
                    </a:cubicBezTo>
                    <a:cubicBezTo>
                      <a:pt x="362" y="261"/>
                      <a:pt x="362" y="339"/>
                      <a:pt x="369" y="417"/>
                    </a:cubicBezTo>
                    <a:cubicBezTo>
                      <a:pt x="334" y="417"/>
                      <a:pt x="306" y="417"/>
                      <a:pt x="270" y="431"/>
                    </a:cubicBezTo>
                    <a:cubicBezTo>
                      <a:pt x="235" y="438"/>
                      <a:pt x="192" y="445"/>
                      <a:pt x="157" y="460"/>
                    </a:cubicBezTo>
                    <a:cubicBezTo>
                      <a:pt x="100" y="488"/>
                      <a:pt x="8" y="516"/>
                      <a:pt x="1" y="594"/>
                    </a:cubicBezTo>
                    <a:cubicBezTo>
                      <a:pt x="1" y="616"/>
                      <a:pt x="8" y="644"/>
                      <a:pt x="29" y="665"/>
                    </a:cubicBezTo>
                    <a:cubicBezTo>
                      <a:pt x="57" y="686"/>
                      <a:pt x="93" y="715"/>
                      <a:pt x="128" y="729"/>
                    </a:cubicBezTo>
                    <a:cubicBezTo>
                      <a:pt x="164" y="750"/>
                      <a:pt x="199" y="764"/>
                      <a:pt x="235" y="779"/>
                    </a:cubicBezTo>
                    <a:lnTo>
                      <a:pt x="306" y="807"/>
                    </a:lnTo>
                    <a:cubicBezTo>
                      <a:pt x="320" y="821"/>
                      <a:pt x="341" y="828"/>
                      <a:pt x="362" y="835"/>
                    </a:cubicBezTo>
                    <a:cubicBezTo>
                      <a:pt x="362" y="842"/>
                      <a:pt x="362" y="850"/>
                      <a:pt x="362" y="857"/>
                    </a:cubicBezTo>
                    <a:cubicBezTo>
                      <a:pt x="369" y="935"/>
                      <a:pt x="377" y="1006"/>
                      <a:pt x="391" y="1076"/>
                    </a:cubicBezTo>
                    <a:cubicBezTo>
                      <a:pt x="398" y="1126"/>
                      <a:pt x="412" y="1204"/>
                      <a:pt x="462" y="1232"/>
                    </a:cubicBezTo>
                    <a:lnTo>
                      <a:pt x="490" y="1232"/>
                    </a:lnTo>
                    <a:cubicBezTo>
                      <a:pt x="518" y="1232"/>
                      <a:pt x="547" y="1225"/>
                      <a:pt x="568" y="1204"/>
                    </a:cubicBezTo>
                    <a:cubicBezTo>
                      <a:pt x="596" y="1176"/>
                      <a:pt x="632" y="1147"/>
                      <a:pt x="653" y="1119"/>
                    </a:cubicBezTo>
                    <a:cubicBezTo>
                      <a:pt x="689" y="1091"/>
                      <a:pt x="717" y="1055"/>
                      <a:pt x="745" y="1020"/>
                    </a:cubicBezTo>
                    <a:cubicBezTo>
                      <a:pt x="767" y="998"/>
                      <a:pt x="788" y="977"/>
                      <a:pt x="802" y="956"/>
                    </a:cubicBezTo>
                    <a:cubicBezTo>
                      <a:pt x="809" y="956"/>
                      <a:pt x="823" y="963"/>
                      <a:pt x="830" y="963"/>
                    </a:cubicBezTo>
                    <a:lnTo>
                      <a:pt x="894" y="970"/>
                    </a:lnTo>
                    <a:cubicBezTo>
                      <a:pt x="937" y="977"/>
                      <a:pt x="972" y="984"/>
                      <a:pt x="1015" y="984"/>
                    </a:cubicBezTo>
                    <a:cubicBezTo>
                      <a:pt x="1033" y="987"/>
                      <a:pt x="1063" y="992"/>
                      <a:pt x="1095" y="992"/>
                    </a:cubicBezTo>
                    <a:cubicBezTo>
                      <a:pt x="1137" y="992"/>
                      <a:pt x="1182" y="984"/>
                      <a:pt x="1206" y="956"/>
                    </a:cubicBezTo>
                    <a:cubicBezTo>
                      <a:pt x="1242" y="899"/>
                      <a:pt x="1199" y="828"/>
                      <a:pt x="1164" y="779"/>
                    </a:cubicBezTo>
                    <a:cubicBezTo>
                      <a:pt x="1157" y="772"/>
                      <a:pt x="1149" y="757"/>
                      <a:pt x="1142" y="750"/>
                    </a:cubicBezTo>
                    <a:cubicBezTo>
                      <a:pt x="1121" y="729"/>
                      <a:pt x="1107" y="701"/>
                      <a:pt x="1086" y="679"/>
                    </a:cubicBezTo>
                    <a:cubicBezTo>
                      <a:pt x="1064" y="658"/>
                      <a:pt x="1057" y="651"/>
                      <a:pt x="1050" y="630"/>
                    </a:cubicBezTo>
                    <a:lnTo>
                      <a:pt x="1036" y="616"/>
                    </a:lnTo>
                    <a:cubicBezTo>
                      <a:pt x="1057" y="587"/>
                      <a:pt x="1071" y="559"/>
                      <a:pt x="1086" y="530"/>
                    </a:cubicBezTo>
                    <a:cubicBezTo>
                      <a:pt x="1114" y="488"/>
                      <a:pt x="1135" y="452"/>
                      <a:pt x="1149" y="410"/>
                    </a:cubicBezTo>
                    <a:cubicBezTo>
                      <a:pt x="1185" y="353"/>
                      <a:pt x="1227" y="261"/>
                      <a:pt x="1199" y="190"/>
                    </a:cubicBezTo>
                    <a:lnTo>
                      <a:pt x="1164" y="190"/>
                    </a:lnTo>
                    <a:cubicBezTo>
                      <a:pt x="1121" y="190"/>
                      <a:pt x="1079" y="204"/>
                      <a:pt x="1043" y="226"/>
                    </a:cubicBezTo>
                    <a:lnTo>
                      <a:pt x="915" y="268"/>
                    </a:lnTo>
                    <a:cubicBezTo>
                      <a:pt x="873" y="289"/>
                      <a:pt x="823" y="304"/>
                      <a:pt x="781" y="318"/>
                    </a:cubicBezTo>
                    <a:cubicBezTo>
                      <a:pt x="781" y="311"/>
                      <a:pt x="781" y="311"/>
                      <a:pt x="774" y="304"/>
                    </a:cubicBezTo>
                    <a:cubicBezTo>
                      <a:pt x="774" y="296"/>
                      <a:pt x="767" y="296"/>
                      <a:pt x="767" y="289"/>
                    </a:cubicBezTo>
                    <a:lnTo>
                      <a:pt x="759" y="282"/>
                    </a:lnTo>
                    <a:lnTo>
                      <a:pt x="717" y="233"/>
                    </a:lnTo>
                    <a:cubicBezTo>
                      <a:pt x="689" y="197"/>
                      <a:pt x="660" y="162"/>
                      <a:pt x="632" y="126"/>
                    </a:cubicBezTo>
                    <a:cubicBezTo>
                      <a:pt x="592" y="80"/>
                      <a:pt x="541" y="4"/>
                      <a:pt x="477" y="4"/>
                    </a:cubicBezTo>
                    <a:cubicBezTo>
                      <a:pt x="472" y="4"/>
                      <a:pt x="467" y="5"/>
                      <a:pt x="462" y="6"/>
                    </a:cubicBezTo>
                    <a:cubicBezTo>
                      <a:pt x="458" y="2"/>
                      <a:pt x="456" y="0"/>
                      <a:pt x="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0"/>
              <p:cNvSpPr/>
              <p:nvPr/>
            </p:nvSpPr>
            <p:spPr>
              <a:xfrm rot="1016968">
                <a:off x="900690" y="4569673"/>
                <a:ext cx="65400" cy="6445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1" extrusionOk="0">
                    <a:moveTo>
                      <a:pt x="476" y="0"/>
                    </a:moveTo>
                    <a:cubicBezTo>
                      <a:pt x="471" y="0"/>
                      <a:pt x="466" y="1"/>
                      <a:pt x="461" y="2"/>
                    </a:cubicBezTo>
                    <a:lnTo>
                      <a:pt x="447" y="2"/>
                    </a:lnTo>
                    <a:cubicBezTo>
                      <a:pt x="440" y="9"/>
                      <a:pt x="440" y="9"/>
                      <a:pt x="433" y="16"/>
                    </a:cubicBezTo>
                    <a:cubicBezTo>
                      <a:pt x="418" y="30"/>
                      <a:pt x="404" y="44"/>
                      <a:pt x="404" y="65"/>
                    </a:cubicBezTo>
                    <a:cubicBezTo>
                      <a:pt x="390" y="101"/>
                      <a:pt x="383" y="143"/>
                      <a:pt x="376" y="186"/>
                    </a:cubicBezTo>
                    <a:cubicBezTo>
                      <a:pt x="362" y="257"/>
                      <a:pt x="362" y="342"/>
                      <a:pt x="369" y="420"/>
                    </a:cubicBezTo>
                    <a:cubicBezTo>
                      <a:pt x="333" y="420"/>
                      <a:pt x="298" y="420"/>
                      <a:pt x="270" y="427"/>
                    </a:cubicBezTo>
                    <a:cubicBezTo>
                      <a:pt x="234" y="434"/>
                      <a:pt x="192" y="448"/>
                      <a:pt x="156" y="463"/>
                    </a:cubicBezTo>
                    <a:cubicBezTo>
                      <a:pt x="99" y="484"/>
                      <a:pt x="7" y="519"/>
                      <a:pt x="0" y="590"/>
                    </a:cubicBezTo>
                    <a:cubicBezTo>
                      <a:pt x="7" y="619"/>
                      <a:pt x="21" y="647"/>
                      <a:pt x="50" y="661"/>
                    </a:cubicBezTo>
                    <a:cubicBezTo>
                      <a:pt x="78" y="689"/>
                      <a:pt x="114" y="711"/>
                      <a:pt x="149" y="732"/>
                    </a:cubicBezTo>
                    <a:cubicBezTo>
                      <a:pt x="184" y="746"/>
                      <a:pt x="220" y="767"/>
                      <a:pt x="255" y="782"/>
                    </a:cubicBezTo>
                    <a:lnTo>
                      <a:pt x="326" y="810"/>
                    </a:lnTo>
                    <a:cubicBezTo>
                      <a:pt x="340" y="817"/>
                      <a:pt x="362" y="824"/>
                      <a:pt x="383" y="831"/>
                    </a:cubicBezTo>
                    <a:cubicBezTo>
                      <a:pt x="383" y="838"/>
                      <a:pt x="383" y="853"/>
                      <a:pt x="383" y="860"/>
                    </a:cubicBezTo>
                    <a:cubicBezTo>
                      <a:pt x="383" y="931"/>
                      <a:pt x="397" y="1001"/>
                      <a:pt x="411" y="1072"/>
                    </a:cubicBezTo>
                    <a:cubicBezTo>
                      <a:pt x="418" y="1122"/>
                      <a:pt x="433" y="1200"/>
                      <a:pt x="482" y="1228"/>
                    </a:cubicBezTo>
                    <a:lnTo>
                      <a:pt x="496" y="1228"/>
                    </a:lnTo>
                    <a:cubicBezTo>
                      <a:pt x="502" y="1230"/>
                      <a:pt x="507" y="1230"/>
                      <a:pt x="512" y="1230"/>
                    </a:cubicBezTo>
                    <a:cubicBezTo>
                      <a:pt x="535" y="1230"/>
                      <a:pt x="557" y="1219"/>
                      <a:pt x="574" y="1207"/>
                    </a:cubicBezTo>
                    <a:cubicBezTo>
                      <a:pt x="603" y="1179"/>
                      <a:pt x="631" y="1150"/>
                      <a:pt x="659" y="1115"/>
                    </a:cubicBezTo>
                    <a:cubicBezTo>
                      <a:pt x="695" y="1087"/>
                      <a:pt x="723" y="1051"/>
                      <a:pt x="752" y="1023"/>
                    </a:cubicBezTo>
                    <a:cubicBezTo>
                      <a:pt x="773" y="1001"/>
                      <a:pt x="794" y="980"/>
                      <a:pt x="808" y="959"/>
                    </a:cubicBezTo>
                    <a:lnTo>
                      <a:pt x="837" y="959"/>
                    </a:lnTo>
                    <a:lnTo>
                      <a:pt x="901" y="973"/>
                    </a:lnTo>
                    <a:cubicBezTo>
                      <a:pt x="943" y="980"/>
                      <a:pt x="979" y="980"/>
                      <a:pt x="1021" y="987"/>
                    </a:cubicBezTo>
                    <a:cubicBezTo>
                      <a:pt x="1039" y="987"/>
                      <a:pt x="1069" y="991"/>
                      <a:pt x="1101" y="991"/>
                    </a:cubicBezTo>
                    <a:cubicBezTo>
                      <a:pt x="1143" y="991"/>
                      <a:pt x="1188" y="984"/>
                      <a:pt x="1213" y="952"/>
                    </a:cubicBezTo>
                    <a:cubicBezTo>
                      <a:pt x="1248" y="902"/>
                      <a:pt x="1205" y="824"/>
                      <a:pt x="1170" y="775"/>
                    </a:cubicBezTo>
                    <a:cubicBezTo>
                      <a:pt x="1163" y="767"/>
                      <a:pt x="1156" y="760"/>
                      <a:pt x="1149" y="753"/>
                    </a:cubicBezTo>
                    <a:cubicBezTo>
                      <a:pt x="1127" y="725"/>
                      <a:pt x="1113" y="704"/>
                      <a:pt x="1092" y="675"/>
                    </a:cubicBezTo>
                    <a:lnTo>
                      <a:pt x="1057" y="633"/>
                    </a:lnTo>
                    <a:cubicBezTo>
                      <a:pt x="1049" y="626"/>
                      <a:pt x="1049" y="626"/>
                      <a:pt x="1042" y="619"/>
                    </a:cubicBezTo>
                    <a:cubicBezTo>
                      <a:pt x="1064" y="590"/>
                      <a:pt x="1078" y="562"/>
                      <a:pt x="1092" y="533"/>
                    </a:cubicBezTo>
                    <a:cubicBezTo>
                      <a:pt x="1120" y="491"/>
                      <a:pt x="1142" y="448"/>
                      <a:pt x="1156" y="413"/>
                    </a:cubicBezTo>
                    <a:cubicBezTo>
                      <a:pt x="1191" y="349"/>
                      <a:pt x="1234" y="264"/>
                      <a:pt x="1198" y="193"/>
                    </a:cubicBezTo>
                    <a:cubicBezTo>
                      <a:pt x="1205" y="193"/>
                      <a:pt x="1205" y="193"/>
                      <a:pt x="1198" y="186"/>
                    </a:cubicBezTo>
                    <a:lnTo>
                      <a:pt x="1163" y="186"/>
                    </a:lnTo>
                    <a:cubicBezTo>
                      <a:pt x="1120" y="193"/>
                      <a:pt x="1078" y="207"/>
                      <a:pt x="1042" y="221"/>
                    </a:cubicBezTo>
                    <a:lnTo>
                      <a:pt x="908" y="271"/>
                    </a:lnTo>
                    <a:cubicBezTo>
                      <a:pt x="865" y="285"/>
                      <a:pt x="823" y="299"/>
                      <a:pt x="780" y="321"/>
                    </a:cubicBezTo>
                    <a:cubicBezTo>
                      <a:pt x="780" y="314"/>
                      <a:pt x="780" y="307"/>
                      <a:pt x="773" y="307"/>
                    </a:cubicBezTo>
                    <a:cubicBezTo>
                      <a:pt x="773" y="299"/>
                      <a:pt x="766" y="292"/>
                      <a:pt x="766" y="292"/>
                    </a:cubicBezTo>
                    <a:lnTo>
                      <a:pt x="759" y="285"/>
                    </a:lnTo>
                    <a:cubicBezTo>
                      <a:pt x="745" y="264"/>
                      <a:pt x="730" y="250"/>
                      <a:pt x="716" y="236"/>
                    </a:cubicBezTo>
                    <a:lnTo>
                      <a:pt x="631" y="129"/>
                    </a:lnTo>
                    <a:cubicBezTo>
                      <a:pt x="592" y="83"/>
                      <a:pt x="540" y="0"/>
                      <a:pt x="4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0"/>
              <p:cNvSpPr/>
              <p:nvPr/>
            </p:nvSpPr>
            <p:spPr>
              <a:xfrm rot="1016968">
                <a:off x="846134" y="4681494"/>
                <a:ext cx="65400" cy="6445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1" extrusionOk="0">
                    <a:moveTo>
                      <a:pt x="477" y="1"/>
                    </a:moveTo>
                    <a:cubicBezTo>
                      <a:pt x="472" y="1"/>
                      <a:pt x="467" y="1"/>
                      <a:pt x="461" y="2"/>
                    </a:cubicBezTo>
                    <a:lnTo>
                      <a:pt x="447" y="2"/>
                    </a:lnTo>
                    <a:cubicBezTo>
                      <a:pt x="447" y="2"/>
                      <a:pt x="440" y="9"/>
                      <a:pt x="433" y="16"/>
                    </a:cubicBezTo>
                    <a:cubicBezTo>
                      <a:pt x="419" y="23"/>
                      <a:pt x="405" y="45"/>
                      <a:pt x="405" y="59"/>
                    </a:cubicBezTo>
                    <a:cubicBezTo>
                      <a:pt x="390" y="101"/>
                      <a:pt x="383" y="137"/>
                      <a:pt x="376" y="179"/>
                    </a:cubicBezTo>
                    <a:cubicBezTo>
                      <a:pt x="362" y="257"/>
                      <a:pt x="362" y="335"/>
                      <a:pt x="369" y="413"/>
                    </a:cubicBezTo>
                    <a:cubicBezTo>
                      <a:pt x="334" y="413"/>
                      <a:pt x="305" y="420"/>
                      <a:pt x="270" y="428"/>
                    </a:cubicBezTo>
                    <a:cubicBezTo>
                      <a:pt x="234" y="435"/>
                      <a:pt x="192" y="449"/>
                      <a:pt x="156" y="463"/>
                    </a:cubicBezTo>
                    <a:cubicBezTo>
                      <a:pt x="100" y="484"/>
                      <a:pt x="8" y="520"/>
                      <a:pt x="0" y="591"/>
                    </a:cubicBezTo>
                    <a:cubicBezTo>
                      <a:pt x="0" y="619"/>
                      <a:pt x="15" y="647"/>
                      <a:pt x="36" y="662"/>
                    </a:cubicBezTo>
                    <a:cubicBezTo>
                      <a:pt x="71" y="690"/>
                      <a:pt x="100" y="711"/>
                      <a:pt x="142" y="725"/>
                    </a:cubicBezTo>
                    <a:cubicBezTo>
                      <a:pt x="178" y="747"/>
                      <a:pt x="213" y="761"/>
                      <a:pt x="249" y="782"/>
                    </a:cubicBezTo>
                    <a:lnTo>
                      <a:pt x="312" y="810"/>
                    </a:lnTo>
                    <a:cubicBezTo>
                      <a:pt x="334" y="818"/>
                      <a:pt x="355" y="825"/>
                      <a:pt x="376" y="832"/>
                    </a:cubicBezTo>
                    <a:cubicBezTo>
                      <a:pt x="376" y="839"/>
                      <a:pt x="376" y="853"/>
                      <a:pt x="376" y="860"/>
                    </a:cubicBezTo>
                    <a:cubicBezTo>
                      <a:pt x="376" y="931"/>
                      <a:pt x="390" y="1002"/>
                      <a:pt x="405" y="1073"/>
                    </a:cubicBezTo>
                    <a:cubicBezTo>
                      <a:pt x="412" y="1122"/>
                      <a:pt x="426" y="1200"/>
                      <a:pt x="476" y="1229"/>
                    </a:cubicBezTo>
                    <a:lnTo>
                      <a:pt x="497" y="1229"/>
                    </a:lnTo>
                    <a:cubicBezTo>
                      <a:pt x="502" y="1230"/>
                      <a:pt x="507" y="1231"/>
                      <a:pt x="512" y="1231"/>
                    </a:cubicBezTo>
                    <a:cubicBezTo>
                      <a:pt x="535" y="1231"/>
                      <a:pt x="557" y="1219"/>
                      <a:pt x="575" y="1207"/>
                    </a:cubicBezTo>
                    <a:cubicBezTo>
                      <a:pt x="603" y="1179"/>
                      <a:pt x="639" y="1151"/>
                      <a:pt x="660" y="1115"/>
                    </a:cubicBezTo>
                    <a:cubicBezTo>
                      <a:pt x="695" y="1087"/>
                      <a:pt x="724" y="1051"/>
                      <a:pt x="752" y="1023"/>
                    </a:cubicBezTo>
                    <a:cubicBezTo>
                      <a:pt x="773" y="1002"/>
                      <a:pt x="795" y="981"/>
                      <a:pt x="809" y="952"/>
                    </a:cubicBezTo>
                    <a:cubicBezTo>
                      <a:pt x="823" y="959"/>
                      <a:pt x="830" y="959"/>
                      <a:pt x="837" y="959"/>
                    </a:cubicBezTo>
                    <a:lnTo>
                      <a:pt x="901" y="966"/>
                    </a:lnTo>
                    <a:cubicBezTo>
                      <a:pt x="944" y="974"/>
                      <a:pt x="986" y="981"/>
                      <a:pt x="1022" y="981"/>
                    </a:cubicBezTo>
                    <a:cubicBezTo>
                      <a:pt x="1042" y="984"/>
                      <a:pt x="1077" y="990"/>
                      <a:pt x="1113" y="990"/>
                    </a:cubicBezTo>
                    <a:cubicBezTo>
                      <a:pt x="1154" y="990"/>
                      <a:pt x="1194" y="982"/>
                      <a:pt x="1213" y="952"/>
                    </a:cubicBezTo>
                    <a:cubicBezTo>
                      <a:pt x="1248" y="896"/>
                      <a:pt x="1206" y="825"/>
                      <a:pt x="1170" y="775"/>
                    </a:cubicBezTo>
                    <a:cubicBezTo>
                      <a:pt x="1163" y="768"/>
                      <a:pt x="1156" y="761"/>
                      <a:pt x="1149" y="754"/>
                    </a:cubicBezTo>
                    <a:cubicBezTo>
                      <a:pt x="1135" y="725"/>
                      <a:pt x="1114" y="704"/>
                      <a:pt x="1092" y="676"/>
                    </a:cubicBezTo>
                    <a:lnTo>
                      <a:pt x="1057" y="633"/>
                    </a:lnTo>
                    <a:lnTo>
                      <a:pt x="1043" y="619"/>
                    </a:lnTo>
                    <a:cubicBezTo>
                      <a:pt x="1064" y="591"/>
                      <a:pt x="1085" y="555"/>
                      <a:pt x="1100" y="527"/>
                    </a:cubicBezTo>
                    <a:cubicBezTo>
                      <a:pt x="1121" y="491"/>
                      <a:pt x="1142" y="449"/>
                      <a:pt x="1156" y="406"/>
                    </a:cubicBezTo>
                    <a:cubicBezTo>
                      <a:pt x="1192" y="350"/>
                      <a:pt x="1234" y="257"/>
                      <a:pt x="1206" y="194"/>
                    </a:cubicBezTo>
                    <a:cubicBezTo>
                      <a:pt x="1206" y="186"/>
                      <a:pt x="1206" y="186"/>
                      <a:pt x="1206" y="186"/>
                    </a:cubicBezTo>
                    <a:lnTo>
                      <a:pt x="1163" y="186"/>
                    </a:lnTo>
                    <a:cubicBezTo>
                      <a:pt x="1121" y="194"/>
                      <a:pt x="1078" y="201"/>
                      <a:pt x="1043" y="222"/>
                    </a:cubicBezTo>
                    <a:lnTo>
                      <a:pt x="915" y="272"/>
                    </a:lnTo>
                    <a:cubicBezTo>
                      <a:pt x="866" y="286"/>
                      <a:pt x="823" y="300"/>
                      <a:pt x="780" y="321"/>
                    </a:cubicBezTo>
                    <a:cubicBezTo>
                      <a:pt x="780" y="314"/>
                      <a:pt x="780" y="307"/>
                      <a:pt x="773" y="300"/>
                    </a:cubicBezTo>
                    <a:cubicBezTo>
                      <a:pt x="773" y="293"/>
                      <a:pt x="766" y="293"/>
                      <a:pt x="766" y="293"/>
                    </a:cubicBezTo>
                    <a:lnTo>
                      <a:pt x="759" y="279"/>
                    </a:lnTo>
                    <a:cubicBezTo>
                      <a:pt x="745" y="264"/>
                      <a:pt x="731" y="250"/>
                      <a:pt x="717" y="229"/>
                    </a:cubicBezTo>
                    <a:lnTo>
                      <a:pt x="632" y="123"/>
                    </a:lnTo>
                    <a:cubicBezTo>
                      <a:pt x="592" y="77"/>
                      <a:pt x="541" y="1"/>
                      <a:pt x="4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0"/>
              <p:cNvSpPr/>
              <p:nvPr/>
            </p:nvSpPr>
            <p:spPr>
              <a:xfrm rot="1016968">
                <a:off x="822162" y="4503682"/>
                <a:ext cx="65034" cy="66604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272" extrusionOk="0">
                    <a:moveTo>
                      <a:pt x="398" y="1"/>
                    </a:moveTo>
                    <a:cubicBezTo>
                      <a:pt x="386" y="1"/>
                      <a:pt x="374" y="3"/>
                      <a:pt x="362" y="8"/>
                    </a:cubicBezTo>
                    <a:cubicBezTo>
                      <a:pt x="334" y="22"/>
                      <a:pt x="312" y="50"/>
                      <a:pt x="305" y="79"/>
                    </a:cubicBezTo>
                    <a:cubicBezTo>
                      <a:pt x="298" y="121"/>
                      <a:pt x="291" y="157"/>
                      <a:pt x="291" y="199"/>
                    </a:cubicBezTo>
                    <a:cubicBezTo>
                      <a:pt x="291" y="242"/>
                      <a:pt x="291" y="277"/>
                      <a:pt x="298" y="320"/>
                    </a:cubicBezTo>
                    <a:lnTo>
                      <a:pt x="305" y="390"/>
                    </a:lnTo>
                    <a:cubicBezTo>
                      <a:pt x="305" y="412"/>
                      <a:pt x="305" y="433"/>
                      <a:pt x="305" y="454"/>
                    </a:cubicBezTo>
                    <a:cubicBezTo>
                      <a:pt x="298" y="461"/>
                      <a:pt x="291" y="461"/>
                      <a:pt x="284" y="468"/>
                    </a:cubicBezTo>
                    <a:cubicBezTo>
                      <a:pt x="220" y="504"/>
                      <a:pt x="163" y="546"/>
                      <a:pt x="107" y="589"/>
                    </a:cubicBezTo>
                    <a:cubicBezTo>
                      <a:pt x="64" y="624"/>
                      <a:pt x="0" y="667"/>
                      <a:pt x="0" y="724"/>
                    </a:cubicBezTo>
                    <a:lnTo>
                      <a:pt x="0" y="738"/>
                    </a:lnTo>
                    <a:lnTo>
                      <a:pt x="0" y="745"/>
                    </a:lnTo>
                    <a:lnTo>
                      <a:pt x="0" y="752"/>
                    </a:lnTo>
                    <a:cubicBezTo>
                      <a:pt x="0" y="752"/>
                      <a:pt x="0" y="752"/>
                      <a:pt x="0" y="759"/>
                    </a:cubicBezTo>
                    <a:cubicBezTo>
                      <a:pt x="7" y="780"/>
                      <a:pt x="29" y="802"/>
                      <a:pt x="57" y="816"/>
                    </a:cubicBezTo>
                    <a:cubicBezTo>
                      <a:pt x="100" y="830"/>
                      <a:pt x="135" y="844"/>
                      <a:pt x="178" y="858"/>
                    </a:cubicBezTo>
                    <a:cubicBezTo>
                      <a:pt x="213" y="873"/>
                      <a:pt x="263" y="887"/>
                      <a:pt x="298" y="894"/>
                    </a:cubicBezTo>
                    <a:cubicBezTo>
                      <a:pt x="334" y="901"/>
                      <a:pt x="362" y="908"/>
                      <a:pt x="390" y="915"/>
                    </a:cubicBezTo>
                    <a:cubicBezTo>
                      <a:pt x="390" y="922"/>
                      <a:pt x="390" y="936"/>
                      <a:pt x="397" y="944"/>
                    </a:cubicBezTo>
                    <a:cubicBezTo>
                      <a:pt x="404" y="965"/>
                      <a:pt x="412" y="986"/>
                      <a:pt x="419" y="1007"/>
                    </a:cubicBezTo>
                    <a:cubicBezTo>
                      <a:pt x="433" y="1043"/>
                      <a:pt x="447" y="1078"/>
                      <a:pt x="461" y="1121"/>
                    </a:cubicBezTo>
                    <a:cubicBezTo>
                      <a:pt x="475" y="1156"/>
                      <a:pt x="511" y="1263"/>
                      <a:pt x="575" y="1270"/>
                    </a:cubicBezTo>
                    <a:cubicBezTo>
                      <a:pt x="580" y="1271"/>
                      <a:pt x="585" y="1271"/>
                      <a:pt x="590" y="1271"/>
                    </a:cubicBezTo>
                    <a:cubicBezTo>
                      <a:pt x="645" y="1271"/>
                      <a:pt x="683" y="1202"/>
                      <a:pt x="709" y="1156"/>
                    </a:cubicBezTo>
                    <a:cubicBezTo>
                      <a:pt x="709" y="1149"/>
                      <a:pt x="716" y="1135"/>
                      <a:pt x="724" y="1128"/>
                    </a:cubicBezTo>
                    <a:cubicBezTo>
                      <a:pt x="738" y="1100"/>
                      <a:pt x="752" y="1071"/>
                      <a:pt x="759" y="1043"/>
                    </a:cubicBezTo>
                    <a:cubicBezTo>
                      <a:pt x="773" y="1007"/>
                      <a:pt x="780" y="1000"/>
                      <a:pt x="787" y="986"/>
                    </a:cubicBezTo>
                    <a:cubicBezTo>
                      <a:pt x="787" y="979"/>
                      <a:pt x="794" y="972"/>
                      <a:pt x="794" y="972"/>
                    </a:cubicBezTo>
                    <a:cubicBezTo>
                      <a:pt x="830" y="972"/>
                      <a:pt x="858" y="979"/>
                      <a:pt x="894" y="979"/>
                    </a:cubicBezTo>
                    <a:lnTo>
                      <a:pt x="1028" y="979"/>
                    </a:lnTo>
                    <a:cubicBezTo>
                      <a:pt x="1099" y="979"/>
                      <a:pt x="1199" y="979"/>
                      <a:pt x="1241" y="915"/>
                    </a:cubicBezTo>
                    <a:lnTo>
                      <a:pt x="1241" y="908"/>
                    </a:lnTo>
                    <a:lnTo>
                      <a:pt x="1241" y="901"/>
                    </a:lnTo>
                    <a:lnTo>
                      <a:pt x="1241" y="894"/>
                    </a:lnTo>
                    <a:lnTo>
                      <a:pt x="1241" y="887"/>
                    </a:lnTo>
                    <a:lnTo>
                      <a:pt x="1241" y="880"/>
                    </a:lnTo>
                    <a:cubicBezTo>
                      <a:pt x="1220" y="844"/>
                      <a:pt x="1184" y="816"/>
                      <a:pt x="1156" y="788"/>
                    </a:cubicBezTo>
                    <a:lnTo>
                      <a:pt x="1064" y="667"/>
                    </a:lnTo>
                    <a:cubicBezTo>
                      <a:pt x="1028" y="632"/>
                      <a:pt x="993" y="596"/>
                      <a:pt x="958" y="575"/>
                    </a:cubicBezTo>
                    <a:cubicBezTo>
                      <a:pt x="965" y="568"/>
                      <a:pt x="965" y="568"/>
                      <a:pt x="972" y="561"/>
                    </a:cubicBezTo>
                    <a:cubicBezTo>
                      <a:pt x="972" y="554"/>
                      <a:pt x="972" y="554"/>
                      <a:pt x="979" y="546"/>
                    </a:cubicBezTo>
                    <a:cubicBezTo>
                      <a:pt x="979" y="539"/>
                      <a:pt x="979" y="539"/>
                      <a:pt x="979" y="532"/>
                    </a:cubicBezTo>
                    <a:lnTo>
                      <a:pt x="1007" y="476"/>
                    </a:lnTo>
                    <a:lnTo>
                      <a:pt x="1064" y="348"/>
                    </a:lnTo>
                    <a:cubicBezTo>
                      <a:pt x="1085" y="291"/>
                      <a:pt x="1142" y="206"/>
                      <a:pt x="1092" y="142"/>
                    </a:cubicBezTo>
                    <a:cubicBezTo>
                      <a:pt x="1092" y="142"/>
                      <a:pt x="1092" y="135"/>
                      <a:pt x="1092" y="135"/>
                    </a:cubicBezTo>
                    <a:cubicBezTo>
                      <a:pt x="1085" y="135"/>
                      <a:pt x="1078" y="128"/>
                      <a:pt x="1071" y="128"/>
                    </a:cubicBezTo>
                    <a:cubicBezTo>
                      <a:pt x="1050" y="121"/>
                      <a:pt x="1036" y="121"/>
                      <a:pt x="1014" y="121"/>
                    </a:cubicBezTo>
                    <a:cubicBezTo>
                      <a:pt x="972" y="128"/>
                      <a:pt x="936" y="135"/>
                      <a:pt x="894" y="157"/>
                    </a:cubicBezTo>
                    <a:cubicBezTo>
                      <a:pt x="823" y="178"/>
                      <a:pt x="752" y="213"/>
                      <a:pt x="681" y="256"/>
                    </a:cubicBezTo>
                    <a:cubicBezTo>
                      <a:pt x="667" y="227"/>
                      <a:pt x="653" y="199"/>
                      <a:pt x="631" y="171"/>
                    </a:cubicBezTo>
                    <a:cubicBezTo>
                      <a:pt x="603" y="142"/>
                      <a:pt x="575" y="107"/>
                      <a:pt x="546" y="86"/>
                    </a:cubicBezTo>
                    <a:cubicBezTo>
                      <a:pt x="505" y="50"/>
                      <a:pt x="454" y="1"/>
                      <a:pt x="3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0"/>
              <p:cNvSpPr/>
              <p:nvPr/>
            </p:nvSpPr>
            <p:spPr>
              <a:xfrm rot="1016968">
                <a:off x="756252" y="4597332"/>
                <a:ext cx="65400" cy="6445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1" extrusionOk="0">
                    <a:moveTo>
                      <a:pt x="472" y="0"/>
                    </a:moveTo>
                    <a:cubicBezTo>
                      <a:pt x="466" y="0"/>
                      <a:pt x="460" y="1"/>
                      <a:pt x="455" y="2"/>
                    </a:cubicBezTo>
                    <a:lnTo>
                      <a:pt x="447" y="2"/>
                    </a:lnTo>
                    <a:cubicBezTo>
                      <a:pt x="440" y="2"/>
                      <a:pt x="433" y="9"/>
                      <a:pt x="426" y="16"/>
                    </a:cubicBezTo>
                    <a:cubicBezTo>
                      <a:pt x="412" y="23"/>
                      <a:pt x="405" y="44"/>
                      <a:pt x="398" y="59"/>
                    </a:cubicBezTo>
                    <a:cubicBezTo>
                      <a:pt x="384" y="101"/>
                      <a:pt x="377" y="137"/>
                      <a:pt x="369" y="179"/>
                    </a:cubicBezTo>
                    <a:cubicBezTo>
                      <a:pt x="362" y="257"/>
                      <a:pt x="355" y="335"/>
                      <a:pt x="362" y="420"/>
                    </a:cubicBezTo>
                    <a:cubicBezTo>
                      <a:pt x="352" y="418"/>
                      <a:pt x="342" y="417"/>
                      <a:pt x="333" y="417"/>
                    </a:cubicBezTo>
                    <a:cubicBezTo>
                      <a:pt x="310" y="417"/>
                      <a:pt x="288" y="422"/>
                      <a:pt x="263" y="427"/>
                    </a:cubicBezTo>
                    <a:cubicBezTo>
                      <a:pt x="228" y="434"/>
                      <a:pt x="192" y="449"/>
                      <a:pt x="150" y="463"/>
                    </a:cubicBezTo>
                    <a:cubicBezTo>
                      <a:pt x="93" y="484"/>
                      <a:pt x="8" y="519"/>
                      <a:pt x="1" y="590"/>
                    </a:cubicBezTo>
                    <a:cubicBezTo>
                      <a:pt x="1" y="619"/>
                      <a:pt x="15" y="647"/>
                      <a:pt x="43" y="661"/>
                    </a:cubicBezTo>
                    <a:cubicBezTo>
                      <a:pt x="72" y="690"/>
                      <a:pt x="107" y="711"/>
                      <a:pt x="143" y="732"/>
                    </a:cubicBezTo>
                    <a:cubicBezTo>
                      <a:pt x="178" y="746"/>
                      <a:pt x="213" y="761"/>
                      <a:pt x="249" y="782"/>
                    </a:cubicBezTo>
                    <a:lnTo>
                      <a:pt x="320" y="810"/>
                    </a:lnTo>
                    <a:cubicBezTo>
                      <a:pt x="334" y="817"/>
                      <a:pt x="355" y="824"/>
                      <a:pt x="377" y="831"/>
                    </a:cubicBezTo>
                    <a:cubicBezTo>
                      <a:pt x="377" y="839"/>
                      <a:pt x="377" y="853"/>
                      <a:pt x="377" y="860"/>
                    </a:cubicBezTo>
                    <a:cubicBezTo>
                      <a:pt x="384" y="931"/>
                      <a:pt x="391" y="1002"/>
                      <a:pt x="405" y="1073"/>
                    </a:cubicBezTo>
                    <a:cubicBezTo>
                      <a:pt x="412" y="1122"/>
                      <a:pt x="426" y="1200"/>
                      <a:pt x="476" y="1229"/>
                    </a:cubicBezTo>
                    <a:lnTo>
                      <a:pt x="490" y="1229"/>
                    </a:lnTo>
                    <a:cubicBezTo>
                      <a:pt x="495" y="1230"/>
                      <a:pt x="500" y="1230"/>
                      <a:pt x="506" y="1230"/>
                    </a:cubicBezTo>
                    <a:cubicBezTo>
                      <a:pt x="528" y="1230"/>
                      <a:pt x="551" y="1219"/>
                      <a:pt x="568" y="1207"/>
                    </a:cubicBezTo>
                    <a:cubicBezTo>
                      <a:pt x="603" y="1179"/>
                      <a:pt x="632" y="1151"/>
                      <a:pt x="660" y="1115"/>
                    </a:cubicBezTo>
                    <a:cubicBezTo>
                      <a:pt x="688" y="1087"/>
                      <a:pt x="724" y="1051"/>
                      <a:pt x="745" y="1023"/>
                    </a:cubicBezTo>
                    <a:cubicBezTo>
                      <a:pt x="766" y="1002"/>
                      <a:pt x="788" y="980"/>
                      <a:pt x="809" y="952"/>
                    </a:cubicBezTo>
                    <a:cubicBezTo>
                      <a:pt x="816" y="959"/>
                      <a:pt x="823" y="959"/>
                      <a:pt x="837" y="959"/>
                    </a:cubicBezTo>
                    <a:lnTo>
                      <a:pt x="894" y="966"/>
                    </a:lnTo>
                    <a:cubicBezTo>
                      <a:pt x="937" y="973"/>
                      <a:pt x="979" y="980"/>
                      <a:pt x="1022" y="980"/>
                    </a:cubicBezTo>
                    <a:cubicBezTo>
                      <a:pt x="1042" y="984"/>
                      <a:pt x="1076" y="990"/>
                      <a:pt x="1110" y="990"/>
                    </a:cubicBezTo>
                    <a:cubicBezTo>
                      <a:pt x="1149" y="990"/>
                      <a:pt x="1187" y="982"/>
                      <a:pt x="1206" y="952"/>
                    </a:cubicBezTo>
                    <a:cubicBezTo>
                      <a:pt x="1249" y="895"/>
                      <a:pt x="1199" y="824"/>
                      <a:pt x="1164" y="775"/>
                    </a:cubicBezTo>
                    <a:cubicBezTo>
                      <a:pt x="1164" y="768"/>
                      <a:pt x="1156" y="761"/>
                      <a:pt x="1149" y="753"/>
                    </a:cubicBezTo>
                    <a:cubicBezTo>
                      <a:pt x="1128" y="725"/>
                      <a:pt x="1107" y="704"/>
                      <a:pt x="1086" y="675"/>
                    </a:cubicBezTo>
                    <a:lnTo>
                      <a:pt x="1050" y="633"/>
                    </a:lnTo>
                    <a:cubicBezTo>
                      <a:pt x="1050" y="626"/>
                      <a:pt x="1043" y="619"/>
                      <a:pt x="1043" y="619"/>
                    </a:cubicBezTo>
                    <a:cubicBezTo>
                      <a:pt x="1057" y="590"/>
                      <a:pt x="1078" y="562"/>
                      <a:pt x="1093" y="527"/>
                    </a:cubicBezTo>
                    <a:cubicBezTo>
                      <a:pt x="1114" y="491"/>
                      <a:pt x="1135" y="449"/>
                      <a:pt x="1156" y="413"/>
                    </a:cubicBezTo>
                    <a:cubicBezTo>
                      <a:pt x="1185" y="349"/>
                      <a:pt x="1227" y="257"/>
                      <a:pt x="1199" y="193"/>
                    </a:cubicBezTo>
                    <a:cubicBezTo>
                      <a:pt x="1199" y="193"/>
                      <a:pt x="1199" y="186"/>
                      <a:pt x="1199" y="186"/>
                    </a:cubicBezTo>
                    <a:lnTo>
                      <a:pt x="1156" y="186"/>
                    </a:lnTo>
                    <a:cubicBezTo>
                      <a:pt x="1114" y="193"/>
                      <a:pt x="1078" y="207"/>
                      <a:pt x="1036" y="222"/>
                    </a:cubicBezTo>
                    <a:lnTo>
                      <a:pt x="908" y="271"/>
                    </a:lnTo>
                    <a:cubicBezTo>
                      <a:pt x="866" y="285"/>
                      <a:pt x="816" y="300"/>
                      <a:pt x="781" y="321"/>
                    </a:cubicBezTo>
                    <a:cubicBezTo>
                      <a:pt x="774" y="314"/>
                      <a:pt x="774" y="307"/>
                      <a:pt x="766" y="300"/>
                    </a:cubicBezTo>
                    <a:cubicBezTo>
                      <a:pt x="766" y="300"/>
                      <a:pt x="766" y="293"/>
                      <a:pt x="759" y="293"/>
                    </a:cubicBezTo>
                    <a:lnTo>
                      <a:pt x="752" y="278"/>
                    </a:lnTo>
                    <a:cubicBezTo>
                      <a:pt x="738" y="264"/>
                      <a:pt x="724" y="250"/>
                      <a:pt x="717" y="229"/>
                    </a:cubicBezTo>
                    <a:lnTo>
                      <a:pt x="625" y="122"/>
                    </a:lnTo>
                    <a:cubicBezTo>
                      <a:pt x="592" y="76"/>
                      <a:pt x="541" y="0"/>
                      <a:pt x="4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0"/>
              <p:cNvSpPr/>
              <p:nvPr/>
            </p:nvSpPr>
            <p:spPr>
              <a:xfrm rot="1016968">
                <a:off x="939252" y="4337146"/>
                <a:ext cx="65034" cy="6136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72" extrusionOk="0">
                    <a:moveTo>
                      <a:pt x="653" y="0"/>
                    </a:moveTo>
                    <a:cubicBezTo>
                      <a:pt x="632" y="7"/>
                      <a:pt x="618" y="14"/>
                      <a:pt x="603" y="36"/>
                    </a:cubicBezTo>
                    <a:cubicBezTo>
                      <a:pt x="575" y="64"/>
                      <a:pt x="554" y="100"/>
                      <a:pt x="532" y="135"/>
                    </a:cubicBezTo>
                    <a:cubicBezTo>
                      <a:pt x="490" y="199"/>
                      <a:pt x="454" y="270"/>
                      <a:pt x="433" y="348"/>
                    </a:cubicBezTo>
                    <a:cubicBezTo>
                      <a:pt x="398" y="334"/>
                      <a:pt x="369" y="319"/>
                      <a:pt x="334" y="319"/>
                    </a:cubicBezTo>
                    <a:cubicBezTo>
                      <a:pt x="298" y="305"/>
                      <a:pt x="256" y="305"/>
                      <a:pt x="220" y="305"/>
                    </a:cubicBezTo>
                    <a:cubicBezTo>
                      <a:pt x="209" y="305"/>
                      <a:pt x="196" y="305"/>
                      <a:pt x="183" y="305"/>
                    </a:cubicBezTo>
                    <a:cubicBezTo>
                      <a:pt x="125" y="305"/>
                      <a:pt x="58" y="310"/>
                      <a:pt x="29" y="362"/>
                    </a:cubicBezTo>
                    <a:cubicBezTo>
                      <a:pt x="8" y="376"/>
                      <a:pt x="1" y="404"/>
                      <a:pt x="8" y="426"/>
                    </a:cubicBezTo>
                    <a:cubicBezTo>
                      <a:pt x="22" y="461"/>
                      <a:pt x="43" y="497"/>
                      <a:pt x="72" y="525"/>
                    </a:cubicBezTo>
                    <a:cubicBezTo>
                      <a:pt x="93" y="553"/>
                      <a:pt x="121" y="589"/>
                      <a:pt x="150" y="610"/>
                    </a:cubicBezTo>
                    <a:lnTo>
                      <a:pt x="199" y="667"/>
                    </a:lnTo>
                    <a:cubicBezTo>
                      <a:pt x="213" y="681"/>
                      <a:pt x="228" y="695"/>
                      <a:pt x="242" y="709"/>
                    </a:cubicBezTo>
                    <a:cubicBezTo>
                      <a:pt x="242" y="716"/>
                      <a:pt x="235" y="731"/>
                      <a:pt x="235" y="738"/>
                    </a:cubicBezTo>
                    <a:cubicBezTo>
                      <a:pt x="206" y="802"/>
                      <a:pt x="192" y="872"/>
                      <a:pt x="178" y="943"/>
                    </a:cubicBezTo>
                    <a:cubicBezTo>
                      <a:pt x="164" y="993"/>
                      <a:pt x="142" y="1071"/>
                      <a:pt x="178" y="1121"/>
                    </a:cubicBezTo>
                    <a:lnTo>
                      <a:pt x="178" y="1128"/>
                    </a:lnTo>
                    <a:cubicBezTo>
                      <a:pt x="198" y="1133"/>
                      <a:pt x="218" y="1138"/>
                      <a:pt x="238" y="1138"/>
                    </a:cubicBezTo>
                    <a:cubicBezTo>
                      <a:pt x="246" y="1138"/>
                      <a:pt x="255" y="1137"/>
                      <a:pt x="263" y="1135"/>
                    </a:cubicBezTo>
                    <a:cubicBezTo>
                      <a:pt x="306" y="1121"/>
                      <a:pt x="341" y="1106"/>
                      <a:pt x="376" y="1092"/>
                    </a:cubicBezTo>
                    <a:cubicBezTo>
                      <a:pt x="419" y="1078"/>
                      <a:pt x="462" y="1057"/>
                      <a:pt x="504" y="1043"/>
                    </a:cubicBezTo>
                    <a:cubicBezTo>
                      <a:pt x="532" y="1028"/>
                      <a:pt x="554" y="1014"/>
                      <a:pt x="582" y="1000"/>
                    </a:cubicBezTo>
                    <a:cubicBezTo>
                      <a:pt x="589" y="1007"/>
                      <a:pt x="596" y="1014"/>
                      <a:pt x="603" y="1021"/>
                    </a:cubicBezTo>
                    <a:lnTo>
                      <a:pt x="660" y="1050"/>
                    </a:lnTo>
                    <a:cubicBezTo>
                      <a:pt x="696" y="1078"/>
                      <a:pt x="731" y="1092"/>
                      <a:pt x="766" y="1113"/>
                    </a:cubicBezTo>
                    <a:cubicBezTo>
                      <a:pt x="806" y="1136"/>
                      <a:pt x="863" y="1172"/>
                      <a:pt x="913" y="1172"/>
                    </a:cubicBezTo>
                    <a:cubicBezTo>
                      <a:pt x="926" y="1172"/>
                      <a:pt x="939" y="1169"/>
                      <a:pt x="951" y="1163"/>
                    </a:cubicBezTo>
                    <a:cubicBezTo>
                      <a:pt x="1008" y="1128"/>
                      <a:pt x="993" y="1043"/>
                      <a:pt x="979" y="986"/>
                    </a:cubicBezTo>
                    <a:lnTo>
                      <a:pt x="972" y="950"/>
                    </a:lnTo>
                    <a:cubicBezTo>
                      <a:pt x="965" y="922"/>
                      <a:pt x="958" y="894"/>
                      <a:pt x="951" y="865"/>
                    </a:cubicBezTo>
                    <a:cubicBezTo>
                      <a:pt x="944" y="837"/>
                      <a:pt x="937" y="823"/>
                      <a:pt x="937" y="809"/>
                    </a:cubicBezTo>
                    <a:cubicBezTo>
                      <a:pt x="937" y="802"/>
                      <a:pt x="930" y="794"/>
                      <a:pt x="930" y="787"/>
                    </a:cubicBezTo>
                    <a:cubicBezTo>
                      <a:pt x="958" y="773"/>
                      <a:pt x="986" y="752"/>
                      <a:pt x="1008" y="731"/>
                    </a:cubicBezTo>
                    <a:cubicBezTo>
                      <a:pt x="1050" y="702"/>
                      <a:pt x="1086" y="674"/>
                      <a:pt x="1114" y="646"/>
                    </a:cubicBezTo>
                    <a:cubicBezTo>
                      <a:pt x="1171" y="596"/>
                      <a:pt x="1242" y="532"/>
                      <a:pt x="1242" y="468"/>
                    </a:cubicBezTo>
                    <a:cubicBezTo>
                      <a:pt x="1242" y="461"/>
                      <a:pt x="1242" y="461"/>
                      <a:pt x="1242" y="461"/>
                    </a:cubicBezTo>
                    <a:lnTo>
                      <a:pt x="1242" y="454"/>
                    </a:lnTo>
                    <a:cubicBezTo>
                      <a:pt x="1242" y="454"/>
                      <a:pt x="1242" y="447"/>
                      <a:pt x="1242" y="447"/>
                    </a:cubicBezTo>
                    <a:cubicBezTo>
                      <a:pt x="1199" y="440"/>
                      <a:pt x="1156" y="433"/>
                      <a:pt x="1114" y="433"/>
                    </a:cubicBezTo>
                    <a:lnTo>
                      <a:pt x="979" y="426"/>
                    </a:lnTo>
                    <a:cubicBezTo>
                      <a:pt x="930" y="426"/>
                      <a:pt x="887" y="419"/>
                      <a:pt x="837" y="419"/>
                    </a:cubicBezTo>
                    <a:cubicBezTo>
                      <a:pt x="837" y="412"/>
                      <a:pt x="837" y="404"/>
                      <a:pt x="837" y="397"/>
                    </a:cubicBezTo>
                    <a:cubicBezTo>
                      <a:pt x="837" y="390"/>
                      <a:pt x="837" y="390"/>
                      <a:pt x="837" y="383"/>
                    </a:cubicBezTo>
                    <a:lnTo>
                      <a:pt x="837" y="376"/>
                    </a:lnTo>
                    <a:lnTo>
                      <a:pt x="823" y="312"/>
                    </a:lnTo>
                    <a:cubicBezTo>
                      <a:pt x="809" y="270"/>
                      <a:pt x="802" y="227"/>
                      <a:pt x="788" y="178"/>
                    </a:cubicBezTo>
                    <a:cubicBezTo>
                      <a:pt x="766" y="121"/>
                      <a:pt x="752" y="14"/>
                      <a:pt x="6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4" name="Google Shape;1474;p20"/>
            <p:cNvSpPr/>
            <p:nvPr/>
          </p:nvSpPr>
          <p:spPr>
            <a:xfrm rot="1016968">
              <a:off x="916752" y="4093695"/>
              <a:ext cx="257359" cy="275372"/>
            </a:xfrm>
            <a:custGeom>
              <a:avLst/>
              <a:gdLst/>
              <a:ahLst/>
              <a:cxnLst/>
              <a:rect l="l" t="t" r="r" b="b"/>
              <a:pathLst>
                <a:path w="4915" h="5259" extrusionOk="0">
                  <a:moveTo>
                    <a:pt x="3105" y="0"/>
                  </a:moveTo>
                  <a:cubicBezTo>
                    <a:pt x="3089" y="0"/>
                    <a:pt x="3073" y="2"/>
                    <a:pt x="3057" y="6"/>
                  </a:cubicBezTo>
                  <a:lnTo>
                    <a:pt x="3043" y="6"/>
                  </a:lnTo>
                  <a:lnTo>
                    <a:pt x="3007" y="13"/>
                  </a:lnTo>
                  <a:lnTo>
                    <a:pt x="2986" y="27"/>
                  </a:lnTo>
                  <a:lnTo>
                    <a:pt x="2950" y="41"/>
                  </a:lnTo>
                  <a:lnTo>
                    <a:pt x="2936" y="55"/>
                  </a:lnTo>
                  <a:lnTo>
                    <a:pt x="2922" y="62"/>
                  </a:lnTo>
                  <a:lnTo>
                    <a:pt x="2908" y="77"/>
                  </a:lnTo>
                  <a:lnTo>
                    <a:pt x="2894" y="91"/>
                  </a:lnTo>
                  <a:lnTo>
                    <a:pt x="2879" y="98"/>
                  </a:lnTo>
                  <a:lnTo>
                    <a:pt x="2865" y="112"/>
                  </a:lnTo>
                  <a:lnTo>
                    <a:pt x="2851" y="119"/>
                  </a:lnTo>
                  <a:lnTo>
                    <a:pt x="2844" y="133"/>
                  </a:lnTo>
                  <a:lnTo>
                    <a:pt x="2830" y="148"/>
                  </a:lnTo>
                  <a:cubicBezTo>
                    <a:pt x="2511" y="481"/>
                    <a:pt x="2185" y="800"/>
                    <a:pt x="1873" y="1147"/>
                  </a:cubicBezTo>
                  <a:cubicBezTo>
                    <a:pt x="1546" y="1502"/>
                    <a:pt x="1227" y="1871"/>
                    <a:pt x="922" y="2239"/>
                  </a:cubicBezTo>
                  <a:cubicBezTo>
                    <a:pt x="802" y="2388"/>
                    <a:pt x="681" y="2530"/>
                    <a:pt x="568" y="2679"/>
                  </a:cubicBezTo>
                  <a:cubicBezTo>
                    <a:pt x="476" y="2785"/>
                    <a:pt x="383" y="2899"/>
                    <a:pt x="298" y="3012"/>
                  </a:cubicBezTo>
                  <a:cubicBezTo>
                    <a:pt x="213" y="3119"/>
                    <a:pt x="135" y="3239"/>
                    <a:pt x="79" y="3367"/>
                  </a:cubicBezTo>
                  <a:cubicBezTo>
                    <a:pt x="1" y="3579"/>
                    <a:pt x="1" y="3813"/>
                    <a:pt x="79" y="4026"/>
                  </a:cubicBezTo>
                  <a:cubicBezTo>
                    <a:pt x="220" y="4430"/>
                    <a:pt x="547" y="4622"/>
                    <a:pt x="929" y="4792"/>
                  </a:cubicBezTo>
                  <a:cubicBezTo>
                    <a:pt x="1334" y="4955"/>
                    <a:pt x="1759" y="5076"/>
                    <a:pt x="2192" y="5154"/>
                  </a:cubicBezTo>
                  <a:cubicBezTo>
                    <a:pt x="2549" y="5223"/>
                    <a:pt x="2913" y="5258"/>
                    <a:pt x="3276" y="5258"/>
                  </a:cubicBezTo>
                  <a:cubicBezTo>
                    <a:pt x="3503" y="5258"/>
                    <a:pt x="3731" y="5245"/>
                    <a:pt x="3957" y="5217"/>
                  </a:cubicBezTo>
                  <a:cubicBezTo>
                    <a:pt x="4255" y="5196"/>
                    <a:pt x="4532" y="5054"/>
                    <a:pt x="4716" y="4827"/>
                  </a:cubicBezTo>
                  <a:cubicBezTo>
                    <a:pt x="4844" y="4650"/>
                    <a:pt x="4914" y="4437"/>
                    <a:pt x="4907" y="4225"/>
                  </a:cubicBezTo>
                  <a:cubicBezTo>
                    <a:pt x="4893" y="4083"/>
                    <a:pt x="4865" y="3948"/>
                    <a:pt x="4815" y="3821"/>
                  </a:cubicBezTo>
                  <a:cubicBezTo>
                    <a:pt x="4773" y="3686"/>
                    <a:pt x="4723" y="3544"/>
                    <a:pt x="4673" y="3409"/>
                  </a:cubicBezTo>
                  <a:cubicBezTo>
                    <a:pt x="4510" y="2955"/>
                    <a:pt x="4347" y="2495"/>
                    <a:pt x="4163" y="2041"/>
                  </a:cubicBezTo>
                  <a:cubicBezTo>
                    <a:pt x="4142" y="1984"/>
                    <a:pt x="4120" y="1920"/>
                    <a:pt x="4092" y="1864"/>
                  </a:cubicBezTo>
                  <a:lnTo>
                    <a:pt x="4078" y="1828"/>
                  </a:lnTo>
                  <a:cubicBezTo>
                    <a:pt x="4056" y="1778"/>
                    <a:pt x="4035" y="1729"/>
                    <a:pt x="4014" y="1679"/>
                  </a:cubicBezTo>
                  <a:cubicBezTo>
                    <a:pt x="4014" y="1672"/>
                    <a:pt x="4007" y="1658"/>
                    <a:pt x="4007" y="1651"/>
                  </a:cubicBezTo>
                  <a:cubicBezTo>
                    <a:pt x="3978" y="1601"/>
                    <a:pt x="3957" y="1544"/>
                    <a:pt x="3936" y="1495"/>
                  </a:cubicBezTo>
                  <a:lnTo>
                    <a:pt x="3929" y="1481"/>
                  </a:lnTo>
                  <a:cubicBezTo>
                    <a:pt x="3815" y="1218"/>
                    <a:pt x="3702" y="956"/>
                    <a:pt x="3581" y="694"/>
                  </a:cubicBezTo>
                  <a:cubicBezTo>
                    <a:pt x="3525" y="573"/>
                    <a:pt x="3475" y="452"/>
                    <a:pt x="3418" y="325"/>
                  </a:cubicBezTo>
                  <a:cubicBezTo>
                    <a:pt x="3383" y="218"/>
                    <a:pt x="3319" y="126"/>
                    <a:pt x="3241" y="48"/>
                  </a:cubicBezTo>
                  <a:cubicBezTo>
                    <a:pt x="3204" y="16"/>
                    <a:pt x="3155" y="0"/>
                    <a:pt x="3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20"/>
          <p:cNvGrpSpPr/>
          <p:nvPr/>
        </p:nvGrpSpPr>
        <p:grpSpPr>
          <a:xfrm>
            <a:off x="125353" y="10088"/>
            <a:ext cx="9007255" cy="4990625"/>
            <a:chOff x="125353" y="10088"/>
            <a:chExt cx="9007255" cy="4990625"/>
          </a:xfrm>
        </p:grpSpPr>
        <p:sp>
          <p:nvSpPr>
            <p:cNvPr id="1476" name="Google Shape;1476;p20"/>
            <p:cNvSpPr/>
            <p:nvPr/>
          </p:nvSpPr>
          <p:spPr>
            <a:xfrm>
              <a:off x="194988" y="27178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1881288" y="159331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0"/>
            <p:cNvSpPr/>
            <p:nvPr/>
          </p:nvSpPr>
          <p:spPr>
            <a:xfrm>
              <a:off x="2739338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0"/>
            <p:cNvSpPr/>
            <p:nvPr/>
          </p:nvSpPr>
          <p:spPr>
            <a:xfrm>
              <a:off x="7152500" y="1886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1311975" y="309072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5591838" y="204680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0"/>
            <p:cNvSpPr/>
            <p:nvPr/>
          </p:nvSpPr>
          <p:spPr>
            <a:xfrm rot="10800000">
              <a:off x="1048325" y="2209388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0"/>
            <p:cNvSpPr/>
            <p:nvPr/>
          </p:nvSpPr>
          <p:spPr>
            <a:xfrm rot="10800000">
              <a:off x="7846413" y="2262488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0"/>
            <p:cNvSpPr/>
            <p:nvPr/>
          </p:nvSpPr>
          <p:spPr>
            <a:xfrm rot="10800000">
              <a:off x="2435163" y="1241475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0"/>
            <p:cNvSpPr/>
            <p:nvPr/>
          </p:nvSpPr>
          <p:spPr>
            <a:xfrm rot="10800000">
              <a:off x="1071400" y="1278325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0"/>
            <p:cNvSpPr/>
            <p:nvPr/>
          </p:nvSpPr>
          <p:spPr>
            <a:xfrm rot="10800000">
              <a:off x="1858688" y="26828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0"/>
            <p:cNvSpPr/>
            <p:nvPr/>
          </p:nvSpPr>
          <p:spPr>
            <a:xfrm rot="10800000">
              <a:off x="4973375" y="72463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0"/>
            <p:cNvSpPr/>
            <p:nvPr/>
          </p:nvSpPr>
          <p:spPr>
            <a:xfrm rot="10800000">
              <a:off x="6666788" y="4944438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0"/>
            <p:cNvSpPr/>
            <p:nvPr/>
          </p:nvSpPr>
          <p:spPr>
            <a:xfrm flipH="1">
              <a:off x="3813988" y="486292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0"/>
            <p:cNvSpPr/>
            <p:nvPr/>
          </p:nvSpPr>
          <p:spPr>
            <a:xfrm flipH="1">
              <a:off x="6806713" y="100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0"/>
            <p:cNvSpPr/>
            <p:nvPr/>
          </p:nvSpPr>
          <p:spPr>
            <a:xfrm flipH="1">
              <a:off x="2183025" y="4833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0"/>
            <p:cNvSpPr/>
            <p:nvPr/>
          </p:nvSpPr>
          <p:spPr>
            <a:xfrm flipH="1">
              <a:off x="8517325" y="3313238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0"/>
            <p:cNvSpPr/>
            <p:nvPr/>
          </p:nvSpPr>
          <p:spPr>
            <a:xfrm flipH="1">
              <a:off x="6419263" y="146422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0"/>
            <p:cNvSpPr/>
            <p:nvPr/>
          </p:nvSpPr>
          <p:spPr>
            <a:xfrm rot="10800000" flipH="1">
              <a:off x="7874863" y="22756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0"/>
            <p:cNvSpPr/>
            <p:nvPr/>
          </p:nvSpPr>
          <p:spPr>
            <a:xfrm rot="10800000" flipH="1">
              <a:off x="2323338" y="672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0"/>
            <p:cNvSpPr/>
            <p:nvPr/>
          </p:nvSpPr>
          <p:spPr>
            <a:xfrm rot="10800000">
              <a:off x="8787675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0"/>
            <p:cNvSpPr/>
            <p:nvPr/>
          </p:nvSpPr>
          <p:spPr>
            <a:xfrm rot="10800000">
              <a:off x="8372825" y="914713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0"/>
            <p:cNvSpPr/>
            <p:nvPr/>
          </p:nvSpPr>
          <p:spPr>
            <a:xfrm flipH="1">
              <a:off x="1590350" y="4515575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0"/>
            <p:cNvSpPr/>
            <p:nvPr/>
          </p:nvSpPr>
          <p:spPr>
            <a:xfrm flipH="1">
              <a:off x="1653375" y="7378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0"/>
            <p:cNvSpPr/>
            <p:nvPr/>
          </p:nvSpPr>
          <p:spPr>
            <a:xfrm flipH="1">
              <a:off x="129850" y="4199538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0"/>
            <p:cNvSpPr/>
            <p:nvPr/>
          </p:nvSpPr>
          <p:spPr>
            <a:xfrm>
              <a:off x="1185600" y="362687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0"/>
            <p:cNvSpPr/>
            <p:nvPr/>
          </p:nvSpPr>
          <p:spPr>
            <a:xfrm>
              <a:off x="1757950" y="1081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358638" y="35331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0"/>
            <p:cNvSpPr/>
            <p:nvPr/>
          </p:nvSpPr>
          <p:spPr>
            <a:xfrm>
              <a:off x="7702388" y="10996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0"/>
            <p:cNvSpPr/>
            <p:nvPr/>
          </p:nvSpPr>
          <p:spPr>
            <a:xfrm>
              <a:off x="5731763" y="2507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0"/>
            <p:cNvSpPr/>
            <p:nvPr/>
          </p:nvSpPr>
          <p:spPr>
            <a:xfrm>
              <a:off x="7151675" y="262927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0"/>
            <p:cNvSpPr/>
            <p:nvPr/>
          </p:nvSpPr>
          <p:spPr>
            <a:xfrm rot="10800000" flipH="1">
              <a:off x="208650" y="18355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0"/>
            <p:cNvSpPr/>
            <p:nvPr/>
          </p:nvSpPr>
          <p:spPr>
            <a:xfrm rot="-7450486" flipH="1">
              <a:off x="9010036" y="2893155"/>
              <a:ext cx="83072" cy="139495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0"/>
            <p:cNvSpPr/>
            <p:nvPr/>
          </p:nvSpPr>
          <p:spPr>
            <a:xfrm rot="-6201734">
              <a:off x="8788722" y="2308726"/>
              <a:ext cx="111822" cy="136646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0"/>
            <p:cNvSpPr/>
            <p:nvPr/>
          </p:nvSpPr>
          <p:spPr>
            <a:xfrm rot="-8100000">
              <a:off x="8275420" y="1778746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0"/>
            <p:cNvSpPr/>
            <p:nvPr/>
          </p:nvSpPr>
          <p:spPr>
            <a:xfrm rot="4429393">
              <a:off x="4700737" y="4145174"/>
              <a:ext cx="235948" cy="80574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0"/>
            <p:cNvSpPr/>
            <p:nvPr/>
          </p:nvSpPr>
          <p:spPr>
            <a:xfrm rot="5892960">
              <a:off x="8914151" y="1318520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0"/>
            <p:cNvSpPr/>
            <p:nvPr/>
          </p:nvSpPr>
          <p:spPr>
            <a:xfrm rot="6793631">
              <a:off x="4759130" y="579825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0"/>
            <p:cNvSpPr/>
            <p:nvPr/>
          </p:nvSpPr>
          <p:spPr>
            <a:xfrm flipH="1">
              <a:off x="6951075" y="9147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0"/>
            <p:cNvSpPr/>
            <p:nvPr/>
          </p:nvSpPr>
          <p:spPr>
            <a:xfrm rot="5892960">
              <a:off x="1067463" y="1504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0"/>
            <p:cNvSpPr/>
            <p:nvPr/>
          </p:nvSpPr>
          <p:spPr>
            <a:xfrm rot="-6608738">
              <a:off x="409565" y="707103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0"/>
            <p:cNvSpPr/>
            <p:nvPr/>
          </p:nvSpPr>
          <p:spPr>
            <a:xfrm rot="4732326">
              <a:off x="3860525" y="242975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0"/>
            <p:cNvSpPr/>
            <p:nvPr/>
          </p:nvSpPr>
          <p:spPr>
            <a:xfrm rot="9370977">
              <a:off x="5551281" y="4787814"/>
              <a:ext cx="139919" cy="56273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0"/>
            <p:cNvSpPr/>
            <p:nvPr/>
          </p:nvSpPr>
          <p:spPr>
            <a:xfrm rot="3532624">
              <a:off x="6165035" y="4149940"/>
              <a:ext cx="139931" cy="56278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0"/>
            <p:cNvSpPr/>
            <p:nvPr/>
          </p:nvSpPr>
          <p:spPr>
            <a:xfrm rot="4141328">
              <a:off x="182890" y="1010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0"/>
            <p:cNvSpPr/>
            <p:nvPr/>
          </p:nvSpPr>
          <p:spPr>
            <a:xfrm rot="-2324493">
              <a:off x="8970136" y="4159605"/>
              <a:ext cx="123968" cy="42340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3124213" y="4263175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2045750" y="3873850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4575338" y="21962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20"/>
          <p:cNvGrpSpPr/>
          <p:nvPr/>
        </p:nvGrpSpPr>
        <p:grpSpPr>
          <a:xfrm>
            <a:off x="304226" y="3862733"/>
            <a:ext cx="637856" cy="1084143"/>
            <a:chOff x="304226" y="3862733"/>
            <a:chExt cx="637856" cy="1084143"/>
          </a:xfrm>
        </p:grpSpPr>
        <p:grpSp>
          <p:nvGrpSpPr>
            <p:cNvPr id="1526" name="Google Shape;1526;p20"/>
            <p:cNvGrpSpPr/>
            <p:nvPr/>
          </p:nvGrpSpPr>
          <p:grpSpPr>
            <a:xfrm>
              <a:off x="304226" y="3862733"/>
              <a:ext cx="637856" cy="1084143"/>
              <a:chOff x="353001" y="3862733"/>
              <a:chExt cx="637856" cy="1084143"/>
            </a:xfrm>
          </p:grpSpPr>
          <p:sp>
            <p:nvSpPr>
              <p:cNvPr id="1527" name="Google Shape;1527;p20"/>
              <p:cNvSpPr/>
              <p:nvPr/>
            </p:nvSpPr>
            <p:spPr>
              <a:xfrm rot="1016968">
                <a:off x="494421" y="3893984"/>
                <a:ext cx="355014" cy="1023101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19539" extrusionOk="0">
                    <a:moveTo>
                      <a:pt x="1810" y="0"/>
                    </a:moveTo>
                    <a:cubicBezTo>
                      <a:pt x="1770" y="0"/>
                      <a:pt x="1733" y="10"/>
                      <a:pt x="1703" y="27"/>
                    </a:cubicBezTo>
                    <a:lnTo>
                      <a:pt x="1688" y="41"/>
                    </a:lnTo>
                    <a:lnTo>
                      <a:pt x="1653" y="62"/>
                    </a:lnTo>
                    <a:lnTo>
                      <a:pt x="1646" y="77"/>
                    </a:lnTo>
                    <a:lnTo>
                      <a:pt x="1617" y="105"/>
                    </a:lnTo>
                    <a:lnTo>
                      <a:pt x="1603" y="119"/>
                    </a:lnTo>
                    <a:lnTo>
                      <a:pt x="1596" y="133"/>
                    </a:lnTo>
                    <a:cubicBezTo>
                      <a:pt x="1589" y="140"/>
                      <a:pt x="1582" y="148"/>
                      <a:pt x="1582" y="155"/>
                    </a:cubicBezTo>
                    <a:lnTo>
                      <a:pt x="1575" y="169"/>
                    </a:lnTo>
                    <a:lnTo>
                      <a:pt x="1568" y="183"/>
                    </a:lnTo>
                    <a:lnTo>
                      <a:pt x="1554" y="197"/>
                    </a:lnTo>
                    <a:lnTo>
                      <a:pt x="1547" y="211"/>
                    </a:lnTo>
                    <a:lnTo>
                      <a:pt x="1547" y="218"/>
                    </a:lnTo>
                    <a:lnTo>
                      <a:pt x="1539" y="233"/>
                    </a:lnTo>
                    <a:lnTo>
                      <a:pt x="1532" y="247"/>
                    </a:lnTo>
                    <a:cubicBezTo>
                      <a:pt x="1341" y="658"/>
                      <a:pt x="1142" y="1069"/>
                      <a:pt x="958" y="1495"/>
                    </a:cubicBezTo>
                    <a:cubicBezTo>
                      <a:pt x="774" y="1934"/>
                      <a:pt x="596" y="2381"/>
                      <a:pt x="426" y="2821"/>
                    </a:cubicBezTo>
                    <a:cubicBezTo>
                      <a:pt x="362" y="2998"/>
                      <a:pt x="299" y="3168"/>
                      <a:pt x="235" y="3345"/>
                    </a:cubicBezTo>
                    <a:cubicBezTo>
                      <a:pt x="185" y="3480"/>
                      <a:pt x="135" y="3615"/>
                      <a:pt x="93" y="3750"/>
                    </a:cubicBezTo>
                    <a:cubicBezTo>
                      <a:pt x="43" y="3877"/>
                      <a:pt x="15" y="4012"/>
                      <a:pt x="1" y="4147"/>
                    </a:cubicBezTo>
                    <a:cubicBezTo>
                      <a:pt x="1" y="4374"/>
                      <a:pt x="72" y="4593"/>
                      <a:pt x="221" y="4771"/>
                    </a:cubicBezTo>
                    <a:cubicBezTo>
                      <a:pt x="313" y="4905"/>
                      <a:pt x="440" y="5026"/>
                      <a:pt x="589" y="5111"/>
                    </a:cubicBezTo>
                    <a:cubicBezTo>
                      <a:pt x="618" y="5388"/>
                      <a:pt x="674" y="5664"/>
                      <a:pt x="717" y="5941"/>
                    </a:cubicBezTo>
                    <a:cubicBezTo>
                      <a:pt x="767" y="6231"/>
                      <a:pt x="816" y="6529"/>
                      <a:pt x="866" y="6820"/>
                    </a:cubicBezTo>
                    <a:lnTo>
                      <a:pt x="1157" y="8550"/>
                    </a:lnTo>
                    <a:cubicBezTo>
                      <a:pt x="1348" y="9706"/>
                      <a:pt x="1547" y="10862"/>
                      <a:pt x="1738" y="12017"/>
                    </a:cubicBezTo>
                    <a:cubicBezTo>
                      <a:pt x="1795" y="12344"/>
                      <a:pt x="1851" y="12677"/>
                      <a:pt x="1908" y="13003"/>
                    </a:cubicBezTo>
                    <a:cubicBezTo>
                      <a:pt x="1958" y="13322"/>
                      <a:pt x="1993" y="13648"/>
                      <a:pt x="2064" y="13960"/>
                    </a:cubicBezTo>
                    <a:cubicBezTo>
                      <a:pt x="2085" y="14060"/>
                      <a:pt x="2156" y="14138"/>
                      <a:pt x="2256" y="14159"/>
                    </a:cubicBezTo>
                    <a:lnTo>
                      <a:pt x="2348" y="14180"/>
                    </a:lnTo>
                    <a:lnTo>
                      <a:pt x="2383" y="14194"/>
                    </a:lnTo>
                    <a:lnTo>
                      <a:pt x="2433" y="14208"/>
                    </a:lnTo>
                    <a:lnTo>
                      <a:pt x="2490" y="14223"/>
                    </a:lnTo>
                    <a:lnTo>
                      <a:pt x="2518" y="14223"/>
                    </a:lnTo>
                    <a:lnTo>
                      <a:pt x="2589" y="14237"/>
                    </a:lnTo>
                    <a:lnTo>
                      <a:pt x="2610" y="14237"/>
                    </a:lnTo>
                    <a:lnTo>
                      <a:pt x="2681" y="14251"/>
                    </a:lnTo>
                    <a:lnTo>
                      <a:pt x="2695" y="14251"/>
                    </a:lnTo>
                    <a:lnTo>
                      <a:pt x="2780" y="14258"/>
                    </a:lnTo>
                    <a:lnTo>
                      <a:pt x="2872" y="14265"/>
                    </a:lnTo>
                    <a:lnTo>
                      <a:pt x="3000" y="14265"/>
                    </a:lnTo>
                    <a:cubicBezTo>
                      <a:pt x="3078" y="14269"/>
                      <a:pt x="3155" y="14270"/>
                      <a:pt x="3233" y="14270"/>
                    </a:cubicBezTo>
                    <a:cubicBezTo>
                      <a:pt x="3477" y="14270"/>
                      <a:pt x="3721" y="14253"/>
                      <a:pt x="3957" y="14216"/>
                    </a:cubicBezTo>
                    <a:lnTo>
                      <a:pt x="3957" y="14216"/>
                    </a:lnTo>
                    <a:cubicBezTo>
                      <a:pt x="3808" y="14372"/>
                      <a:pt x="3730" y="14584"/>
                      <a:pt x="3759" y="14804"/>
                    </a:cubicBezTo>
                    <a:cubicBezTo>
                      <a:pt x="3780" y="14932"/>
                      <a:pt x="3851" y="15052"/>
                      <a:pt x="3950" y="15137"/>
                    </a:cubicBezTo>
                    <a:cubicBezTo>
                      <a:pt x="4050" y="15229"/>
                      <a:pt x="4206" y="15300"/>
                      <a:pt x="4220" y="15442"/>
                    </a:cubicBezTo>
                    <a:cubicBezTo>
                      <a:pt x="4234" y="15591"/>
                      <a:pt x="4113" y="15705"/>
                      <a:pt x="4057" y="15811"/>
                    </a:cubicBezTo>
                    <a:cubicBezTo>
                      <a:pt x="3993" y="15924"/>
                      <a:pt x="3972" y="16052"/>
                      <a:pt x="3993" y="16180"/>
                    </a:cubicBezTo>
                    <a:cubicBezTo>
                      <a:pt x="4014" y="16300"/>
                      <a:pt x="4071" y="16414"/>
                      <a:pt x="4163" y="16506"/>
                    </a:cubicBezTo>
                    <a:cubicBezTo>
                      <a:pt x="4269" y="16598"/>
                      <a:pt x="4475" y="16641"/>
                      <a:pt x="4454" y="16818"/>
                    </a:cubicBezTo>
                    <a:cubicBezTo>
                      <a:pt x="4440" y="16995"/>
                      <a:pt x="4276" y="17116"/>
                      <a:pt x="4255" y="17293"/>
                    </a:cubicBezTo>
                    <a:cubicBezTo>
                      <a:pt x="4234" y="17406"/>
                      <a:pt x="4284" y="17562"/>
                      <a:pt x="4418" y="17569"/>
                    </a:cubicBezTo>
                    <a:cubicBezTo>
                      <a:pt x="4447" y="17569"/>
                      <a:pt x="4454" y="17541"/>
                      <a:pt x="4440" y="17527"/>
                    </a:cubicBezTo>
                    <a:cubicBezTo>
                      <a:pt x="4319" y="17428"/>
                      <a:pt x="4340" y="17279"/>
                      <a:pt x="4411" y="17158"/>
                    </a:cubicBezTo>
                    <a:cubicBezTo>
                      <a:pt x="4475" y="17038"/>
                      <a:pt x="4560" y="16931"/>
                      <a:pt x="4553" y="16789"/>
                    </a:cubicBezTo>
                    <a:cubicBezTo>
                      <a:pt x="4553" y="16648"/>
                      <a:pt x="4468" y="16584"/>
                      <a:pt x="4362" y="16527"/>
                    </a:cubicBezTo>
                    <a:cubicBezTo>
                      <a:pt x="4241" y="16463"/>
                      <a:pt x="4156" y="16364"/>
                      <a:pt x="4113" y="16243"/>
                    </a:cubicBezTo>
                    <a:cubicBezTo>
                      <a:pt x="4064" y="16123"/>
                      <a:pt x="4078" y="15988"/>
                      <a:pt x="4135" y="15868"/>
                    </a:cubicBezTo>
                    <a:cubicBezTo>
                      <a:pt x="4206" y="15768"/>
                      <a:pt x="4255" y="15669"/>
                      <a:pt x="4305" y="15556"/>
                    </a:cubicBezTo>
                    <a:cubicBezTo>
                      <a:pt x="4376" y="15286"/>
                      <a:pt x="4113" y="15180"/>
                      <a:pt x="3957" y="15017"/>
                    </a:cubicBezTo>
                    <a:cubicBezTo>
                      <a:pt x="3851" y="14889"/>
                      <a:pt x="3816" y="14712"/>
                      <a:pt x="3872" y="14556"/>
                    </a:cubicBezTo>
                    <a:cubicBezTo>
                      <a:pt x="3922" y="14414"/>
                      <a:pt x="4014" y="14294"/>
                      <a:pt x="4128" y="14201"/>
                    </a:cubicBezTo>
                    <a:cubicBezTo>
                      <a:pt x="4390" y="14159"/>
                      <a:pt x="4645" y="14095"/>
                      <a:pt x="4893" y="14017"/>
                    </a:cubicBezTo>
                    <a:lnTo>
                      <a:pt x="4908" y="14010"/>
                    </a:lnTo>
                    <a:cubicBezTo>
                      <a:pt x="4957" y="13996"/>
                      <a:pt x="5000" y="13982"/>
                      <a:pt x="5042" y="13967"/>
                    </a:cubicBezTo>
                    <a:lnTo>
                      <a:pt x="5106" y="13946"/>
                    </a:lnTo>
                    <a:lnTo>
                      <a:pt x="5177" y="13918"/>
                    </a:lnTo>
                    <a:cubicBezTo>
                      <a:pt x="5241" y="13896"/>
                      <a:pt x="5305" y="13868"/>
                      <a:pt x="5361" y="13840"/>
                    </a:cubicBezTo>
                    <a:cubicBezTo>
                      <a:pt x="5390" y="14017"/>
                      <a:pt x="5425" y="14194"/>
                      <a:pt x="5454" y="14372"/>
                    </a:cubicBezTo>
                    <a:lnTo>
                      <a:pt x="5524" y="14804"/>
                    </a:lnTo>
                    <a:lnTo>
                      <a:pt x="5574" y="15088"/>
                    </a:lnTo>
                    <a:lnTo>
                      <a:pt x="5574" y="15123"/>
                    </a:lnTo>
                    <a:cubicBezTo>
                      <a:pt x="5588" y="15166"/>
                      <a:pt x="5595" y="15215"/>
                      <a:pt x="5602" y="15251"/>
                    </a:cubicBezTo>
                    <a:lnTo>
                      <a:pt x="5893" y="16981"/>
                    </a:lnTo>
                    <a:cubicBezTo>
                      <a:pt x="5971" y="17470"/>
                      <a:pt x="6056" y="17967"/>
                      <a:pt x="6141" y="18456"/>
                    </a:cubicBezTo>
                    <a:cubicBezTo>
                      <a:pt x="6170" y="18633"/>
                      <a:pt x="6198" y="18810"/>
                      <a:pt x="6226" y="18988"/>
                    </a:cubicBezTo>
                    <a:cubicBezTo>
                      <a:pt x="6241" y="19080"/>
                      <a:pt x="6255" y="19165"/>
                      <a:pt x="6269" y="19257"/>
                    </a:cubicBezTo>
                    <a:cubicBezTo>
                      <a:pt x="6290" y="19342"/>
                      <a:pt x="6283" y="19434"/>
                      <a:pt x="6361" y="19484"/>
                    </a:cubicBezTo>
                    <a:cubicBezTo>
                      <a:pt x="6382" y="19505"/>
                      <a:pt x="6404" y="19512"/>
                      <a:pt x="6425" y="19519"/>
                    </a:cubicBezTo>
                    <a:lnTo>
                      <a:pt x="6446" y="19526"/>
                    </a:lnTo>
                    <a:cubicBezTo>
                      <a:pt x="6475" y="19535"/>
                      <a:pt x="6507" y="19538"/>
                      <a:pt x="6538" y="19538"/>
                    </a:cubicBezTo>
                    <a:cubicBezTo>
                      <a:pt x="6560" y="19538"/>
                      <a:pt x="6582" y="19536"/>
                      <a:pt x="6602" y="19534"/>
                    </a:cubicBezTo>
                    <a:cubicBezTo>
                      <a:pt x="6673" y="19526"/>
                      <a:pt x="6737" y="19477"/>
                      <a:pt x="6765" y="19413"/>
                    </a:cubicBezTo>
                    <a:cubicBezTo>
                      <a:pt x="6779" y="19356"/>
                      <a:pt x="6779" y="19300"/>
                      <a:pt x="6758" y="19250"/>
                    </a:cubicBezTo>
                    <a:cubicBezTo>
                      <a:pt x="6744" y="19122"/>
                      <a:pt x="6723" y="19002"/>
                      <a:pt x="6701" y="18874"/>
                    </a:cubicBezTo>
                    <a:lnTo>
                      <a:pt x="6170" y="15705"/>
                    </a:lnTo>
                    <a:lnTo>
                      <a:pt x="6113" y="15407"/>
                    </a:lnTo>
                    <a:cubicBezTo>
                      <a:pt x="6063" y="15073"/>
                      <a:pt x="6007" y="14747"/>
                      <a:pt x="5950" y="14421"/>
                    </a:cubicBezTo>
                    <a:cubicBezTo>
                      <a:pt x="5900" y="14145"/>
                      <a:pt x="5858" y="13868"/>
                      <a:pt x="5808" y="13592"/>
                    </a:cubicBezTo>
                    <a:lnTo>
                      <a:pt x="5829" y="13577"/>
                    </a:lnTo>
                    <a:cubicBezTo>
                      <a:pt x="5893" y="13535"/>
                      <a:pt x="5943" y="13471"/>
                      <a:pt x="5957" y="13400"/>
                    </a:cubicBezTo>
                    <a:cubicBezTo>
                      <a:pt x="5964" y="13322"/>
                      <a:pt x="5957" y="13251"/>
                      <a:pt x="5936" y="13180"/>
                    </a:cubicBezTo>
                    <a:lnTo>
                      <a:pt x="5858" y="12684"/>
                    </a:lnTo>
                    <a:lnTo>
                      <a:pt x="5744" y="11989"/>
                    </a:lnTo>
                    <a:cubicBezTo>
                      <a:pt x="5744" y="11989"/>
                      <a:pt x="5744" y="11989"/>
                      <a:pt x="5744" y="11982"/>
                    </a:cubicBezTo>
                    <a:cubicBezTo>
                      <a:pt x="5730" y="11890"/>
                      <a:pt x="5716" y="11798"/>
                      <a:pt x="5702" y="11698"/>
                    </a:cubicBezTo>
                    <a:cubicBezTo>
                      <a:pt x="5688" y="11592"/>
                      <a:pt x="5666" y="11486"/>
                      <a:pt x="5652" y="11379"/>
                    </a:cubicBezTo>
                    <a:lnTo>
                      <a:pt x="5092" y="7898"/>
                    </a:lnTo>
                    <a:cubicBezTo>
                      <a:pt x="5000" y="7323"/>
                      <a:pt x="4908" y="6749"/>
                      <a:pt x="4815" y="6168"/>
                    </a:cubicBezTo>
                    <a:cubicBezTo>
                      <a:pt x="4766" y="5877"/>
                      <a:pt x="4723" y="5586"/>
                      <a:pt x="4674" y="5288"/>
                    </a:cubicBezTo>
                    <a:cubicBezTo>
                      <a:pt x="4624" y="5012"/>
                      <a:pt x="4588" y="4735"/>
                      <a:pt x="4532" y="4466"/>
                    </a:cubicBezTo>
                    <a:cubicBezTo>
                      <a:pt x="4645" y="4338"/>
                      <a:pt x="4737" y="4196"/>
                      <a:pt x="4794" y="4033"/>
                    </a:cubicBezTo>
                    <a:cubicBezTo>
                      <a:pt x="4879" y="3821"/>
                      <a:pt x="4879" y="3594"/>
                      <a:pt x="4801" y="3381"/>
                    </a:cubicBezTo>
                    <a:cubicBezTo>
                      <a:pt x="4744" y="3253"/>
                      <a:pt x="4674" y="3140"/>
                      <a:pt x="4588" y="3033"/>
                    </a:cubicBezTo>
                    <a:cubicBezTo>
                      <a:pt x="4503" y="2920"/>
                      <a:pt x="4411" y="2807"/>
                      <a:pt x="4319" y="2693"/>
                    </a:cubicBezTo>
                    <a:cubicBezTo>
                      <a:pt x="4021" y="2317"/>
                      <a:pt x="3716" y="1949"/>
                      <a:pt x="3404" y="1580"/>
                    </a:cubicBezTo>
                    <a:cubicBezTo>
                      <a:pt x="3362" y="1530"/>
                      <a:pt x="3319" y="1481"/>
                      <a:pt x="3277" y="1438"/>
                    </a:cubicBezTo>
                    <a:lnTo>
                      <a:pt x="3248" y="1403"/>
                    </a:lnTo>
                    <a:cubicBezTo>
                      <a:pt x="3213" y="1367"/>
                      <a:pt x="3177" y="1325"/>
                      <a:pt x="3142" y="1289"/>
                    </a:cubicBezTo>
                    <a:lnTo>
                      <a:pt x="3121" y="1261"/>
                    </a:lnTo>
                    <a:lnTo>
                      <a:pt x="3007" y="1140"/>
                    </a:lnTo>
                    <a:lnTo>
                      <a:pt x="2993" y="1126"/>
                    </a:lnTo>
                    <a:cubicBezTo>
                      <a:pt x="2802" y="920"/>
                      <a:pt x="2610" y="715"/>
                      <a:pt x="2419" y="509"/>
                    </a:cubicBezTo>
                    <a:cubicBezTo>
                      <a:pt x="2326" y="410"/>
                      <a:pt x="2234" y="311"/>
                      <a:pt x="2142" y="218"/>
                    </a:cubicBezTo>
                    <a:cubicBezTo>
                      <a:pt x="2071" y="126"/>
                      <a:pt x="1986" y="55"/>
                      <a:pt x="1887" y="13"/>
                    </a:cubicBezTo>
                    <a:cubicBezTo>
                      <a:pt x="1862" y="4"/>
                      <a:pt x="1835" y="0"/>
                      <a:pt x="18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20"/>
              <p:cNvSpPr/>
              <p:nvPr/>
            </p:nvSpPr>
            <p:spPr>
              <a:xfrm rot="1016968">
                <a:off x="665528" y="4631924"/>
                <a:ext cx="74302" cy="310873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5937" extrusionOk="0">
                    <a:moveTo>
                      <a:pt x="433" y="1"/>
                    </a:moveTo>
                    <a:lnTo>
                      <a:pt x="426" y="8"/>
                    </a:lnTo>
                    <a:lnTo>
                      <a:pt x="249" y="107"/>
                    </a:lnTo>
                    <a:lnTo>
                      <a:pt x="78" y="206"/>
                    </a:lnTo>
                    <a:cubicBezTo>
                      <a:pt x="57" y="221"/>
                      <a:pt x="29" y="242"/>
                      <a:pt x="0" y="256"/>
                    </a:cubicBezTo>
                    <a:cubicBezTo>
                      <a:pt x="29" y="433"/>
                      <a:pt x="57" y="596"/>
                      <a:pt x="86" y="774"/>
                    </a:cubicBezTo>
                    <a:lnTo>
                      <a:pt x="156" y="1199"/>
                    </a:lnTo>
                    <a:lnTo>
                      <a:pt x="206" y="1483"/>
                    </a:lnTo>
                    <a:lnTo>
                      <a:pt x="213" y="1518"/>
                    </a:lnTo>
                    <a:cubicBezTo>
                      <a:pt x="220" y="1561"/>
                      <a:pt x="227" y="1610"/>
                      <a:pt x="234" y="1653"/>
                    </a:cubicBezTo>
                    <a:lnTo>
                      <a:pt x="525" y="3376"/>
                    </a:lnTo>
                    <a:cubicBezTo>
                      <a:pt x="610" y="3872"/>
                      <a:pt x="695" y="4362"/>
                      <a:pt x="773" y="4858"/>
                    </a:cubicBezTo>
                    <a:cubicBezTo>
                      <a:pt x="802" y="5035"/>
                      <a:pt x="830" y="5212"/>
                      <a:pt x="865" y="5390"/>
                    </a:cubicBezTo>
                    <a:cubicBezTo>
                      <a:pt x="880" y="5475"/>
                      <a:pt x="894" y="5567"/>
                      <a:pt x="908" y="5652"/>
                    </a:cubicBezTo>
                    <a:cubicBezTo>
                      <a:pt x="922" y="5744"/>
                      <a:pt x="922" y="5829"/>
                      <a:pt x="993" y="5886"/>
                    </a:cubicBezTo>
                    <a:cubicBezTo>
                      <a:pt x="1014" y="5900"/>
                      <a:pt x="1036" y="5914"/>
                      <a:pt x="1064" y="5921"/>
                    </a:cubicBezTo>
                    <a:lnTo>
                      <a:pt x="1078" y="5929"/>
                    </a:lnTo>
                    <a:cubicBezTo>
                      <a:pt x="1111" y="5933"/>
                      <a:pt x="1141" y="5937"/>
                      <a:pt x="1172" y="5937"/>
                    </a:cubicBezTo>
                    <a:cubicBezTo>
                      <a:pt x="1195" y="5937"/>
                      <a:pt x="1217" y="5935"/>
                      <a:pt x="1241" y="5929"/>
                    </a:cubicBezTo>
                    <a:cubicBezTo>
                      <a:pt x="1312" y="5921"/>
                      <a:pt x="1376" y="5879"/>
                      <a:pt x="1404" y="5808"/>
                    </a:cubicBezTo>
                    <a:cubicBezTo>
                      <a:pt x="1419" y="5758"/>
                      <a:pt x="1419" y="5702"/>
                      <a:pt x="1397" y="5652"/>
                    </a:cubicBezTo>
                    <a:cubicBezTo>
                      <a:pt x="1369" y="5524"/>
                      <a:pt x="1348" y="5397"/>
                      <a:pt x="1326" y="5269"/>
                    </a:cubicBezTo>
                    <a:lnTo>
                      <a:pt x="795" y="2100"/>
                    </a:lnTo>
                    <a:lnTo>
                      <a:pt x="745" y="1802"/>
                    </a:lnTo>
                    <a:cubicBezTo>
                      <a:pt x="688" y="1476"/>
                      <a:pt x="632" y="1142"/>
                      <a:pt x="582" y="816"/>
                    </a:cubicBezTo>
                    <a:cubicBezTo>
                      <a:pt x="532" y="547"/>
                      <a:pt x="490" y="270"/>
                      <a:pt x="4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20"/>
              <p:cNvSpPr/>
              <p:nvPr/>
            </p:nvSpPr>
            <p:spPr>
              <a:xfrm rot="1016968">
                <a:off x="632388" y="4133034"/>
                <a:ext cx="58645" cy="4880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32" extrusionOk="0">
                    <a:moveTo>
                      <a:pt x="614" y="0"/>
                    </a:moveTo>
                    <a:cubicBezTo>
                      <a:pt x="589" y="0"/>
                      <a:pt x="565" y="2"/>
                      <a:pt x="540" y="6"/>
                    </a:cubicBezTo>
                    <a:cubicBezTo>
                      <a:pt x="129" y="70"/>
                      <a:pt x="1" y="602"/>
                      <a:pt x="341" y="843"/>
                    </a:cubicBezTo>
                    <a:cubicBezTo>
                      <a:pt x="426" y="904"/>
                      <a:pt x="519" y="932"/>
                      <a:pt x="609" y="932"/>
                    </a:cubicBezTo>
                    <a:cubicBezTo>
                      <a:pt x="875" y="932"/>
                      <a:pt x="1119" y="696"/>
                      <a:pt x="1072" y="389"/>
                    </a:cubicBezTo>
                    <a:cubicBezTo>
                      <a:pt x="1033" y="166"/>
                      <a:pt x="834" y="0"/>
                      <a:pt x="6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20"/>
              <p:cNvSpPr/>
              <p:nvPr/>
            </p:nvSpPr>
            <p:spPr>
              <a:xfrm rot="1016968">
                <a:off x="683648" y="4346790"/>
                <a:ext cx="58227" cy="48801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32" extrusionOk="0">
                    <a:moveTo>
                      <a:pt x="608" y="0"/>
                    </a:moveTo>
                    <a:cubicBezTo>
                      <a:pt x="583" y="0"/>
                      <a:pt x="558" y="2"/>
                      <a:pt x="532" y="7"/>
                    </a:cubicBezTo>
                    <a:cubicBezTo>
                      <a:pt x="121" y="77"/>
                      <a:pt x="0" y="602"/>
                      <a:pt x="334" y="843"/>
                    </a:cubicBezTo>
                    <a:cubicBezTo>
                      <a:pt x="420" y="905"/>
                      <a:pt x="514" y="932"/>
                      <a:pt x="605" y="932"/>
                    </a:cubicBezTo>
                    <a:cubicBezTo>
                      <a:pt x="871" y="932"/>
                      <a:pt x="1112" y="696"/>
                      <a:pt x="1064" y="389"/>
                    </a:cubicBezTo>
                    <a:cubicBezTo>
                      <a:pt x="1026" y="166"/>
                      <a:pt x="832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0"/>
              <p:cNvSpPr/>
              <p:nvPr/>
            </p:nvSpPr>
            <p:spPr>
              <a:xfrm rot="1016968">
                <a:off x="591949" y="4471055"/>
                <a:ext cx="58593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931" extrusionOk="0">
                    <a:moveTo>
                      <a:pt x="605" y="0"/>
                    </a:moveTo>
                    <a:cubicBezTo>
                      <a:pt x="583" y="0"/>
                      <a:pt x="561" y="2"/>
                      <a:pt x="539" y="5"/>
                    </a:cubicBezTo>
                    <a:cubicBezTo>
                      <a:pt x="128" y="76"/>
                      <a:pt x="0" y="600"/>
                      <a:pt x="340" y="842"/>
                    </a:cubicBezTo>
                    <a:cubicBezTo>
                      <a:pt x="425" y="903"/>
                      <a:pt x="518" y="930"/>
                      <a:pt x="609" y="930"/>
                    </a:cubicBezTo>
                    <a:cubicBezTo>
                      <a:pt x="874" y="930"/>
                      <a:pt x="1118" y="694"/>
                      <a:pt x="1071" y="388"/>
                    </a:cubicBezTo>
                    <a:cubicBezTo>
                      <a:pt x="1032" y="162"/>
                      <a:pt x="828" y="0"/>
                      <a:pt x="6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20"/>
              <p:cNvSpPr/>
              <p:nvPr/>
            </p:nvSpPr>
            <p:spPr>
              <a:xfrm rot="1016968">
                <a:off x="684113" y="4506103"/>
                <a:ext cx="58227" cy="48487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26" extrusionOk="0">
                    <a:moveTo>
                      <a:pt x="610" y="0"/>
                    </a:moveTo>
                    <a:cubicBezTo>
                      <a:pt x="584" y="0"/>
                      <a:pt x="558" y="2"/>
                      <a:pt x="532" y="7"/>
                    </a:cubicBezTo>
                    <a:cubicBezTo>
                      <a:pt x="121" y="71"/>
                      <a:pt x="0" y="595"/>
                      <a:pt x="333" y="836"/>
                    </a:cubicBezTo>
                    <a:cubicBezTo>
                      <a:pt x="420" y="898"/>
                      <a:pt x="514" y="925"/>
                      <a:pt x="605" y="925"/>
                    </a:cubicBezTo>
                    <a:cubicBezTo>
                      <a:pt x="871" y="925"/>
                      <a:pt x="1111" y="691"/>
                      <a:pt x="1064" y="390"/>
                    </a:cubicBezTo>
                    <a:cubicBezTo>
                      <a:pt x="1026" y="161"/>
                      <a:pt x="83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20"/>
              <p:cNvSpPr/>
              <p:nvPr/>
            </p:nvSpPr>
            <p:spPr>
              <a:xfrm rot="1016968">
                <a:off x="673433" y="4425459"/>
                <a:ext cx="58488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31" extrusionOk="0">
                    <a:moveTo>
                      <a:pt x="599" y="1"/>
                    </a:moveTo>
                    <a:cubicBezTo>
                      <a:pt x="577" y="1"/>
                      <a:pt x="555" y="2"/>
                      <a:pt x="532" y="6"/>
                    </a:cubicBezTo>
                    <a:cubicBezTo>
                      <a:pt x="128" y="77"/>
                      <a:pt x="0" y="601"/>
                      <a:pt x="341" y="842"/>
                    </a:cubicBezTo>
                    <a:cubicBezTo>
                      <a:pt x="425" y="904"/>
                      <a:pt x="518" y="931"/>
                      <a:pt x="609" y="931"/>
                    </a:cubicBezTo>
                    <a:cubicBezTo>
                      <a:pt x="874" y="931"/>
                      <a:pt x="1117" y="695"/>
                      <a:pt x="1064" y="389"/>
                    </a:cubicBezTo>
                    <a:cubicBezTo>
                      <a:pt x="1025" y="162"/>
                      <a:pt x="827" y="1"/>
                      <a:pt x="5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0"/>
              <p:cNvSpPr/>
              <p:nvPr/>
            </p:nvSpPr>
            <p:spPr>
              <a:xfrm rot="1016968">
                <a:off x="635978" y="4569054"/>
                <a:ext cx="58488" cy="48487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26" extrusionOk="0">
                    <a:moveTo>
                      <a:pt x="610" y="0"/>
                    </a:moveTo>
                    <a:cubicBezTo>
                      <a:pt x="585" y="0"/>
                      <a:pt x="559" y="2"/>
                      <a:pt x="532" y="7"/>
                    </a:cubicBezTo>
                    <a:cubicBezTo>
                      <a:pt x="128" y="71"/>
                      <a:pt x="0" y="595"/>
                      <a:pt x="334" y="836"/>
                    </a:cubicBezTo>
                    <a:cubicBezTo>
                      <a:pt x="420" y="898"/>
                      <a:pt x="515" y="925"/>
                      <a:pt x="606" y="925"/>
                    </a:cubicBezTo>
                    <a:cubicBezTo>
                      <a:pt x="874" y="925"/>
                      <a:pt x="1117" y="691"/>
                      <a:pt x="1064" y="390"/>
                    </a:cubicBezTo>
                    <a:cubicBezTo>
                      <a:pt x="1026" y="161"/>
                      <a:pt x="834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20"/>
              <p:cNvSpPr/>
              <p:nvPr/>
            </p:nvSpPr>
            <p:spPr>
              <a:xfrm rot="1016968">
                <a:off x="551120" y="4556375"/>
                <a:ext cx="58279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931" extrusionOk="0">
                    <a:moveTo>
                      <a:pt x="598" y="0"/>
                    </a:moveTo>
                    <a:cubicBezTo>
                      <a:pt x="577" y="0"/>
                      <a:pt x="555" y="2"/>
                      <a:pt x="533" y="5"/>
                    </a:cubicBezTo>
                    <a:cubicBezTo>
                      <a:pt x="121" y="76"/>
                      <a:pt x="1" y="600"/>
                      <a:pt x="334" y="841"/>
                    </a:cubicBezTo>
                    <a:cubicBezTo>
                      <a:pt x="419" y="903"/>
                      <a:pt x="512" y="930"/>
                      <a:pt x="602" y="930"/>
                    </a:cubicBezTo>
                    <a:cubicBezTo>
                      <a:pt x="868" y="930"/>
                      <a:pt x="1112" y="694"/>
                      <a:pt x="1064" y="388"/>
                    </a:cubicBezTo>
                    <a:cubicBezTo>
                      <a:pt x="1026" y="161"/>
                      <a:pt x="822" y="0"/>
                      <a:pt x="5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20"/>
              <p:cNvSpPr/>
              <p:nvPr/>
            </p:nvSpPr>
            <p:spPr>
              <a:xfrm rot="1016968">
                <a:off x="606115" y="4300334"/>
                <a:ext cx="58593" cy="48487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926" extrusionOk="0">
                    <a:moveTo>
                      <a:pt x="616" y="0"/>
                    </a:moveTo>
                    <a:cubicBezTo>
                      <a:pt x="590" y="0"/>
                      <a:pt x="565" y="2"/>
                      <a:pt x="539" y="7"/>
                    </a:cubicBezTo>
                    <a:cubicBezTo>
                      <a:pt x="128" y="71"/>
                      <a:pt x="0" y="595"/>
                      <a:pt x="341" y="836"/>
                    </a:cubicBezTo>
                    <a:cubicBezTo>
                      <a:pt x="426" y="898"/>
                      <a:pt x="519" y="925"/>
                      <a:pt x="609" y="925"/>
                    </a:cubicBezTo>
                    <a:cubicBezTo>
                      <a:pt x="875" y="925"/>
                      <a:pt x="1119" y="691"/>
                      <a:pt x="1071" y="390"/>
                    </a:cubicBezTo>
                    <a:cubicBezTo>
                      <a:pt x="1033" y="161"/>
                      <a:pt x="835" y="0"/>
                      <a:pt x="6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20"/>
              <p:cNvSpPr/>
              <p:nvPr/>
            </p:nvSpPr>
            <p:spPr>
              <a:xfrm rot="1016968">
                <a:off x="702718" y="4268221"/>
                <a:ext cx="58227" cy="48749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931" extrusionOk="0">
                    <a:moveTo>
                      <a:pt x="598" y="1"/>
                    </a:moveTo>
                    <a:cubicBezTo>
                      <a:pt x="576" y="1"/>
                      <a:pt x="554" y="2"/>
                      <a:pt x="532" y="5"/>
                    </a:cubicBezTo>
                    <a:cubicBezTo>
                      <a:pt x="121" y="76"/>
                      <a:pt x="0" y="601"/>
                      <a:pt x="334" y="842"/>
                    </a:cubicBezTo>
                    <a:cubicBezTo>
                      <a:pt x="418" y="903"/>
                      <a:pt x="511" y="931"/>
                      <a:pt x="602" y="931"/>
                    </a:cubicBezTo>
                    <a:cubicBezTo>
                      <a:pt x="867" y="931"/>
                      <a:pt x="1112" y="695"/>
                      <a:pt x="1064" y="388"/>
                    </a:cubicBezTo>
                    <a:cubicBezTo>
                      <a:pt x="1025" y="162"/>
                      <a:pt x="821" y="1"/>
                      <a:pt x="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20"/>
              <p:cNvSpPr/>
              <p:nvPr/>
            </p:nvSpPr>
            <p:spPr>
              <a:xfrm rot="1016968">
                <a:off x="575937" y="4385573"/>
                <a:ext cx="58488" cy="48854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33" extrusionOk="0">
                    <a:moveTo>
                      <a:pt x="610" y="1"/>
                    </a:moveTo>
                    <a:cubicBezTo>
                      <a:pt x="585" y="1"/>
                      <a:pt x="558" y="3"/>
                      <a:pt x="532" y="7"/>
                    </a:cubicBezTo>
                    <a:cubicBezTo>
                      <a:pt x="128" y="71"/>
                      <a:pt x="0" y="603"/>
                      <a:pt x="334" y="844"/>
                    </a:cubicBezTo>
                    <a:cubicBezTo>
                      <a:pt x="420" y="905"/>
                      <a:pt x="514" y="933"/>
                      <a:pt x="606" y="933"/>
                    </a:cubicBezTo>
                    <a:cubicBezTo>
                      <a:pt x="874" y="933"/>
                      <a:pt x="1117" y="697"/>
                      <a:pt x="1064" y="390"/>
                    </a:cubicBezTo>
                    <a:cubicBezTo>
                      <a:pt x="1026" y="161"/>
                      <a:pt x="834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20"/>
              <p:cNvSpPr/>
              <p:nvPr/>
            </p:nvSpPr>
            <p:spPr>
              <a:xfrm rot="1016968">
                <a:off x="602521" y="4214718"/>
                <a:ext cx="58541" cy="48854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933" extrusionOk="0">
                    <a:moveTo>
                      <a:pt x="609" y="1"/>
                    </a:moveTo>
                    <a:cubicBezTo>
                      <a:pt x="584" y="1"/>
                      <a:pt x="558" y="3"/>
                      <a:pt x="533" y="7"/>
                    </a:cubicBezTo>
                    <a:cubicBezTo>
                      <a:pt x="122" y="78"/>
                      <a:pt x="1" y="603"/>
                      <a:pt x="334" y="844"/>
                    </a:cubicBezTo>
                    <a:cubicBezTo>
                      <a:pt x="421" y="905"/>
                      <a:pt x="515" y="933"/>
                      <a:pt x="606" y="933"/>
                    </a:cubicBezTo>
                    <a:cubicBezTo>
                      <a:pt x="875" y="933"/>
                      <a:pt x="1117" y="697"/>
                      <a:pt x="1065" y="390"/>
                    </a:cubicBezTo>
                    <a:cubicBezTo>
                      <a:pt x="1026" y="167"/>
                      <a:pt x="833" y="1"/>
                      <a:pt x="6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20"/>
              <p:cNvSpPr/>
              <p:nvPr/>
            </p:nvSpPr>
            <p:spPr>
              <a:xfrm rot="1016968">
                <a:off x="604749" y="3894352"/>
                <a:ext cx="258092" cy="276367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5278" extrusionOk="0">
                    <a:moveTo>
                      <a:pt x="1832" y="0"/>
                    </a:moveTo>
                    <a:cubicBezTo>
                      <a:pt x="1793" y="0"/>
                      <a:pt x="1752" y="12"/>
                      <a:pt x="1716" y="34"/>
                    </a:cubicBezTo>
                    <a:lnTo>
                      <a:pt x="1702" y="41"/>
                    </a:lnTo>
                    <a:cubicBezTo>
                      <a:pt x="1688" y="48"/>
                      <a:pt x="1681" y="55"/>
                      <a:pt x="1667" y="69"/>
                    </a:cubicBezTo>
                    <a:lnTo>
                      <a:pt x="1660" y="76"/>
                    </a:lnTo>
                    <a:cubicBezTo>
                      <a:pt x="1646" y="90"/>
                      <a:pt x="1638" y="98"/>
                      <a:pt x="1631" y="112"/>
                    </a:cubicBezTo>
                    <a:lnTo>
                      <a:pt x="1617" y="126"/>
                    </a:lnTo>
                    <a:lnTo>
                      <a:pt x="1610" y="140"/>
                    </a:lnTo>
                    <a:cubicBezTo>
                      <a:pt x="1603" y="147"/>
                      <a:pt x="1603" y="147"/>
                      <a:pt x="1596" y="154"/>
                    </a:cubicBezTo>
                    <a:lnTo>
                      <a:pt x="1589" y="168"/>
                    </a:lnTo>
                    <a:lnTo>
                      <a:pt x="1582" y="183"/>
                    </a:lnTo>
                    <a:lnTo>
                      <a:pt x="1568" y="204"/>
                    </a:lnTo>
                    <a:lnTo>
                      <a:pt x="1560" y="218"/>
                    </a:lnTo>
                    <a:lnTo>
                      <a:pt x="1560" y="225"/>
                    </a:lnTo>
                    <a:cubicBezTo>
                      <a:pt x="1560" y="225"/>
                      <a:pt x="1560" y="232"/>
                      <a:pt x="1553" y="232"/>
                    </a:cubicBezTo>
                    <a:lnTo>
                      <a:pt x="1553" y="239"/>
                    </a:lnTo>
                    <a:lnTo>
                      <a:pt x="1546" y="254"/>
                    </a:lnTo>
                    <a:cubicBezTo>
                      <a:pt x="1355" y="672"/>
                      <a:pt x="1149" y="1090"/>
                      <a:pt x="965" y="1516"/>
                    </a:cubicBezTo>
                    <a:cubicBezTo>
                      <a:pt x="780" y="1955"/>
                      <a:pt x="603" y="2409"/>
                      <a:pt x="433" y="2863"/>
                    </a:cubicBezTo>
                    <a:cubicBezTo>
                      <a:pt x="362" y="3040"/>
                      <a:pt x="298" y="3217"/>
                      <a:pt x="234" y="3395"/>
                    </a:cubicBezTo>
                    <a:cubicBezTo>
                      <a:pt x="185" y="3529"/>
                      <a:pt x="135" y="3664"/>
                      <a:pt x="93" y="3799"/>
                    </a:cubicBezTo>
                    <a:cubicBezTo>
                      <a:pt x="43" y="3934"/>
                      <a:pt x="15" y="4068"/>
                      <a:pt x="0" y="4203"/>
                    </a:cubicBezTo>
                    <a:cubicBezTo>
                      <a:pt x="0" y="4430"/>
                      <a:pt x="78" y="4650"/>
                      <a:pt x="220" y="4820"/>
                    </a:cubicBezTo>
                    <a:cubicBezTo>
                      <a:pt x="490" y="5160"/>
                      <a:pt x="858" y="5231"/>
                      <a:pt x="1270" y="5267"/>
                    </a:cubicBezTo>
                    <a:cubicBezTo>
                      <a:pt x="1383" y="5274"/>
                      <a:pt x="1497" y="5278"/>
                      <a:pt x="1610" y="5278"/>
                    </a:cubicBezTo>
                    <a:cubicBezTo>
                      <a:pt x="1936" y="5278"/>
                      <a:pt x="2261" y="5248"/>
                      <a:pt x="2581" y="5196"/>
                    </a:cubicBezTo>
                    <a:cubicBezTo>
                      <a:pt x="3170" y="5111"/>
                      <a:pt x="3737" y="4933"/>
                      <a:pt x="4269" y="4678"/>
                    </a:cubicBezTo>
                    <a:cubicBezTo>
                      <a:pt x="4546" y="4565"/>
                      <a:pt x="4758" y="4338"/>
                      <a:pt x="4858" y="4054"/>
                    </a:cubicBezTo>
                    <a:cubicBezTo>
                      <a:pt x="4929" y="3849"/>
                      <a:pt x="4921" y="3622"/>
                      <a:pt x="4843" y="3416"/>
                    </a:cubicBezTo>
                    <a:cubicBezTo>
                      <a:pt x="4787" y="3288"/>
                      <a:pt x="4716" y="3175"/>
                      <a:pt x="4631" y="3069"/>
                    </a:cubicBezTo>
                    <a:cubicBezTo>
                      <a:pt x="4539" y="2955"/>
                      <a:pt x="4453" y="2835"/>
                      <a:pt x="4361" y="2728"/>
                    </a:cubicBezTo>
                    <a:cubicBezTo>
                      <a:pt x="4056" y="2345"/>
                      <a:pt x="3751" y="1969"/>
                      <a:pt x="3432" y="1601"/>
                    </a:cubicBezTo>
                    <a:cubicBezTo>
                      <a:pt x="3390" y="1551"/>
                      <a:pt x="3347" y="1501"/>
                      <a:pt x="3305" y="1452"/>
                    </a:cubicBezTo>
                    <a:lnTo>
                      <a:pt x="3276" y="1423"/>
                    </a:lnTo>
                    <a:cubicBezTo>
                      <a:pt x="3241" y="1381"/>
                      <a:pt x="3205" y="1338"/>
                      <a:pt x="3170" y="1303"/>
                    </a:cubicBezTo>
                    <a:lnTo>
                      <a:pt x="3149" y="1282"/>
                    </a:lnTo>
                    <a:lnTo>
                      <a:pt x="3035" y="1154"/>
                    </a:lnTo>
                    <a:lnTo>
                      <a:pt x="3028" y="1140"/>
                    </a:lnTo>
                    <a:cubicBezTo>
                      <a:pt x="2830" y="927"/>
                      <a:pt x="2638" y="722"/>
                      <a:pt x="2440" y="516"/>
                    </a:cubicBezTo>
                    <a:cubicBezTo>
                      <a:pt x="2347" y="417"/>
                      <a:pt x="2255" y="317"/>
                      <a:pt x="2163" y="218"/>
                    </a:cubicBezTo>
                    <a:cubicBezTo>
                      <a:pt x="2092" y="133"/>
                      <a:pt x="2007" y="62"/>
                      <a:pt x="1901" y="12"/>
                    </a:cubicBezTo>
                    <a:cubicBezTo>
                      <a:pt x="1880" y="4"/>
                      <a:pt x="1856" y="0"/>
                      <a:pt x="18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1" name="Google Shape;1541;p20"/>
            <p:cNvSpPr/>
            <p:nvPr/>
          </p:nvSpPr>
          <p:spPr>
            <a:xfrm rot="1016968">
              <a:off x="643661" y="4188953"/>
              <a:ext cx="58227" cy="48749"/>
            </a:xfrm>
            <a:custGeom>
              <a:avLst/>
              <a:gdLst/>
              <a:ahLst/>
              <a:cxnLst/>
              <a:rect l="l" t="t" r="r" b="b"/>
              <a:pathLst>
                <a:path w="1112" h="931" extrusionOk="0">
                  <a:moveTo>
                    <a:pt x="598" y="1"/>
                  </a:moveTo>
                  <a:cubicBezTo>
                    <a:pt x="576" y="1"/>
                    <a:pt x="555" y="2"/>
                    <a:pt x="533" y="5"/>
                  </a:cubicBezTo>
                  <a:cubicBezTo>
                    <a:pt x="121" y="76"/>
                    <a:pt x="1" y="601"/>
                    <a:pt x="334" y="842"/>
                  </a:cubicBezTo>
                  <a:cubicBezTo>
                    <a:pt x="421" y="903"/>
                    <a:pt x="514" y="931"/>
                    <a:pt x="605" y="931"/>
                  </a:cubicBezTo>
                  <a:cubicBezTo>
                    <a:pt x="872" y="931"/>
                    <a:pt x="1112" y="695"/>
                    <a:pt x="1064" y="388"/>
                  </a:cubicBezTo>
                  <a:cubicBezTo>
                    <a:pt x="1026" y="162"/>
                    <a:pt x="822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2" name="Google Shape;1542;p20"/>
          <p:cNvSpPr txBox="1">
            <a:spLocks noGrp="1"/>
          </p:cNvSpPr>
          <p:nvPr>
            <p:ph type="title" hasCustomPrompt="1"/>
          </p:nvPr>
        </p:nvSpPr>
        <p:spPr>
          <a:xfrm>
            <a:off x="2438275" y="2046810"/>
            <a:ext cx="1526400" cy="12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12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543" name="Google Shape;1543;p20"/>
          <p:cNvSpPr txBox="1">
            <a:spLocks noGrp="1"/>
          </p:cNvSpPr>
          <p:nvPr>
            <p:ph type="subTitle" idx="1"/>
          </p:nvPr>
        </p:nvSpPr>
        <p:spPr>
          <a:xfrm>
            <a:off x="3494525" y="2781850"/>
            <a:ext cx="32112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20"/>
          <p:cNvSpPr txBox="1">
            <a:spLocks noGrp="1"/>
          </p:cNvSpPr>
          <p:nvPr>
            <p:ph type="subTitle" idx="2"/>
          </p:nvPr>
        </p:nvSpPr>
        <p:spPr>
          <a:xfrm>
            <a:off x="2435175" y="3481763"/>
            <a:ext cx="41766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45" name="Google Shape;1545;p20"/>
          <p:cNvGrpSpPr/>
          <p:nvPr/>
        </p:nvGrpSpPr>
        <p:grpSpPr>
          <a:xfrm>
            <a:off x="6772224" y="2912173"/>
            <a:ext cx="2015439" cy="2206426"/>
            <a:chOff x="6772224" y="2912173"/>
            <a:chExt cx="2015439" cy="2206426"/>
          </a:xfrm>
        </p:grpSpPr>
        <p:sp>
          <p:nvSpPr>
            <p:cNvPr id="1546" name="Google Shape;1546;p20"/>
            <p:cNvSpPr/>
            <p:nvPr/>
          </p:nvSpPr>
          <p:spPr>
            <a:xfrm rot="2699892">
              <a:off x="7304004" y="3785326"/>
              <a:ext cx="243718" cy="504844"/>
            </a:xfrm>
            <a:custGeom>
              <a:avLst/>
              <a:gdLst/>
              <a:ahLst/>
              <a:cxnLst/>
              <a:rect l="l" t="t" r="r" b="b"/>
              <a:pathLst>
                <a:path w="2156" h="4466" extrusionOk="0">
                  <a:moveTo>
                    <a:pt x="1670" y="1"/>
                  </a:moveTo>
                  <a:lnTo>
                    <a:pt x="1670" y="1"/>
                  </a:lnTo>
                  <a:cubicBezTo>
                    <a:pt x="1455" y="63"/>
                    <a:pt x="1248" y="117"/>
                    <a:pt x="1033" y="162"/>
                  </a:cubicBezTo>
                  <a:cubicBezTo>
                    <a:pt x="1149" y="746"/>
                    <a:pt x="1158" y="1356"/>
                    <a:pt x="1069" y="1958"/>
                  </a:cubicBezTo>
                  <a:cubicBezTo>
                    <a:pt x="1051" y="2245"/>
                    <a:pt x="970" y="2533"/>
                    <a:pt x="844" y="2793"/>
                  </a:cubicBezTo>
                  <a:cubicBezTo>
                    <a:pt x="799" y="2910"/>
                    <a:pt x="736" y="3018"/>
                    <a:pt x="665" y="3125"/>
                  </a:cubicBezTo>
                  <a:cubicBezTo>
                    <a:pt x="629" y="3179"/>
                    <a:pt x="584" y="3224"/>
                    <a:pt x="521" y="3251"/>
                  </a:cubicBezTo>
                  <a:cubicBezTo>
                    <a:pt x="485" y="3260"/>
                    <a:pt x="449" y="3269"/>
                    <a:pt x="404" y="3269"/>
                  </a:cubicBezTo>
                  <a:cubicBezTo>
                    <a:pt x="332" y="3269"/>
                    <a:pt x="261" y="3287"/>
                    <a:pt x="180" y="3305"/>
                  </a:cubicBezTo>
                  <a:cubicBezTo>
                    <a:pt x="117" y="3314"/>
                    <a:pt x="63" y="3350"/>
                    <a:pt x="27" y="3404"/>
                  </a:cubicBezTo>
                  <a:cubicBezTo>
                    <a:pt x="0" y="3494"/>
                    <a:pt x="45" y="3592"/>
                    <a:pt x="135" y="3619"/>
                  </a:cubicBezTo>
                  <a:cubicBezTo>
                    <a:pt x="184" y="3634"/>
                    <a:pt x="234" y="3641"/>
                    <a:pt x="282" y="3641"/>
                  </a:cubicBezTo>
                  <a:cubicBezTo>
                    <a:pt x="321" y="3641"/>
                    <a:pt x="359" y="3636"/>
                    <a:pt x="395" y="3628"/>
                  </a:cubicBezTo>
                  <a:lnTo>
                    <a:pt x="395" y="3628"/>
                  </a:lnTo>
                  <a:cubicBezTo>
                    <a:pt x="332" y="3664"/>
                    <a:pt x="270" y="3709"/>
                    <a:pt x="207" y="3763"/>
                  </a:cubicBezTo>
                  <a:cubicBezTo>
                    <a:pt x="162" y="3799"/>
                    <a:pt x="135" y="3853"/>
                    <a:pt x="117" y="3907"/>
                  </a:cubicBezTo>
                  <a:cubicBezTo>
                    <a:pt x="99" y="3960"/>
                    <a:pt x="117" y="4014"/>
                    <a:pt x="171" y="4050"/>
                  </a:cubicBezTo>
                  <a:cubicBezTo>
                    <a:pt x="198" y="4059"/>
                    <a:pt x="225" y="4059"/>
                    <a:pt x="261" y="4059"/>
                  </a:cubicBezTo>
                  <a:cubicBezTo>
                    <a:pt x="377" y="4032"/>
                    <a:pt x="494" y="3969"/>
                    <a:pt x="593" y="3898"/>
                  </a:cubicBezTo>
                  <a:lnTo>
                    <a:pt x="593" y="3898"/>
                  </a:lnTo>
                  <a:cubicBezTo>
                    <a:pt x="566" y="3969"/>
                    <a:pt x="530" y="4041"/>
                    <a:pt x="503" y="4113"/>
                  </a:cubicBezTo>
                  <a:cubicBezTo>
                    <a:pt x="494" y="4140"/>
                    <a:pt x="485" y="4185"/>
                    <a:pt x="494" y="4221"/>
                  </a:cubicBezTo>
                  <a:cubicBezTo>
                    <a:pt x="505" y="4277"/>
                    <a:pt x="563" y="4309"/>
                    <a:pt x="622" y="4309"/>
                  </a:cubicBezTo>
                  <a:cubicBezTo>
                    <a:pt x="657" y="4309"/>
                    <a:pt x="692" y="4298"/>
                    <a:pt x="718" y="4275"/>
                  </a:cubicBezTo>
                  <a:cubicBezTo>
                    <a:pt x="771" y="4231"/>
                    <a:pt x="806" y="4180"/>
                    <a:pt x="816" y="4120"/>
                  </a:cubicBezTo>
                  <a:lnTo>
                    <a:pt x="816" y="4120"/>
                  </a:lnTo>
                  <a:cubicBezTo>
                    <a:pt x="800" y="4225"/>
                    <a:pt x="828" y="4330"/>
                    <a:pt x="898" y="4418"/>
                  </a:cubicBezTo>
                  <a:cubicBezTo>
                    <a:pt x="913" y="4449"/>
                    <a:pt x="943" y="4465"/>
                    <a:pt x="973" y="4465"/>
                  </a:cubicBezTo>
                  <a:cubicBezTo>
                    <a:pt x="995" y="4465"/>
                    <a:pt x="1017" y="4456"/>
                    <a:pt x="1033" y="4436"/>
                  </a:cubicBezTo>
                  <a:cubicBezTo>
                    <a:pt x="1158" y="4311"/>
                    <a:pt x="1194" y="4131"/>
                    <a:pt x="1123" y="3969"/>
                  </a:cubicBezTo>
                  <a:cubicBezTo>
                    <a:pt x="1105" y="3934"/>
                    <a:pt x="1096" y="3898"/>
                    <a:pt x="1096" y="3862"/>
                  </a:cubicBezTo>
                  <a:cubicBezTo>
                    <a:pt x="1096" y="3808"/>
                    <a:pt x="1123" y="3763"/>
                    <a:pt x="1149" y="3718"/>
                  </a:cubicBezTo>
                  <a:cubicBezTo>
                    <a:pt x="1823" y="2703"/>
                    <a:pt x="2155" y="1168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0"/>
            <p:cNvSpPr/>
            <p:nvPr/>
          </p:nvSpPr>
          <p:spPr>
            <a:xfrm>
              <a:off x="7393096" y="3613148"/>
              <a:ext cx="37982" cy="57922"/>
            </a:xfrm>
            <a:custGeom>
              <a:avLst/>
              <a:gdLst/>
              <a:ahLst/>
              <a:cxnLst/>
              <a:rect l="l" t="t" r="r" b="b"/>
              <a:pathLst>
                <a:path w="360" h="549" extrusionOk="0">
                  <a:moveTo>
                    <a:pt x="135" y="1"/>
                  </a:moveTo>
                  <a:cubicBezTo>
                    <a:pt x="99" y="1"/>
                    <a:pt x="72" y="19"/>
                    <a:pt x="63" y="46"/>
                  </a:cubicBezTo>
                  <a:cubicBezTo>
                    <a:pt x="45" y="64"/>
                    <a:pt x="36" y="91"/>
                    <a:pt x="36" y="118"/>
                  </a:cubicBezTo>
                  <a:cubicBezTo>
                    <a:pt x="9" y="261"/>
                    <a:pt x="0" y="405"/>
                    <a:pt x="9" y="549"/>
                  </a:cubicBezTo>
                  <a:lnTo>
                    <a:pt x="360" y="396"/>
                  </a:lnTo>
                  <a:cubicBezTo>
                    <a:pt x="342" y="324"/>
                    <a:pt x="315" y="243"/>
                    <a:pt x="279" y="171"/>
                  </a:cubicBezTo>
                  <a:cubicBezTo>
                    <a:pt x="261" y="118"/>
                    <a:pt x="225" y="73"/>
                    <a:pt x="189" y="28"/>
                  </a:cubicBezTo>
                  <a:cubicBezTo>
                    <a:pt x="171" y="10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0"/>
            <p:cNvSpPr/>
            <p:nvPr/>
          </p:nvSpPr>
          <p:spPr>
            <a:xfrm>
              <a:off x="7184725" y="3552589"/>
              <a:ext cx="47372" cy="76175"/>
            </a:xfrm>
            <a:custGeom>
              <a:avLst/>
              <a:gdLst/>
              <a:ahLst/>
              <a:cxnLst/>
              <a:rect l="l" t="t" r="r" b="b"/>
              <a:pathLst>
                <a:path w="449" h="722" extrusionOk="0">
                  <a:moveTo>
                    <a:pt x="449" y="0"/>
                  </a:moveTo>
                  <a:lnTo>
                    <a:pt x="0" y="27"/>
                  </a:lnTo>
                  <a:cubicBezTo>
                    <a:pt x="0" y="216"/>
                    <a:pt x="36" y="404"/>
                    <a:pt x="90" y="593"/>
                  </a:cubicBezTo>
                  <a:cubicBezTo>
                    <a:pt x="108" y="629"/>
                    <a:pt x="126" y="665"/>
                    <a:pt x="153" y="692"/>
                  </a:cubicBezTo>
                  <a:cubicBezTo>
                    <a:pt x="168" y="713"/>
                    <a:pt x="190" y="721"/>
                    <a:pt x="213" y="721"/>
                  </a:cubicBezTo>
                  <a:cubicBezTo>
                    <a:pt x="229" y="721"/>
                    <a:pt x="246" y="717"/>
                    <a:pt x="260" y="710"/>
                  </a:cubicBezTo>
                  <a:cubicBezTo>
                    <a:pt x="287" y="692"/>
                    <a:pt x="305" y="665"/>
                    <a:pt x="305" y="629"/>
                  </a:cubicBezTo>
                  <a:cubicBezTo>
                    <a:pt x="368" y="422"/>
                    <a:pt x="422" y="216"/>
                    <a:pt x="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0"/>
            <p:cNvSpPr/>
            <p:nvPr/>
          </p:nvSpPr>
          <p:spPr>
            <a:xfrm>
              <a:off x="7263326" y="3560185"/>
              <a:ext cx="41780" cy="67523"/>
            </a:xfrm>
            <a:custGeom>
              <a:avLst/>
              <a:gdLst/>
              <a:ahLst/>
              <a:cxnLst/>
              <a:rect l="l" t="t" r="r" b="b"/>
              <a:pathLst>
                <a:path w="396" h="640" extrusionOk="0">
                  <a:moveTo>
                    <a:pt x="0" y="0"/>
                  </a:moveTo>
                  <a:cubicBezTo>
                    <a:pt x="27" y="225"/>
                    <a:pt x="9" y="395"/>
                    <a:pt x="144" y="593"/>
                  </a:cubicBezTo>
                  <a:cubicBezTo>
                    <a:pt x="160" y="616"/>
                    <a:pt x="175" y="639"/>
                    <a:pt x="196" y="639"/>
                  </a:cubicBezTo>
                  <a:cubicBezTo>
                    <a:pt x="200" y="639"/>
                    <a:pt x="203" y="639"/>
                    <a:pt x="207" y="638"/>
                  </a:cubicBezTo>
                  <a:cubicBezTo>
                    <a:pt x="225" y="638"/>
                    <a:pt x="243" y="620"/>
                    <a:pt x="252" y="611"/>
                  </a:cubicBezTo>
                  <a:cubicBezTo>
                    <a:pt x="377" y="440"/>
                    <a:pt x="359" y="233"/>
                    <a:pt x="395" y="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0"/>
            <p:cNvSpPr/>
            <p:nvPr/>
          </p:nvSpPr>
          <p:spPr>
            <a:xfrm>
              <a:off x="7341927" y="3554488"/>
              <a:ext cx="42730" cy="65413"/>
            </a:xfrm>
            <a:custGeom>
              <a:avLst/>
              <a:gdLst/>
              <a:ahLst/>
              <a:cxnLst/>
              <a:rect l="l" t="t" r="r" b="b"/>
              <a:pathLst>
                <a:path w="405" h="620" extrusionOk="0">
                  <a:moveTo>
                    <a:pt x="405" y="0"/>
                  </a:moveTo>
                  <a:lnTo>
                    <a:pt x="1" y="36"/>
                  </a:lnTo>
                  <a:cubicBezTo>
                    <a:pt x="10" y="225"/>
                    <a:pt x="63" y="404"/>
                    <a:pt x="171" y="557"/>
                  </a:cubicBezTo>
                  <a:cubicBezTo>
                    <a:pt x="198" y="593"/>
                    <a:pt x="225" y="620"/>
                    <a:pt x="270" y="620"/>
                  </a:cubicBezTo>
                  <a:cubicBezTo>
                    <a:pt x="306" y="611"/>
                    <a:pt x="333" y="548"/>
                    <a:pt x="342" y="503"/>
                  </a:cubicBezTo>
                  <a:cubicBezTo>
                    <a:pt x="369" y="341"/>
                    <a:pt x="396" y="171"/>
                    <a:pt x="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0"/>
            <p:cNvSpPr/>
            <p:nvPr/>
          </p:nvSpPr>
          <p:spPr>
            <a:xfrm>
              <a:off x="7403541" y="3526951"/>
              <a:ext cx="44629" cy="76069"/>
            </a:xfrm>
            <a:custGeom>
              <a:avLst/>
              <a:gdLst/>
              <a:ahLst/>
              <a:cxnLst/>
              <a:rect l="l" t="t" r="r" b="b"/>
              <a:pathLst>
                <a:path w="423" h="721" extrusionOk="0">
                  <a:moveTo>
                    <a:pt x="377" y="1"/>
                  </a:moveTo>
                  <a:lnTo>
                    <a:pt x="0" y="144"/>
                  </a:lnTo>
                  <a:cubicBezTo>
                    <a:pt x="0" y="324"/>
                    <a:pt x="54" y="495"/>
                    <a:pt x="162" y="647"/>
                  </a:cubicBezTo>
                  <a:cubicBezTo>
                    <a:pt x="195" y="680"/>
                    <a:pt x="235" y="720"/>
                    <a:pt x="276" y="720"/>
                  </a:cubicBezTo>
                  <a:cubicBezTo>
                    <a:pt x="280" y="720"/>
                    <a:pt x="284" y="720"/>
                    <a:pt x="288" y="719"/>
                  </a:cubicBezTo>
                  <a:cubicBezTo>
                    <a:pt x="341" y="701"/>
                    <a:pt x="359" y="647"/>
                    <a:pt x="368" y="602"/>
                  </a:cubicBezTo>
                  <a:cubicBezTo>
                    <a:pt x="413" y="405"/>
                    <a:pt x="422" y="198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0"/>
            <p:cNvSpPr/>
            <p:nvPr/>
          </p:nvSpPr>
          <p:spPr>
            <a:xfrm>
              <a:off x="7245707" y="3637204"/>
              <a:ext cx="44207" cy="55707"/>
            </a:xfrm>
            <a:custGeom>
              <a:avLst/>
              <a:gdLst/>
              <a:ahLst/>
              <a:cxnLst/>
              <a:rect l="l" t="t" r="r" b="b"/>
              <a:pathLst>
                <a:path w="419" h="528" extrusionOk="0">
                  <a:moveTo>
                    <a:pt x="117" y="1"/>
                  </a:moveTo>
                  <a:cubicBezTo>
                    <a:pt x="1" y="1"/>
                    <a:pt x="33" y="451"/>
                    <a:pt x="33" y="527"/>
                  </a:cubicBezTo>
                  <a:lnTo>
                    <a:pt x="419" y="428"/>
                  </a:lnTo>
                  <a:lnTo>
                    <a:pt x="266" y="150"/>
                  </a:lnTo>
                  <a:cubicBezTo>
                    <a:pt x="239" y="87"/>
                    <a:pt x="194" y="42"/>
                    <a:pt x="140" y="6"/>
                  </a:cubicBezTo>
                  <a:cubicBezTo>
                    <a:pt x="132" y="3"/>
                    <a:pt x="124" y="1"/>
                    <a:pt x="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0"/>
            <p:cNvSpPr/>
            <p:nvPr/>
          </p:nvSpPr>
          <p:spPr>
            <a:xfrm>
              <a:off x="7318294" y="3625387"/>
              <a:ext cx="50220" cy="59927"/>
            </a:xfrm>
            <a:custGeom>
              <a:avLst/>
              <a:gdLst/>
              <a:ahLst/>
              <a:cxnLst/>
              <a:rect l="l" t="t" r="r" b="b"/>
              <a:pathLst>
                <a:path w="476" h="568" extrusionOk="0">
                  <a:moveTo>
                    <a:pt x="93" y="0"/>
                  </a:moveTo>
                  <a:cubicBezTo>
                    <a:pt x="89" y="0"/>
                    <a:pt x="85" y="1"/>
                    <a:pt x="81" y="2"/>
                  </a:cubicBezTo>
                  <a:cubicBezTo>
                    <a:pt x="45" y="11"/>
                    <a:pt x="36" y="46"/>
                    <a:pt x="27" y="82"/>
                  </a:cubicBezTo>
                  <a:cubicBezTo>
                    <a:pt x="0" y="244"/>
                    <a:pt x="0" y="406"/>
                    <a:pt x="27" y="567"/>
                  </a:cubicBezTo>
                  <a:lnTo>
                    <a:pt x="476" y="460"/>
                  </a:lnTo>
                  <a:lnTo>
                    <a:pt x="189" y="64"/>
                  </a:lnTo>
                  <a:cubicBezTo>
                    <a:pt x="165" y="32"/>
                    <a:pt x="126" y="0"/>
                    <a:pt x="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4" name="Google Shape;1554;p20"/>
            <p:cNvGrpSpPr/>
            <p:nvPr/>
          </p:nvGrpSpPr>
          <p:grpSpPr>
            <a:xfrm>
              <a:off x="7762573" y="2912173"/>
              <a:ext cx="353441" cy="496612"/>
              <a:chOff x="7762573" y="2912173"/>
              <a:chExt cx="353441" cy="496612"/>
            </a:xfrm>
          </p:grpSpPr>
          <p:sp>
            <p:nvSpPr>
              <p:cNvPr id="1555" name="Google Shape;1555;p20"/>
              <p:cNvSpPr/>
              <p:nvPr/>
            </p:nvSpPr>
            <p:spPr>
              <a:xfrm>
                <a:off x="7762573" y="2988875"/>
                <a:ext cx="316515" cy="419910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3980" extrusionOk="0">
                    <a:moveTo>
                      <a:pt x="2595" y="1"/>
                    </a:moveTo>
                    <a:cubicBezTo>
                      <a:pt x="1626" y="845"/>
                      <a:pt x="791" y="1841"/>
                      <a:pt x="117" y="2946"/>
                    </a:cubicBezTo>
                    <a:lnTo>
                      <a:pt x="54" y="3000"/>
                    </a:lnTo>
                    <a:cubicBezTo>
                      <a:pt x="0" y="3062"/>
                      <a:pt x="63" y="3152"/>
                      <a:pt x="135" y="3206"/>
                    </a:cubicBezTo>
                    <a:cubicBezTo>
                      <a:pt x="769" y="3712"/>
                      <a:pt x="1543" y="3980"/>
                      <a:pt x="2338" y="3980"/>
                    </a:cubicBezTo>
                    <a:cubicBezTo>
                      <a:pt x="2546" y="3980"/>
                      <a:pt x="2755" y="3962"/>
                      <a:pt x="2964" y="3924"/>
                    </a:cubicBezTo>
                    <a:cubicBezTo>
                      <a:pt x="2999" y="2605"/>
                      <a:pt x="2874" y="1294"/>
                      <a:pt x="25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0"/>
              <p:cNvSpPr/>
              <p:nvPr/>
            </p:nvSpPr>
            <p:spPr>
              <a:xfrm>
                <a:off x="7805196" y="3306234"/>
                <a:ext cx="270093" cy="67418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639" extrusionOk="0">
                    <a:moveTo>
                      <a:pt x="2560" y="1"/>
                    </a:moveTo>
                    <a:cubicBezTo>
                      <a:pt x="1715" y="180"/>
                      <a:pt x="862" y="306"/>
                      <a:pt x="0" y="378"/>
                    </a:cubicBezTo>
                    <a:cubicBezTo>
                      <a:pt x="144" y="476"/>
                      <a:pt x="297" y="566"/>
                      <a:pt x="449" y="638"/>
                    </a:cubicBezTo>
                    <a:cubicBezTo>
                      <a:pt x="1159" y="566"/>
                      <a:pt x="1868" y="450"/>
                      <a:pt x="2560" y="306"/>
                    </a:cubicBezTo>
                    <a:lnTo>
                      <a:pt x="25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0"/>
              <p:cNvSpPr/>
              <p:nvPr/>
            </p:nvSpPr>
            <p:spPr>
              <a:xfrm>
                <a:off x="7775866" y="3224784"/>
                <a:ext cx="296575" cy="73009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692" extrusionOk="0">
                    <a:moveTo>
                      <a:pt x="2793" y="0"/>
                    </a:moveTo>
                    <a:cubicBezTo>
                      <a:pt x="1931" y="189"/>
                      <a:pt x="1069" y="315"/>
                      <a:pt x="198" y="377"/>
                    </a:cubicBezTo>
                    <a:cubicBezTo>
                      <a:pt x="126" y="485"/>
                      <a:pt x="63" y="584"/>
                      <a:pt x="0" y="692"/>
                    </a:cubicBezTo>
                    <a:cubicBezTo>
                      <a:pt x="943" y="629"/>
                      <a:pt x="1886" y="494"/>
                      <a:pt x="2811" y="306"/>
                    </a:cubicBezTo>
                    <a:cubicBezTo>
                      <a:pt x="2811" y="198"/>
                      <a:pt x="2802" y="99"/>
                      <a:pt x="2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0"/>
              <p:cNvSpPr/>
              <p:nvPr/>
            </p:nvSpPr>
            <p:spPr>
              <a:xfrm>
                <a:off x="7834527" y="3142385"/>
                <a:ext cx="231267" cy="6636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629" extrusionOk="0">
                    <a:moveTo>
                      <a:pt x="2156" y="0"/>
                    </a:moveTo>
                    <a:cubicBezTo>
                      <a:pt x="1527" y="135"/>
                      <a:pt x="890" y="243"/>
                      <a:pt x="252" y="314"/>
                    </a:cubicBezTo>
                    <a:cubicBezTo>
                      <a:pt x="162" y="413"/>
                      <a:pt x="82" y="521"/>
                      <a:pt x="1" y="629"/>
                    </a:cubicBezTo>
                    <a:cubicBezTo>
                      <a:pt x="737" y="557"/>
                      <a:pt x="1464" y="449"/>
                      <a:pt x="2192" y="296"/>
                    </a:cubicBezTo>
                    <a:cubicBezTo>
                      <a:pt x="2183" y="198"/>
                      <a:pt x="2174" y="99"/>
                      <a:pt x="21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0"/>
              <p:cNvSpPr/>
              <p:nvPr/>
            </p:nvSpPr>
            <p:spPr>
              <a:xfrm>
                <a:off x="7913233" y="3056187"/>
                <a:ext cx="142115" cy="55918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530" extrusionOk="0">
                    <a:moveTo>
                      <a:pt x="1293" y="0"/>
                    </a:moveTo>
                    <a:cubicBezTo>
                      <a:pt x="970" y="72"/>
                      <a:pt x="647" y="126"/>
                      <a:pt x="323" y="180"/>
                    </a:cubicBezTo>
                    <a:cubicBezTo>
                      <a:pt x="207" y="296"/>
                      <a:pt x="99" y="413"/>
                      <a:pt x="0" y="530"/>
                    </a:cubicBezTo>
                    <a:cubicBezTo>
                      <a:pt x="449" y="467"/>
                      <a:pt x="898" y="386"/>
                      <a:pt x="1347" y="287"/>
                    </a:cubicBezTo>
                    <a:cubicBezTo>
                      <a:pt x="1329" y="189"/>
                      <a:pt x="1311" y="99"/>
                      <a:pt x="12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0"/>
              <p:cNvSpPr/>
              <p:nvPr/>
            </p:nvSpPr>
            <p:spPr>
              <a:xfrm>
                <a:off x="7963347" y="2912173"/>
                <a:ext cx="152666" cy="113101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072" extrusionOk="0">
                    <a:moveTo>
                      <a:pt x="818" y="0"/>
                    </a:moveTo>
                    <a:cubicBezTo>
                      <a:pt x="791" y="0"/>
                      <a:pt x="746" y="180"/>
                      <a:pt x="719" y="395"/>
                    </a:cubicBezTo>
                    <a:cubicBezTo>
                      <a:pt x="710" y="449"/>
                      <a:pt x="701" y="512"/>
                      <a:pt x="692" y="557"/>
                    </a:cubicBezTo>
                    <a:cubicBezTo>
                      <a:pt x="674" y="503"/>
                      <a:pt x="647" y="458"/>
                      <a:pt x="621" y="413"/>
                    </a:cubicBezTo>
                    <a:cubicBezTo>
                      <a:pt x="503" y="229"/>
                      <a:pt x="363" y="115"/>
                      <a:pt x="330" y="115"/>
                    </a:cubicBezTo>
                    <a:cubicBezTo>
                      <a:pt x="327" y="115"/>
                      <a:pt x="325" y="116"/>
                      <a:pt x="324" y="117"/>
                    </a:cubicBezTo>
                    <a:cubicBezTo>
                      <a:pt x="297" y="144"/>
                      <a:pt x="405" y="297"/>
                      <a:pt x="522" y="476"/>
                    </a:cubicBezTo>
                    <a:cubicBezTo>
                      <a:pt x="576" y="548"/>
                      <a:pt x="612" y="620"/>
                      <a:pt x="647" y="692"/>
                    </a:cubicBezTo>
                    <a:cubicBezTo>
                      <a:pt x="585" y="620"/>
                      <a:pt x="504" y="566"/>
                      <a:pt x="414" y="530"/>
                    </a:cubicBezTo>
                    <a:cubicBezTo>
                      <a:pt x="266" y="468"/>
                      <a:pt x="135" y="445"/>
                      <a:pt x="65" y="445"/>
                    </a:cubicBezTo>
                    <a:cubicBezTo>
                      <a:pt x="32" y="445"/>
                      <a:pt x="13" y="450"/>
                      <a:pt x="10" y="458"/>
                    </a:cubicBezTo>
                    <a:cubicBezTo>
                      <a:pt x="1" y="485"/>
                      <a:pt x="172" y="557"/>
                      <a:pt x="369" y="638"/>
                    </a:cubicBezTo>
                    <a:cubicBezTo>
                      <a:pt x="432" y="665"/>
                      <a:pt x="495" y="692"/>
                      <a:pt x="558" y="728"/>
                    </a:cubicBezTo>
                    <a:cubicBezTo>
                      <a:pt x="495" y="728"/>
                      <a:pt x="432" y="728"/>
                      <a:pt x="378" y="736"/>
                    </a:cubicBezTo>
                    <a:cubicBezTo>
                      <a:pt x="163" y="763"/>
                      <a:pt x="10" y="853"/>
                      <a:pt x="19" y="880"/>
                    </a:cubicBezTo>
                    <a:cubicBezTo>
                      <a:pt x="22" y="888"/>
                      <a:pt x="37" y="891"/>
                      <a:pt x="63" y="891"/>
                    </a:cubicBezTo>
                    <a:cubicBezTo>
                      <a:pt x="126" y="891"/>
                      <a:pt x="250" y="872"/>
                      <a:pt x="396" y="853"/>
                    </a:cubicBezTo>
                    <a:cubicBezTo>
                      <a:pt x="513" y="835"/>
                      <a:pt x="630" y="826"/>
                      <a:pt x="692" y="808"/>
                    </a:cubicBezTo>
                    <a:lnTo>
                      <a:pt x="710" y="808"/>
                    </a:lnTo>
                    <a:cubicBezTo>
                      <a:pt x="764" y="835"/>
                      <a:pt x="854" y="871"/>
                      <a:pt x="935" y="916"/>
                    </a:cubicBezTo>
                    <a:cubicBezTo>
                      <a:pt x="1082" y="990"/>
                      <a:pt x="1192" y="1071"/>
                      <a:pt x="1231" y="1071"/>
                    </a:cubicBezTo>
                    <a:cubicBezTo>
                      <a:pt x="1235" y="1071"/>
                      <a:pt x="1238" y="1070"/>
                      <a:pt x="1240" y="1069"/>
                    </a:cubicBezTo>
                    <a:cubicBezTo>
                      <a:pt x="1258" y="1051"/>
                      <a:pt x="1168" y="907"/>
                      <a:pt x="989" y="817"/>
                    </a:cubicBezTo>
                    <a:cubicBezTo>
                      <a:pt x="926" y="781"/>
                      <a:pt x="845" y="754"/>
                      <a:pt x="773" y="745"/>
                    </a:cubicBezTo>
                    <a:cubicBezTo>
                      <a:pt x="836" y="745"/>
                      <a:pt x="944" y="719"/>
                      <a:pt x="1078" y="719"/>
                    </a:cubicBezTo>
                    <a:cubicBezTo>
                      <a:pt x="1101" y="717"/>
                      <a:pt x="1123" y="717"/>
                      <a:pt x="1144" y="717"/>
                    </a:cubicBezTo>
                    <a:cubicBezTo>
                      <a:pt x="1239" y="717"/>
                      <a:pt x="1321" y="726"/>
                      <a:pt x="1374" y="726"/>
                    </a:cubicBezTo>
                    <a:cubicBezTo>
                      <a:pt x="1409" y="726"/>
                      <a:pt x="1431" y="722"/>
                      <a:pt x="1438" y="710"/>
                    </a:cubicBezTo>
                    <a:cubicBezTo>
                      <a:pt x="1446" y="684"/>
                      <a:pt x="1308" y="601"/>
                      <a:pt x="1109" y="601"/>
                    </a:cubicBezTo>
                    <a:cubicBezTo>
                      <a:pt x="1099" y="601"/>
                      <a:pt x="1089" y="601"/>
                      <a:pt x="1078" y="602"/>
                    </a:cubicBezTo>
                    <a:cubicBezTo>
                      <a:pt x="1007" y="611"/>
                      <a:pt x="944" y="620"/>
                      <a:pt x="881" y="638"/>
                    </a:cubicBezTo>
                    <a:cubicBezTo>
                      <a:pt x="917" y="611"/>
                      <a:pt x="953" y="584"/>
                      <a:pt x="998" y="566"/>
                    </a:cubicBezTo>
                    <a:cubicBezTo>
                      <a:pt x="1168" y="458"/>
                      <a:pt x="1330" y="440"/>
                      <a:pt x="1330" y="404"/>
                    </a:cubicBezTo>
                    <a:cubicBezTo>
                      <a:pt x="1330" y="395"/>
                      <a:pt x="1285" y="377"/>
                      <a:pt x="1213" y="377"/>
                    </a:cubicBezTo>
                    <a:cubicBezTo>
                      <a:pt x="1114" y="386"/>
                      <a:pt x="1016" y="413"/>
                      <a:pt x="935" y="467"/>
                    </a:cubicBezTo>
                    <a:cubicBezTo>
                      <a:pt x="881" y="494"/>
                      <a:pt x="836" y="530"/>
                      <a:pt x="800" y="575"/>
                    </a:cubicBezTo>
                    <a:cubicBezTo>
                      <a:pt x="809" y="530"/>
                      <a:pt x="818" y="476"/>
                      <a:pt x="827" y="413"/>
                    </a:cubicBezTo>
                    <a:cubicBezTo>
                      <a:pt x="863" y="189"/>
                      <a:pt x="845" y="0"/>
                      <a:pt x="8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1" name="Google Shape;1561;p20"/>
            <p:cNvSpPr/>
            <p:nvPr/>
          </p:nvSpPr>
          <p:spPr>
            <a:xfrm>
              <a:off x="8034457" y="3325120"/>
              <a:ext cx="104344" cy="115739"/>
            </a:xfrm>
            <a:custGeom>
              <a:avLst/>
              <a:gdLst/>
              <a:ahLst/>
              <a:cxnLst/>
              <a:rect l="l" t="t" r="r" b="b"/>
              <a:pathLst>
                <a:path w="989" h="1097" extrusionOk="0">
                  <a:moveTo>
                    <a:pt x="462" y="0"/>
                  </a:moveTo>
                  <a:cubicBezTo>
                    <a:pt x="452" y="0"/>
                    <a:pt x="442" y="1"/>
                    <a:pt x="431" y="1"/>
                  </a:cubicBezTo>
                  <a:cubicBezTo>
                    <a:pt x="270" y="19"/>
                    <a:pt x="117" y="91"/>
                    <a:pt x="0" y="199"/>
                  </a:cubicBezTo>
                  <a:lnTo>
                    <a:pt x="404" y="1097"/>
                  </a:lnTo>
                  <a:cubicBezTo>
                    <a:pt x="602" y="1052"/>
                    <a:pt x="773" y="926"/>
                    <a:pt x="880" y="746"/>
                  </a:cubicBezTo>
                  <a:cubicBezTo>
                    <a:pt x="988" y="576"/>
                    <a:pt x="979" y="342"/>
                    <a:pt x="853" y="181"/>
                  </a:cubicBezTo>
                  <a:cubicBezTo>
                    <a:pt x="761" y="63"/>
                    <a:pt x="613" y="0"/>
                    <a:pt x="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0"/>
            <p:cNvSpPr/>
            <p:nvPr/>
          </p:nvSpPr>
          <p:spPr>
            <a:xfrm>
              <a:off x="8081829" y="3481478"/>
              <a:ext cx="92950" cy="124285"/>
            </a:xfrm>
            <a:custGeom>
              <a:avLst/>
              <a:gdLst/>
              <a:ahLst/>
              <a:cxnLst/>
              <a:rect l="l" t="t" r="r" b="b"/>
              <a:pathLst>
                <a:path w="881" h="1178" extrusionOk="0">
                  <a:moveTo>
                    <a:pt x="431" y="1"/>
                  </a:moveTo>
                  <a:cubicBezTo>
                    <a:pt x="288" y="1"/>
                    <a:pt x="135" y="37"/>
                    <a:pt x="0" y="100"/>
                  </a:cubicBezTo>
                  <a:lnTo>
                    <a:pt x="90" y="1177"/>
                  </a:lnTo>
                  <a:cubicBezTo>
                    <a:pt x="270" y="1123"/>
                    <a:pt x="440" y="1042"/>
                    <a:pt x="593" y="926"/>
                  </a:cubicBezTo>
                  <a:cubicBezTo>
                    <a:pt x="746" y="818"/>
                    <a:pt x="844" y="638"/>
                    <a:pt x="871" y="450"/>
                  </a:cubicBezTo>
                  <a:cubicBezTo>
                    <a:pt x="880" y="360"/>
                    <a:pt x="853" y="270"/>
                    <a:pt x="809" y="198"/>
                  </a:cubicBezTo>
                  <a:cubicBezTo>
                    <a:pt x="728" y="73"/>
                    <a:pt x="584" y="1"/>
                    <a:pt x="4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0"/>
            <p:cNvSpPr/>
            <p:nvPr/>
          </p:nvSpPr>
          <p:spPr>
            <a:xfrm>
              <a:off x="8069485" y="3656722"/>
              <a:ext cx="109831" cy="113840"/>
            </a:xfrm>
            <a:custGeom>
              <a:avLst/>
              <a:gdLst/>
              <a:ahLst/>
              <a:cxnLst/>
              <a:rect l="l" t="t" r="r" b="b"/>
              <a:pathLst>
                <a:path w="1041" h="1079" extrusionOk="0">
                  <a:moveTo>
                    <a:pt x="506" y="1"/>
                  </a:moveTo>
                  <a:cubicBezTo>
                    <a:pt x="502" y="1"/>
                    <a:pt x="499" y="1"/>
                    <a:pt x="495" y="1"/>
                  </a:cubicBezTo>
                  <a:cubicBezTo>
                    <a:pt x="360" y="1"/>
                    <a:pt x="234" y="37"/>
                    <a:pt x="126" y="100"/>
                  </a:cubicBezTo>
                  <a:lnTo>
                    <a:pt x="1" y="1078"/>
                  </a:lnTo>
                  <a:cubicBezTo>
                    <a:pt x="162" y="1078"/>
                    <a:pt x="324" y="1051"/>
                    <a:pt x="477" y="989"/>
                  </a:cubicBezTo>
                  <a:cubicBezTo>
                    <a:pt x="638" y="926"/>
                    <a:pt x="773" y="800"/>
                    <a:pt x="863" y="647"/>
                  </a:cubicBezTo>
                  <a:cubicBezTo>
                    <a:pt x="1040" y="364"/>
                    <a:pt x="832" y="1"/>
                    <a:pt x="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0"/>
            <p:cNvSpPr/>
            <p:nvPr/>
          </p:nvSpPr>
          <p:spPr>
            <a:xfrm>
              <a:off x="8067586" y="3815613"/>
              <a:ext cx="100546" cy="129244"/>
            </a:xfrm>
            <a:custGeom>
              <a:avLst/>
              <a:gdLst/>
              <a:ahLst/>
              <a:cxnLst/>
              <a:rect l="l" t="t" r="r" b="b"/>
              <a:pathLst>
                <a:path w="953" h="1225" extrusionOk="0">
                  <a:moveTo>
                    <a:pt x="419" y="0"/>
                  </a:moveTo>
                  <a:cubicBezTo>
                    <a:pt x="272" y="0"/>
                    <a:pt x="125" y="46"/>
                    <a:pt x="1" y="129"/>
                  </a:cubicBezTo>
                  <a:lnTo>
                    <a:pt x="55" y="1225"/>
                  </a:lnTo>
                  <a:cubicBezTo>
                    <a:pt x="180" y="1189"/>
                    <a:pt x="297" y="1144"/>
                    <a:pt x="405" y="1099"/>
                  </a:cubicBezTo>
                  <a:cubicBezTo>
                    <a:pt x="557" y="1036"/>
                    <a:pt x="683" y="946"/>
                    <a:pt x="800" y="830"/>
                  </a:cubicBezTo>
                  <a:cubicBezTo>
                    <a:pt x="908" y="713"/>
                    <a:pt x="953" y="551"/>
                    <a:pt x="935" y="390"/>
                  </a:cubicBezTo>
                  <a:cubicBezTo>
                    <a:pt x="890" y="201"/>
                    <a:pt x="737" y="48"/>
                    <a:pt x="548" y="12"/>
                  </a:cubicBezTo>
                  <a:cubicBezTo>
                    <a:pt x="505" y="4"/>
                    <a:pt x="462" y="0"/>
                    <a:pt x="4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0"/>
            <p:cNvSpPr/>
            <p:nvPr/>
          </p:nvSpPr>
          <p:spPr>
            <a:xfrm>
              <a:off x="8076132" y="3977879"/>
              <a:ext cx="105294" cy="122386"/>
            </a:xfrm>
            <a:custGeom>
              <a:avLst/>
              <a:gdLst/>
              <a:ahLst/>
              <a:cxnLst/>
              <a:rect l="l" t="t" r="r" b="b"/>
              <a:pathLst>
                <a:path w="998" h="1160" extrusionOk="0">
                  <a:moveTo>
                    <a:pt x="396" y="1"/>
                  </a:moveTo>
                  <a:cubicBezTo>
                    <a:pt x="259" y="1"/>
                    <a:pt x="123" y="33"/>
                    <a:pt x="1" y="100"/>
                  </a:cubicBezTo>
                  <a:lnTo>
                    <a:pt x="279" y="1159"/>
                  </a:lnTo>
                  <a:cubicBezTo>
                    <a:pt x="476" y="1150"/>
                    <a:pt x="647" y="1007"/>
                    <a:pt x="782" y="863"/>
                  </a:cubicBezTo>
                  <a:cubicBezTo>
                    <a:pt x="872" y="782"/>
                    <a:pt x="934" y="674"/>
                    <a:pt x="961" y="567"/>
                  </a:cubicBezTo>
                  <a:cubicBezTo>
                    <a:pt x="997" y="333"/>
                    <a:pt x="863" y="118"/>
                    <a:pt x="647" y="37"/>
                  </a:cubicBezTo>
                  <a:cubicBezTo>
                    <a:pt x="565" y="13"/>
                    <a:pt x="480" y="1"/>
                    <a:pt x="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0"/>
            <p:cNvSpPr/>
            <p:nvPr/>
          </p:nvSpPr>
          <p:spPr>
            <a:xfrm>
              <a:off x="8107361" y="4126641"/>
              <a:ext cx="99597" cy="117638"/>
            </a:xfrm>
            <a:custGeom>
              <a:avLst/>
              <a:gdLst/>
              <a:ahLst/>
              <a:cxnLst/>
              <a:rect l="l" t="t" r="r" b="b"/>
              <a:pathLst>
                <a:path w="944" h="1115" extrusionOk="0">
                  <a:moveTo>
                    <a:pt x="503" y="0"/>
                  </a:moveTo>
                  <a:cubicBezTo>
                    <a:pt x="306" y="0"/>
                    <a:pt x="117" y="94"/>
                    <a:pt x="1" y="261"/>
                  </a:cubicBezTo>
                  <a:lnTo>
                    <a:pt x="638" y="1114"/>
                  </a:lnTo>
                  <a:cubicBezTo>
                    <a:pt x="746" y="926"/>
                    <a:pt x="836" y="728"/>
                    <a:pt x="908" y="521"/>
                  </a:cubicBezTo>
                  <a:cubicBezTo>
                    <a:pt x="944" y="414"/>
                    <a:pt x="944" y="297"/>
                    <a:pt x="908" y="189"/>
                  </a:cubicBezTo>
                  <a:cubicBezTo>
                    <a:pt x="863" y="126"/>
                    <a:pt x="809" y="72"/>
                    <a:pt x="737" y="46"/>
                  </a:cubicBezTo>
                  <a:cubicBezTo>
                    <a:pt x="661" y="15"/>
                    <a:pt x="581" y="0"/>
                    <a:pt x="5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0"/>
            <p:cNvSpPr/>
            <p:nvPr/>
          </p:nvSpPr>
          <p:spPr>
            <a:xfrm>
              <a:off x="8199255" y="4216215"/>
              <a:ext cx="119537" cy="89574"/>
            </a:xfrm>
            <a:custGeom>
              <a:avLst/>
              <a:gdLst/>
              <a:ahLst/>
              <a:cxnLst/>
              <a:rect l="l" t="t" r="r" b="b"/>
              <a:pathLst>
                <a:path w="1133" h="849" extrusionOk="0">
                  <a:moveTo>
                    <a:pt x="596" y="1"/>
                  </a:moveTo>
                  <a:cubicBezTo>
                    <a:pt x="547" y="1"/>
                    <a:pt x="498" y="8"/>
                    <a:pt x="450" y="23"/>
                  </a:cubicBezTo>
                  <a:cubicBezTo>
                    <a:pt x="225" y="94"/>
                    <a:pt x="82" y="328"/>
                    <a:pt x="1" y="552"/>
                  </a:cubicBezTo>
                  <a:lnTo>
                    <a:pt x="1078" y="849"/>
                  </a:lnTo>
                  <a:cubicBezTo>
                    <a:pt x="1105" y="660"/>
                    <a:pt x="1132" y="454"/>
                    <a:pt x="1051" y="283"/>
                  </a:cubicBezTo>
                  <a:cubicBezTo>
                    <a:pt x="959" y="105"/>
                    <a:pt x="782" y="1"/>
                    <a:pt x="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0"/>
            <p:cNvSpPr/>
            <p:nvPr/>
          </p:nvSpPr>
          <p:spPr>
            <a:xfrm>
              <a:off x="8369856" y="4232885"/>
              <a:ext cx="113734" cy="86198"/>
            </a:xfrm>
            <a:custGeom>
              <a:avLst/>
              <a:gdLst/>
              <a:ahLst/>
              <a:cxnLst/>
              <a:rect l="l" t="t" r="r" b="b"/>
              <a:pathLst>
                <a:path w="1078" h="817" extrusionOk="0">
                  <a:moveTo>
                    <a:pt x="516" y="1"/>
                  </a:moveTo>
                  <a:cubicBezTo>
                    <a:pt x="349" y="1"/>
                    <a:pt x="194" y="88"/>
                    <a:pt x="117" y="242"/>
                  </a:cubicBezTo>
                  <a:cubicBezTo>
                    <a:pt x="36" y="421"/>
                    <a:pt x="0" y="619"/>
                    <a:pt x="36" y="816"/>
                  </a:cubicBezTo>
                  <a:lnTo>
                    <a:pt x="1078" y="475"/>
                  </a:lnTo>
                  <a:cubicBezTo>
                    <a:pt x="997" y="350"/>
                    <a:pt x="907" y="242"/>
                    <a:pt x="799" y="143"/>
                  </a:cubicBezTo>
                  <a:cubicBezTo>
                    <a:pt x="745" y="89"/>
                    <a:pt x="674" y="44"/>
                    <a:pt x="602" y="8"/>
                  </a:cubicBezTo>
                  <a:cubicBezTo>
                    <a:pt x="573" y="3"/>
                    <a:pt x="544" y="1"/>
                    <a:pt x="5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0"/>
            <p:cNvSpPr/>
            <p:nvPr/>
          </p:nvSpPr>
          <p:spPr>
            <a:xfrm>
              <a:off x="8511021" y="4163463"/>
              <a:ext cx="95693" cy="99702"/>
            </a:xfrm>
            <a:custGeom>
              <a:avLst/>
              <a:gdLst/>
              <a:ahLst/>
              <a:cxnLst/>
              <a:rect l="l" t="t" r="r" b="b"/>
              <a:pathLst>
                <a:path w="907" h="945" extrusionOk="0">
                  <a:moveTo>
                    <a:pt x="415" y="0"/>
                  </a:moveTo>
                  <a:cubicBezTo>
                    <a:pt x="363" y="0"/>
                    <a:pt x="311" y="9"/>
                    <a:pt x="260" y="29"/>
                  </a:cubicBezTo>
                  <a:cubicBezTo>
                    <a:pt x="99" y="101"/>
                    <a:pt x="0" y="271"/>
                    <a:pt x="0" y="442"/>
                  </a:cubicBezTo>
                  <a:cubicBezTo>
                    <a:pt x="9" y="621"/>
                    <a:pt x="54" y="792"/>
                    <a:pt x="135" y="945"/>
                  </a:cubicBezTo>
                  <a:lnTo>
                    <a:pt x="907" y="253"/>
                  </a:lnTo>
                  <a:cubicBezTo>
                    <a:pt x="817" y="172"/>
                    <a:pt x="718" y="101"/>
                    <a:pt x="611" y="47"/>
                  </a:cubicBezTo>
                  <a:cubicBezTo>
                    <a:pt x="549" y="16"/>
                    <a:pt x="482" y="0"/>
                    <a:pt x="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0"/>
            <p:cNvSpPr/>
            <p:nvPr/>
          </p:nvSpPr>
          <p:spPr>
            <a:xfrm>
              <a:off x="8599117" y="4037595"/>
              <a:ext cx="77757" cy="93899"/>
            </a:xfrm>
            <a:custGeom>
              <a:avLst/>
              <a:gdLst/>
              <a:ahLst/>
              <a:cxnLst/>
              <a:rect l="l" t="t" r="r" b="b"/>
              <a:pathLst>
                <a:path w="737" h="890" extrusionOk="0">
                  <a:moveTo>
                    <a:pt x="280" y="1"/>
                  </a:moveTo>
                  <a:cubicBezTo>
                    <a:pt x="230" y="1"/>
                    <a:pt x="180" y="10"/>
                    <a:pt x="135" y="28"/>
                  </a:cubicBezTo>
                  <a:cubicBezTo>
                    <a:pt x="63" y="72"/>
                    <a:pt x="18" y="144"/>
                    <a:pt x="9" y="234"/>
                  </a:cubicBezTo>
                  <a:cubicBezTo>
                    <a:pt x="0" y="315"/>
                    <a:pt x="9" y="405"/>
                    <a:pt x="45" y="477"/>
                  </a:cubicBezTo>
                  <a:cubicBezTo>
                    <a:pt x="99" y="629"/>
                    <a:pt x="180" y="773"/>
                    <a:pt x="296" y="890"/>
                  </a:cubicBezTo>
                  <a:lnTo>
                    <a:pt x="736" y="225"/>
                  </a:lnTo>
                  <a:cubicBezTo>
                    <a:pt x="656" y="162"/>
                    <a:pt x="584" y="117"/>
                    <a:pt x="503" y="72"/>
                  </a:cubicBezTo>
                  <a:cubicBezTo>
                    <a:pt x="437" y="23"/>
                    <a:pt x="358" y="1"/>
                    <a:pt x="2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0"/>
            <p:cNvSpPr/>
            <p:nvPr/>
          </p:nvSpPr>
          <p:spPr>
            <a:xfrm>
              <a:off x="7630903" y="4624941"/>
              <a:ext cx="432993" cy="353547"/>
            </a:xfrm>
            <a:custGeom>
              <a:avLst/>
              <a:gdLst/>
              <a:ahLst/>
              <a:cxnLst/>
              <a:rect l="l" t="t" r="r" b="b"/>
              <a:pathLst>
                <a:path w="4104" h="3351" extrusionOk="0">
                  <a:moveTo>
                    <a:pt x="3053" y="1"/>
                  </a:moveTo>
                  <a:lnTo>
                    <a:pt x="1069" y="2282"/>
                  </a:lnTo>
                  <a:cubicBezTo>
                    <a:pt x="1051" y="2299"/>
                    <a:pt x="1033" y="2308"/>
                    <a:pt x="1015" y="2317"/>
                  </a:cubicBezTo>
                  <a:cubicBezTo>
                    <a:pt x="1007" y="2320"/>
                    <a:pt x="999" y="2321"/>
                    <a:pt x="991" y="2321"/>
                  </a:cubicBezTo>
                  <a:cubicBezTo>
                    <a:pt x="972" y="2321"/>
                    <a:pt x="953" y="2315"/>
                    <a:pt x="934" y="2308"/>
                  </a:cubicBezTo>
                  <a:lnTo>
                    <a:pt x="0" y="1931"/>
                  </a:lnTo>
                  <a:lnTo>
                    <a:pt x="0" y="1931"/>
                  </a:lnTo>
                  <a:cubicBezTo>
                    <a:pt x="368" y="2488"/>
                    <a:pt x="844" y="2973"/>
                    <a:pt x="1392" y="3350"/>
                  </a:cubicBezTo>
                  <a:cubicBezTo>
                    <a:pt x="2236" y="2264"/>
                    <a:pt x="3134" y="1231"/>
                    <a:pt x="4104" y="252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0"/>
            <p:cNvSpPr/>
            <p:nvPr/>
          </p:nvSpPr>
          <p:spPr>
            <a:xfrm>
              <a:off x="8214448" y="4626841"/>
              <a:ext cx="273891" cy="491759"/>
            </a:xfrm>
            <a:custGeom>
              <a:avLst/>
              <a:gdLst/>
              <a:ahLst/>
              <a:cxnLst/>
              <a:rect l="l" t="t" r="r" b="b"/>
              <a:pathLst>
                <a:path w="2596" h="4661" extrusionOk="0">
                  <a:moveTo>
                    <a:pt x="1159" y="1"/>
                  </a:moveTo>
                  <a:lnTo>
                    <a:pt x="288" y="342"/>
                  </a:lnTo>
                  <a:cubicBezTo>
                    <a:pt x="72" y="979"/>
                    <a:pt x="0" y="1653"/>
                    <a:pt x="63" y="2317"/>
                  </a:cubicBezTo>
                  <a:cubicBezTo>
                    <a:pt x="90" y="2578"/>
                    <a:pt x="171" y="2829"/>
                    <a:pt x="306" y="3054"/>
                  </a:cubicBezTo>
                  <a:cubicBezTo>
                    <a:pt x="431" y="3242"/>
                    <a:pt x="602" y="3395"/>
                    <a:pt x="800" y="3503"/>
                  </a:cubicBezTo>
                  <a:cubicBezTo>
                    <a:pt x="1125" y="3684"/>
                    <a:pt x="1494" y="3783"/>
                    <a:pt x="1870" y="3783"/>
                  </a:cubicBezTo>
                  <a:cubicBezTo>
                    <a:pt x="1941" y="3783"/>
                    <a:pt x="2012" y="3779"/>
                    <a:pt x="2084" y="3772"/>
                  </a:cubicBezTo>
                  <a:cubicBezTo>
                    <a:pt x="2084" y="4068"/>
                    <a:pt x="2093" y="4365"/>
                    <a:pt x="2111" y="4661"/>
                  </a:cubicBezTo>
                  <a:cubicBezTo>
                    <a:pt x="2111" y="4625"/>
                    <a:pt x="2272" y="4437"/>
                    <a:pt x="2299" y="4392"/>
                  </a:cubicBezTo>
                  <a:cubicBezTo>
                    <a:pt x="2362" y="4275"/>
                    <a:pt x="2407" y="4140"/>
                    <a:pt x="2443" y="4005"/>
                  </a:cubicBezTo>
                  <a:cubicBezTo>
                    <a:pt x="2515" y="3745"/>
                    <a:pt x="2569" y="3476"/>
                    <a:pt x="2595" y="3206"/>
                  </a:cubicBezTo>
                  <a:cubicBezTo>
                    <a:pt x="2595" y="3135"/>
                    <a:pt x="1689" y="2892"/>
                    <a:pt x="1608" y="2856"/>
                  </a:cubicBezTo>
                  <a:cubicBezTo>
                    <a:pt x="440" y="2299"/>
                    <a:pt x="970" y="962"/>
                    <a:pt x="1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0"/>
            <p:cNvSpPr/>
            <p:nvPr/>
          </p:nvSpPr>
          <p:spPr>
            <a:xfrm>
              <a:off x="7133555" y="3235652"/>
              <a:ext cx="1654107" cy="1480341"/>
            </a:xfrm>
            <a:custGeom>
              <a:avLst/>
              <a:gdLst/>
              <a:ahLst/>
              <a:cxnLst/>
              <a:rect l="l" t="t" r="r" b="b"/>
              <a:pathLst>
                <a:path w="15678" h="14031" extrusionOk="0">
                  <a:moveTo>
                    <a:pt x="7880" y="0"/>
                  </a:moveTo>
                  <a:cubicBezTo>
                    <a:pt x="7558" y="0"/>
                    <a:pt x="7255" y="169"/>
                    <a:pt x="7094" y="463"/>
                  </a:cubicBezTo>
                  <a:cubicBezTo>
                    <a:pt x="7004" y="634"/>
                    <a:pt x="7076" y="777"/>
                    <a:pt x="7022" y="957"/>
                  </a:cubicBezTo>
                  <a:cubicBezTo>
                    <a:pt x="6989" y="957"/>
                    <a:pt x="6767" y="976"/>
                    <a:pt x="6648" y="976"/>
                  </a:cubicBezTo>
                  <a:cubicBezTo>
                    <a:pt x="6603" y="976"/>
                    <a:pt x="6573" y="973"/>
                    <a:pt x="6573" y="966"/>
                  </a:cubicBezTo>
                  <a:cubicBezTo>
                    <a:pt x="6519" y="759"/>
                    <a:pt x="6420" y="562"/>
                    <a:pt x="6268" y="409"/>
                  </a:cubicBezTo>
                  <a:cubicBezTo>
                    <a:pt x="6134" y="283"/>
                    <a:pt x="5962" y="212"/>
                    <a:pt x="5785" y="212"/>
                  </a:cubicBezTo>
                  <a:cubicBezTo>
                    <a:pt x="5748" y="212"/>
                    <a:pt x="5712" y="214"/>
                    <a:pt x="5675" y="221"/>
                  </a:cubicBezTo>
                  <a:cubicBezTo>
                    <a:pt x="5469" y="274"/>
                    <a:pt x="5289" y="409"/>
                    <a:pt x="5199" y="589"/>
                  </a:cubicBezTo>
                  <a:cubicBezTo>
                    <a:pt x="5100" y="777"/>
                    <a:pt x="5055" y="984"/>
                    <a:pt x="5055" y="1190"/>
                  </a:cubicBezTo>
                  <a:cubicBezTo>
                    <a:pt x="4508" y="1262"/>
                    <a:pt x="3969" y="1424"/>
                    <a:pt x="3421" y="1478"/>
                  </a:cubicBezTo>
                  <a:cubicBezTo>
                    <a:pt x="2872" y="1542"/>
                    <a:pt x="2323" y="1578"/>
                    <a:pt x="1775" y="1578"/>
                  </a:cubicBezTo>
                  <a:cubicBezTo>
                    <a:pt x="1713" y="1578"/>
                    <a:pt x="1651" y="1577"/>
                    <a:pt x="1589" y="1576"/>
                  </a:cubicBezTo>
                  <a:cubicBezTo>
                    <a:pt x="1589" y="1295"/>
                    <a:pt x="1433" y="1189"/>
                    <a:pt x="1264" y="1189"/>
                  </a:cubicBezTo>
                  <a:cubicBezTo>
                    <a:pt x="1017" y="1189"/>
                    <a:pt x="742" y="1414"/>
                    <a:pt x="880" y="1648"/>
                  </a:cubicBezTo>
                  <a:cubicBezTo>
                    <a:pt x="799" y="1514"/>
                    <a:pt x="656" y="1424"/>
                    <a:pt x="503" y="1406"/>
                  </a:cubicBezTo>
                  <a:cubicBezTo>
                    <a:pt x="478" y="1403"/>
                    <a:pt x="455" y="1402"/>
                    <a:pt x="433" y="1402"/>
                  </a:cubicBezTo>
                  <a:cubicBezTo>
                    <a:pt x="86" y="1402"/>
                    <a:pt x="62" y="1721"/>
                    <a:pt x="180" y="2007"/>
                  </a:cubicBezTo>
                  <a:cubicBezTo>
                    <a:pt x="174" y="2007"/>
                    <a:pt x="167" y="2006"/>
                    <a:pt x="161" y="2006"/>
                  </a:cubicBezTo>
                  <a:cubicBezTo>
                    <a:pt x="96" y="2006"/>
                    <a:pt x="35" y="2050"/>
                    <a:pt x="18" y="2115"/>
                  </a:cubicBezTo>
                  <a:cubicBezTo>
                    <a:pt x="0" y="2187"/>
                    <a:pt x="0" y="2259"/>
                    <a:pt x="18" y="2331"/>
                  </a:cubicBezTo>
                  <a:cubicBezTo>
                    <a:pt x="63" y="2645"/>
                    <a:pt x="117" y="2959"/>
                    <a:pt x="198" y="3265"/>
                  </a:cubicBezTo>
                  <a:cubicBezTo>
                    <a:pt x="198" y="3292"/>
                    <a:pt x="216" y="3327"/>
                    <a:pt x="234" y="3345"/>
                  </a:cubicBezTo>
                  <a:cubicBezTo>
                    <a:pt x="261" y="3366"/>
                    <a:pt x="287" y="3376"/>
                    <a:pt x="318" y="3376"/>
                  </a:cubicBezTo>
                  <a:cubicBezTo>
                    <a:pt x="328" y="3376"/>
                    <a:pt x="339" y="3375"/>
                    <a:pt x="350" y="3372"/>
                  </a:cubicBezTo>
                  <a:cubicBezTo>
                    <a:pt x="582" y="3378"/>
                    <a:pt x="819" y="3383"/>
                    <a:pt x="1057" y="3383"/>
                  </a:cubicBezTo>
                  <a:cubicBezTo>
                    <a:pt x="1557" y="3383"/>
                    <a:pt x="2064" y="3362"/>
                    <a:pt x="2550" y="3283"/>
                  </a:cubicBezTo>
                  <a:cubicBezTo>
                    <a:pt x="2900" y="3220"/>
                    <a:pt x="3269" y="3202"/>
                    <a:pt x="3619" y="3139"/>
                  </a:cubicBezTo>
                  <a:cubicBezTo>
                    <a:pt x="3798" y="3103"/>
                    <a:pt x="3987" y="3067"/>
                    <a:pt x="4167" y="3022"/>
                  </a:cubicBezTo>
                  <a:cubicBezTo>
                    <a:pt x="4309" y="2995"/>
                    <a:pt x="4539" y="2978"/>
                    <a:pt x="4665" y="2899"/>
                  </a:cubicBezTo>
                  <a:lnTo>
                    <a:pt x="4665" y="2899"/>
                  </a:lnTo>
                  <a:cubicBezTo>
                    <a:pt x="3616" y="3562"/>
                    <a:pt x="2432" y="3983"/>
                    <a:pt x="1203" y="4154"/>
                  </a:cubicBezTo>
                  <a:cubicBezTo>
                    <a:pt x="1096" y="4163"/>
                    <a:pt x="997" y="4189"/>
                    <a:pt x="907" y="4252"/>
                  </a:cubicBezTo>
                  <a:cubicBezTo>
                    <a:pt x="817" y="4315"/>
                    <a:pt x="799" y="4432"/>
                    <a:pt x="862" y="4522"/>
                  </a:cubicBezTo>
                  <a:cubicBezTo>
                    <a:pt x="907" y="4558"/>
                    <a:pt x="961" y="4585"/>
                    <a:pt x="1015" y="4585"/>
                  </a:cubicBezTo>
                  <a:cubicBezTo>
                    <a:pt x="1339" y="4645"/>
                    <a:pt x="1669" y="4675"/>
                    <a:pt x="2000" y="4675"/>
                  </a:cubicBezTo>
                  <a:cubicBezTo>
                    <a:pt x="2211" y="4675"/>
                    <a:pt x="2422" y="4663"/>
                    <a:pt x="2631" y="4638"/>
                  </a:cubicBezTo>
                  <a:cubicBezTo>
                    <a:pt x="3125" y="4585"/>
                    <a:pt x="3655" y="4594"/>
                    <a:pt x="4140" y="4450"/>
                  </a:cubicBezTo>
                  <a:cubicBezTo>
                    <a:pt x="4193" y="4935"/>
                    <a:pt x="4247" y="5447"/>
                    <a:pt x="4247" y="5940"/>
                  </a:cubicBezTo>
                  <a:cubicBezTo>
                    <a:pt x="4256" y="6425"/>
                    <a:pt x="4355" y="6919"/>
                    <a:pt x="4373" y="7413"/>
                  </a:cubicBezTo>
                  <a:cubicBezTo>
                    <a:pt x="4427" y="8500"/>
                    <a:pt x="4418" y="9586"/>
                    <a:pt x="4508" y="10664"/>
                  </a:cubicBezTo>
                  <a:cubicBezTo>
                    <a:pt x="4544" y="11113"/>
                    <a:pt x="4598" y="11579"/>
                    <a:pt x="4768" y="12001"/>
                  </a:cubicBezTo>
                  <a:cubicBezTo>
                    <a:pt x="5002" y="12603"/>
                    <a:pt x="5585" y="12953"/>
                    <a:pt x="6160" y="13169"/>
                  </a:cubicBezTo>
                  <a:cubicBezTo>
                    <a:pt x="6465" y="13277"/>
                    <a:pt x="6726" y="13438"/>
                    <a:pt x="7040" y="13510"/>
                  </a:cubicBezTo>
                  <a:cubicBezTo>
                    <a:pt x="8291" y="13783"/>
                    <a:pt x="9606" y="14030"/>
                    <a:pt x="10915" y="14030"/>
                  </a:cubicBezTo>
                  <a:cubicBezTo>
                    <a:pt x="11156" y="14030"/>
                    <a:pt x="11397" y="14022"/>
                    <a:pt x="11637" y="14004"/>
                  </a:cubicBezTo>
                  <a:cubicBezTo>
                    <a:pt x="12867" y="13905"/>
                    <a:pt x="14026" y="13106"/>
                    <a:pt x="14699" y="12091"/>
                  </a:cubicBezTo>
                  <a:cubicBezTo>
                    <a:pt x="15570" y="10780"/>
                    <a:pt x="15678" y="9218"/>
                    <a:pt x="15400" y="7709"/>
                  </a:cubicBezTo>
                  <a:cubicBezTo>
                    <a:pt x="15361" y="7452"/>
                    <a:pt x="15321" y="6936"/>
                    <a:pt x="15046" y="6936"/>
                  </a:cubicBezTo>
                  <a:cubicBezTo>
                    <a:pt x="15005" y="6936"/>
                    <a:pt x="14958" y="6947"/>
                    <a:pt x="14906" y="6973"/>
                  </a:cubicBezTo>
                  <a:cubicBezTo>
                    <a:pt x="14654" y="7090"/>
                    <a:pt x="14502" y="7440"/>
                    <a:pt x="14412" y="7673"/>
                  </a:cubicBezTo>
                  <a:cubicBezTo>
                    <a:pt x="14241" y="8095"/>
                    <a:pt x="13981" y="8473"/>
                    <a:pt x="13765" y="8868"/>
                  </a:cubicBezTo>
                  <a:cubicBezTo>
                    <a:pt x="13487" y="9362"/>
                    <a:pt x="13146" y="9775"/>
                    <a:pt x="12562" y="9936"/>
                  </a:cubicBezTo>
                  <a:cubicBezTo>
                    <a:pt x="12285" y="10017"/>
                    <a:pt x="11975" y="10062"/>
                    <a:pt x="11662" y="10062"/>
                  </a:cubicBezTo>
                  <a:cubicBezTo>
                    <a:pt x="10932" y="10062"/>
                    <a:pt x="10184" y="9816"/>
                    <a:pt x="9788" y="9200"/>
                  </a:cubicBezTo>
                  <a:cubicBezTo>
                    <a:pt x="9617" y="8913"/>
                    <a:pt x="9491" y="8598"/>
                    <a:pt x="9428" y="8275"/>
                  </a:cubicBezTo>
                  <a:cubicBezTo>
                    <a:pt x="9186" y="7242"/>
                    <a:pt x="9033" y="5985"/>
                    <a:pt x="9159" y="4917"/>
                  </a:cubicBezTo>
                  <a:cubicBezTo>
                    <a:pt x="9249" y="4172"/>
                    <a:pt x="9366" y="3489"/>
                    <a:pt x="9276" y="2717"/>
                  </a:cubicBezTo>
                  <a:cubicBezTo>
                    <a:pt x="9240" y="2385"/>
                    <a:pt x="9186" y="2052"/>
                    <a:pt x="9105" y="1729"/>
                  </a:cubicBezTo>
                  <a:cubicBezTo>
                    <a:pt x="9033" y="1460"/>
                    <a:pt x="8908" y="1307"/>
                    <a:pt x="8800" y="1065"/>
                  </a:cubicBezTo>
                  <a:cubicBezTo>
                    <a:pt x="8755" y="930"/>
                    <a:pt x="8728" y="795"/>
                    <a:pt x="8701" y="661"/>
                  </a:cubicBezTo>
                  <a:cubicBezTo>
                    <a:pt x="8620" y="382"/>
                    <a:pt x="8423" y="149"/>
                    <a:pt x="8153" y="41"/>
                  </a:cubicBezTo>
                  <a:cubicBezTo>
                    <a:pt x="8063" y="13"/>
                    <a:pt x="7971" y="0"/>
                    <a:pt x="78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0"/>
            <p:cNvSpPr/>
            <p:nvPr/>
          </p:nvSpPr>
          <p:spPr>
            <a:xfrm>
              <a:off x="7579733" y="3815929"/>
              <a:ext cx="361038" cy="859338"/>
            </a:xfrm>
            <a:custGeom>
              <a:avLst/>
              <a:gdLst/>
              <a:ahLst/>
              <a:cxnLst/>
              <a:rect l="l" t="t" r="r" b="b"/>
              <a:pathLst>
                <a:path w="3422" h="8145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153"/>
                    <a:pt x="18" y="297"/>
                    <a:pt x="18" y="440"/>
                  </a:cubicBezTo>
                  <a:lnTo>
                    <a:pt x="18" y="467"/>
                  </a:lnTo>
                  <a:cubicBezTo>
                    <a:pt x="81" y="943"/>
                    <a:pt x="117" y="1428"/>
                    <a:pt x="144" y="1913"/>
                  </a:cubicBezTo>
                  <a:lnTo>
                    <a:pt x="144" y="1931"/>
                  </a:lnTo>
                  <a:cubicBezTo>
                    <a:pt x="153" y="2048"/>
                    <a:pt x="153" y="2173"/>
                    <a:pt x="162" y="2290"/>
                  </a:cubicBezTo>
                  <a:cubicBezTo>
                    <a:pt x="162" y="2353"/>
                    <a:pt x="162" y="2407"/>
                    <a:pt x="162" y="2461"/>
                  </a:cubicBezTo>
                  <a:cubicBezTo>
                    <a:pt x="171" y="2524"/>
                    <a:pt x="162" y="2586"/>
                    <a:pt x="162" y="2649"/>
                  </a:cubicBezTo>
                  <a:lnTo>
                    <a:pt x="171" y="2901"/>
                  </a:lnTo>
                  <a:lnTo>
                    <a:pt x="171" y="2919"/>
                  </a:lnTo>
                  <a:cubicBezTo>
                    <a:pt x="180" y="3251"/>
                    <a:pt x="189" y="3592"/>
                    <a:pt x="198" y="3924"/>
                  </a:cubicBezTo>
                  <a:lnTo>
                    <a:pt x="198" y="4014"/>
                  </a:lnTo>
                  <a:cubicBezTo>
                    <a:pt x="198" y="4104"/>
                    <a:pt x="207" y="4203"/>
                    <a:pt x="207" y="4293"/>
                  </a:cubicBezTo>
                  <a:lnTo>
                    <a:pt x="207" y="4418"/>
                  </a:lnTo>
                  <a:cubicBezTo>
                    <a:pt x="207" y="4508"/>
                    <a:pt x="225" y="4598"/>
                    <a:pt x="225" y="4679"/>
                  </a:cubicBezTo>
                  <a:cubicBezTo>
                    <a:pt x="225" y="4724"/>
                    <a:pt x="225" y="4759"/>
                    <a:pt x="234" y="4795"/>
                  </a:cubicBezTo>
                  <a:cubicBezTo>
                    <a:pt x="243" y="4921"/>
                    <a:pt x="252" y="5047"/>
                    <a:pt x="261" y="5173"/>
                  </a:cubicBezTo>
                  <a:cubicBezTo>
                    <a:pt x="279" y="5451"/>
                    <a:pt x="315" y="5738"/>
                    <a:pt x="377" y="6017"/>
                  </a:cubicBezTo>
                  <a:cubicBezTo>
                    <a:pt x="404" y="6187"/>
                    <a:pt x="458" y="6349"/>
                    <a:pt x="521" y="6510"/>
                  </a:cubicBezTo>
                  <a:cubicBezTo>
                    <a:pt x="566" y="6618"/>
                    <a:pt x="620" y="6726"/>
                    <a:pt x="683" y="6825"/>
                  </a:cubicBezTo>
                  <a:cubicBezTo>
                    <a:pt x="755" y="6915"/>
                    <a:pt x="826" y="7004"/>
                    <a:pt x="907" y="7085"/>
                  </a:cubicBezTo>
                  <a:cubicBezTo>
                    <a:pt x="970" y="7139"/>
                    <a:pt x="1024" y="7184"/>
                    <a:pt x="1087" y="7238"/>
                  </a:cubicBezTo>
                  <a:lnTo>
                    <a:pt x="1186" y="7301"/>
                  </a:lnTo>
                  <a:cubicBezTo>
                    <a:pt x="1248" y="7346"/>
                    <a:pt x="1311" y="7390"/>
                    <a:pt x="1383" y="7426"/>
                  </a:cubicBezTo>
                  <a:cubicBezTo>
                    <a:pt x="1554" y="7525"/>
                    <a:pt x="1733" y="7606"/>
                    <a:pt x="1913" y="7669"/>
                  </a:cubicBezTo>
                  <a:cubicBezTo>
                    <a:pt x="1967" y="7687"/>
                    <a:pt x="2021" y="7714"/>
                    <a:pt x="2066" y="7732"/>
                  </a:cubicBezTo>
                  <a:cubicBezTo>
                    <a:pt x="2299" y="7848"/>
                    <a:pt x="2542" y="7947"/>
                    <a:pt x="2793" y="8010"/>
                  </a:cubicBezTo>
                  <a:cubicBezTo>
                    <a:pt x="3008" y="8055"/>
                    <a:pt x="3215" y="8100"/>
                    <a:pt x="3421" y="8145"/>
                  </a:cubicBezTo>
                  <a:lnTo>
                    <a:pt x="3395" y="8109"/>
                  </a:lnTo>
                  <a:cubicBezTo>
                    <a:pt x="3008" y="7489"/>
                    <a:pt x="2784" y="6789"/>
                    <a:pt x="2757" y="6061"/>
                  </a:cubicBezTo>
                  <a:cubicBezTo>
                    <a:pt x="2748" y="5586"/>
                    <a:pt x="2838" y="5119"/>
                    <a:pt x="2865" y="4652"/>
                  </a:cubicBezTo>
                  <a:cubicBezTo>
                    <a:pt x="2928" y="3772"/>
                    <a:pt x="2784" y="2901"/>
                    <a:pt x="2461" y="2093"/>
                  </a:cubicBezTo>
                  <a:cubicBezTo>
                    <a:pt x="2218" y="1500"/>
                    <a:pt x="1868" y="934"/>
                    <a:pt x="1374" y="530"/>
                  </a:cubicBezTo>
                  <a:cubicBezTo>
                    <a:pt x="988" y="216"/>
                    <a:pt x="503" y="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0"/>
            <p:cNvSpPr/>
            <p:nvPr/>
          </p:nvSpPr>
          <p:spPr>
            <a:xfrm>
              <a:off x="7166262" y="3399923"/>
              <a:ext cx="36505" cy="33973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81" y="0"/>
                  </a:moveTo>
                  <a:cubicBezTo>
                    <a:pt x="77" y="0"/>
                    <a:pt x="0" y="141"/>
                    <a:pt x="31" y="235"/>
                  </a:cubicBezTo>
                  <a:cubicBezTo>
                    <a:pt x="60" y="292"/>
                    <a:pt x="118" y="321"/>
                    <a:pt x="176" y="321"/>
                  </a:cubicBezTo>
                  <a:cubicBezTo>
                    <a:pt x="191" y="321"/>
                    <a:pt x="206" y="319"/>
                    <a:pt x="220" y="316"/>
                  </a:cubicBezTo>
                  <a:cubicBezTo>
                    <a:pt x="337" y="253"/>
                    <a:pt x="346" y="82"/>
                    <a:pt x="229" y="11"/>
                  </a:cubicBezTo>
                  <a:cubicBezTo>
                    <a:pt x="212" y="3"/>
                    <a:pt x="196" y="0"/>
                    <a:pt x="1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0"/>
            <p:cNvSpPr/>
            <p:nvPr/>
          </p:nvSpPr>
          <p:spPr>
            <a:xfrm>
              <a:off x="7245707" y="3379349"/>
              <a:ext cx="40725" cy="30702"/>
            </a:xfrm>
            <a:custGeom>
              <a:avLst/>
              <a:gdLst/>
              <a:ahLst/>
              <a:cxnLst/>
              <a:rect l="l" t="t" r="r" b="b"/>
              <a:pathLst>
                <a:path w="386" h="291" extrusionOk="0">
                  <a:moveTo>
                    <a:pt x="154" y="1"/>
                  </a:moveTo>
                  <a:cubicBezTo>
                    <a:pt x="102" y="1"/>
                    <a:pt x="53" y="33"/>
                    <a:pt x="33" y="116"/>
                  </a:cubicBezTo>
                  <a:cubicBezTo>
                    <a:pt x="0" y="212"/>
                    <a:pt x="79" y="290"/>
                    <a:pt x="163" y="290"/>
                  </a:cubicBezTo>
                  <a:cubicBezTo>
                    <a:pt x="195" y="290"/>
                    <a:pt x="229" y="278"/>
                    <a:pt x="257" y="250"/>
                  </a:cubicBezTo>
                  <a:cubicBezTo>
                    <a:pt x="386" y="146"/>
                    <a:pt x="264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0"/>
            <p:cNvSpPr/>
            <p:nvPr/>
          </p:nvSpPr>
          <p:spPr>
            <a:xfrm>
              <a:off x="7853517" y="3467024"/>
              <a:ext cx="143170" cy="87569"/>
            </a:xfrm>
            <a:custGeom>
              <a:avLst/>
              <a:gdLst/>
              <a:ahLst/>
              <a:cxnLst/>
              <a:rect l="l" t="t" r="r" b="b"/>
              <a:pathLst>
                <a:path w="1357" h="830" extrusionOk="0">
                  <a:moveTo>
                    <a:pt x="676" y="0"/>
                  </a:moveTo>
                  <a:cubicBezTo>
                    <a:pt x="500" y="0"/>
                    <a:pt x="327" y="49"/>
                    <a:pt x="180" y="147"/>
                  </a:cubicBezTo>
                  <a:cubicBezTo>
                    <a:pt x="126" y="174"/>
                    <a:pt x="81" y="219"/>
                    <a:pt x="54" y="263"/>
                  </a:cubicBezTo>
                  <a:cubicBezTo>
                    <a:pt x="9" y="344"/>
                    <a:pt x="0" y="434"/>
                    <a:pt x="27" y="515"/>
                  </a:cubicBezTo>
                  <a:cubicBezTo>
                    <a:pt x="54" y="596"/>
                    <a:pt x="108" y="668"/>
                    <a:pt x="180" y="721"/>
                  </a:cubicBezTo>
                  <a:cubicBezTo>
                    <a:pt x="282" y="796"/>
                    <a:pt x="400" y="830"/>
                    <a:pt x="522" y="830"/>
                  </a:cubicBezTo>
                  <a:cubicBezTo>
                    <a:pt x="560" y="830"/>
                    <a:pt x="599" y="827"/>
                    <a:pt x="638" y="820"/>
                  </a:cubicBezTo>
                  <a:cubicBezTo>
                    <a:pt x="997" y="739"/>
                    <a:pt x="1356" y="147"/>
                    <a:pt x="826" y="12"/>
                  </a:cubicBezTo>
                  <a:cubicBezTo>
                    <a:pt x="777" y="4"/>
                    <a:pt x="726" y="0"/>
                    <a:pt x="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0"/>
            <p:cNvSpPr/>
            <p:nvPr/>
          </p:nvSpPr>
          <p:spPr>
            <a:xfrm>
              <a:off x="7706655" y="3293890"/>
              <a:ext cx="73959" cy="64886"/>
            </a:xfrm>
            <a:custGeom>
              <a:avLst/>
              <a:gdLst/>
              <a:ahLst/>
              <a:cxnLst/>
              <a:rect l="l" t="t" r="r" b="b"/>
              <a:pathLst>
                <a:path w="701" h="615" extrusionOk="0">
                  <a:moveTo>
                    <a:pt x="63" y="1"/>
                  </a:moveTo>
                  <a:cubicBezTo>
                    <a:pt x="45" y="1"/>
                    <a:pt x="19" y="73"/>
                    <a:pt x="10" y="207"/>
                  </a:cubicBezTo>
                  <a:cubicBezTo>
                    <a:pt x="1" y="288"/>
                    <a:pt x="19" y="369"/>
                    <a:pt x="54" y="441"/>
                  </a:cubicBezTo>
                  <a:cubicBezTo>
                    <a:pt x="108" y="531"/>
                    <a:pt x="207" y="602"/>
                    <a:pt x="315" y="611"/>
                  </a:cubicBezTo>
                  <a:cubicBezTo>
                    <a:pt x="328" y="614"/>
                    <a:pt x="342" y="615"/>
                    <a:pt x="357" y="615"/>
                  </a:cubicBezTo>
                  <a:cubicBezTo>
                    <a:pt x="400" y="615"/>
                    <a:pt x="445" y="605"/>
                    <a:pt x="485" y="584"/>
                  </a:cubicBezTo>
                  <a:cubicBezTo>
                    <a:pt x="530" y="558"/>
                    <a:pt x="566" y="513"/>
                    <a:pt x="593" y="468"/>
                  </a:cubicBezTo>
                  <a:cubicBezTo>
                    <a:pt x="638" y="405"/>
                    <a:pt x="665" y="324"/>
                    <a:pt x="683" y="243"/>
                  </a:cubicBezTo>
                  <a:cubicBezTo>
                    <a:pt x="701" y="118"/>
                    <a:pt x="665" y="37"/>
                    <a:pt x="656" y="37"/>
                  </a:cubicBezTo>
                  <a:cubicBezTo>
                    <a:pt x="638" y="37"/>
                    <a:pt x="638" y="118"/>
                    <a:pt x="602" y="225"/>
                  </a:cubicBezTo>
                  <a:cubicBezTo>
                    <a:pt x="575" y="297"/>
                    <a:pt x="548" y="351"/>
                    <a:pt x="503" y="414"/>
                  </a:cubicBezTo>
                  <a:cubicBezTo>
                    <a:pt x="471" y="462"/>
                    <a:pt x="410" y="496"/>
                    <a:pt x="353" y="496"/>
                  </a:cubicBezTo>
                  <a:cubicBezTo>
                    <a:pt x="346" y="496"/>
                    <a:pt x="339" y="496"/>
                    <a:pt x="333" y="495"/>
                  </a:cubicBezTo>
                  <a:cubicBezTo>
                    <a:pt x="252" y="486"/>
                    <a:pt x="189" y="450"/>
                    <a:pt x="144" y="387"/>
                  </a:cubicBezTo>
                  <a:cubicBezTo>
                    <a:pt x="117" y="333"/>
                    <a:pt x="90" y="270"/>
                    <a:pt x="90" y="198"/>
                  </a:cubicBezTo>
                  <a:cubicBezTo>
                    <a:pt x="72" y="91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0"/>
            <p:cNvSpPr/>
            <p:nvPr/>
          </p:nvSpPr>
          <p:spPr>
            <a:xfrm>
              <a:off x="7926421" y="3275005"/>
              <a:ext cx="75964" cy="73009"/>
            </a:xfrm>
            <a:custGeom>
              <a:avLst/>
              <a:gdLst/>
              <a:ahLst/>
              <a:cxnLst/>
              <a:rect l="l" t="t" r="r" b="b"/>
              <a:pathLst>
                <a:path w="720" h="692" extrusionOk="0">
                  <a:moveTo>
                    <a:pt x="73" y="0"/>
                  </a:moveTo>
                  <a:cubicBezTo>
                    <a:pt x="55" y="0"/>
                    <a:pt x="19" y="81"/>
                    <a:pt x="10" y="234"/>
                  </a:cubicBezTo>
                  <a:cubicBezTo>
                    <a:pt x="1" y="324"/>
                    <a:pt x="19" y="422"/>
                    <a:pt x="73" y="503"/>
                  </a:cubicBezTo>
                  <a:cubicBezTo>
                    <a:pt x="126" y="602"/>
                    <a:pt x="234" y="674"/>
                    <a:pt x="360" y="692"/>
                  </a:cubicBezTo>
                  <a:cubicBezTo>
                    <a:pt x="423" y="692"/>
                    <a:pt x="486" y="674"/>
                    <a:pt x="540" y="638"/>
                  </a:cubicBezTo>
                  <a:cubicBezTo>
                    <a:pt x="584" y="611"/>
                    <a:pt x="629" y="566"/>
                    <a:pt x="656" y="512"/>
                  </a:cubicBezTo>
                  <a:cubicBezTo>
                    <a:pt x="701" y="431"/>
                    <a:pt x="719" y="341"/>
                    <a:pt x="710" y="243"/>
                  </a:cubicBezTo>
                  <a:cubicBezTo>
                    <a:pt x="702" y="106"/>
                    <a:pt x="661" y="27"/>
                    <a:pt x="649" y="27"/>
                  </a:cubicBezTo>
                  <a:cubicBezTo>
                    <a:pt x="648" y="27"/>
                    <a:pt x="648" y="27"/>
                    <a:pt x="647" y="27"/>
                  </a:cubicBezTo>
                  <a:cubicBezTo>
                    <a:pt x="629" y="27"/>
                    <a:pt x="638" y="117"/>
                    <a:pt x="629" y="252"/>
                  </a:cubicBezTo>
                  <a:cubicBezTo>
                    <a:pt x="629" y="324"/>
                    <a:pt x="611" y="395"/>
                    <a:pt x="566" y="458"/>
                  </a:cubicBezTo>
                  <a:cubicBezTo>
                    <a:pt x="522" y="530"/>
                    <a:pt x="450" y="575"/>
                    <a:pt x="369" y="575"/>
                  </a:cubicBezTo>
                  <a:cubicBezTo>
                    <a:pt x="279" y="566"/>
                    <a:pt x="207" y="512"/>
                    <a:pt x="153" y="440"/>
                  </a:cubicBezTo>
                  <a:cubicBezTo>
                    <a:pt x="118" y="377"/>
                    <a:pt x="91" y="306"/>
                    <a:pt x="91" y="225"/>
                  </a:cubicBezTo>
                  <a:cubicBezTo>
                    <a:pt x="73" y="90"/>
                    <a:pt x="91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0"/>
            <p:cNvSpPr/>
            <p:nvPr/>
          </p:nvSpPr>
          <p:spPr>
            <a:xfrm>
              <a:off x="7587330" y="3902127"/>
              <a:ext cx="176299" cy="21945"/>
            </a:xfrm>
            <a:custGeom>
              <a:avLst/>
              <a:gdLst/>
              <a:ahLst/>
              <a:cxnLst/>
              <a:rect l="l" t="t" r="r" b="b"/>
              <a:pathLst>
                <a:path w="1671" h="208" extrusionOk="0">
                  <a:moveTo>
                    <a:pt x="1599" y="1"/>
                  </a:moveTo>
                  <a:cubicBezTo>
                    <a:pt x="1293" y="54"/>
                    <a:pt x="961" y="90"/>
                    <a:pt x="620" y="108"/>
                  </a:cubicBezTo>
                  <a:cubicBezTo>
                    <a:pt x="467" y="115"/>
                    <a:pt x="319" y="121"/>
                    <a:pt x="176" y="121"/>
                  </a:cubicBezTo>
                  <a:cubicBezTo>
                    <a:pt x="117" y="121"/>
                    <a:pt x="58" y="120"/>
                    <a:pt x="0" y="117"/>
                  </a:cubicBezTo>
                  <a:cubicBezTo>
                    <a:pt x="0" y="144"/>
                    <a:pt x="0" y="180"/>
                    <a:pt x="0" y="207"/>
                  </a:cubicBezTo>
                  <a:cubicBezTo>
                    <a:pt x="207" y="207"/>
                    <a:pt x="413" y="198"/>
                    <a:pt x="620" y="189"/>
                  </a:cubicBezTo>
                  <a:cubicBezTo>
                    <a:pt x="970" y="171"/>
                    <a:pt x="1320" y="135"/>
                    <a:pt x="1670" y="81"/>
                  </a:cubicBezTo>
                  <a:cubicBezTo>
                    <a:pt x="1643" y="54"/>
                    <a:pt x="1625" y="27"/>
                    <a:pt x="1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0"/>
            <p:cNvSpPr/>
            <p:nvPr/>
          </p:nvSpPr>
          <p:spPr>
            <a:xfrm>
              <a:off x="7594926" y="4014911"/>
              <a:ext cx="237808" cy="31335"/>
            </a:xfrm>
            <a:custGeom>
              <a:avLst/>
              <a:gdLst/>
              <a:ahLst/>
              <a:cxnLst/>
              <a:rect l="l" t="t" r="r" b="b"/>
              <a:pathLst>
                <a:path w="2254" h="297" extrusionOk="0">
                  <a:moveTo>
                    <a:pt x="2218" y="0"/>
                  </a:moveTo>
                  <a:cubicBezTo>
                    <a:pt x="2137" y="18"/>
                    <a:pt x="2056" y="36"/>
                    <a:pt x="1975" y="54"/>
                  </a:cubicBezTo>
                  <a:cubicBezTo>
                    <a:pt x="1446" y="153"/>
                    <a:pt x="916" y="207"/>
                    <a:pt x="386" y="216"/>
                  </a:cubicBezTo>
                  <a:lnTo>
                    <a:pt x="0" y="216"/>
                  </a:lnTo>
                  <a:lnTo>
                    <a:pt x="0" y="296"/>
                  </a:lnTo>
                  <a:lnTo>
                    <a:pt x="386" y="296"/>
                  </a:lnTo>
                  <a:cubicBezTo>
                    <a:pt x="925" y="287"/>
                    <a:pt x="1464" y="234"/>
                    <a:pt x="1984" y="126"/>
                  </a:cubicBezTo>
                  <a:cubicBezTo>
                    <a:pt x="2074" y="108"/>
                    <a:pt x="2164" y="90"/>
                    <a:pt x="2254" y="63"/>
                  </a:cubicBezTo>
                  <a:lnTo>
                    <a:pt x="22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0"/>
            <p:cNvSpPr/>
            <p:nvPr/>
          </p:nvSpPr>
          <p:spPr>
            <a:xfrm>
              <a:off x="7598619" y="4128540"/>
              <a:ext cx="270198" cy="44629"/>
            </a:xfrm>
            <a:custGeom>
              <a:avLst/>
              <a:gdLst/>
              <a:ahLst/>
              <a:cxnLst/>
              <a:rect l="l" t="t" r="r" b="b"/>
              <a:pathLst>
                <a:path w="2561" h="423" extrusionOk="0">
                  <a:moveTo>
                    <a:pt x="2551" y="1"/>
                  </a:moveTo>
                  <a:lnTo>
                    <a:pt x="2309" y="63"/>
                  </a:lnTo>
                  <a:cubicBezTo>
                    <a:pt x="1788" y="180"/>
                    <a:pt x="1249" y="261"/>
                    <a:pt x="710" y="306"/>
                  </a:cubicBezTo>
                  <a:cubicBezTo>
                    <a:pt x="468" y="324"/>
                    <a:pt x="234" y="333"/>
                    <a:pt x="1" y="342"/>
                  </a:cubicBezTo>
                  <a:lnTo>
                    <a:pt x="1" y="423"/>
                  </a:lnTo>
                  <a:cubicBezTo>
                    <a:pt x="243" y="423"/>
                    <a:pt x="477" y="414"/>
                    <a:pt x="719" y="396"/>
                  </a:cubicBezTo>
                  <a:cubicBezTo>
                    <a:pt x="1258" y="351"/>
                    <a:pt x="1797" y="261"/>
                    <a:pt x="2327" y="135"/>
                  </a:cubicBezTo>
                  <a:lnTo>
                    <a:pt x="2560" y="72"/>
                  </a:lnTo>
                  <a:cubicBezTo>
                    <a:pt x="2560" y="54"/>
                    <a:pt x="2551" y="28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0"/>
            <p:cNvSpPr/>
            <p:nvPr/>
          </p:nvSpPr>
          <p:spPr>
            <a:xfrm>
              <a:off x="7603366" y="4257362"/>
              <a:ext cx="278639" cy="37982"/>
            </a:xfrm>
            <a:custGeom>
              <a:avLst/>
              <a:gdLst/>
              <a:ahLst/>
              <a:cxnLst/>
              <a:rect l="l" t="t" r="r" b="b"/>
              <a:pathLst>
                <a:path w="2641" h="360" extrusionOk="0">
                  <a:moveTo>
                    <a:pt x="2641" y="1"/>
                  </a:moveTo>
                  <a:lnTo>
                    <a:pt x="2614" y="10"/>
                  </a:lnTo>
                  <a:cubicBezTo>
                    <a:pt x="2084" y="118"/>
                    <a:pt x="1545" y="189"/>
                    <a:pt x="1016" y="234"/>
                  </a:cubicBezTo>
                  <a:cubicBezTo>
                    <a:pt x="665" y="261"/>
                    <a:pt x="324" y="279"/>
                    <a:pt x="1" y="279"/>
                  </a:cubicBezTo>
                  <a:lnTo>
                    <a:pt x="1" y="360"/>
                  </a:lnTo>
                  <a:cubicBezTo>
                    <a:pt x="324" y="360"/>
                    <a:pt x="665" y="351"/>
                    <a:pt x="1016" y="324"/>
                  </a:cubicBezTo>
                  <a:cubicBezTo>
                    <a:pt x="1554" y="279"/>
                    <a:pt x="2093" y="198"/>
                    <a:pt x="2623" y="82"/>
                  </a:cubicBezTo>
                  <a:lnTo>
                    <a:pt x="2641" y="82"/>
                  </a:lnTo>
                  <a:lnTo>
                    <a:pt x="26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0"/>
            <p:cNvSpPr/>
            <p:nvPr/>
          </p:nvSpPr>
          <p:spPr>
            <a:xfrm>
              <a:off x="7610963" y="4346408"/>
              <a:ext cx="267244" cy="44629"/>
            </a:xfrm>
            <a:custGeom>
              <a:avLst/>
              <a:gdLst/>
              <a:ahLst/>
              <a:cxnLst/>
              <a:rect l="l" t="t" r="r" b="b"/>
              <a:pathLst>
                <a:path w="2533" h="423" extrusionOk="0">
                  <a:moveTo>
                    <a:pt x="2533" y="1"/>
                  </a:moveTo>
                  <a:lnTo>
                    <a:pt x="2533" y="1"/>
                  </a:lnTo>
                  <a:cubicBezTo>
                    <a:pt x="2407" y="46"/>
                    <a:pt x="2272" y="82"/>
                    <a:pt x="2138" y="118"/>
                  </a:cubicBezTo>
                  <a:cubicBezTo>
                    <a:pt x="1581" y="243"/>
                    <a:pt x="1015" y="324"/>
                    <a:pt x="441" y="342"/>
                  </a:cubicBezTo>
                  <a:lnTo>
                    <a:pt x="1" y="342"/>
                  </a:lnTo>
                  <a:cubicBezTo>
                    <a:pt x="1" y="369"/>
                    <a:pt x="1" y="396"/>
                    <a:pt x="1" y="423"/>
                  </a:cubicBezTo>
                  <a:lnTo>
                    <a:pt x="441" y="423"/>
                  </a:lnTo>
                  <a:cubicBezTo>
                    <a:pt x="1024" y="405"/>
                    <a:pt x="1599" y="324"/>
                    <a:pt x="2165" y="189"/>
                  </a:cubicBezTo>
                  <a:cubicBezTo>
                    <a:pt x="2281" y="153"/>
                    <a:pt x="2407" y="118"/>
                    <a:pt x="2524" y="82"/>
                  </a:cubicBezTo>
                  <a:cubicBezTo>
                    <a:pt x="2524" y="55"/>
                    <a:pt x="2533" y="28"/>
                    <a:pt x="2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0"/>
            <p:cNvSpPr/>
            <p:nvPr/>
          </p:nvSpPr>
          <p:spPr>
            <a:xfrm>
              <a:off x="7644091" y="4472487"/>
              <a:ext cx="228418" cy="56867"/>
            </a:xfrm>
            <a:custGeom>
              <a:avLst/>
              <a:gdLst/>
              <a:ahLst/>
              <a:cxnLst/>
              <a:rect l="l" t="t" r="r" b="b"/>
              <a:pathLst>
                <a:path w="2165" h="539" extrusionOk="0">
                  <a:moveTo>
                    <a:pt x="2156" y="0"/>
                  </a:moveTo>
                  <a:lnTo>
                    <a:pt x="1994" y="54"/>
                  </a:lnTo>
                  <a:cubicBezTo>
                    <a:pt x="1447" y="225"/>
                    <a:pt x="881" y="350"/>
                    <a:pt x="306" y="422"/>
                  </a:cubicBezTo>
                  <a:lnTo>
                    <a:pt x="1" y="458"/>
                  </a:lnTo>
                  <a:cubicBezTo>
                    <a:pt x="19" y="485"/>
                    <a:pt x="37" y="512"/>
                    <a:pt x="46" y="539"/>
                  </a:cubicBezTo>
                  <a:lnTo>
                    <a:pt x="315" y="512"/>
                  </a:lnTo>
                  <a:cubicBezTo>
                    <a:pt x="890" y="431"/>
                    <a:pt x="1465" y="305"/>
                    <a:pt x="2021" y="126"/>
                  </a:cubicBezTo>
                  <a:lnTo>
                    <a:pt x="2165" y="81"/>
                  </a:lnTo>
                  <a:cubicBezTo>
                    <a:pt x="2165" y="54"/>
                    <a:pt x="2165" y="27"/>
                    <a:pt x="2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0"/>
            <p:cNvSpPr/>
            <p:nvPr/>
          </p:nvSpPr>
          <p:spPr>
            <a:xfrm>
              <a:off x="7802348" y="4595611"/>
              <a:ext cx="101496" cy="42730"/>
            </a:xfrm>
            <a:custGeom>
              <a:avLst/>
              <a:gdLst/>
              <a:ahLst/>
              <a:cxnLst/>
              <a:rect l="l" t="t" r="r" b="b"/>
              <a:pathLst>
                <a:path w="962" h="405" extrusionOk="0">
                  <a:moveTo>
                    <a:pt x="925" y="0"/>
                  </a:moveTo>
                  <a:cubicBezTo>
                    <a:pt x="638" y="126"/>
                    <a:pt x="324" y="243"/>
                    <a:pt x="1" y="351"/>
                  </a:cubicBezTo>
                  <a:lnTo>
                    <a:pt x="117" y="404"/>
                  </a:lnTo>
                  <a:cubicBezTo>
                    <a:pt x="414" y="306"/>
                    <a:pt x="692" y="189"/>
                    <a:pt x="961" y="72"/>
                  </a:cubicBezTo>
                  <a:lnTo>
                    <a:pt x="9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0"/>
            <p:cNvSpPr/>
            <p:nvPr/>
          </p:nvSpPr>
          <p:spPr>
            <a:xfrm>
              <a:off x="7818490" y="3901177"/>
              <a:ext cx="227469" cy="471185"/>
            </a:xfrm>
            <a:custGeom>
              <a:avLst/>
              <a:gdLst/>
              <a:ahLst/>
              <a:cxnLst/>
              <a:rect l="l" t="t" r="r" b="b"/>
              <a:pathLst>
                <a:path w="2156" h="4466" extrusionOk="0">
                  <a:moveTo>
                    <a:pt x="1670" y="1"/>
                  </a:moveTo>
                  <a:lnTo>
                    <a:pt x="1670" y="1"/>
                  </a:lnTo>
                  <a:cubicBezTo>
                    <a:pt x="1455" y="63"/>
                    <a:pt x="1248" y="117"/>
                    <a:pt x="1033" y="162"/>
                  </a:cubicBezTo>
                  <a:cubicBezTo>
                    <a:pt x="1149" y="746"/>
                    <a:pt x="1158" y="1356"/>
                    <a:pt x="1069" y="1958"/>
                  </a:cubicBezTo>
                  <a:cubicBezTo>
                    <a:pt x="1051" y="2245"/>
                    <a:pt x="970" y="2533"/>
                    <a:pt x="844" y="2793"/>
                  </a:cubicBezTo>
                  <a:cubicBezTo>
                    <a:pt x="799" y="2910"/>
                    <a:pt x="736" y="3018"/>
                    <a:pt x="665" y="3125"/>
                  </a:cubicBezTo>
                  <a:cubicBezTo>
                    <a:pt x="629" y="3179"/>
                    <a:pt x="584" y="3224"/>
                    <a:pt x="521" y="3251"/>
                  </a:cubicBezTo>
                  <a:cubicBezTo>
                    <a:pt x="485" y="3260"/>
                    <a:pt x="449" y="3269"/>
                    <a:pt x="404" y="3269"/>
                  </a:cubicBezTo>
                  <a:cubicBezTo>
                    <a:pt x="332" y="3269"/>
                    <a:pt x="261" y="3287"/>
                    <a:pt x="180" y="3305"/>
                  </a:cubicBezTo>
                  <a:cubicBezTo>
                    <a:pt x="117" y="3314"/>
                    <a:pt x="63" y="3350"/>
                    <a:pt x="27" y="3404"/>
                  </a:cubicBezTo>
                  <a:cubicBezTo>
                    <a:pt x="0" y="3494"/>
                    <a:pt x="45" y="3592"/>
                    <a:pt x="135" y="3619"/>
                  </a:cubicBezTo>
                  <a:cubicBezTo>
                    <a:pt x="184" y="3634"/>
                    <a:pt x="234" y="3641"/>
                    <a:pt x="282" y="3641"/>
                  </a:cubicBezTo>
                  <a:cubicBezTo>
                    <a:pt x="321" y="3641"/>
                    <a:pt x="359" y="3636"/>
                    <a:pt x="395" y="3628"/>
                  </a:cubicBezTo>
                  <a:lnTo>
                    <a:pt x="395" y="3628"/>
                  </a:lnTo>
                  <a:cubicBezTo>
                    <a:pt x="332" y="3664"/>
                    <a:pt x="270" y="3709"/>
                    <a:pt x="207" y="3763"/>
                  </a:cubicBezTo>
                  <a:cubicBezTo>
                    <a:pt x="162" y="3799"/>
                    <a:pt x="135" y="3853"/>
                    <a:pt x="117" y="3907"/>
                  </a:cubicBezTo>
                  <a:cubicBezTo>
                    <a:pt x="99" y="3960"/>
                    <a:pt x="117" y="4014"/>
                    <a:pt x="171" y="4050"/>
                  </a:cubicBezTo>
                  <a:cubicBezTo>
                    <a:pt x="198" y="4059"/>
                    <a:pt x="225" y="4059"/>
                    <a:pt x="261" y="4059"/>
                  </a:cubicBezTo>
                  <a:cubicBezTo>
                    <a:pt x="377" y="4032"/>
                    <a:pt x="494" y="3969"/>
                    <a:pt x="593" y="3898"/>
                  </a:cubicBezTo>
                  <a:lnTo>
                    <a:pt x="593" y="3898"/>
                  </a:lnTo>
                  <a:cubicBezTo>
                    <a:pt x="566" y="3969"/>
                    <a:pt x="530" y="4041"/>
                    <a:pt x="503" y="4113"/>
                  </a:cubicBezTo>
                  <a:cubicBezTo>
                    <a:pt x="494" y="4140"/>
                    <a:pt x="485" y="4185"/>
                    <a:pt x="494" y="4221"/>
                  </a:cubicBezTo>
                  <a:cubicBezTo>
                    <a:pt x="505" y="4277"/>
                    <a:pt x="563" y="4309"/>
                    <a:pt x="622" y="4309"/>
                  </a:cubicBezTo>
                  <a:cubicBezTo>
                    <a:pt x="657" y="4309"/>
                    <a:pt x="692" y="4298"/>
                    <a:pt x="718" y="4275"/>
                  </a:cubicBezTo>
                  <a:cubicBezTo>
                    <a:pt x="771" y="4231"/>
                    <a:pt x="806" y="4180"/>
                    <a:pt x="816" y="4120"/>
                  </a:cubicBezTo>
                  <a:lnTo>
                    <a:pt x="816" y="4120"/>
                  </a:lnTo>
                  <a:cubicBezTo>
                    <a:pt x="800" y="4225"/>
                    <a:pt x="828" y="4330"/>
                    <a:pt x="898" y="4418"/>
                  </a:cubicBezTo>
                  <a:cubicBezTo>
                    <a:pt x="913" y="4449"/>
                    <a:pt x="943" y="4465"/>
                    <a:pt x="973" y="4465"/>
                  </a:cubicBezTo>
                  <a:cubicBezTo>
                    <a:pt x="995" y="4465"/>
                    <a:pt x="1017" y="4456"/>
                    <a:pt x="1033" y="4436"/>
                  </a:cubicBezTo>
                  <a:cubicBezTo>
                    <a:pt x="1158" y="4311"/>
                    <a:pt x="1194" y="4131"/>
                    <a:pt x="1123" y="3969"/>
                  </a:cubicBezTo>
                  <a:cubicBezTo>
                    <a:pt x="1105" y="3934"/>
                    <a:pt x="1096" y="3898"/>
                    <a:pt x="1096" y="3862"/>
                  </a:cubicBezTo>
                  <a:cubicBezTo>
                    <a:pt x="1096" y="3808"/>
                    <a:pt x="1123" y="3763"/>
                    <a:pt x="1149" y="3718"/>
                  </a:cubicBezTo>
                  <a:cubicBezTo>
                    <a:pt x="1823" y="2703"/>
                    <a:pt x="2155" y="1168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8" name="Google Shape;1588;p20"/>
            <p:cNvGrpSpPr/>
            <p:nvPr/>
          </p:nvGrpSpPr>
          <p:grpSpPr>
            <a:xfrm>
              <a:off x="6772224" y="3560174"/>
              <a:ext cx="532875" cy="664395"/>
              <a:chOff x="6772224" y="3560174"/>
              <a:chExt cx="532875" cy="664395"/>
            </a:xfrm>
          </p:grpSpPr>
          <p:sp>
            <p:nvSpPr>
              <p:cNvPr id="1589" name="Google Shape;1589;p20"/>
              <p:cNvSpPr/>
              <p:nvPr/>
            </p:nvSpPr>
            <p:spPr>
              <a:xfrm rot="-1451773">
                <a:off x="6961191" y="3695805"/>
                <a:ext cx="252767" cy="498881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14166" extrusionOk="0">
                    <a:moveTo>
                      <a:pt x="5183" y="0"/>
                    </a:moveTo>
                    <a:cubicBezTo>
                      <a:pt x="4862" y="0"/>
                      <a:pt x="4507" y="81"/>
                      <a:pt x="4262" y="126"/>
                    </a:cubicBezTo>
                    <a:cubicBezTo>
                      <a:pt x="3610" y="246"/>
                      <a:pt x="2965" y="417"/>
                      <a:pt x="2334" y="622"/>
                    </a:cubicBezTo>
                    <a:cubicBezTo>
                      <a:pt x="2085" y="707"/>
                      <a:pt x="1837" y="792"/>
                      <a:pt x="1596" y="892"/>
                    </a:cubicBezTo>
                    <a:cubicBezTo>
                      <a:pt x="1078" y="1097"/>
                      <a:pt x="1" y="1438"/>
                      <a:pt x="419" y="2175"/>
                    </a:cubicBezTo>
                    <a:cubicBezTo>
                      <a:pt x="1142" y="3459"/>
                      <a:pt x="1866" y="4735"/>
                      <a:pt x="2589" y="6011"/>
                    </a:cubicBezTo>
                    <a:lnTo>
                      <a:pt x="4837" y="9989"/>
                    </a:lnTo>
                    <a:lnTo>
                      <a:pt x="5588" y="11322"/>
                    </a:lnTo>
                    <a:cubicBezTo>
                      <a:pt x="5893" y="12074"/>
                      <a:pt x="6148" y="12847"/>
                      <a:pt x="6347" y="13634"/>
                    </a:cubicBezTo>
                    <a:cubicBezTo>
                      <a:pt x="6403" y="13844"/>
                      <a:pt x="6494" y="14166"/>
                      <a:pt x="6764" y="14166"/>
                    </a:cubicBezTo>
                    <a:cubicBezTo>
                      <a:pt x="6766" y="14166"/>
                      <a:pt x="6769" y="14166"/>
                      <a:pt x="6772" y="14166"/>
                    </a:cubicBezTo>
                    <a:cubicBezTo>
                      <a:pt x="7177" y="14151"/>
                      <a:pt x="7056" y="13690"/>
                      <a:pt x="6985" y="13449"/>
                    </a:cubicBezTo>
                    <a:cubicBezTo>
                      <a:pt x="6737" y="12676"/>
                      <a:pt x="6545" y="11882"/>
                      <a:pt x="6404" y="11081"/>
                    </a:cubicBezTo>
                    <a:lnTo>
                      <a:pt x="6333" y="9564"/>
                    </a:lnTo>
                    <a:lnTo>
                      <a:pt x="6134" y="4997"/>
                    </a:lnTo>
                    <a:cubicBezTo>
                      <a:pt x="6070" y="3529"/>
                      <a:pt x="6007" y="2062"/>
                      <a:pt x="5943" y="594"/>
                    </a:cubicBezTo>
                    <a:cubicBezTo>
                      <a:pt x="5923" y="124"/>
                      <a:pt x="5579" y="0"/>
                      <a:pt x="5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0"/>
              <p:cNvSpPr/>
              <p:nvPr/>
            </p:nvSpPr>
            <p:spPr>
              <a:xfrm rot="-1451773">
                <a:off x="6885466" y="3721328"/>
                <a:ext cx="210822" cy="121005"/>
              </a:xfrm>
              <a:custGeom>
                <a:avLst/>
                <a:gdLst/>
                <a:ahLst/>
                <a:cxnLst/>
                <a:rect l="l" t="t" r="r" b="b"/>
                <a:pathLst>
                  <a:path w="5986" h="3436" extrusionOk="0">
                    <a:moveTo>
                      <a:pt x="5189" y="0"/>
                    </a:moveTo>
                    <a:cubicBezTo>
                      <a:pt x="4867" y="0"/>
                      <a:pt x="4510" y="82"/>
                      <a:pt x="4262" y="126"/>
                    </a:cubicBezTo>
                    <a:cubicBezTo>
                      <a:pt x="3610" y="247"/>
                      <a:pt x="2965" y="417"/>
                      <a:pt x="2333" y="622"/>
                    </a:cubicBezTo>
                    <a:cubicBezTo>
                      <a:pt x="2085" y="707"/>
                      <a:pt x="1837" y="793"/>
                      <a:pt x="1596" y="892"/>
                    </a:cubicBezTo>
                    <a:cubicBezTo>
                      <a:pt x="1078" y="1097"/>
                      <a:pt x="1" y="1431"/>
                      <a:pt x="419" y="2175"/>
                    </a:cubicBezTo>
                    <a:lnTo>
                      <a:pt x="880" y="2976"/>
                    </a:lnTo>
                    <a:lnTo>
                      <a:pt x="944" y="3012"/>
                    </a:lnTo>
                    <a:cubicBezTo>
                      <a:pt x="986" y="3033"/>
                      <a:pt x="1029" y="3047"/>
                      <a:pt x="1064" y="3069"/>
                    </a:cubicBezTo>
                    <a:lnTo>
                      <a:pt x="1121" y="3090"/>
                    </a:lnTo>
                    <a:lnTo>
                      <a:pt x="1135" y="3097"/>
                    </a:lnTo>
                    <a:lnTo>
                      <a:pt x="1142" y="3097"/>
                    </a:lnTo>
                    <a:cubicBezTo>
                      <a:pt x="1227" y="3132"/>
                      <a:pt x="1305" y="3161"/>
                      <a:pt x="1390" y="3189"/>
                    </a:cubicBezTo>
                    <a:cubicBezTo>
                      <a:pt x="1553" y="3246"/>
                      <a:pt x="1717" y="3296"/>
                      <a:pt x="1887" y="3331"/>
                    </a:cubicBezTo>
                    <a:cubicBezTo>
                      <a:pt x="1965" y="3352"/>
                      <a:pt x="2043" y="3366"/>
                      <a:pt x="2121" y="3381"/>
                    </a:cubicBezTo>
                    <a:lnTo>
                      <a:pt x="2248" y="3402"/>
                    </a:lnTo>
                    <a:lnTo>
                      <a:pt x="2263" y="3402"/>
                    </a:lnTo>
                    <a:lnTo>
                      <a:pt x="2312" y="3409"/>
                    </a:lnTo>
                    <a:cubicBezTo>
                      <a:pt x="2482" y="3427"/>
                      <a:pt x="2653" y="3436"/>
                      <a:pt x="2822" y="3436"/>
                    </a:cubicBezTo>
                    <a:cubicBezTo>
                      <a:pt x="2991" y="3436"/>
                      <a:pt x="3160" y="3427"/>
                      <a:pt x="3326" y="3409"/>
                    </a:cubicBezTo>
                    <a:lnTo>
                      <a:pt x="3369" y="3402"/>
                    </a:lnTo>
                    <a:lnTo>
                      <a:pt x="3433" y="3388"/>
                    </a:lnTo>
                    <a:cubicBezTo>
                      <a:pt x="3468" y="3381"/>
                      <a:pt x="3511" y="3374"/>
                      <a:pt x="3546" y="3366"/>
                    </a:cubicBezTo>
                    <a:cubicBezTo>
                      <a:pt x="3638" y="3352"/>
                      <a:pt x="3716" y="3331"/>
                      <a:pt x="3801" y="3310"/>
                    </a:cubicBezTo>
                    <a:cubicBezTo>
                      <a:pt x="3879" y="3288"/>
                      <a:pt x="3950" y="3267"/>
                      <a:pt x="4028" y="3239"/>
                    </a:cubicBezTo>
                    <a:lnTo>
                      <a:pt x="4142" y="3196"/>
                    </a:lnTo>
                    <a:lnTo>
                      <a:pt x="4205" y="3175"/>
                    </a:lnTo>
                    <a:lnTo>
                      <a:pt x="4234" y="3161"/>
                    </a:lnTo>
                    <a:cubicBezTo>
                      <a:pt x="4376" y="3097"/>
                      <a:pt x="4510" y="3026"/>
                      <a:pt x="4645" y="2948"/>
                    </a:cubicBezTo>
                    <a:cubicBezTo>
                      <a:pt x="4709" y="2906"/>
                      <a:pt x="4773" y="2870"/>
                      <a:pt x="4836" y="2820"/>
                    </a:cubicBezTo>
                    <a:cubicBezTo>
                      <a:pt x="4872" y="2799"/>
                      <a:pt x="4907" y="2778"/>
                      <a:pt x="4936" y="2750"/>
                    </a:cubicBezTo>
                    <a:cubicBezTo>
                      <a:pt x="4936" y="2750"/>
                      <a:pt x="4957" y="2735"/>
                      <a:pt x="4964" y="2728"/>
                    </a:cubicBezTo>
                    <a:lnTo>
                      <a:pt x="4992" y="2707"/>
                    </a:lnTo>
                    <a:cubicBezTo>
                      <a:pt x="5113" y="2608"/>
                      <a:pt x="5234" y="2508"/>
                      <a:pt x="5340" y="2395"/>
                    </a:cubicBezTo>
                    <a:cubicBezTo>
                      <a:pt x="5397" y="2338"/>
                      <a:pt x="5453" y="2274"/>
                      <a:pt x="5503" y="2218"/>
                    </a:cubicBezTo>
                    <a:lnTo>
                      <a:pt x="5581" y="2126"/>
                    </a:lnTo>
                    <a:lnTo>
                      <a:pt x="5616" y="2083"/>
                    </a:lnTo>
                    <a:lnTo>
                      <a:pt x="5624" y="2069"/>
                    </a:lnTo>
                    <a:cubicBezTo>
                      <a:pt x="5758" y="1892"/>
                      <a:pt x="5879" y="1700"/>
                      <a:pt x="5985" y="1509"/>
                    </a:cubicBezTo>
                    <a:cubicBezTo>
                      <a:pt x="5978" y="1204"/>
                      <a:pt x="5964" y="899"/>
                      <a:pt x="5950" y="594"/>
                    </a:cubicBezTo>
                    <a:cubicBezTo>
                      <a:pt x="5930" y="124"/>
                      <a:pt x="5586" y="0"/>
                      <a:pt x="5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0"/>
              <p:cNvSpPr/>
              <p:nvPr/>
            </p:nvSpPr>
            <p:spPr>
              <a:xfrm rot="-1451773">
                <a:off x="6954554" y="3786598"/>
                <a:ext cx="170601" cy="93325"/>
              </a:xfrm>
              <a:custGeom>
                <a:avLst/>
                <a:gdLst/>
                <a:ahLst/>
                <a:cxnLst/>
                <a:rect l="l" t="t" r="r" b="b"/>
                <a:pathLst>
                  <a:path w="4844" h="2650" extrusionOk="0">
                    <a:moveTo>
                      <a:pt x="4780" y="1"/>
                    </a:moveTo>
                    <a:cubicBezTo>
                      <a:pt x="4510" y="369"/>
                      <a:pt x="4184" y="681"/>
                      <a:pt x="3808" y="937"/>
                    </a:cubicBezTo>
                    <a:cubicBezTo>
                      <a:pt x="3220" y="1341"/>
                      <a:pt x="2525" y="1568"/>
                      <a:pt x="1809" y="1596"/>
                    </a:cubicBezTo>
                    <a:cubicBezTo>
                      <a:pt x="1723" y="1601"/>
                      <a:pt x="1638" y="1604"/>
                      <a:pt x="1552" y="1604"/>
                    </a:cubicBezTo>
                    <a:cubicBezTo>
                      <a:pt x="1027" y="1604"/>
                      <a:pt x="501" y="1511"/>
                      <a:pt x="0" y="1334"/>
                    </a:cubicBezTo>
                    <a:lnTo>
                      <a:pt x="0" y="1334"/>
                    </a:lnTo>
                    <a:cubicBezTo>
                      <a:pt x="192" y="1674"/>
                      <a:pt x="383" y="2007"/>
                      <a:pt x="575" y="2348"/>
                    </a:cubicBezTo>
                    <a:cubicBezTo>
                      <a:pt x="837" y="2447"/>
                      <a:pt x="1114" y="2532"/>
                      <a:pt x="1397" y="2582"/>
                    </a:cubicBezTo>
                    <a:cubicBezTo>
                      <a:pt x="1636" y="2627"/>
                      <a:pt x="1878" y="2650"/>
                      <a:pt x="2122" y="2650"/>
                    </a:cubicBezTo>
                    <a:cubicBezTo>
                      <a:pt x="2183" y="2650"/>
                      <a:pt x="2244" y="2648"/>
                      <a:pt x="2305" y="2646"/>
                    </a:cubicBezTo>
                    <a:cubicBezTo>
                      <a:pt x="2447" y="2646"/>
                      <a:pt x="2582" y="2639"/>
                      <a:pt x="2716" y="2617"/>
                    </a:cubicBezTo>
                    <a:lnTo>
                      <a:pt x="2738" y="2617"/>
                    </a:lnTo>
                    <a:lnTo>
                      <a:pt x="2794" y="2610"/>
                    </a:lnTo>
                    <a:lnTo>
                      <a:pt x="2886" y="2596"/>
                    </a:lnTo>
                    <a:cubicBezTo>
                      <a:pt x="2950" y="2582"/>
                      <a:pt x="3014" y="2568"/>
                      <a:pt x="3071" y="2553"/>
                    </a:cubicBezTo>
                    <a:cubicBezTo>
                      <a:pt x="3198" y="2525"/>
                      <a:pt x="3326" y="2483"/>
                      <a:pt x="3454" y="2440"/>
                    </a:cubicBezTo>
                    <a:cubicBezTo>
                      <a:pt x="3517" y="2419"/>
                      <a:pt x="3574" y="2397"/>
                      <a:pt x="3638" y="2369"/>
                    </a:cubicBezTo>
                    <a:lnTo>
                      <a:pt x="3645" y="2369"/>
                    </a:lnTo>
                    <a:lnTo>
                      <a:pt x="3681" y="2355"/>
                    </a:lnTo>
                    <a:lnTo>
                      <a:pt x="3773" y="2312"/>
                    </a:lnTo>
                    <a:cubicBezTo>
                      <a:pt x="4000" y="2199"/>
                      <a:pt x="4212" y="2071"/>
                      <a:pt x="4418" y="1922"/>
                    </a:cubicBezTo>
                    <a:lnTo>
                      <a:pt x="4453" y="1894"/>
                    </a:lnTo>
                    <a:lnTo>
                      <a:pt x="4475" y="1873"/>
                    </a:lnTo>
                    <a:lnTo>
                      <a:pt x="4546" y="1816"/>
                    </a:lnTo>
                    <a:cubicBezTo>
                      <a:pt x="4595" y="1781"/>
                      <a:pt x="4638" y="1738"/>
                      <a:pt x="4687" y="1695"/>
                    </a:cubicBezTo>
                    <a:cubicBezTo>
                      <a:pt x="4737" y="1646"/>
                      <a:pt x="4794" y="1596"/>
                      <a:pt x="4843" y="1539"/>
                    </a:cubicBezTo>
                    <a:cubicBezTo>
                      <a:pt x="4822" y="1029"/>
                      <a:pt x="4801" y="518"/>
                      <a:pt x="47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20"/>
              <p:cNvSpPr/>
              <p:nvPr/>
            </p:nvSpPr>
            <p:spPr>
              <a:xfrm rot="-1451773">
                <a:off x="7011573" y="3848697"/>
                <a:ext cx="141123" cy="71983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2044" extrusionOk="0">
                    <a:moveTo>
                      <a:pt x="3957" y="1"/>
                    </a:moveTo>
                    <a:cubicBezTo>
                      <a:pt x="3418" y="469"/>
                      <a:pt x="2766" y="781"/>
                      <a:pt x="2071" y="916"/>
                    </a:cubicBezTo>
                    <a:cubicBezTo>
                      <a:pt x="1794" y="965"/>
                      <a:pt x="1514" y="990"/>
                      <a:pt x="1235" y="990"/>
                    </a:cubicBezTo>
                    <a:cubicBezTo>
                      <a:pt x="870" y="990"/>
                      <a:pt x="506" y="947"/>
                      <a:pt x="149" y="859"/>
                    </a:cubicBezTo>
                    <a:cubicBezTo>
                      <a:pt x="99" y="845"/>
                      <a:pt x="50" y="831"/>
                      <a:pt x="0" y="816"/>
                    </a:cubicBezTo>
                    <a:lnTo>
                      <a:pt x="0" y="816"/>
                    </a:lnTo>
                    <a:lnTo>
                      <a:pt x="440" y="1596"/>
                    </a:lnTo>
                    <a:lnTo>
                      <a:pt x="575" y="1823"/>
                    </a:lnTo>
                    <a:lnTo>
                      <a:pt x="596" y="1830"/>
                    </a:lnTo>
                    <a:cubicBezTo>
                      <a:pt x="631" y="1845"/>
                      <a:pt x="667" y="1859"/>
                      <a:pt x="702" y="1873"/>
                    </a:cubicBezTo>
                    <a:cubicBezTo>
                      <a:pt x="773" y="1894"/>
                      <a:pt x="844" y="1915"/>
                      <a:pt x="915" y="1937"/>
                    </a:cubicBezTo>
                    <a:cubicBezTo>
                      <a:pt x="1156" y="2008"/>
                      <a:pt x="1411" y="2043"/>
                      <a:pt x="1659" y="2043"/>
                    </a:cubicBezTo>
                    <a:cubicBezTo>
                      <a:pt x="1801" y="2043"/>
                      <a:pt x="1943" y="2036"/>
                      <a:pt x="2085" y="2022"/>
                    </a:cubicBezTo>
                    <a:lnTo>
                      <a:pt x="2120" y="2022"/>
                    </a:lnTo>
                    <a:lnTo>
                      <a:pt x="2163" y="2015"/>
                    </a:lnTo>
                    <a:lnTo>
                      <a:pt x="2255" y="2001"/>
                    </a:lnTo>
                    <a:cubicBezTo>
                      <a:pt x="2319" y="1986"/>
                      <a:pt x="2376" y="1972"/>
                      <a:pt x="2439" y="1958"/>
                    </a:cubicBezTo>
                    <a:cubicBezTo>
                      <a:pt x="2553" y="1930"/>
                      <a:pt x="2673" y="1894"/>
                      <a:pt x="2787" y="1852"/>
                    </a:cubicBezTo>
                    <a:lnTo>
                      <a:pt x="2872" y="1816"/>
                    </a:lnTo>
                    <a:lnTo>
                      <a:pt x="2929" y="1795"/>
                    </a:lnTo>
                    <a:cubicBezTo>
                      <a:pt x="2978" y="1774"/>
                      <a:pt x="3028" y="1752"/>
                      <a:pt x="3070" y="1724"/>
                    </a:cubicBezTo>
                    <a:cubicBezTo>
                      <a:pt x="3177" y="1667"/>
                      <a:pt x="3283" y="1611"/>
                      <a:pt x="3375" y="1547"/>
                    </a:cubicBezTo>
                    <a:cubicBezTo>
                      <a:pt x="3432" y="1511"/>
                      <a:pt x="3482" y="1483"/>
                      <a:pt x="3524" y="1440"/>
                    </a:cubicBezTo>
                    <a:lnTo>
                      <a:pt x="3560" y="1419"/>
                    </a:lnTo>
                    <a:lnTo>
                      <a:pt x="3567" y="1419"/>
                    </a:lnTo>
                    <a:cubicBezTo>
                      <a:pt x="3588" y="1405"/>
                      <a:pt x="3609" y="1384"/>
                      <a:pt x="3631" y="1369"/>
                    </a:cubicBezTo>
                    <a:cubicBezTo>
                      <a:pt x="3758" y="1256"/>
                      <a:pt x="3886" y="1143"/>
                      <a:pt x="4006" y="1015"/>
                    </a:cubicBezTo>
                    <a:cubicBezTo>
                      <a:pt x="3999" y="866"/>
                      <a:pt x="3992" y="724"/>
                      <a:pt x="3985" y="575"/>
                    </a:cubicBezTo>
                    <a:cubicBezTo>
                      <a:pt x="3978" y="384"/>
                      <a:pt x="3971" y="192"/>
                      <a:pt x="39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20"/>
              <p:cNvSpPr/>
              <p:nvPr/>
            </p:nvSpPr>
            <p:spPr>
              <a:xfrm rot="-1451773">
                <a:off x="7064434" y="3893832"/>
                <a:ext cx="111680" cy="68638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1949" extrusionOk="0">
                    <a:moveTo>
                      <a:pt x="3121" y="1"/>
                    </a:moveTo>
                    <a:cubicBezTo>
                      <a:pt x="3021" y="93"/>
                      <a:pt x="2922" y="171"/>
                      <a:pt x="2816" y="249"/>
                    </a:cubicBezTo>
                    <a:cubicBezTo>
                      <a:pt x="2397" y="547"/>
                      <a:pt x="1922" y="745"/>
                      <a:pt x="1419" y="830"/>
                    </a:cubicBezTo>
                    <a:cubicBezTo>
                      <a:pt x="1221" y="863"/>
                      <a:pt x="1020" y="880"/>
                      <a:pt x="819" y="880"/>
                    </a:cubicBezTo>
                    <a:cubicBezTo>
                      <a:pt x="545" y="880"/>
                      <a:pt x="271" y="849"/>
                      <a:pt x="1" y="788"/>
                    </a:cubicBezTo>
                    <a:lnTo>
                      <a:pt x="1" y="788"/>
                    </a:lnTo>
                    <a:cubicBezTo>
                      <a:pt x="206" y="1156"/>
                      <a:pt x="419" y="1525"/>
                      <a:pt x="625" y="1894"/>
                    </a:cubicBezTo>
                    <a:cubicBezTo>
                      <a:pt x="667" y="1908"/>
                      <a:pt x="717" y="1915"/>
                      <a:pt x="759" y="1922"/>
                    </a:cubicBezTo>
                    <a:cubicBezTo>
                      <a:pt x="781" y="1929"/>
                      <a:pt x="809" y="1936"/>
                      <a:pt x="830" y="1936"/>
                    </a:cubicBezTo>
                    <a:lnTo>
                      <a:pt x="866" y="1936"/>
                    </a:lnTo>
                    <a:cubicBezTo>
                      <a:pt x="936" y="1945"/>
                      <a:pt x="1007" y="1948"/>
                      <a:pt x="1076" y="1948"/>
                    </a:cubicBezTo>
                    <a:cubicBezTo>
                      <a:pt x="1125" y="1948"/>
                      <a:pt x="1173" y="1946"/>
                      <a:pt x="1220" y="1944"/>
                    </a:cubicBezTo>
                    <a:lnTo>
                      <a:pt x="1398" y="1929"/>
                    </a:lnTo>
                    <a:lnTo>
                      <a:pt x="1476" y="1922"/>
                    </a:lnTo>
                    <a:lnTo>
                      <a:pt x="1518" y="1922"/>
                    </a:lnTo>
                    <a:cubicBezTo>
                      <a:pt x="1624" y="1901"/>
                      <a:pt x="1724" y="1887"/>
                      <a:pt x="1830" y="1858"/>
                    </a:cubicBezTo>
                    <a:cubicBezTo>
                      <a:pt x="1936" y="1830"/>
                      <a:pt x="2036" y="1802"/>
                      <a:pt x="2135" y="1766"/>
                    </a:cubicBezTo>
                    <a:cubicBezTo>
                      <a:pt x="2178" y="1752"/>
                      <a:pt x="2227" y="1731"/>
                      <a:pt x="2277" y="1717"/>
                    </a:cubicBezTo>
                    <a:lnTo>
                      <a:pt x="2298" y="1710"/>
                    </a:lnTo>
                    <a:lnTo>
                      <a:pt x="2305" y="1710"/>
                    </a:lnTo>
                    <a:lnTo>
                      <a:pt x="2383" y="1674"/>
                    </a:lnTo>
                    <a:cubicBezTo>
                      <a:pt x="2560" y="1589"/>
                      <a:pt x="2731" y="1490"/>
                      <a:pt x="2894" y="1369"/>
                    </a:cubicBezTo>
                    <a:cubicBezTo>
                      <a:pt x="2915" y="1355"/>
                      <a:pt x="2943" y="1341"/>
                      <a:pt x="2965" y="1320"/>
                    </a:cubicBezTo>
                    <a:lnTo>
                      <a:pt x="2986" y="1305"/>
                    </a:lnTo>
                    <a:cubicBezTo>
                      <a:pt x="3021" y="1277"/>
                      <a:pt x="3064" y="1242"/>
                      <a:pt x="3099" y="1213"/>
                    </a:cubicBezTo>
                    <a:cubicBezTo>
                      <a:pt x="3135" y="1185"/>
                      <a:pt x="3149" y="1171"/>
                      <a:pt x="3170" y="1149"/>
                    </a:cubicBezTo>
                    <a:lnTo>
                      <a:pt x="312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20"/>
              <p:cNvSpPr/>
              <p:nvPr/>
            </p:nvSpPr>
            <p:spPr>
              <a:xfrm rot="-1451773">
                <a:off x="7117696" y="3941715"/>
                <a:ext cx="82448" cy="58953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1674" extrusionOk="0">
                    <a:moveTo>
                      <a:pt x="2291" y="0"/>
                    </a:moveTo>
                    <a:cubicBezTo>
                      <a:pt x="1858" y="320"/>
                      <a:pt x="1362" y="539"/>
                      <a:pt x="830" y="639"/>
                    </a:cubicBezTo>
                    <a:cubicBezTo>
                      <a:pt x="624" y="682"/>
                      <a:pt x="410" y="700"/>
                      <a:pt x="197" y="700"/>
                    </a:cubicBezTo>
                    <a:cubicBezTo>
                      <a:pt x="131" y="700"/>
                      <a:pt x="66" y="699"/>
                      <a:pt x="0" y="695"/>
                    </a:cubicBezTo>
                    <a:lnTo>
                      <a:pt x="0" y="695"/>
                    </a:lnTo>
                    <a:cubicBezTo>
                      <a:pt x="178" y="1014"/>
                      <a:pt x="362" y="1341"/>
                      <a:pt x="539" y="1660"/>
                    </a:cubicBezTo>
                    <a:lnTo>
                      <a:pt x="568" y="1660"/>
                    </a:lnTo>
                    <a:cubicBezTo>
                      <a:pt x="603" y="1667"/>
                      <a:pt x="646" y="1667"/>
                      <a:pt x="681" y="1674"/>
                    </a:cubicBezTo>
                    <a:lnTo>
                      <a:pt x="922" y="1674"/>
                    </a:lnTo>
                    <a:cubicBezTo>
                      <a:pt x="965" y="1674"/>
                      <a:pt x="1014" y="1667"/>
                      <a:pt x="1050" y="1660"/>
                    </a:cubicBezTo>
                    <a:lnTo>
                      <a:pt x="1071" y="1660"/>
                    </a:lnTo>
                    <a:lnTo>
                      <a:pt x="1128" y="1653"/>
                    </a:lnTo>
                    <a:cubicBezTo>
                      <a:pt x="1291" y="1617"/>
                      <a:pt x="1454" y="1575"/>
                      <a:pt x="1610" y="1518"/>
                    </a:cubicBezTo>
                    <a:cubicBezTo>
                      <a:pt x="1653" y="1504"/>
                      <a:pt x="1702" y="1489"/>
                      <a:pt x="1738" y="1475"/>
                    </a:cubicBezTo>
                    <a:lnTo>
                      <a:pt x="1773" y="1454"/>
                    </a:lnTo>
                    <a:lnTo>
                      <a:pt x="1816" y="1433"/>
                    </a:lnTo>
                    <a:cubicBezTo>
                      <a:pt x="1894" y="1397"/>
                      <a:pt x="1972" y="1355"/>
                      <a:pt x="2043" y="1319"/>
                    </a:cubicBezTo>
                    <a:cubicBezTo>
                      <a:pt x="2149" y="1263"/>
                      <a:pt x="2248" y="1199"/>
                      <a:pt x="2340" y="1142"/>
                    </a:cubicBezTo>
                    <a:lnTo>
                      <a:pt x="22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20"/>
              <p:cNvSpPr/>
              <p:nvPr/>
            </p:nvSpPr>
            <p:spPr>
              <a:xfrm rot="-1451773">
                <a:off x="7164706" y="3989696"/>
                <a:ext cx="55963" cy="40253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143" extrusionOk="0">
                    <a:moveTo>
                      <a:pt x="1554" y="1"/>
                    </a:moveTo>
                    <a:cubicBezTo>
                      <a:pt x="1142" y="242"/>
                      <a:pt x="681" y="398"/>
                      <a:pt x="206" y="454"/>
                    </a:cubicBezTo>
                    <a:cubicBezTo>
                      <a:pt x="135" y="462"/>
                      <a:pt x="72" y="462"/>
                      <a:pt x="1" y="469"/>
                    </a:cubicBezTo>
                    <a:cubicBezTo>
                      <a:pt x="22" y="504"/>
                      <a:pt x="43" y="547"/>
                      <a:pt x="64" y="582"/>
                    </a:cubicBezTo>
                    <a:lnTo>
                      <a:pt x="391" y="1142"/>
                    </a:lnTo>
                    <a:lnTo>
                      <a:pt x="405" y="1142"/>
                    </a:lnTo>
                    <a:cubicBezTo>
                      <a:pt x="462" y="1142"/>
                      <a:pt x="525" y="1142"/>
                      <a:pt x="582" y="1135"/>
                    </a:cubicBezTo>
                    <a:lnTo>
                      <a:pt x="610" y="1135"/>
                    </a:lnTo>
                    <a:lnTo>
                      <a:pt x="688" y="1121"/>
                    </a:lnTo>
                    <a:cubicBezTo>
                      <a:pt x="816" y="1100"/>
                      <a:pt x="937" y="1064"/>
                      <a:pt x="1057" y="1015"/>
                    </a:cubicBezTo>
                    <a:lnTo>
                      <a:pt x="1128" y="986"/>
                    </a:lnTo>
                    <a:lnTo>
                      <a:pt x="1192" y="958"/>
                    </a:lnTo>
                    <a:cubicBezTo>
                      <a:pt x="1249" y="930"/>
                      <a:pt x="1305" y="901"/>
                      <a:pt x="1362" y="873"/>
                    </a:cubicBezTo>
                    <a:cubicBezTo>
                      <a:pt x="1440" y="830"/>
                      <a:pt x="1511" y="788"/>
                      <a:pt x="1589" y="745"/>
                    </a:cubicBezTo>
                    <a:cubicBezTo>
                      <a:pt x="1575" y="547"/>
                      <a:pt x="1568" y="348"/>
                      <a:pt x="1561" y="150"/>
                    </a:cubicBezTo>
                    <a:cubicBezTo>
                      <a:pt x="1561" y="100"/>
                      <a:pt x="1561" y="50"/>
                      <a:pt x="1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20"/>
              <p:cNvSpPr/>
              <p:nvPr/>
            </p:nvSpPr>
            <p:spPr>
              <a:xfrm rot="-1451773">
                <a:off x="7220072" y="4015815"/>
                <a:ext cx="62479" cy="123400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3504" extrusionOk="0">
                    <a:moveTo>
                      <a:pt x="979" y="1"/>
                    </a:moveTo>
                    <a:cubicBezTo>
                      <a:pt x="674" y="171"/>
                      <a:pt x="348" y="277"/>
                      <a:pt x="1" y="334"/>
                    </a:cubicBezTo>
                    <a:lnTo>
                      <a:pt x="185" y="653"/>
                    </a:lnTo>
                    <a:cubicBezTo>
                      <a:pt x="490" y="1412"/>
                      <a:pt x="745" y="2185"/>
                      <a:pt x="951" y="2972"/>
                    </a:cubicBezTo>
                    <a:cubicBezTo>
                      <a:pt x="1000" y="3182"/>
                      <a:pt x="1091" y="3504"/>
                      <a:pt x="1361" y="3504"/>
                    </a:cubicBezTo>
                    <a:cubicBezTo>
                      <a:pt x="1363" y="3504"/>
                      <a:pt x="1366" y="3504"/>
                      <a:pt x="1369" y="3504"/>
                    </a:cubicBezTo>
                    <a:cubicBezTo>
                      <a:pt x="1774" y="3489"/>
                      <a:pt x="1660" y="3028"/>
                      <a:pt x="1582" y="2787"/>
                    </a:cubicBezTo>
                    <a:cubicBezTo>
                      <a:pt x="1334" y="2014"/>
                      <a:pt x="1142" y="1220"/>
                      <a:pt x="1001" y="419"/>
                    </a:cubicBezTo>
                    <a:lnTo>
                      <a:pt x="9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 rot="-1451773">
                <a:off x="7229637" y="4029620"/>
                <a:ext cx="51983" cy="10882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3090" extrusionOk="0">
                    <a:moveTo>
                      <a:pt x="816" y="0"/>
                    </a:moveTo>
                    <a:cubicBezTo>
                      <a:pt x="738" y="64"/>
                      <a:pt x="653" y="121"/>
                      <a:pt x="560" y="163"/>
                    </a:cubicBezTo>
                    <a:cubicBezTo>
                      <a:pt x="525" y="177"/>
                      <a:pt x="482" y="192"/>
                      <a:pt x="447" y="206"/>
                    </a:cubicBezTo>
                    <a:lnTo>
                      <a:pt x="419" y="206"/>
                    </a:lnTo>
                    <a:cubicBezTo>
                      <a:pt x="376" y="220"/>
                      <a:pt x="341" y="227"/>
                      <a:pt x="298" y="234"/>
                    </a:cubicBezTo>
                    <a:cubicBezTo>
                      <a:pt x="253" y="241"/>
                      <a:pt x="209" y="244"/>
                      <a:pt x="164" y="244"/>
                    </a:cubicBezTo>
                    <a:cubicBezTo>
                      <a:pt x="109" y="244"/>
                      <a:pt x="55" y="239"/>
                      <a:pt x="0" y="227"/>
                    </a:cubicBezTo>
                    <a:lnTo>
                      <a:pt x="0" y="227"/>
                    </a:lnTo>
                    <a:lnTo>
                      <a:pt x="7" y="241"/>
                    </a:lnTo>
                    <a:cubicBezTo>
                      <a:pt x="305" y="993"/>
                      <a:pt x="560" y="1759"/>
                      <a:pt x="759" y="2539"/>
                    </a:cubicBezTo>
                    <a:cubicBezTo>
                      <a:pt x="773" y="2588"/>
                      <a:pt x="787" y="2645"/>
                      <a:pt x="809" y="2709"/>
                    </a:cubicBezTo>
                    <a:cubicBezTo>
                      <a:pt x="830" y="2766"/>
                      <a:pt x="851" y="2829"/>
                      <a:pt x="887" y="2886"/>
                    </a:cubicBezTo>
                    <a:cubicBezTo>
                      <a:pt x="949" y="2999"/>
                      <a:pt x="1033" y="3089"/>
                      <a:pt x="1155" y="3089"/>
                    </a:cubicBezTo>
                    <a:cubicBezTo>
                      <a:pt x="1186" y="3089"/>
                      <a:pt x="1219" y="3083"/>
                      <a:pt x="1255" y="3070"/>
                    </a:cubicBezTo>
                    <a:cubicBezTo>
                      <a:pt x="1433" y="3035"/>
                      <a:pt x="1475" y="2879"/>
                      <a:pt x="1468" y="2716"/>
                    </a:cubicBezTo>
                    <a:cubicBezTo>
                      <a:pt x="1468" y="2652"/>
                      <a:pt x="1454" y="2588"/>
                      <a:pt x="1440" y="2524"/>
                    </a:cubicBezTo>
                    <a:cubicBezTo>
                      <a:pt x="1425" y="2468"/>
                      <a:pt x="1411" y="2411"/>
                      <a:pt x="1397" y="2361"/>
                    </a:cubicBezTo>
                    <a:cubicBezTo>
                      <a:pt x="1149" y="1588"/>
                      <a:pt x="957" y="809"/>
                      <a:pt x="816" y="14"/>
                    </a:cubicBez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0"/>
              <p:cNvSpPr/>
              <p:nvPr/>
            </p:nvSpPr>
            <p:spPr>
              <a:xfrm rot="-1451773">
                <a:off x="6903608" y="3734874"/>
                <a:ext cx="166093" cy="52614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494" extrusionOk="0">
                    <a:moveTo>
                      <a:pt x="4246" y="0"/>
                    </a:moveTo>
                    <a:cubicBezTo>
                      <a:pt x="3810" y="0"/>
                      <a:pt x="3069" y="124"/>
                      <a:pt x="2248" y="349"/>
                    </a:cubicBezTo>
                    <a:cubicBezTo>
                      <a:pt x="979" y="696"/>
                      <a:pt x="0" y="1164"/>
                      <a:pt x="57" y="1377"/>
                    </a:cubicBezTo>
                    <a:cubicBezTo>
                      <a:pt x="77" y="1455"/>
                      <a:pt x="229" y="1493"/>
                      <a:pt x="473" y="1493"/>
                    </a:cubicBezTo>
                    <a:cubicBezTo>
                      <a:pt x="912" y="1493"/>
                      <a:pt x="1652" y="1371"/>
                      <a:pt x="2468" y="1143"/>
                    </a:cubicBezTo>
                    <a:cubicBezTo>
                      <a:pt x="3737" y="796"/>
                      <a:pt x="4716" y="335"/>
                      <a:pt x="4652" y="115"/>
                    </a:cubicBezTo>
                    <a:cubicBezTo>
                      <a:pt x="4632" y="37"/>
                      <a:pt x="4484" y="0"/>
                      <a:pt x="42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99" name="Google Shape;1599;p20"/>
              <p:cNvGrpSpPr/>
              <p:nvPr/>
            </p:nvGrpSpPr>
            <p:grpSpPr>
              <a:xfrm>
                <a:off x="6772224" y="3560174"/>
                <a:ext cx="220576" cy="221157"/>
                <a:chOff x="6772224" y="3560174"/>
                <a:chExt cx="220576" cy="221157"/>
              </a:xfrm>
            </p:grpSpPr>
            <p:sp>
              <p:nvSpPr>
                <p:cNvPr id="1600" name="Google Shape;1600;p20"/>
                <p:cNvSpPr/>
                <p:nvPr/>
              </p:nvSpPr>
              <p:spPr>
                <a:xfrm rot="-1451773">
                  <a:off x="6893795" y="3685705"/>
                  <a:ext cx="19265" cy="18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14" extrusionOk="0">
                      <a:moveTo>
                        <a:pt x="147" y="1"/>
                      </a:moveTo>
                      <a:cubicBezTo>
                        <a:pt x="143" y="1"/>
                        <a:pt x="139" y="1"/>
                        <a:pt x="135" y="2"/>
                      </a:cubicBezTo>
                      <a:cubicBezTo>
                        <a:pt x="135" y="2"/>
                        <a:pt x="135" y="9"/>
                        <a:pt x="135" y="9"/>
                      </a:cubicBezTo>
                      <a:cubicBezTo>
                        <a:pt x="128" y="24"/>
                        <a:pt x="128" y="45"/>
                        <a:pt x="135" y="59"/>
                      </a:cubicBezTo>
                      <a:lnTo>
                        <a:pt x="135" y="116"/>
                      </a:lnTo>
                      <a:lnTo>
                        <a:pt x="135" y="144"/>
                      </a:lnTo>
                      <a:cubicBezTo>
                        <a:pt x="128" y="151"/>
                        <a:pt x="128" y="165"/>
                        <a:pt x="135" y="172"/>
                      </a:cubicBezTo>
                      <a:cubicBezTo>
                        <a:pt x="128" y="172"/>
                        <a:pt x="128" y="179"/>
                        <a:pt x="121" y="179"/>
                      </a:cubicBezTo>
                      <a:cubicBezTo>
                        <a:pt x="93" y="194"/>
                        <a:pt x="71" y="215"/>
                        <a:pt x="43" y="236"/>
                      </a:cubicBezTo>
                      <a:cubicBezTo>
                        <a:pt x="29" y="250"/>
                        <a:pt x="0" y="272"/>
                        <a:pt x="0" y="300"/>
                      </a:cubicBezTo>
                      <a:cubicBezTo>
                        <a:pt x="7" y="307"/>
                        <a:pt x="15" y="321"/>
                        <a:pt x="29" y="321"/>
                      </a:cubicBezTo>
                      <a:cubicBezTo>
                        <a:pt x="43" y="328"/>
                        <a:pt x="64" y="335"/>
                        <a:pt x="78" y="343"/>
                      </a:cubicBezTo>
                      <a:cubicBezTo>
                        <a:pt x="100" y="343"/>
                        <a:pt x="114" y="350"/>
                        <a:pt x="135" y="357"/>
                      </a:cubicBezTo>
                      <a:cubicBezTo>
                        <a:pt x="149" y="357"/>
                        <a:pt x="163" y="357"/>
                        <a:pt x="178" y="364"/>
                      </a:cubicBezTo>
                      <a:cubicBezTo>
                        <a:pt x="171" y="364"/>
                        <a:pt x="171" y="371"/>
                        <a:pt x="178" y="378"/>
                      </a:cubicBezTo>
                      <a:cubicBezTo>
                        <a:pt x="178" y="385"/>
                        <a:pt x="178" y="392"/>
                        <a:pt x="185" y="399"/>
                      </a:cubicBezTo>
                      <a:cubicBezTo>
                        <a:pt x="192" y="413"/>
                        <a:pt x="199" y="435"/>
                        <a:pt x="206" y="449"/>
                      </a:cubicBezTo>
                      <a:cubicBezTo>
                        <a:pt x="213" y="470"/>
                        <a:pt x="227" y="513"/>
                        <a:pt x="256" y="513"/>
                      </a:cubicBezTo>
                      <a:cubicBezTo>
                        <a:pt x="259" y="513"/>
                        <a:pt x="262" y="514"/>
                        <a:pt x="265" y="514"/>
                      </a:cubicBezTo>
                      <a:cubicBezTo>
                        <a:pt x="294" y="514"/>
                        <a:pt x="307" y="483"/>
                        <a:pt x="319" y="463"/>
                      </a:cubicBezTo>
                      <a:lnTo>
                        <a:pt x="319" y="449"/>
                      </a:lnTo>
                      <a:lnTo>
                        <a:pt x="341" y="413"/>
                      </a:lnTo>
                      <a:cubicBezTo>
                        <a:pt x="341" y="399"/>
                        <a:pt x="341" y="392"/>
                        <a:pt x="348" y="385"/>
                      </a:cubicBezTo>
                      <a:lnTo>
                        <a:pt x="348" y="378"/>
                      </a:lnTo>
                      <a:lnTo>
                        <a:pt x="447" y="378"/>
                      </a:lnTo>
                      <a:cubicBezTo>
                        <a:pt x="483" y="378"/>
                        <a:pt x="525" y="378"/>
                        <a:pt x="546" y="350"/>
                      </a:cubicBezTo>
                      <a:cubicBezTo>
                        <a:pt x="532" y="335"/>
                        <a:pt x="518" y="321"/>
                        <a:pt x="504" y="307"/>
                      </a:cubicBezTo>
                      <a:lnTo>
                        <a:pt x="454" y="272"/>
                      </a:lnTo>
                      <a:cubicBezTo>
                        <a:pt x="440" y="257"/>
                        <a:pt x="426" y="243"/>
                        <a:pt x="412" y="229"/>
                      </a:cubicBezTo>
                      <a:lnTo>
                        <a:pt x="412" y="222"/>
                      </a:lnTo>
                      <a:cubicBezTo>
                        <a:pt x="412" y="222"/>
                        <a:pt x="412" y="222"/>
                        <a:pt x="412" y="215"/>
                      </a:cubicBezTo>
                      <a:lnTo>
                        <a:pt x="419" y="187"/>
                      </a:lnTo>
                      <a:lnTo>
                        <a:pt x="447" y="130"/>
                      </a:lnTo>
                      <a:cubicBezTo>
                        <a:pt x="454" y="109"/>
                        <a:pt x="475" y="66"/>
                        <a:pt x="454" y="45"/>
                      </a:cubicBezTo>
                      <a:lnTo>
                        <a:pt x="447" y="45"/>
                      </a:lnTo>
                      <a:cubicBezTo>
                        <a:pt x="444" y="41"/>
                        <a:pt x="438" y="39"/>
                        <a:pt x="433" y="39"/>
                      </a:cubicBezTo>
                      <a:cubicBezTo>
                        <a:pt x="428" y="39"/>
                        <a:pt x="422" y="41"/>
                        <a:pt x="419" y="45"/>
                      </a:cubicBezTo>
                      <a:cubicBezTo>
                        <a:pt x="405" y="45"/>
                        <a:pt x="383" y="52"/>
                        <a:pt x="369" y="59"/>
                      </a:cubicBezTo>
                      <a:cubicBezTo>
                        <a:pt x="341" y="73"/>
                        <a:pt x="305" y="87"/>
                        <a:pt x="277" y="109"/>
                      </a:cubicBezTo>
                      <a:cubicBezTo>
                        <a:pt x="270" y="94"/>
                        <a:pt x="263" y="80"/>
                        <a:pt x="256" y="73"/>
                      </a:cubicBezTo>
                      <a:cubicBezTo>
                        <a:pt x="241" y="59"/>
                        <a:pt x="227" y="45"/>
                        <a:pt x="220" y="38"/>
                      </a:cubicBezTo>
                      <a:cubicBezTo>
                        <a:pt x="196" y="19"/>
                        <a:pt x="171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1" name="Google Shape;1601;p20"/>
                <p:cNvSpPr/>
                <p:nvPr/>
              </p:nvSpPr>
              <p:spPr>
                <a:xfrm rot="-1451773">
                  <a:off x="6934076" y="3643836"/>
                  <a:ext cx="19018" cy="1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13" extrusionOk="0">
                      <a:moveTo>
                        <a:pt x="140" y="1"/>
                      </a:moveTo>
                      <a:cubicBezTo>
                        <a:pt x="136" y="1"/>
                        <a:pt x="132" y="1"/>
                        <a:pt x="129" y="2"/>
                      </a:cubicBezTo>
                      <a:cubicBezTo>
                        <a:pt x="129" y="20"/>
                        <a:pt x="129" y="33"/>
                        <a:pt x="129" y="52"/>
                      </a:cubicBezTo>
                      <a:cubicBezTo>
                        <a:pt x="129" y="66"/>
                        <a:pt x="129" y="87"/>
                        <a:pt x="136" y="102"/>
                      </a:cubicBezTo>
                      <a:lnTo>
                        <a:pt x="136" y="137"/>
                      </a:lnTo>
                      <a:lnTo>
                        <a:pt x="136" y="165"/>
                      </a:lnTo>
                      <a:lnTo>
                        <a:pt x="122" y="165"/>
                      </a:lnTo>
                      <a:cubicBezTo>
                        <a:pt x="93" y="187"/>
                        <a:pt x="72" y="208"/>
                        <a:pt x="51" y="229"/>
                      </a:cubicBezTo>
                      <a:cubicBezTo>
                        <a:pt x="29" y="243"/>
                        <a:pt x="1" y="265"/>
                        <a:pt x="1" y="286"/>
                      </a:cubicBezTo>
                      <a:lnTo>
                        <a:pt x="1" y="293"/>
                      </a:lnTo>
                      <a:cubicBezTo>
                        <a:pt x="8" y="307"/>
                        <a:pt x="15" y="314"/>
                        <a:pt x="29" y="314"/>
                      </a:cubicBezTo>
                      <a:cubicBezTo>
                        <a:pt x="44" y="321"/>
                        <a:pt x="65" y="329"/>
                        <a:pt x="79" y="336"/>
                      </a:cubicBezTo>
                      <a:lnTo>
                        <a:pt x="136" y="350"/>
                      </a:lnTo>
                      <a:cubicBezTo>
                        <a:pt x="150" y="350"/>
                        <a:pt x="164" y="357"/>
                        <a:pt x="178" y="357"/>
                      </a:cubicBezTo>
                      <a:cubicBezTo>
                        <a:pt x="178" y="357"/>
                        <a:pt x="178" y="364"/>
                        <a:pt x="178" y="371"/>
                      </a:cubicBezTo>
                      <a:cubicBezTo>
                        <a:pt x="178" y="378"/>
                        <a:pt x="178" y="385"/>
                        <a:pt x="185" y="392"/>
                      </a:cubicBezTo>
                      <a:cubicBezTo>
                        <a:pt x="185" y="407"/>
                        <a:pt x="200" y="428"/>
                        <a:pt x="207" y="442"/>
                      </a:cubicBezTo>
                      <a:cubicBezTo>
                        <a:pt x="214" y="463"/>
                        <a:pt x="228" y="506"/>
                        <a:pt x="256" y="513"/>
                      </a:cubicBezTo>
                      <a:cubicBezTo>
                        <a:pt x="285" y="513"/>
                        <a:pt x="306" y="477"/>
                        <a:pt x="320" y="456"/>
                      </a:cubicBezTo>
                      <a:lnTo>
                        <a:pt x="320" y="442"/>
                      </a:lnTo>
                      <a:cubicBezTo>
                        <a:pt x="320" y="428"/>
                        <a:pt x="334" y="421"/>
                        <a:pt x="334" y="407"/>
                      </a:cubicBezTo>
                      <a:lnTo>
                        <a:pt x="348" y="378"/>
                      </a:lnTo>
                      <a:cubicBezTo>
                        <a:pt x="348" y="378"/>
                        <a:pt x="348" y="378"/>
                        <a:pt x="348" y="371"/>
                      </a:cubicBezTo>
                      <a:lnTo>
                        <a:pt x="455" y="371"/>
                      </a:lnTo>
                      <a:cubicBezTo>
                        <a:pt x="483" y="371"/>
                        <a:pt x="526" y="371"/>
                        <a:pt x="540" y="343"/>
                      </a:cubicBezTo>
                      <a:cubicBezTo>
                        <a:pt x="533" y="329"/>
                        <a:pt x="519" y="314"/>
                        <a:pt x="504" y="307"/>
                      </a:cubicBezTo>
                      <a:lnTo>
                        <a:pt x="455" y="265"/>
                      </a:lnTo>
                      <a:cubicBezTo>
                        <a:pt x="441" y="251"/>
                        <a:pt x="426" y="236"/>
                        <a:pt x="405" y="229"/>
                      </a:cubicBezTo>
                      <a:cubicBezTo>
                        <a:pt x="412" y="222"/>
                        <a:pt x="412" y="222"/>
                        <a:pt x="405" y="222"/>
                      </a:cubicBezTo>
                      <a:cubicBezTo>
                        <a:pt x="412" y="215"/>
                        <a:pt x="412" y="215"/>
                        <a:pt x="405" y="215"/>
                      </a:cubicBezTo>
                      <a:lnTo>
                        <a:pt x="419" y="187"/>
                      </a:lnTo>
                      <a:cubicBezTo>
                        <a:pt x="426" y="165"/>
                        <a:pt x="434" y="151"/>
                        <a:pt x="441" y="130"/>
                      </a:cubicBezTo>
                      <a:cubicBezTo>
                        <a:pt x="448" y="116"/>
                        <a:pt x="476" y="66"/>
                        <a:pt x="455" y="45"/>
                      </a:cubicBezTo>
                      <a:lnTo>
                        <a:pt x="441" y="45"/>
                      </a:lnTo>
                      <a:cubicBezTo>
                        <a:pt x="437" y="41"/>
                        <a:pt x="434" y="40"/>
                        <a:pt x="430" y="40"/>
                      </a:cubicBezTo>
                      <a:cubicBezTo>
                        <a:pt x="426" y="40"/>
                        <a:pt x="423" y="41"/>
                        <a:pt x="419" y="45"/>
                      </a:cubicBezTo>
                      <a:cubicBezTo>
                        <a:pt x="405" y="45"/>
                        <a:pt x="384" y="52"/>
                        <a:pt x="370" y="59"/>
                      </a:cubicBezTo>
                      <a:cubicBezTo>
                        <a:pt x="334" y="73"/>
                        <a:pt x="306" y="87"/>
                        <a:pt x="278" y="109"/>
                      </a:cubicBezTo>
                      <a:cubicBezTo>
                        <a:pt x="270" y="95"/>
                        <a:pt x="256" y="80"/>
                        <a:pt x="249" y="73"/>
                      </a:cubicBezTo>
                      <a:cubicBezTo>
                        <a:pt x="235" y="59"/>
                        <a:pt x="228" y="45"/>
                        <a:pt x="214" y="38"/>
                      </a:cubicBezTo>
                      <a:cubicBezTo>
                        <a:pt x="195" y="19"/>
                        <a:pt x="166" y="1"/>
                        <a:pt x="14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20"/>
                <p:cNvSpPr/>
                <p:nvPr/>
              </p:nvSpPr>
              <p:spPr>
                <a:xfrm rot="-1451773">
                  <a:off x="6887449" y="3719784"/>
                  <a:ext cx="19018" cy="19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545" extrusionOk="0">
                      <a:moveTo>
                        <a:pt x="173" y="1"/>
                      </a:moveTo>
                      <a:cubicBezTo>
                        <a:pt x="167" y="1"/>
                        <a:pt x="162" y="2"/>
                        <a:pt x="156" y="5"/>
                      </a:cubicBezTo>
                      <a:cubicBezTo>
                        <a:pt x="142" y="12"/>
                        <a:pt x="135" y="26"/>
                        <a:pt x="135" y="40"/>
                      </a:cubicBezTo>
                      <a:cubicBezTo>
                        <a:pt x="128" y="54"/>
                        <a:pt x="128" y="75"/>
                        <a:pt x="135" y="90"/>
                      </a:cubicBezTo>
                      <a:lnTo>
                        <a:pt x="135" y="146"/>
                      </a:lnTo>
                      <a:lnTo>
                        <a:pt x="135" y="175"/>
                      </a:lnTo>
                      <a:lnTo>
                        <a:pt x="135" y="203"/>
                      </a:lnTo>
                      <a:lnTo>
                        <a:pt x="121" y="210"/>
                      </a:lnTo>
                      <a:cubicBezTo>
                        <a:pt x="99" y="224"/>
                        <a:pt x="71" y="246"/>
                        <a:pt x="50" y="267"/>
                      </a:cubicBezTo>
                      <a:cubicBezTo>
                        <a:pt x="28" y="281"/>
                        <a:pt x="0" y="302"/>
                        <a:pt x="0" y="331"/>
                      </a:cubicBezTo>
                      <a:cubicBezTo>
                        <a:pt x="7" y="338"/>
                        <a:pt x="14" y="345"/>
                        <a:pt x="28" y="352"/>
                      </a:cubicBezTo>
                      <a:cubicBezTo>
                        <a:pt x="43" y="359"/>
                        <a:pt x="64" y="366"/>
                        <a:pt x="78" y="366"/>
                      </a:cubicBezTo>
                      <a:cubicBezTo>
                        <a:pt x="99" y="373"/>
                        <a:pt x="121" y="380"/>
                        <a:pt x="135" y="380"/>
                      </a:cubicBezTo>
                      <a:cubicBezTo>
                        <a:pt x="149" y="387"/>
                        <a:pt x="163" y="387"/>
                        <a:pt x="177" y="387"/>
                      </a:cubicBezTo>
                      <a:cubicBezTo>
                        <a:pt x="177" y="395"/>
                        <a:pt x="177" y="402"/>
                        <a:pt x="177" y="402"/>
                      </a:cubicBezTo>
                      <a:lnTo>
                        <a:pt x="184" y="430"/>
                      </a:lnTo>
                      <a:cubicBezTo>
                        <a:pt x="192" y="444"/>
                        <a:pt x="199" y="465"/>
                        <a:pt x="206" y="480"/>
                      </a:cubicBezTo>
                      <a:cubicBezTo>
                        <a:pt x="213" y="494"/>
                        <a:pt x="227" y="543"/>
                        <a:pt x="262" y="543"/>
                      </a:cubicBezTo>
                      <a:cubicBezTo>
                        <a:pt x="265" y="544"/>
                        <a:pt x="267" y="544"/>
                        <a:pt x="270" y="544"/>
                      </a:cubicBezTo>
                      <a:cubicBezTo>
                        <a:pt x="293" y="544"/>
                        <a:pt x="306" y="513"/>
                        <a:pt x="319" y="494"/>
                      </a:cubicBezTo>
                      <a:cubicBezTo>
                        <a:pt x="319" y="487"/>
                        <a:pt x="319" y="480"/>
                        <a:pt x="319" y="480"/>
                      </a:cubicBezTo>
                      <a:cubicBezTo>
                        <a:pt x="319" y="465"/>
                        <a:pt x="326" y="451"/>
                        <a:pt x="333" y="437"/>
                      </a:cubicBezTo>
                      <a:cubicBezTo>
                        <a:pt x="340" y="430"/>
                        <a:pt x="340" y="423"/>
                        <a:pt x="340" y="416"/>
                      </a:cubicBezTo>
                      <a:cubicBezTo>
                        <a:pt x="340" y="416"/>
                        <a:pt x="340" y="409"/>
                        <a:pt x="340" y="409"/>
                      </a:cubicBezTo>
                      <a:lnTo>
                        <a:pt x="447" y="409"/>
                      </a:lnTo>
                      <a:cubicBezTo>
                        <a:pt x="475" y="409"/>
                        <a:pt x="518" y="402"/>
                        <a:pt x="539" y="380"/>
                      </a:cubicBezTo>
                      <a:cubicBezTo>
                        <a:pt x="532" y="359"/>
                        <a:pt x="518" y="352"/>
                        <a:pt x="504" y="338"/>
                      </a:cubicBezTo>
                      <a:lnTo>
                        <a:pt x="454" y="302"/>
                      </a:lnTo>
                      <a:cubicBezTo>
                        <a:pt x="440" y="288"/>
                        <a:pt x="426" y="274"/>
                        <a:pt x="404" y="260"/>
                      </a:cubicBezTo>
                      <a:lnTo>
                        <a:pt x="404" y="253"/>
                      </a:lnTo>
                      <a:lnTo>
                        <a:pt x="404" y="246"/>
                      </a:lnTo>
                      <a:lnTo>
                        <a:pt x="418" y="217"/>
                      </a:lnTo>
                      <a:lnTo>
                        <a:pt x="440" y="168"/>
                      </a:lnTo>
                      <a:cubicBezTo>
                        <a:pt x="447" y="139"/>
                        <a:pt x="468" y="97"/>
                        <a:pt x="447" y="75"/>
                      </a:cubicBezTo>
                      <a:lnTo>
                        <a:pt x="447" y="68"/>
                      </a:lnTo>
                      <a:lnTo>
                        <a:pt x="418" y="68"/>
                      </a:lnTo>
                      <a:cubicBezTo>
                        <a:pt x="397" y="75"/>
                        <a:pt x="383" y="83"/>
                        <a:pt x="369" y="90"/>
                      </a:cubicBezTo>
                      <a:cubicBezTo>
                        <a:pt x="333" y="104"/>
                        <a:pt x="305" y="118"/>
                        <a:pt x="270" y="132"/>
                      </a:cubicBezTo>
                      <a:cubicBezTo>
                        <a:pt x="277" y="111"/>
                        <a:pt x="277" y="90"/>
                        <a:pt x="277" y="75"/>
                      </a:cubicBezTo>
                      <a:cubicBezTo>
                        <a:pt x="262" y="61"/>
                        <a:pt x="255" y="47"/>
                        <a:pt x="241" y="33"/>
                      </a:cubicBezTo>
                      <a:cubicBezTo>
                        <a:pt x="224" y="21"/>
                        <a:pt x="198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20"/>
                <p:cNvSpPr/>
                <p:nvPr/>
              </p:nvSpPr>
              <p:spPr>
                <a:xfrm rot="-1451773">
                  <a:off x="6936246" y="3728574"/>
                  <a:ext cx="17398" cy="1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11" extrusionOk="0">
                      <a:moveTo>
                        <a:pt x="257" y="0"/>
                      </a:moveTo>
                      <a:cubicBezTo>
                        <a:pt x="240" y="0"/>
                        <a:pt x="223" y="2"/>
                        <a:pt x="206" y="7"/>
                      </a:cubicBezTo>
                      <a:cubicBezTo>
                        <a:pt x="29" y="56"/>
                        <a:pt x="0" y="297"/>
                        <a:pt x="156" y="383"/>
                      </a:cubicBezTo>
                      <a:cubicBezTo>
                        <a:pt x="191" y="402"/>
                        <a:pt x="226" y="411"/>
                        <a:pt x="260" y="411"/>
                      </a:cubicBezTo>
                      <a:cubicBezTo>
                        <a:pt x="387" y="411"/>
                        <a:pt x="493" y="290"/>
                        <a:pt x="454" y="156"/>
                      </a:cubicBezTo>
                      <a:cubicBezTo>
                        <a:pt x="430" y="60"/>
                        <a:pt x="346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20"/>
                <p:cNvSpPr/>
                <p:nvPr/>
              </p:nvSpPr>
              <p:spPr>
                <a:xfrm rot="-1451773">
                  <a:off x="6954105" y="3670852"/>
                  <a:ext cx="17433" cy="1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12" extrusionOk="0">
                      <a:moveTo>
                        <a:pt x="266" y="1"/>
                      </a:moveTo>
                      <a:cubicBezTo>
                        <a:pt x="247" y="1"/>
                        <a:pt x="226" y="4"/>
                        <a:pt x="207" y="10"/>
                      </a:cubicBezTo>
                      <a:cubicBezTo>
                        <a:pt x="29" y="60"/>
                        <a:pt x="1" y="294"/>
                        <a:pt x="157" y="386"/>
                      </a:cubicBezTo>
                      <a:cubicBezTo>
                        <a:pt x="189" y="404"/>
                        <a:pt x="222" y="411"/>
                        <a:pt x="255" y="411"/>
                      </a:cubicBezTo>
                      <a:cubicBezTo>
                        <a:pt x="381" y="411"/>
                        <a:pt x="494" y="293"/>
                        <a:pt x="455" y="152"/>
                      </a:cubicBezTo>
                      <a:cubicBezTo>
                        <a:pt x="432" y="60"/>
                        <a:pt x="352" y="1"/>
                        <a:pt x="26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20"/>
                <p:cNvSpPr/>
                <p:nvPr/>
              </p:nvSpPr>
              <p:spPr>
                <a:xfrm rot="-1451773">
                  <a:off x="6940682" y="3610473"/>
                  <a:ext cx="17433" cy="1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412" extrusionOk="0">
                      <a:moveTo>
                        <a:pt x="257" y="1"/>
                      </a:moveTo>
                      <a:cubicBezTo>
                        <a:pt x="240" y="1"/>
                        <a:pt x="223" y="3"/>
                        <a:pt x="206" y="7"/>
                      </a:cubicBezTo>
                      <a:cubicBezTo>
                        <a:pt x="29" y="57"/>
                        <a:pt x="0" y="298"/>
                        <a:pt x="156" y="383"/>
                      </a:cubicBezTo>
                      <a:cubicBezTo>
                        <a:pt x="191" y="403"/>
                        <a:pt x="226" y="411"/>
                        <a:pt x="260" y="411"/>
                      </a:cubicBezTo>
                      <a:cubicBezTo>
                        <a:pt x="387" y="411"/>
                        <a:pt x="495" y="290"/>
                        <a:pt x="461" y="156"/>
                      </a:cubicBezTo>
                      <a:cubicBezTo>
                        <a:pt x="432" y="61"/>
                        <a:pt x="347" y="1"/>
                        <a:pt x="2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20"/>
                <p:cNvSpPr/>
                <p:nvPr/>
              </p:nvSpPr>
              <p:spPr>
                <a:xfrm rot="-1451773">
                  <a:off x="6890170" y="3647112"/>
                  <a:ext cx="19265" cy="1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20" extrusionOk="0">
                      <a:moveTo>
                        <a:pt x="179" y="1"/>
                      </a:moveTo>
                      <a:cubicBezTo>
                        <a:pt x="176" y="1"/>
                        <a:pt x="173" y="1"/>
                        <a:pt x="171" y="2"/>
                      </a:cubicBezTo>
                      <a:cubicBezTo>
                        <a:pt x="143" y="16"/>
                        <a:pt x="143" y="52"/>
                        <a:pt x="143" y="80"/>
                      </a:cubicBezTo>
                      <a:lnTo>
                        <a:pt x="143" y="94"/>
                      </a:lnTo>
                      <a:cubicBezTo>
                        <a:pt x="143" y="108"/>
                        <a:pt x="143" y="122"/>
                        <a:pt x="150" y="137"/>
                      </a:cubicBezTo>
                      <a:cubicBezTo>
                        <a:pt x="157" y="151"/>
                        <a:pt x="150" y="151"/>
                        <a:pt x="157" y="158"/>
                      </a:cubicBezTo>
                      <a:cubicBezTo>
                        <a:pt x="157" y="165"/>
                        <a:pt x="157" y="165"/>
                        <a:pt x="157" y="165"/>
                      </a:cubicBezTo>
                      <a:cubicBezTo>
                        <a:pt x="143" y="172"/>
                        <a:pt x="129" y="179"/>
                        <a:pt x="121" y="193"/>
                      </a:cubicBezTo>
                      <a:cubicBezTo>
                        <a:pt x="100" y="200"/>
                        <a:pt x="86" y="215"/>
                        <a:pt x="65" y="222"/>
                      </a:cubicBezTo>
                      <a:cubicBezTo>
                        <a:pt x="43" y="243"/>
                        <a:pt x="8" y="264"/>
                        <a:pt x="1" y="300"/>
                      </a:cubicBezTo>
                      <a:lnTo>
                        <a:pt x="8" y="300"/>
                      </a:lnTo>
                      <a:cubicBezTo>
                        <a:pt x="29" y="307"/>
                        <a:pt x="43" y="307"/>
                        <a:pt x="65" y="307"/>
                      </a:cubicBezTo>
                      <a:lnTo>
                        <a:pt x="129" y="321"/>
                      </a:lnTo>
                      <a:cubicBezTo>
                        <a:pt x="143" y="321"/>
                        <a:pt x="164" y="328"/>
                        <a:pt x="185" y="328"/>
                      </a:cubicBezTo>
                      <a:lnTo>
                        <a:pt x="185" y="335"/>
                      </a:lnTo>
                      <a:cubicBezTo>
                        <a:pt x="185" y="342"/>
                        <a:pt x="185" y="342"/>
                        <a:pt x="185" y="342"/>
                      </a:cubicBezTo>
                      <a:lnTo>
                        <a:pt x="185" y="349"/>
                      </a:lnTo>
                      <a:cubicBezTo>
                        <a:pt x="185" y="356"/>
                        <a:pt x="185" y="371"/>
                        <a:pt x="185" y="378"/>
                      </a:cubicBezTo>
                      <a:cubicBezTo>
                        <a:pt x="192" y="385"/>
                        <a:pt x="192" y="413"/>
                        <a:pt x="199" y="434"/>
                      </a:cubicBezTo>
                      <a:cubicBezTo>
                        <a:pt x="199" y="456"/>
                        <a:pt x="207" y="512"/>
                        <a:pt x="235" y="520"/>
                      </a:cubicBezTo>
                      <a:lnTo>
                        <a:pt x="242" y="520"/>
                      </a:lnTo>
                      <a:cubicBezTo>
                        <a:pt x="256" y="520"/>
                        <a:pt x="263" y="512"/>
                        <a:pt x="270" y="512"/>
                      </a:cubicBezTo>
                      <a:cubicBezTo>
                        <a:pt x="277" y="498"/>
                        <a:pt x="292" y="484"/>
                        <a:pt x="306" y="470"/>
                      </a:cubicBezTo>
                      <a:cubicBezTo>
                        <a:pt x="327" y="442"/>
                        <a:pt x="341" y="413"/>
                        <a:pt x="355" y="378"/>
                      </a:cubicBezTo>
                      <a:cubicBezTo>
                        <a:pt x="370" y="385"/>
                        <a:pt x="384" y="392"/>
                        <a:pt x="398" y="392"/>
                      </a:cubicBezTo>
                      <a:cubicBezTo>
                        <a:pt x="412" y="399"/>
                        <a:pt x="433" y="406"/>
                        <a:pt x="448" y="406"/>
                      </a:cubicBezTo>
                      <a:cubicBezTo>
                        <a:pt x="462" y="406"/>
                        <a:pt x="480" y="410"/>
                        <a:pt x="496" y="410"/>
                      </a:cubicBezTo>
                      <a:cubicBezTo>
                        <a:pt x="513" y="410"/>
                        <a:pt x="529" y="406"/>
                        <a:pt x="540" y="392"/>
                      </a:cubicBezTo>
                      <a:cubicBezTo>
                        <a:pt x="540" y="385"/>
                        <a:pt x="547" y="378"/>
                        <a:pt x="547" y="371"/>
                      </a:cubicBezTo>
                      <a:cubicBezTo>
                        <a:pt x="540" y="349"/>
                        <a:pt x="533" y="335"/>
                        <a:pt x="526" y="321"/>
                      </a:cubicBezTo>
                      <a:cubicBezTo>
                        <a:pt x="511" y="307"/>
                        <a:pt x="504" y="293"/>
                        <a:pt x="490" y="278"/>
                      </a:cubicBezTo>
                      <a:cubicBezTo>
                        <a:pt x="483" y="264"/>
                        <a:pt x="483" y="264"/>
                        <a:pt x="476" y="257"/>
                      </a:cubicBezTo>
                      <a:cubicBezTo>
                        <a:pt x="469" y="243"/>
                        <a:pt x="462" y="236"/>
                        <a:pt x="455" y="229"/>
                      </a:cubicBezTo>
                      <a:cubicBezTo>
                        <a:pt x="455" y="229"/>
                        <a:pt x="462" y="222"/>
                        <a:pt x="462" y="222"/>
                      </a:cubicBezTo>
                      <a:cubicBezTo>
                        <a:pt x="476" y="193"/>
                        <a:pt x="490" y="165"/>
                        <a:pt x="497" y="130"/>
                      </a:cubicBezTo>
                      <a:cubicBezTo>
                        <a:pt x="504" y="108"/>
                        <a:pt x="519" y="80"/>
                        <a:pt x="504" y="59"/>
                      </a:cubicBezTo>
                      <a:cubicBezTo>
                        <a:pt x="494" y="54"/>
                        <a:pt x="488" y="49"/>
                        <a:pt x="480" y="49"/>
                      </a:cubicBezTo>
                      <a:cubicBezTo>
                        <a:pt x="477" y="49"/>
                        <a:pt x="473" y="49"/>
                        <a:pt x="469" y="52"/>
                      </a:cubicBezTo>
                      <a:cubicBezTo>
                        <a:pt x="448" y="52"/>
                        <a:pt x="433" y="59"/>
                        <a:pt x="412" y="59"/>
                      </a:cubicBezTo>
                      <a:lnTo>
                        <a:pt x="363" y="80"/>
                      </a:lnTo>
                      <a:cubicBezTo>
                        <a:pt x="348" y="80"/>
                        <a:pt x="334" y="87"/>
                        <a:pt x="320" y="94"/>
                      </a:cubicBezTo>
                      <a:cubicBezTo>
                        <a:pt x="320" y="87"/>
                        <a:pt x="313" y="87"/>
                        <a:pt x="313" y="80"/>
                      </a:cubicBezTo>
                      <a:cubicBezTo>
                        <a:pt x="306" y="73"/>
                        <a:pt x="299" y="73"/>
                        <a:pt x="292" y="66"/>
                      </a:cubicBezTo>
                      <a:cubicBezTo>
                        <a:pt x="277" y="52"/>
                        <a:pt x="263" y="44"/>
                        <a:pt x="249" y="30"/>
                      </a:cubicBezTo>
                      <a:cubicBezTo>
                        <a:pt x="230" y="24"/>
                        <a:pt x="200" y="1"/>
                        <a:pt x="1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20"/>
                <p:cNvSpPr/>
                <p:nvPr/>
              </p:nvSpPr>
              <p:spPr>
                <a:xfrm rot="-1451773">
                  <a:off x="6819299" y="3693474"/>
                  <a:ext cx="19265" cy="1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20" extrusionOk="0">
                      <a:moveTo>
                        <a:pt x="173" y="1"/>
                      </a:moveTo>
                      <a:cubicBezTo>
                        <a:pt x="170" y="1"/>
                        <a:pt x="167" y="1"/>
                        <a:pt x="164" y="2"/>
                      </a:cubicBezTo>
                      <a:cubicBezTo>
                        <a:pt x="142" y="16"/>
                        <a:pt x="142" y="58"/>
                        <a:pt x="142" y="80"/>
                      </a:cubicBezTo>
                      <a:cubicBezTo>
                        <a:pt x="142" y="87"/>
                        <a:pt x="142" y="94"/>
                        <a:pt x="142" y="94"/>
                      </a:cubicBezTo>
                      <a:cubicBezTo>
                        <a:pt x="142" y="108"/>
                        <a:pt x="142" y="122"/>
                        <a:pt x="149" y="136"/>
                      </a:cubicBezTo>
                      <a:cubicBezTo>
                        <a:pt x="149" y="144"/>
                        <a:pt x="149" y="151"/>
                        <a:pt x="149" y="165"/>
                      </a:cubicBezTo>
                      <a:lnTo>
                        <a:pt x="149" y="172"/>
                      </a:lnTo>
                      <a:cubicBezTo>
                        <a:pt x="135" y="179"/>
                        <a:pt x="121" y="186"/>
                        <a:pt x="114" y="193"/>
                      </a:cubicBezTo>
                      <a:cubicBezTo>
                        <a:pt x="93" y="200"/>
                        <a:pt x="79" y="214"/>
                        <a:pt x="64" y="222"/>
                      </a:cubicBezTo>
                      <a:cubicBezTo>
                        <a:pt x="36" y="243"/>
                        <a:pt x="1" y="264"/>
                        <a:pt x="1" y="300"/>
                      </a:cubicBezTo>
                      <a:lnTo>
                        <a:pt x="8" y="300"/>
                      </a:lnTo>
                      <a:cubicBezTo>
                        <a:pt x="22" y="307"/>
                        <a:pt x="43" y="307"/>
                        <a:pt x="57" y="314"/>
                      </a:cubicBezTo>
                      <a:lnTo>
                        <a:pt x="121" y="321"/>
                      </a:lnTo>
                      <a:cubicBezTo>
                        <a:pt x="142" y="321"/>
                        <a:pt x="164" y="328"/>
                        <a:pt x="178" y="328"/>
                      </a:cubicBezTo>
                      <a:cubicBezTo>
                        <a:pt x="178" y="335"/>
                        <a:pt x="178" y="335"/>
                        <a:pt x="178" y="335"/>
                      </a:cubicBezTo>
                      <a:cubicBezTo>
                        <a:pt x="178" y="342"/>
                        <a:pt x="178" y="342"/>
                        <a:pt x="178" y="342"/>
                      </a:cubicBezTo>
                      <a:lnTo>
                        <a:pt x="178" y="349"/>
                      </a:lnTo>
                      <a:lnTo>
                        <a:pt x="178" y="378"/>
                      </a:lnTo>
                      <a:cubicBezTo>
                        <a:pt x="178" y="385"/>
                        <a:pt x="185" y="420"/>
                        <a:pt x="185" y="434"/>
                      </a:cubicBezTo>
                      <a:cubicBezTo>
                        <a:pt x="192" y="456"/>
                        <a:pt x="199" y="512"/>
                        <a:pt x="227" y="519"/>
                      </a:cubicBezTo>
                      <a:lnTo>
                        <a:pt x="235" y="519"/>
                      </a:lnTo>
                      <a:cubicBezTo>
                        <a:pt x="242" y="519"/>
                        <a:pt x="249" y="512"/>
                        <a:pt x="256" y="512"/>
                      </a:cubicBezTo>
                      <a:cubicBezTo>
                        <a:pt x="270" y="498"/>
                        <a:pt x="284" y="484"/>
                        <a:pt x="291" y="470"/>
                      </a:cubicBezTo>
                      <a:cubicBezTo>
                        <a:pt x="313" y="441"/>
                        <a:pt x="334" y="413"/>
                        <a:pt x="348" y="378"/>
                      </a:cubicBezTo>
                      <a:cubicBezTo>
                        <a:pt x="362" y="385"/>
                        <a:pt x="376" y="392"/>
                        <a:pt x="391" y="399"/>
                      </a:cubicBezTo>
                      <a:cubicBezTo>
                        <a:pt x="405" y="399"/>
                        <a:pt x="419" y="406"/>
                        <a:pt x="440" y="406"/>
                      </a:cubicBezTo>
                      <a:cubicBezTo>
                        <a:pt x="454" y="406"/>
                        <a:pt x="472" y="409"/>
                        <a:pt x="488" y="409"/>
                      </a:cubicBezTo>
                      <a:cubicBezTo>
                        <a:pt x="504" y="409"/>
                        <a:pt x="518" y="406"/>
                        <a:pt x="525" y="392"/>
                      </a:cubicBezTo>
                      <a:cubicBezTo>
                        <a:pt x="539" y="385"/>
                        <a:pt x="547" y="378"/>
                        <a:pt x="547" y="370"/>
                      </a:cubicBezTo>
                      <a:cubicBezTo>
                        <a:pt x="539" y="356"/>
                        <a:pt x="532" y="335"/>
                        <a:pt x="525" y="321"/>
                      </a:cubicBezTo>
                      <a:cubicBezTo>
                        <a:pt x="511" y="307"/>
                        <a:pt x="504" y="292"/>
                        <a:pt x="490" y="278"/>
                      </a:cubicBezTo>
                      <a:lnTo>
                        <a:pt x="476" y="257"/>
                      </a:lnTo>
                      <a:cubicBezTo>
                        <a:pt x="469" y="250"/>
                        <a:pt x="461" y="236"/>
                        <a:pt x="454" y="229"/>
                      </a:cubicBezTo>
                      <a:lnTo>
                        <a:pt x="461" y="222"/>
                      </a:lnTo>
                      <a:cubicBezTo>
                        <a:pt x="476" y="193"/>
                        <a:pt x="483" y="165"/>
                        <a:pt x="497" y="136"/>
                      </a:cubicBezTo>
                      <a:cubicBezTo>
                        <a:pt x="504" y="108"/>
                        <a:pt x="518" y="80"/>
                        <a:pt x="504" y="58"/>
                      </a:cubicBezTo>
                      <a:cubicBezTo>
                        <a:pt x="494" y="53"/>
                        <a:pt x="487" y="48"/>
                        <a:pt x="480" y="48"/>
                      </a:cubicBezTo>
                      <a:cubicBezTo>
                        <a:pt x="476" y="48"/>
                        <a:pt x="473" y="49"/>
                        <a:pt x="469" y="51"/>
                      </a:cubicBezTo>
                      <a:cubicBezTo>
                        <a:pt x="447" y="51"/>
                        <a:pt x="433" y="58"/>
                        <a:pt x="412" y="66"/>
                      </a:cubicBezTo>
                      <a:cubicBezTo>
                        <a:pt x="398" y="66"/>
                        <a:pt x="376" y="73"/>
                        <a:pt x="355" y="80"/>
                      </a:cubicBezTo>
                      <a:cubicBezTo>
                        <a:pt x="348" y="80"/>
                        <a:pt x="334" y="87"/>
                        <a:pt x="320" y="94"/>
                      </a:cubicBezTo>
                      <a:cubicBezTo>
                        <a:pt x="320" y="87"/>
                        <a:pt x="313" y="87"/>
                        <a:pt x="313" y="87"/>
                      </a:cubicBezTo>
                      <a:lnTo>
                        <a:pt x="291" y="66"/>
                      </a:lnTo>
                      <a:cubicBezTo>
                        <a:pt x="277" y="58"/>
                        <a:pt x="263" y="44"/>
                        <a:pt x="249" y="37"/>
                      </a:cubicBezTo>
                      <a:cubicBezTo>
                        <a:pt x="230" y="25"/>
                        <a:pt x="199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20"/>
                <p:cNvSpPr/>
                <p:nvPr/>
              </p:nvSpPr>
              <p:spPr>
                <a:xfrm rot="-1451773">
                  <a:off x="6814062" y="3759808"/>
                  <a:ext cx="19265" cy="18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522" extrusionOk="0">
                      <a:moveTo>
                        <a:pt x="185" y="0"/>
                      </a:moveTo>
                      <a:cubicBezTo>
                        <a:pt x="180" y="0"/>
                        <a:pt x="175" y="1"/>
                        <a:pt x="171" y="4"/>
                      </a:cubicBezTo>
                      <a:cubicBezTo>
                        <a:pt x="143" y="11"/>
                        <a:pt x="143" y="54"/>
                        <a:pt x="143" y="75"/>
                      </a:cubicBezTo>
                      <a:lnTo>
                        <a:pt x="143" y="89"/>
                      </a:lnTo>
                      <a:cubicBezTo>
                        <a:pt x="143" y="96"/>
                        <a:pt x="143" y="117"/>
                        <a:pt x="150" y="132"/>
                      </a:cubicBezTo>
                      <a:cubicBezTo>
                        <a:pt x="150" y="139"/>
                        <a:pt x="150" y="153"/>
                        <a:pt x="150" y="160"/>
                      </a:cubicBezTo>
                      <a:lnTo>
                        <a:pt x="150" y="167"/>
                      </a:lnTo>
                      <a:cubicBezTo>
                        <a:pt x="136" y="174"/>
                        <a:pt x="129" y="181"/>
                        <a:pt x="114" y="188"/>
                      </a:cubicBezTo>
                      <a:lnTo>
                        <a:pt x="65" y="217"/>
                      </a:lnTo>
                      <a:cubicBezTo>
                        <a:pt x="36" y="238"/>
                        <a:pt x="1" y="259"/>
                        <a:pt x="1" y="295"/>
                      </a:cubicBezTo>
                      <a:lnTo>
                        <a:pt x="1" y="302"/>
                      </a:lnTo>
                      <a:lnTo>
                        <a:pt x="8" y="302"/>
                      </a:lnTo>
                      <a:cubicBezTo>
                        <a:pt x="22" y="309"/>
                        <a:pt x="43" y="309"/>
                        <a:pt x="58" y="309"/>
                      </a:cubicBezTo>
                      <a:lnTo>
                        <a:pt x="121" y="323"/>
                      </a:lnTo>
                      <a:cubicBezTo>
                        <a:pt x="143" y="323"/>
                        <a:pt x="164" y="330"/>
                        <a:pt x="178" y="330"/>
                      </a:cubicBezTo>
                      <a:cubicBezTo>
                        <a:pt x="178" y="330"/>
                        <a:pt x="178" y="337"/>
                        <a:pt x="178" y="337"/>
                      </a:cubicBezTo>
                      <a:cubicBezTo>
                        <a:pt x="178" y="344"/>
                        <a:pt x="178" y="344"/>
                        <a:pt x="178" y="344"/>
                      </a:cubicBezTo>
                      <a:lnTo>
                        <a:pt x="178" y="373"/>
                      </a:lnTo>
                      <a:cubicBezTo>
                        <a:pt x="178" y="380"/>
                        <a:pt x="185" y="415"/>
                        <a:pt x="192" y="436"/>
                      </a:cubicBezTo>
                      <a:cubicBezTo>
                        <a:pt x="192" y="451"/>
                        <a:pt x="199" y="507"/>
                        <a:pt x="228" y="522"/>
                      </a:cubicBezTo>
                      <a:lnTo>
                        <a:pt x="242" y="522"/>
                      </a:lnTo>
                      <a:cubicBezTo>
                        <a:pt x="249" y="522"/>
                        <a:pt x="256" y="514"/>
                        <a:pt x="263" y="514"/>
                      </a:cubicBezTo>
                      <a:cubicBezTo>
                        <a:pt x="277" y="500"/>
                        <a:pt x="285" y="486"/>
                        <a:pt x="299" y="472"/>
                      </a:cubicBezTo>
                      <a:cubicBezTo>
                        <a:pt x="320" y="444"/>
                        <a:pt x="334" y="415"/>
                        <a:pt x="348" y="380"/>
                      </a:cubicBezTo>
                      <a:cubicBezTo>
                        <a:pt x="363" y="387"/>
                        <a:pt x="377" y="394"/>
                        <a:pt x="391" y="401"/>
                      </a:cubicBezTo>
                      <a:cubicBezTo>
                        <a:pt x="405" y="401"/>
                        <a:pt x="426" y="408"/>
                        <a:pt x="441" y="408"/>
                      </a:cubicBezTo>
                      <a:cubicBezTo>
                        <a:pt x="455" y="408"/>
                        <a:pt x="472" y="412"/>
                        <a:pt x="489" y="412"/>
                      </a:cubicBezTo>
                      <a:cubicBezTo>
                        <a:pt x="506" y="412"/>
                        <a:pt x="522" y="408"/>
                        <a:pt x="533" y="394"/>
                      </a:cubicBezTo>
                      <a:cubicBezTo>
                        <a:pt x="540" y="387"/>
                        <a:pt x="547" y="380"/>
                        <a:pt x="547" y="366"/>
                      </a:cubicBezTo>
                      <a:cubicBezTo>
                        <a:pt x="540" y="351"/>
                        <a:pt x="533" y="330"/>
                        <a:pt x="526" y="316"/>
                      </a:cubicBezTo>
                      <a:cubicBezTo>
                        <a:pt x="511" y="302"/>
                        <a:pt x="504" y="288"/>
                        <a:pt x="490" y="273"/>
                      </a:cubicBezTo>
                      <a:cubicBezTo>
                        <a:pt x="483" y="266"/>
                        <a:pt x="476" y="259"/>
                        <a:pt x="476" y="252"/>
                      </a:cubicBezTo>
                      <a:cubicBezTo>
                        <a:pt x="469" y="245"/>
                        <a:pt x="462" y="238"/>
                        <a:pt x="455" y="231"/>
                      </a:cubicBezTo>
                      <a:lnTo>
                        <a:pt x="462" y="217"/>
                      </a:lnTo>
                      <a:cubicBezTo>
                        <a:pt x="476" y="188"/>
                        <a:pt x="490" y="160"/>
                        <a:pt x="497" y="132"/>
                      </a:cubicBezTo>
                      <a:cubicBezTo>
                        <a:pt x="511" y="103"/>
                        <a:pt x="511" y="75"/>
                        <a:pt x="504" y="54"/>
                      </a:cubicBezTo>
                      <a:cubicBezTo>
                        <a:pt x="499" y="49"/>
                        <a:pt x="491" y="44"/>
                        <a:pt x="481" y="44"/>
                      </a:cubicBezTo>
                      <a:cubicBezTo>
                        <a:pt x="477" y="44"/>
                        <a:pt x="473" y="44"/>
                        <a:pt x="469" y="46"/>
                      </a:cubicBezTo>
                      <a:cubicBezTo>
                        <a:pt x="448" y="46"/>
                        <a:pt x="433" y="54"/>
                        <a:pt x="412" y="61"/>
                      </a:cubicBezTo>
                      <a:cubicBezTo>
                        <a:pt x="398" y="61"/>
                        <a:pt x="377" y="68"/>
                        <a:pt x="363" y="75"/>
                      </a:cubicBezTo>
                      <a:cubicBezTo>
                        <a:pt x="348" y="82"/>
                        <a:pt x="334" y="82"/>
                        <a:pt x="320" y="89"/>
                      </a:cubicBezTo>
                      <a:lnTo>
                        <a:pt x="313" y="82"/>
                      </a:lnTo>
                      <a:lnTo>
                        <a:pt x="292" y="61"/>
                      </a:lnTo>
                      <a:cubicBezTo>
                        <a:pt x="277" y="54"/>
                        <a:pt x="263" y="39"/>
                        <a:pt x="249" y="32"/>
                      </a:cubicBezTo>
                      <a:cubicBezTo>
                        <a:pt x="232" y="21"/>
                        <a:pt x="205" y="0"/>
                        <a:pt x="18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9" name="Google Shape;1609;p20"/>
                <p:cNvSpPr/>
                <p:nvPr/>
              </p:nvSpPr>
              <p:spPr>
                <a:xfrm rot="-1451773">
                  <a:off x="6880879" y="3605701"/>
                  <a:ext cx="19265" cy="14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414" extrusionOk="0">
                      <a:moveTo>
                        <a:pt x="270" y="1"/>
                      </a:moveTo>
                      <a:cubicBezTo>
                        <a:pt x="85" y="8"/>
                        <a:pt x="0" y="228"/>
                        <a:pt x="135" y="355"/>
                      </a:cubicBezTo>
                      <a:cubicBezTo>
                        <a:pt x="173" y="394"/>
                        <a:pt x="223" y="413"/>
                        <a:pt x="274" y="413"/>
                      </a:cubicBezTo>
                      <a:cubicBezTo>
                        <a:pt x="328" y="413"/>
                        <a:pt x="382" y="392"/>
                        <a:pt x="426" y="348"/>
                      </a:cubicBezTo>
                      <a:cubicBezTo>
                        <a:pt x="546" y="214"/>
                        <a:pt x="45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20"/>
                <p:cNvSpPr/>
                <p:nvPr/>
              </p:nvSpPr>
              <p:spPr>
                <a:xfrm rot="-1451773">
                  <a:off x="6827271" y="3659582"/>
                  <a:ext cx="19441" cy="14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06" extrusionOk="0">
                      <a:moveTo>
                        <a:pt x="279" y="1"/>
                      </a:moveTo>
                      <a:cubicBezTo>
                        <a:pt x="276" y="1"/>
                        <a:pt x="273" y="1"/>
                        <a:pt x="270" y="1"/>
                      </a:cubicBezTo>
                      <a:cubicBezTo>
                        <a:pt x="86" y="1"/>
                        <a:pt x="1" y="228"/>
                        <a:pt x="135" y="348"/>
                      </a:cubicBezTo>
                      <a:cubicBezTo>
                        <a:pt x="177" y="386"/>
                        <a:pt x="229" y="406"/>
                        <a:pt x="280" y="406"/>
                      </a:cubicBezTo>
                      <a:cubicBezTo>
                        <a:pt x="333" y="406"/>
                        <a:pt x="386" y="385"/>
                        <a:pt x="426" y="341"/>
                      </a:cubicBezTo>
                      <a:cubicBezTo>
                        <a:pt x="552" y="215"/>
                        <a:pt x="457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1" name="Google Shape;1611;p20"/>
                <p:cNvSpPr/>
                <p:nvPr/>
              </p:nvSpPr>
              <p:spPr>
                <a:xfrm rot="-1451773">
                  <a:off x="6852689" y="3694699"/>
                  <a:ext cx="19441" cy="14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14" extrusionOk="0">
                      <a:moveTo>
                        <a:pt x="279" y="1"/>
                      </a:moveTo>
                      <a:cubicBezTo>
                        <a:pt x="276" y="1"/>
                        <a:pt x="273" y="1"/>
                        <a:pt x="270" y="1"/>
                      </a:cubicBezTo>
                      <a:cubicBezTo>
                        <a:pt x="86" y="8"/>
                        <a:pt x="1" y="228"/>
                        <a:pt x="135" y="356"/>
                      </a:cubicBezTo>
                      <a:cubicBezTo>
                        <a:pt x="177" y="394"/>
                        <a:pt x="229" y="413"/>
                        <a:pt x="280" y="413"/>
                      </a:cubicBezTo>
                      <a:cubicBezTo>
                        <a:pt x="333" y="413"/>
                        <a:pt x="386" y="392"/>
                        <a:pt x="426" y="349"/>
                      </a:cubicBezTo>
                      <a:cubicBezTo>
                        <a:pt x="552" y="216"/>
                        <a:pt x="458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20"/>
                <p:cNvSpPr/>
                <p:nvPr/>
              </p:nvSpPr>
              <p:spPr>
                <a:xfrm rot="-1451773">
                  <a:off x="6835539" y="3599959"/>
                  <a:ext cx="12785" cy="12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344" extrusionOk="0">
                      <a:moveTo>
                        <a:pt x="97" y="1"/>
                      </a:moveTo>
                      <a:cubicBezTo>
                        <a:pt x="93" y="1"/>
                        <a:pt x="89" y="1"/>
                        <a:pt x="85" y="3"/>
                      </a:cubicBezTo>
                      <a:cubicBezTo>
                        <a:pt x="85" y="3"/>
                        <a:pt x="85" y="3"/>
                        <a:pt x="93" y="10"/>
                      </a:cubicBezTo>
                      <a:cubicBezTo>
                        <a:pt x="85" y="17"/>
                        <a:pt x="85" y="31"/>
                        <a:pt x="93" y="45"/>
                      </a:cubicBezTo>
                      <a:lnTo>
                        <a:pt x="93" y="81"/>
                      </a:lnTo>
                      <a:lnTo>
                        <a:pt x="93" y="102"/>
                      </a:lnTo>
                      <a:cubicBezTo>
                        <a:pt x="85" y="102"/>
                        <a:pt x="85" y="109"/>
                        <a:pt x="93" y="116"/>
                      </a:cubicBezTo>
                      <a:lnTo>
                        <a:pt x="85" y="116"/>
                      </a:lnTo>
                      <a:cubicBezTo>
                        <a:pt x="64" y="130"/>
                        <a:pt x="50" y="137"/>
                        <a:pt x="29" y="152"/>
                      </a:cubicBezTo>
                      <a:cubicBezTo>
                        <a:pt x="22" y="166"/>
                        <a:pt x="0" y="180"/>
                        <a:pt x="0" y="194"/>
                      </a:cubicBezTo>
                      <a:cubicBezTo>
                        <a:pt x="7" y="201"/>
                        <a:pt x="7" y="208"/>
                        <a:pt x="22" y="215"/>
                      </a:cubicBezTo>
                      <a:lnTo>
                        <a:pt x="50" y="223"/>
                      </a:lnTo>
                      <a:lnTo>
                        <a:pt x="93" y="230"/>
                      </a:lnTo>
                      <a:cubicBezTo>
                        <a:pt x="100" y="237"/>
                        <a:pt x="107" y="237"/>
                        <a:pt x="114" y="237"/>
                      </a:cubicBezTo>
                      <a:lnTo>
                        <a:pt x="114" y="244"/>
                      </a:lnTo>
                      <a:lnTo>
                        <a:pt x="121" y="265"/>
                      </a:lnTo>
                      <a:cubicBezTo>
                        <a:pt x="128" y="272"/>
                        <a:pt x="135" y="286"/>
                        <a:pt x="135" y="301"/>
                      </a:cubicBezTo>
                      <a:cubicBezTo>
                        <a:pt x="142" y="308"/>
                        <a:pt x="156" y="336"/>
                        <a:pt x="171" y="343"/>
                      </a:cubicBezTo>
                      <a:cubicBezTo>
                        <a:pt x="192" y="343"/>
                        <a:pt x="206" y="322"/>
                        <a:pt x="213" y="308"/>
                      </a:cubicBezTo>
                      <a:lnTo>
                        <a:pt x="213" y="293"/>
                      </a:lnTo>
                      <a:cubicBezTo>
                        <a:pt x="213" y="286"/>
                        <a:pt x="220" y="279"/>
                        <a:pt x="220" y="272"/>
                      </a:cubicBezTo>
                      <a:lnTo>
                        <a:pt x="227" y="258"/>
                      </a:lnTo>
                      <a:lnTo>
                        <a:pt x="227" y="251"/>
                      </a:lnTo>
                      <a:lnTo>
                        <a:pt x="298" y="251"/>
                      </a:lnTo>
                      <a:cubicBezTo>
                        <a:pt x="319" y="251"/>
                        <a:pt x="348" y="251"/>
                        <a:pt x="362" y="230"/>
                      </a:cubicBezTo>
                      <a:cubicBezTo>
                        <a:pt x="355" y="223"/>
                        <a:pt x="341" y="208"/>
                        <a:pt x="334" y="201"/>
                      </a:cubicBezTo>
                      <a:lnTo>
                        <a:pt x="305" y="180"/>
                      </a:lnTo>
                      <a:cubicBezTo>
                        <a:pt x="291" y="166"/>
                        <a:pt x="284" y="159"/>
                        <a:pt x="270" y="152"/>
                      </a:cubicBezTo>
                      <a:lnTo>
                        <a:pt x="270" y="145"/>
                      </a:lnTo>
                      <a:cubicBezTo>
                        <a:pt x="277" y="137"/>
                        <a:pt x="277" y="130"/>
                        <a:pt x="277" y="123"/>
                      </a:cubicBezTo>
                      <a:cubicBezTo>
                        <a:pt x="284" y="109"/>
                        <a:pt x="291" y="102"/>
                        <a:pt x="291" y="88"/>
                      </a:cubicBezTo>
                      <a:cubicBezTo>
                        <a:pt x="298" y="74"/>
                        <a:pt x="312" y="45"/>
                        <a:pt x="298" y="24"/>
                      </a:cubicBezTo>
                      <a:lnTo>
                        <a:pt x="277" y="24"/>
                      </a:lnTo>
                      <a:cubicBezTo>
                        <a:pt x="270" y="31"/>
                        <a:pt x="256" y="31"/>
                        <a:pt x="241" y="38"/>
                      </a:cubicBezTo>
                      <a:cubicBezTo>
                        <a:pt x="220" y="45"/>
                        <a:pt x="199" y="52"/>
                        <a:pt x="185" y="67"/>
                      </a:cubicBezTo>
                      <a:cubicBezTo>
                        <a:pt x="178" y="59"/>
                        <a:pt x="171" y="52"/>
                        <a:pt x="163" y="45"/>
                      </a:cubicBezTo>
                      <a:cubicBezTo>
                        <a:pt x="156" y="38"/>
                        <a:pt x="149" y="31"/>
                        <a:pt x="142" y="24"/>
                      </a:cubicBezTo>
                      <a:cubicBezTo>
                        <a:pt x="131" y="12"/>
                        <a:pt x="114" y="1"/>
                        <a:pt x="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20"/>
                <p:cNvSpPr/>
                <p:nvPr/>
              </p:nvSpPr>
              <p:spPr>
                <a:xfrm rot="-1451773">
                  <a:off x="6916884" y="3748846"/>
                  <a:ext cx="12749" cy="117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335" extrusionOk="0">
                      <a:moveTo>
                        <a:pt x="92" y="0"/>
                      </a:moveTo>
                      <a:cubicBezTo>
                        <a:pt x="85" y="0"/>
                        <a:pt x="85" y="7"/>
                        <a:pt x="85" y="7"/>
                      </a:cubicBezTo>
                      <a:cubicBezTo>
                        <a:pt x="87" y="7"/>
                        <a:pt x="88" y="6"/>
                        <a:pt x="90" y="6"/>
                      </a:cubicBezTo>
                      <a:lnTo>
                        <a:pt x="90" y="6"/>
                      </a:lnTo>
                      <a:cubicBezTo>
                        <a:pt x="85" y="18"/>
                        <a:pt x="86" y="30"/>
                        <a:pt x="92" y="36"/>
                      </a:cubicBezTo>
                      <a:lnTo>
                        <a:pt x="92" y="71"/>
                      </a:lnTo>
                      <a:lnTo>
                        <a:pt x="92" y="92"/>
                      </a:lnTo>
                      <a:lnTo>
                        <a:pt x="92" y="114"/>
                      </a:lnTo>
                      <a:lnTo>
                        <a:pt x="85" y="114"/>
                      </a:lnTo>
                      <a:cubicBezTo>
                        <a:pt x="64" y="121"/>
                        <a:pt x="50" y="135"/>
                        <a:pt x="29" y="149"/>
                      </a:cubicBezTo>
                      <a:cubicBezTo>
                        <a:pt x="21" y="163"/>
                        <a:pt x="0" y="177"/>
                        <a:pt x="0" y="192"/>
                      </a:cubicBezTo>
                      <a:cubicBezTo>
                        <a:pt x="7" y="199"/>
                        <a:pt x="14" y="206"/>
                        <a:pt x="21" y="206"/>
                      </a:cubicBezTo>
                      <a:cubicBezTo>
                        <a:pt x="29" y="206"/>
                        <a:pt x="43" y="213"/>
                        <a:pt x="57" y="220"/>
                      </a:cubicBezTo>
                      <a:lnTo>
                        <a:pt x="92" y="227"/>
                      </a:lnTo>
                      <a:cubicBezTo>
                        <a:pt x="99" y="227"/>
                        <a:pt x="107" y="234"/>
                        <a:pt x="114" y="234"/>
                      </a:cubicBezTo>
                      <a:lnTo>
                        <a:pt x="114" y="241"/>
                      </a:lnTo>
                      <a:cubicBezTo>
                        <a:pt x="114" y="248"/>
                        <a:pt x="121" y="255"/>
                        <a:pt x="121" y="255"/>
                      </a:cubicBezTo>
                      <a:cubicBezTo>
                        <a:pt x="128" y="263"/>
                        <a:pt x="135" y="284"/>
                        <a:pt x="135" y="291"/>
                      </a:cubicBezTo>
                      <a:cubicBezTo>
                        <a:pt x="142" y="305"/>
                        <a:pt x="156" y="333"/>
                        <a:pt x="170" y="333"/>
                      </a:cubicBezTo>
                      <a:cubicBezTo>
                        <a:pt x="173" y="334"/>
                        <a:pt x="176" y="335"/>
                        <a:pt x="179" y="335"/>
                      </a:cubicBezTo>
                      <a:cubicBezTo>
                        <a:pt x="195" y="335"/>
                        <a:pt x="207" y="316"/>
                        <a:pt x="213" y="298"/>
                      </a:cubicBezTo>
                      <a:cubicBezTo>
                        <a:pt x="213" y="298"/>
                        <a:pt x="213" y="291"/>
                        <a:pt x="213" y="291"/>
                      </a:cubicBezTo>
                      <a:cubicBezTo>
                        <a:pt x="213" y="284"/>
                        <a:pt x="220" y="277"/>
                        <a:pt x="220" y="270"/>
                      </a:cubicBezTo>
                      <a:cubicBezTo>
                        <a:pt x="227" y="255"/>
                        <a:pt x="227" y="255"/>
                        <a:pt x="227" y="248"/>
                      </a:cubicBezTo>
                      <a:lnTo>
                        <a:pt x="298" y="248"/>
                      </a:lnTo>
                      <a:cubicBezTo>
                        <a:pt x="319" y="248"/>
                        <a:pt x="348" y="248"/>
                        <a:pt x="362" y="227"/>
                      </a:cubicBezTo>
                      <a:cubicBezTo>
                        <a:pt x="355" y="213"/>
                        <a:pt x="341" y="206"/>
                        <a:pt x="333" y="199"/>
                      </a:cubicBezTo>
                      <a:lnTo>
                        <a:pt x="305" y="170"/>
                      </a:lnTo>
                      <a:lnTo>
                        <a:pt x="270" y="149"/>
                      </a:lnTo>
                      <a:cubicBezTo>
                        <a:pt x="277" y="142"/>
                        <a:pt x="277" y="135"/>
                        <a:pt x="277" y="128"/>
                      </a:cubicBezTo>
                      <a:cubicBezTo>
                        <a:pt x="284" y="114"/>
                        <a:pt x="291" y="107"/>
                        <a:pt x="291" y="92"/>
                      </a:cubicBezTo>
                      <a:cubicBezTo>
                        <a:pt x="298" y="78"/>
                        <a:pt x="312" y="50"/>
                        <a:pt x="298" y="29"/>
                      </a:cubicBezTo>
                      <a:lnTo>
                        <a:pt x="277" y="29"/>
                      </a:lnTo>
                      <a:cubicBezTo>
                        <a:pt x="270" y="36"/>
                        <a:pt x="255" y="36"/>
                        <a:pt x="241" y="43"/>
                      </a:cubicBezTo>
                      <a:cubicBezTo>
                        <a:pt x="220" y="50"/>
                        <a:pt x="199" y="57"/>
                        <a:pt x="185" y="71"/>
                      </a:cubicBezTo>
                      <a:cubicBezTo>
                        <a:pt x="177" y="64"/>
                        <a:pt x="170" y="57"/>
                        <a:pt x="163" y="50"/>
                      </a:cubicBezTo>
                      <a:cubicBezTo>
                        <a:pt x="156" y="43"/>
                        <a:pt x="149" y="36"/>
                        <a:pt x="142" y="29"/>
                      </a:cubicBezTo>
                      <a:cubicBezTo>
                        <a:pt x="130" y="17"/>
                        <a:pt x="114" y="5"/>
                        <a:pt x="97" y="5"/>
                      </a:cubicBezTo>
                      <a:cubicBezTo>
                        <a:pt x="95" y="5"/>
                        <a:pt x="92" y="6"/>
                        <a:pt x="90" y="6"/>
                      </a:cubicBezTo>
                      <a:lnTo>
                        <a:pt x="90" y="6"/>
                      </a:lnTo>
                      <a:cubicBezTo>
                        <a:pt x="91" y="4"/>
                        <a:pt x="91" y="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20"/>
                <p:cNvSpPr/>
                <p:nvPr/>
              </p:nvSpPr>
              <p:spPr>
                <a:xfrm rot="-1451773">
                  <a:off x="6964209" y="3720727"/>
                  <a:ext cx="12503" cy="11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336" extrusionOk="0">
                      <a:moveTo>
                        <a:pt x="90" y="0"/>
                      </a:moveTo>
                      <a:cubicBezTo>
                        <a:pt x="86" y="0"/>
                        <a:pt x="82" y="1"/>
                        <a:pt x="78" y="2"/>
                      </a:cubicBezTo>
                      <a:lnTo>
                        <a:pt x="85" y="2"/>
                      </a:lnTo>
                      <a:cubicBezTo>
                        <a:pt x="85" y="9"/>
                        <a:pt x="85" y="23"/>
                        <a:pt x="85" y="37"/>
                      </a:cubicBezTo>
                      <a:lnTo>
                        <a:pt x="85" y="73"/>
                      </a:lnTo>
                      <a:lnTo>
                        <a:pt x="85" y="94"/>
                      </a:lnTo>
                      <a:cubicBezTo>
                        <a:pt x="85" y="94"/>
                        <a:pt x="85" y="101"/>
                        <a:pt x="85" y="108"/>
                      </a:cubicBezTo>
                      <a:lnTo>
                        <a:pt x="78" y="108"/>
                      </a:lnTo>
                      <a:cubicBezTo>
                        <a:pt x="57" y="122"/>
                        <a:pt x="43" y="137"/>
                        <a:pt x="28" y="151"/>
                      </a:cubicBezTo>
                      <a:cubicBezTo>
                        <a:pt x="14" y="158"/>
                        <a:pt x="0" y="172"/>
                        <a:pt x="0" y="186"/>
                      </a:cubicBezTo>
                      <a:cubicBezTo>
                        <a:pt x="0" y="193"/>
                        <a:pt x="7" y="200"/>
                        <a:pt x="14" y="208"/>
                      </a:cubicBezTo>
                      <a:lnTo>
                        <a:pt x="50" y="215"/>
                      </a:lnTo>
                      <a:lnTo>
                        <a:pt x="85" y="229"/>
                      </a:lnTo>
                      <a:lnTo>
                        <a:pt x="114" y="229"/>
                      </a:lnTo>
                      <a:lnTo>
                        <a:pt x="114" y="236"/>
                      </a:lnTo>
                      <a:cubicBezTo>
                        <a:pt x="114" y="243"/>
                        <a:pt x="121" y="250"/>
                        <a:pt x="121" y="257"/>
                      </a:cubicBezTo>
                      <a:cubicBezTo>
                        <a:pt x="121" y="264"/>
                        <a:pt x="128" y="278"/>
                        <a:pt x="135" y="293"/>
                      </a:cubicBezTo>
                      <a:cubicBezTo>
                        <a:pt x="142" y="300"/>
                        <a:pt x="149" y="328"/>
                        <a:pt x="170" y="335"/>
                      </a:cubicBezTo>
                      <a:cubicBezTo>
                        <a:pt x="184" y="335"/>
                        <a:pt x="199" y="314"/>
                        <a:pt x="206" y="300"/>
                      </a:cubicBezTo>
                      <a:cubicBezTo>
                        <a:pt x="206" y="293"/>
                        <a:pt x="206" y="293"/>
                        <a:pt x="206" y="293"/>
                      </a:cubicBezTo>
                      <a:cubicBezTo>
                        <a:pt x="206" y="278"/>
                        <a:pt x="213" y="271"/>
                        <a:pt x="220" y="264"/>
                      </a:cubicBezTo>
                      <a:cubicBezTo>
                        <a:pt x="220" y="257"/>
                        <a:pt x="220" y="250"/>
                        <a:pt x="227" y="250"/>
                      </a:cubicBezTo>
                      <a:lnTo>
                        <a:pt x="291" y="250"/>
                      </a:lnTo>
                      <a:cubicBezTo>
                        <a:pt x="312" y="250"/>
                        <a:pt x="340" y="250"/>
                        <a:pt x="355" y="229"/>
                      </a:cubicBezTo>
                      <a:cubicBezTo>
                        <a:pt x="348" y="215"/>
                        <a:pt x="340" y="208"/>
                        <a:pt x="326" y="200"/>
                      </a:cubicBezTo>
                      <a:lnTo>
                        <a:pt x="298" y="172"/>
                      </a:lnTo>
                      <a:cubicBezTo>
                        <a:pt x="291" y="165"/>
                        <a:pt x="277" y="158"/>
                        <a:pt x="270" y="151"/>
                      </a:cubicBezTo>
                      <a:lnTo>
                        <a:pt x="270" y="144"/>
                      </a:lnTo>
                      <a:cubicBezTo>
                        <a:pt x="270" y="137"/>
                        <a:pt x="270" y="130"/>
                        <a:pt x="270" y="130"/>
                      </a:cubicBezTo>
                      <a:cubicBezTo>
                        <a:pt x="277" y="122"/>
                        <a:pt x="284" y="101"/>
                        <a:pt x="291" y="87"/>
                      </a:cubicBezTo>
                      <a:cubicBezTo>
                        <a:pt x="291" y="80"/>
                        <a:pt x="312" y="44"/>
                        <a:pt x="298" y="30"/>
                      </a:cubicBezTo>
                      <a:lnTo>
                        <a:pt x="291" y="30"/>
                      </a:lnTo>
                      <a:cubicBezTo>
                        <a:pt x="287" y="27"/>
                        <a:pt x="284" y="25"/>
                        <a:pt x="281" y="25"/>
                      </a:cubicBezTo>
                      <a:cubicBezTo>
                        <a:pt x="278" y="25"/>
                        <a:pt x="277" y="27"/>
                        <a:pt x="277" y="30"/>
                      </a:cubicBezTo>
                      <a:cubicBezTo>
                        <a:pt x="262" y="30"/>
                        <a:pt x="248" y="30"/>
                        <a:pt x="241" y="37"/>
                      </a:cubicBezTo>
                      <a:cubicBezTo>
                        <a:pt x="220" y="44"/>
                        <a:pt x="199" y="59"/>
                        <a:pt x="177" y="73"/>
                      </a:cubicBezTo>
                      <a:cubicBezTo>
                        <a:pt x="170" y="59"/>
                        <a:pt x="163" y="52"/>
                        <a:pt x="163" y="44"/>
                      </a:cubicBezTo>
                      <a:cubicBezTo>
                        <a:pt x="149" y="37"/>
                        <a:pt x="142" y="30"/>
                        <a:pt x="135" y="23"/>
                      </a:cubicBezTo>
                      <a:cubicBezTo>
                        <a:pt x="123" y="12"/>
                        <a:pt x="107" y="0"/>
                        <a:pt x="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5" name="Google Shape;1615;p20"/>
                <p:cNvSpPr/>
                <p:nvPr/>
              </p:nvSpPr>
              <p:spPr>
                <a:xfrm rot="-1451773">
                  <a:off x="6973815" y="3693355"/>
                  <a:ext cx="11552" cy="9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275" extrusionOk="0">
                      <a:moveTo>
                        <a:pt x="173" y="1"/>
                      </a:moveTo>
                      <a:cubicBezTo>
                        <a:pt x="160" y="1"/>
                        <a:pt x="148" y="3"/>
                        <a:pt x="135" y="6"/>
                      </a:cubicBezTo>
                      <a:cubicBezTo>
                        <a:pt x="15" y="35"/>
                        <a:pt x="1" y="198"/>
                        <a:pt x="107" y="254"/>
                      </a:cubicBezTo>
                      <a:cubicBezTo>
                        <a:pt x="130" y="268"/>
                        <a:pt x="153" y="274"/>
                        <a:pt x="176" y="274"/>
                      </a:cubicBezTo>
                      <a:cubicBezTo>
                        <a:pt x="258" y="274"/>
                        <a:pt x="328" y="193"/>
                        <a:pt x="305" y="98"/>
                      </a:cubicBezTo>
                      <a:cubicBezTo>
                        <a:pt x="288" y="40"/>
                        <a:pt x="232" y="1"/>
                        <a:pt x="1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6" name="Google Shape;1616;p20"/>
                <p:cNvSpPr/>
                <p:nvPr/>
              </p:nvSpPr>
              <p:spPr>
                <a:xfrm rot="-1451773">
                  <a:off x="6934178" y="3702618"/>
                  <a:ext cx="11763" cy="9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72" extrusionOk="0">
                      <a:moveTo>
                        <a:pt x="172" y="1"/>
                      </a:moveTo>
                      <a:cubicBezTo>
                        <a:pt x="160" y="1"/>
                        <a:pt x="147" y="3"/>
                        <a:pt x="135" y="6"/>
                      </a:cubicBezTo>
                      <a:cubicBezTo>
                        <a:pt x="21" y="35"/>
                        <a:pt x="0" y="191"/>
                        <a:pt x="106" y="255"/>
                      </a:cubicBezTo>
                      <a:cubicBezTo>
                        <a:pt x="128" y="266"/>
                        <a:pt x="150" y="271"/>
                        <a:pt x="171" y="271"/>
                      </a:cubicBezTo>
                      <a:cubicBezTo>
                        <a:pt x="257" y="271"/>
                        <a:pt x="333" y="189"/>
                        <a:pt x="305" y="99"/>
                      </a:cubicBezTo>
                      <a:cubicBezTo>
                        <a:pt x="287" y="40"/>
                        <a:pt x="231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7" name="Google Shape;1617;p20"/>
                <p:cNvSpPr/>
                <p:nvPr/>
              </p:nvSpPr>
              <p:spPr>
                <a:xfrm rot="-1451773">
                  <a:off x="6890250" y="3756650"/>
                  <a:ext cx="11552" cy="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271" extrusionOk="0">
                      <a:moveTo>
                        <a:pt x="173" y="0"/>
                      </a:moveTo>
                      <a:cubicBezTo>
                        <a:pt x="160" y="0"/>
                        <a:pt x="148" y="2"/>
                        <a:pt x="135" y="6"/>
                      </a:cubicBezTo>
                      <a:cubicBezTo>
                        <a:pt x="15" y="34"/>
                        <a:pt x="0" y="190"/>
                        <a:pt x="107" y="254"/>
                      </a:cubicBezTo>
                      <a:cubicBezTo>
                        <a:pt x="128" y="265"/>
                        <a:pt x="150" y="270"/>
                        <a:pt x="171" y="270"/>
                      </a:cubicBezTo>
                      <a:cubicBezTo>
                        <a:pt x="255" y="270"/>
                        <a:pt x="328" y="189"/>
                        <a:pt x="305" y="98"/>
                      </a:cubicBezTo>
                      <a:cubicBezTo>
                        <a:pt x="288" y="40"/>
                        <a:pt x="232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8" name="Google Shape;1618;p20"/>
                <p:cNvSpPr/>
                <p:nvPr/>
              </p:nvSpPr>
              <p:spPr>
                <a:xfrm rot="-1451773">
                  <a:off x="6774127" y="3703366"/>
                  <a:ext cx="13031" cy="12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343" extrusionOk="0">
                      <a:moveTo>
                        <a:pt x="116" y="0"/>
                      </a:moveTo>
                      <a:cubicBezTo>
                        <a:pt x="113" y="0"/>
                        <a:pt x="110" y="1"/>
                        <a:pt x="107" y="2"/>
                      </a:cubicBezTo>
                      <a:cubicBezTo>
                        <a:pt x="93" y="16"/>
                        <a:pt x="93" y="37"/>
                        <a:pt x="93" y="59"/>
                      </a:cubicBezTo>
                      <a:lnTo>
                        <a:pt x="93" y="66"/>
                      </a:lnTo>
                      <a:cubicBezTo>
                        <a:pt x="93" y="66"/>
                        <a:pt x="93" y="80"/>
                        <a:pt x="100" y="94"/>
                      </a:cubicBezTo>
                      <a:lnTo>
                        <a:pt x="100" y="108"/>
                      </a:lnTo>
                      <a:cubicBezTo>
                        <a:pt x="100" y="108"/>
                        <a:pt x="100" y="115"/>
                        <a:pt x="100" y="115"/>
                      </a:cubicBezTo>
                      <a:cubicBezTo>
                        <a:pt x="93" y="115"/>
                        <a:pt x="79" y="122"/>
                        <a:pt x="72" y="130"/>
                      </a:cubicBezTo>
                      <a:lnTo>
                        <a:pt x="43" y="151"/>
                      </a:lnTo>
                      <a:cubicBezTo>
                        <a:pt x="22" y="158"/>
                        <a:pt x="1" y="179"/>
                        <a:pt x="1" y="200"/>
                      </a:cubicBezTo>
                      <a:lnTo>
                        <a:pt x="8" y="200"/>
                      </a:lnTo>
                      <a:cubicBezTo>
                        <a:pt x="22" y="200"/>
                        <a:pt x="29" y="208"/>
                        <a:pt x="43" y="208"/>
                      </a:cubicBezTo>
                      <a:lnTo>
                        <a:pt x="86" y="215"/>
                      </a:lnTo>
                      <a:cubicBezTo>
                        <a:pt x="100" y="215"/>
                        <a:pt x="107" y="222"/>
                        <a:pt x="121" y="222"/>
                      </a:cubicBezTo>
                      <a:lnTo>
                        <a:pt x="121" y="229"/>
                      </a:lnTo>
                      <a:lnTo>
                        <a:pt x="121" y="243"/>
                      </a:lnTo>
                      <a:cubicBezTo>
                        <a:pt x="121" y="257"/>
                        <a:pt x="121" y="271"/>
                        <a:pt x="128" y="286"/>
                      </a:cubicBezTo>
                      <a:cubicBezTo>
                        <a:pt x="135" y="300"/>
                        <a:pt x="135" y="335"/>
                        <a:pt x="157" y="342"/>
                      </a:cubicBezTo>
                      <a:lnTo>
                        <a:pt x="164" y="342"/>
                      </a:lnTo>
                      <a:cubicBezTo>
                        <a:pt x="164" y="342"/>
                        <a:pt x="171" y="335"/>
                        <a:pt x="178" y="335"/>
                      </a:cubicBezTo>
                      <a:cubicBezTo>
                        <a:pt x="185" y="321"/>
                        <a:pt x="192" y="314"/>
                        <a:pt x="199" y="307"/>
                      </a:cubicBezTo>
                      <a:cubicBezTo>
                        <a:pt x="213" y="286"/>
                        <a:pt x="228" y="264"/>
                        <a:pt x="235" y="250"/>
                      </a:cubicBezTo>
                      <a:cubicBezTo>
                        <a:pt x="242" y="250"/>
                        <a:pt x="256" y="257"/>
                        <a:pt x="263" y="257"/>
                      </a:cubicBezTo>
                      <a:cubicBezTo>
                        <a:pt x="270" y="264"/>
                        <a:pt x="284" y="264"/>
                        <a:pt x="298" y="264"/>
                      </a:cubicBezTo>
                      <a:cubicBezTo>
                        <a:pt x="306" y="264"/>
                        <a:pt x="316" y="266"/>
                        <a:pt x="327" y="266"/>
                      </a:cubicBezTo>
                      <a:cubicBezTo>
                        <a:pt x="337" y="266"/>
                        <a:pt x="348" y="264"/>
                        <a:pt x="355" y="257"/>
                      </a:cubicBezTo>
                      <a:cubicBezTo>
                        <a:pt x="362" y="250"/>
                        <a:pt x="362" y="250"/>
                        <a:pt x="369" y="250"/>
                      </a:cubicBezTo>
                      <a:cubicBezTo>
                        <a:pt x="362" y="236"/>
                        <a:pt x="362" y="229"/>
                        <a:pt x="355" y="215"/>
                      </a:cubicBezTo>
                      <a:lnTo>
                        <a:pt x="334" y="186"/>
                      </a:lnTo>
                      <a:lnTo>
                        <a:pt x="320" y="172"/>
                      </a:lnTo>
                      <a:cubicBezTo>
                        <a:pt x="313" y="165"/>
                        <a:pt x="313" y="158"/>
                        <a:pt x="306" y="158"/>
                      </a:cubicBezTo>
                      <a:cubicBezTo>
                        <a:pt x="306" y="151"/>
                        <a:pt x="306" y="151"/>
                        <a:pt x="306" y="151"/>
                      </a:cubicBezTo>
                      <a:cubicBezTo>
                        <a:pt x="320" y="130"/>
                        <a:pt x="327" y="108"/>
                        <a:pt x="334" y="87"/>
                      </a:cubicBezTo>
                      <a:cubicBezTo>
                        <a:pt x="334" y="73"/>
                        <a:pt x="341" y="52"/>
                        <a:pt x="334" y="37"/>
                      </a:cubicBezTo>
                      <a:cubicBezTo>
                        <a:pt x="329" y="37"/>
                        <a:pt x="321" y="34"/>
                        <a:pt x="314" y="34"/>
                      </a:cubicBezTo>
                      <a:cubicBezTo>
                        <a:pt x="311" y="34"/>
                        <a:pt x="308" y="35"/>
                        <a:pt x="306" y="37"/>
                      </a:cubicBezTo>
                      <a:cubicBezTo>
                        <a:pt x="298" y="37"/>
                        <a:pt x="284" y="37"/>
                        <a:pt x="270" y="44"/>
                      </a:cubicBezTo>
                      <a:lnTo>
                        <a:pt x="235" y="52"/>
                      </a:lnTo>
                      <a:cubicBezTo>
                        <a:pt x="228" y="59"/>
                        <a:pt x="220" y="59"/>
                        <a:pt x="213" y="66"/>
                      </a:cubicBezTo>
                      <a:lnTo>
                        <a:pt x="206" y="59"/>
                      </a:lnTo>
                      <a:lnTo>
                        <a:pt x="192" y="44"/>
                      </a:lnTo>
                      <a:lnTo>
                        <a:pt x="164" y="23"/>
                      </a:lnTo>
                      <a:cubicBezTo>
                        <a:pt x="152" y="17"/>
                        <a:pt x="134" y="0"/>
                        <a:pt x="11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9" name="Google Shape;1619;p20"/>
                <p:cNvSpPr/>
                <p:nvPr/>
              </p:nvSpPr>
              <p:spPr>
                <a:xfrm rot="-1451773">
                  <a:off x="6911400" y="3602971"/>
                  <a:ext cx="12996" cy="12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" h="346" extrusionOk="0">
                      <a:moveTo>
                        <a:pt x="125" y="0"/>
                      </a:moveTo>
                      <a:cubicBezTo>
                        <a:pt x="121" y="0"/>
                        <a:pt x="117" y="2"/>
                        <a:pt x="114" y="5"/>
                      </a:cubicBezTo>
                      <a:cubicBezTo>
                        <a:pt x="92" y="12"/>
                        <a:pt x="99" y="33"/>
                        <a:pt x="99" y="55"/>
                      </a:cubicBezTo>
                      <a:cubicBezTo>
                        <a:pt x="99" y="55"/>
                        <a:pt x="99" y="62"/>
                        <a:pt x="99" y="62"/>
                      </a:cubicBezTo>
                      <a:cubicBezTo>
                        <a:pt x="99" y="69"/>
                        <a:pt x="99" y="83"/>
                        <a:pt x="99" y="90"/>
                      </a:cubicBezTo>
                      <a:lnTo>
                        <a:pt x="99" y="104"/>
                      </a:lnTo>
                      <a:cubicBezTo>
                        <a:pt x="99" y="111"/>
                        <a:pt x="99" y="111"/>
                        <a:pt x="99" y="111"/>
                      </a:cubicBezTo>
                      <a:lnTo>
                        <a:pt x="71" y="126"/>
                      </a:lnTo>
                      <a:lnTo>
                        <a:pt x="43" y="147"/>
                      </a:lnTo>
                      <a:cubicBezTo>
                        <a:pt x="21" y="161"/>
                        <a:pt x="0" y="175"/>
                        <a:pt x="0" y="197"/>
                      </a:cubicBezTo>
                      <a:lnTo>
                        <a:pt x="7" y="197"/>
                      </a:lnTo>
                      <a:cubicBezTo>
                        <a:pt x="21" y="204"/>
                        <a:pt x="28" y="204"/>
                        <a:pt x="43" y="204"/>
                      </a:cubicBezTo>
                      <a:lnTo>
                        <a:pt x="85" y="211"/>
                      </a:lnTo>
                      <a:cubicBezTo>
                        <a:pt x="99" y="211"/>
                        <a:pt x="106" y="218"/>
                        <a:pt x="121" y="218"/>
                      </a:cubicBezTo>
                      <a:cubicBezTo>
                        <a:pt x="121" y="218"/>
                        <a:pt x="121" y="225"/>
                        <a:pt x="121" y="225"/>
                      </a:cubicBezTo>
                      <a:lnTo>
                        <a:pt x="121" y="232"/>
                      </a:lnTo>
                      <a:lnTo>
                        <a:pt x="121" y="246"/>
                      </a:lnTo>
                      <a:cubicBezTo>
                        <a:pt x="121" y="260"/>
                        <a:pt x="128" y="275"/>
                        <a:pt x="128" y="289"/>
                      </a:cubicBezTo>
                      <a:cubicBezTo>
                        <a:pt x="128" y="303"/>
                        <a:pt x="135" y="338"/>
                        <a:pt x="156" y="345"/>
                      </a:cubicBezTo>
                      <a:lnTo>
                        <a:pt x="163" y="345"/>
                      </a:lnTo>
                      <a:cubicBezTo>
                        <a:pt x="163" y="345"/>
                        <a:pt x="170" y="345"/>
                        <a:pt x="177" y="338"/>
                      </a:cubicBezTo>
                      <a:cubicBezTo>
                        <a:pt x="184" y="331"/>
                        <a:pt x="192" y="317"/>
                        <a:pt x="199" y="310"/>
                      </a:cubicBezTo>
                      <a:cubicBezTo>
                        <a:pt x="213" y="296"/>
                        <a:pt x="227" y="275"/>
                        <a:pt x="234" y="253"/>
                      </a:cubicBezTo>
                      <a:cubicBezTo>
                        <a:pt x="241" y="260"/>
                        <a:pt x="255" y="260"/>
                        <a:pt x="262" y="260"/>
                      </a:cubicBezTo>
                      <a:cubicBezTo>
                        <a:pt x="270" y="267"/>
                        <a:pt x="284" y="267"/>
                        <a:pt x="298" y="267"/>
                      </a:cubicBezTo>
                      <a:cubicBezTo>
                        <a:pt x="306" y="267"/>
                        <a:pt x="319" y="272"/>
                        <a:pt x="331" y="272"/>
                      </a:cubicBezTo>
                      <a:cubicBezTo>
                        <a:pt x="340" y="272"/>
                        <a:pt x="349" y="269"/>
                        <a:pt x="355" y="260"/>
                      </a:cubicBezTo>
                      <a:cubicBezTo>
                        <a:pt x="362" y="260"/>
                        <a:pt x="369" y="253"/>
                        <a:pt x="369" y="246"/>
                      </a:cubicBezTo>
                      <a:cubicBezTo>
                        <a:pt x="369" y="232"/>
                        <a:pt x="362" y="225"/>
                        <a:pt x="355" y="211"/>
                      </a:cubicBezTo>
                      <a:lnTo>
                        <a:pt x="333" y="182"/>
                      </a:lnTo>
                      <a:lnTo>
                        <a:pt x="319" y="168"/>
                      </a:lnTo>
                      <a:cubicBezTo>
                        <a:pt x="319" y="161"/>
                        <a:pt x="312" y="154"/>
                        <a:pt x="312" y="154"/>
                      </a:cubicBezTo>
                      <a:lnTo>
                        <a:pt x="312" y="147"/>
                      </a:lnTo>
                      <a:cubicBezTo>
                        <a:pt x="319" y="126"/>
                        <a:pt x="326" y="104"/>
                        <a:pt x="333" y="90"/>
                      </a:cubicBezTo>
                      <a:cubicBezTo>
                        <a:pt x="340" y="69"/>
                        <a:pt x="348" y="48"/>
                        <a:pt x="340" y="33"/>
                      </a:cubicBezTo>
                      <a:lnTo>
                        <a:pt x="312" y="33"/>
                      </a:lnTo>
                      <a:cubicBezTo>
                        <a:pt x="298" y="33"/>
                        <a:pt x="291" y="41"/>
                        <a:pt x="277" y="41"/>
                      </a:cubicBezTo>
                      <a:lnTo>
                        <a:pt x="241" y="55"/>
                      </a:lnTo>
                      <a:cubicBezTo>
                        <a:pt x="234" y="55"/>
                        <a:pt x="227" y="55"/>
                        <a:pt x="213" y="62"/>
                      </a:cubicBezTo>
                      <a:cubicBezTo>
                        <a:pt x="213" y="55"/>
                        <a:pt x="213" y="55"/>
                        <a:pt x="213" y="55"/>
                      </a:cubicBezTo>
                      <a:lnTo>
                        <a:pt x="199" y="41"/>
                      </a:lnTo>
                      <a:lnTo>
                        <a:pt x="163" y="19"/>
                      </a:lnTo>
                      <a:cubicBezTo>
                        <a:pt x="152" y="14"/>
                        <a:pt x="13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0" name="Google Shape;1620;p20"/>
                <p:cNvSpPr/>
                <p:nvPr/>
              </p:nvSpPr>
              <p:spPr>
                <a:xfrm rot="-1451773">
                  <a:off x="6976941" y="3655148"/>
                  <a:ext cx="13242" cy="11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336" extrusionOk="0">
                      <a:moveTo>
                        <a:pt x="129" y="0"/>
                      </a:moveTo>
                      <a:cubicBezTo>
                        <a:pt x="126" y="0"/>
                        <a:pt x="123" y="1"/>
                        <a:pt x="121" y="2"/>
                      </a:cubicBezTo>
                      <a:cubicBezTo>
                        <a:pt x="99" y="9"/>
                        <a:pt x="99" y="38"/>
                        <a:pt x="106" y="52"/>
                      </a:cubicBezTo>
                      <a:lnTo>
                        <a:pt x="106" y="59"/>
                      </a:lnTo>
                      <a:lnTo>
                        <a:pt x="106" y="87"/>
                      </a:lnTo>
                      <a:lnTo>
                        <a:pt x="106" y="101"/>
                      </a:lnTo>
                      <a:lnTo>
                        <a:pt x="106" y="108"/>
                      </a:lnTo>
                      <a:cubicBezTo>
                        <a:pt x="92" y="116"/>
                        <a:pt x="85" y="116"/>
                        <a:pt x="78" y="123"/>
                      </a:cubicBezTo>
                      <a:cubicBezTo>
                        <a:pt x="64" y="130"/>
                        <a:pt x="57" y="137"/>
                        <a:pt x="43" y="144"/>
                      </a:cubicBezTo>
                      <a:cubicBezTo>
                        <a:pt x="28" y="158"/>
                        <a:pt x="7" y="172"/>
                        <a:pt x="0" y="194"/>
                      </a:cubicBezTo>
                      <a:lnTo>
                        <a:pt x="7" y="194"/>
                      </a:lnTo>
                      <a:cubicBezTo>
                        <a:pt x="21" y="201"/>
                        <a:pt x="28" y="201"/>
                        <a:pt x="43" y="201"/>
                      </a:cubicBezTo>
                      <a:lnTo>
                        <a:pt x="85" y="208"/>
                      </a:lnTo>
                      <a:cubicBezTo>
                        <a:pt x="99" y="208"/>
                        <a:pt x="114" y="215"/>
                        <a:pt x="128" y="215"/>
                      </a:cubicBezTo>
                      <a:lnTo>
                        <a:pt x="128" y="222"/>
                      </a:lnTo>
                      <a:lnTo>
                        <a:pt x="128" y="243"/>
                      </a:lnTo>
                      <a:cubicBezTo>
                        <a:pt x="128" y="250"/>
                        <a:pt x="128" y="264"/>
                        <a:pt x="128" y="279"/>
                      </a:cubicBezTo>
                      <a:cubicBezTo>
                        <a:pt x="135" y="293"/>
                        <a:pt x="128" y="328"/>
                        <a:pt x="156" y="335"/>
                      </a:cubicBezTo>
                      <a:lnTo>
                        <a:pt x="163" y="335"/>
                      </a:lnTo>
                      <a:cubicBezTo>
                        <a:pt x="170" y="335"/>
                        <a:pt x="177" y="335"/>
                        <a:pt x="177" y="328"/>
                      </a:cubicBezTo>
                      <a:cubicBezTo>
                        <a:pt x="192" y="321"/>
                        <a:pt x="199" y="314"/>
                        <a:pt x="206" y="300"/>
                      </a:cubicBezTo>
                      <a:cubicBezTo>
                        <a:pt x="220" y="286"/>
                        <a:pt x="227" y="264"/>
                        <a:pt x="241" y="243"/>
                      </a:cubicBezTo>
                      <a:cubicBezTo>
                        <a:pt x="248" y="250"/>
                        <a:pt x="255" y="250"/>
                        <a:pt x="270" y="257"/>
                      </a:cubicBezTo>
                      <a:cubicBezTo>
                        <a:pt x="277" y="257"/>
                        <a:pt x="291" y="257"/>
                        <a:pt x="298" y="264"/>
                      </a:cubicBezTo>
                      <a:cubicBezTo>
                        <a:pt x="306" y="264"/>
                        <a:pt x="316" y="266"/>
                        <a:pt x="325" y="266"/>
                      </a:cubicBezTo>
                      <a:cubicBezTo>
                        <a:pt x="338" y="266"/>
                        <a:pt x="350" y="263"/>
                        <a:pt x="355" y="250"/>
                      </a:cubicBezTo>
                      <a:lnTo>
                        <a:pt x="376" y="250"/>
                      </a:lnTo>
                      <a:cubicBezTo>
                        <a:pt x="369" y="236"/>
                        <a:pt x="362" y="229"/>
                        <a:pt x="355" y="222"/>
                      </a:cubicBezTo>
                      <a:cubicBezTo>
                        <a:pt x="348" y="208"/>
                        <a:pt x="348" y="201"/>
                        <a:pt x="333" y="194"/>
                      </a:cubicBezTo>
                      <a:lnTo>
                        <a:pt x="326" y="172"/>
                      </a:lnTo>
                      <a:cubicBezTo>
                        <a:pt x="326" y="165"/>
                        <a:pt x="319" y="165"/>
                        <a:pt x="312" y="158"/>
                      </a:cubicBezTo>
                      <a:cubicBezTo>
                        <a:pt x="312" y="158"/>
                        <a:pt x="312" y="151"/>
                        <a:pt x="312" y="151"/>
                      </a:cubicBezTo>
                      <a:cubicBezTo>
                        <a:pt x="319" y="130"/>
                        <a:pt x="333" y="116"/>
                        <a:pt x="333" y="94"/>
                      </a:cubicBezTo>
                      <a:cubicBezTo>
                        <a:pt x="348" y="80"/>
                        <a:pt x="348" y="59"/>
                        <a:pt x="340" y="45"/>
                      </a:cubicBezTo>
                      <a:lnTo>
                        <a:pt x="333" y="45"/>
                      </a:lnTo>
                      <a:cubicBezTo>
                        <a:pt x="330" y="41"/>
                        <a:pt x="326" y="39"/>
                        <a:pt x="323" y="39"/>
                      </a:cubicBezTo>
                      <a:cubicBezTo>
                        <a:pt x="319" y="39"/>
                        <a:pt x="316" y="41"/>
                        <a:pt x="312" y="45"/>
                      </a:cubicBezTo>
                      <a:cubicBezTo>
                        <a:pt x="298" y="45"/>
                        <a:pt x="291" y="45"/>
                        <a:pt x="277" y="52"/>
                      </a:cubicBezTo>
                      <a:lnTo>
                        <a:pt x="241" y="59"/>
                      </a:lnTo>
                      <a:cubicBezTo>
                        <a:pt x="234" y="66"/>
                        <a:pt x="227" y="66"/>
                        <a:pt x="213" y="73"/>
                      </a:cubicBezTo>
                      <a:lnTo>
                        <a:pt x="213" y="66"/>
                      </a:lnTo>
                      <a:lnTo>
                        <a:pt x="199" y="52"/>
                      </a:lnTo>
                      <a:cubicBezTo>
                        <a:pt x="184" y="45"/>
                        <a:pt x="177" y="30"/>
                        <a:pt x="170" y="23"/>
                      </a:cubicBezTo>
                      <a:cubicBezTo>
                        <a:pt x="159" y="12"/>
                        <a:pt x="142" y="0"/>
                        <a:pt x="1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20"/>
                <p:cNvSpPr/>
                <p:nvPr/>
              </p:nvSpPr>
              <p:spPr>
                <a:xfrm rot="-1451773">
                  <a:off x="6852975" y="3748426"/>
                  <a:ext cx="12749" cy="9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75" extrusionOk="0">
                      <a:moveTo>
                        <a:pt x="178" y="1"/>
                      </a:moveTo>
                      <a:cubicBezTo>
                        <a:pt x="57" y="8"/>
                        <a:pt x="0" y="157"/>
                        <a:pt x="85" y="235"/>
                      </a:cubicBezTo>
                      <a:cubicBezTo>
                        <a:pt x="113" y="262"/>
                        <a:pt x="147" y="274"/>
                        <a:pt x="180" y="274"/>
                      </a:cubicBezTo>
                      <a:cubicBezTo>
                        <a:pt x="216" y="274"/>
                        <a:pt x="251" y="260"/>
                        <a:pt x="277" y="235"/>
                      </a:cubicBezTo>
                      <a:cubicBezTo>
                        <a:pt x="362" y="142"/>
                        <a:pt x="298" y="1"/>
                        <a:pt x="17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20"/>
                <p:cNvSpPr/>
                <p:nvPr/>
              </p:nvSpPr>
              <p:spPr>
                <a:xfrm rot="-1451773">
                  <a:off x="6961870" y="3562357"/>
                  <a:ext cx="12749" cy="9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78" extrusionOk="0">
                      <a:moveTo>
                        <a:pt x="177" y="0"/>
                      </a:moveTo>
                      <a:cubicBezTo>
                        <a:pt x="57" y="7"/>
                        <a:pt x="0" y="156"/>
                        <a:pt x="85" y="241"/>
                      </a:cubicBezTo>
                      <a:cubicBezTo>
                        <a:pt x="113" y="265"/>
                        <a:pt x="147" y="278"/>
                        <a:pt x="180" y="278"/>
                      </a:cubicBezTo>
                      <a:cubicBezTo>
                        <a:pt x="216" y="278"/>
                        <a:pt x="251" y="263"/>
                        <a:pt x="277" y="234"/>
                      </a:cubicBezTo>
                      <a:cubicBezTo>
                        <a:pt x="362" y="142"/>
                        <a:pt x="298" y="0"/>
                        <a:pt x="1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3" name="Google Shape;1623;p20"/>
                <p:cNvSpPr/>
                <p:nvPr/>
              </p:nvSpPr>
              <p:spPr>
                <a:xfrm rot="-1451773">
                  <a:off x="6978722" y="3585986"/>
                  <a:ext cx="12679" cy="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271" extrusionOk="0">
                      <a:moveTo>
                        <a:pt x="186" y="0"/>
                      </a:moveTo>
                      <a:cubicBezTo>
                        <a:pt x="183" y="0"/>
                        <a:pt x="180" y="0"/>
                        <a:pt x="177" y="0"/>
                      </a:cubicBezTo>
                      <a:cubicBezTo>
                        <a:pt x="57" y="0"/>
                        <a:pt x="0" y="149"/>
                        <a:pt x="85" y="234"/>
                      </a:cubicBezTo>
                      <a:cubicBezTo>
                        <a:pt x="113" y="258"/>
                        <a:pt x="147" y="271"/>
                        <a:pt x="181" y="271"/>
                      </a:cubicBezTo>
                      <a:cubicBezTo>
                        <a:pt x="218" y="271"/>
                        <a:pt x="254" y="257"/>
                        <a:pt x="284" y="227"/>
                      </a:cubicBezTo>
                      <a:cubicBezTo>
                        <a:pt x="360" y="144"/>
                        <a:pt x="301" y="0"/>
                        <a:pt x="18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3"/>
          <p:cNvGrpSpPr/>
          <p:nvPr/>
        </p:nvGrpSpPr>
        <p:grpSpPr>
          <a:xfrm>
            <a:off x="125353" y="10088"/>
            <a:ext cx="9007255" cy="4990625"/>
            <a:chOff x="125353" y="10088"/>
            <a:chExt cx="9007255" cy="4990625"/>
          </a:xfrm>
        </p:grpSpPr>
        <p:sp>
          <p:nvSpPr>
            <p:cNvPr id="238" name="Google Shape;238;p3"/>
            <p:cNvSpPr/>
            <p:nvPr/>
          </p:nvSpPr>
          <p:spPr>
            <a:xfrm>
              <a:off x="194988" y="27178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1881288" y="159331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739338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836150" y="14642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1143900" y="28100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7405088" y="41499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 rot="10800000">
              <a:off x="802425" y="2337788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 rot="10800000">
              <a:off x="7243738" y="3155638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 rot="10800000">
              <a:off x="2875688" y="139610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 rot="10800000">
              <a:off x="1071400" y="1278325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 rot="10800000">
              <a:off x="1858688" y="26828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 rot="10800000">
              <a:off x="3588663" y="170263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 rot="10800000">
              <a:off x="6666788" y="4944438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 flipH="1">
              <a:off x="3813988" y="486292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 flipH="1">
              <a:off x="6806713" y="100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 flipH="1">
              <a:off x="2183025" y="4833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 flipH="1">
              <a:off x="8977313" y="339360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 flipH="1">
              <a:off x="4025688" y="5113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 rot="10800000" flipH="1">
              <a:off x="7316138" y="22756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 rot="10800000" flipH="1">
              <a:off x="2791138" y="56558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 rot="10800000">
              <a:off x="7443475" y="7693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 rot="10800000">
              <a:off x="6666800" y="177922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 flipH="1">
              <a:off x="1139875" y="464793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 flipH="1">
              <a:off x="1653375" y="7378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 flipH="1">
              <a:off x="404700" y="43270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1086225" y="378717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1757950" y="1081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58638" y="35331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897850" y="8745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731763" y="2507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1675" y="2629275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 rot="10800000" flipH="1">
              <a:off x="208650" y="18355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 rot="-7450486" flipH="1">
              <a:off x="9010036" y="2893155"/>
              <a:ext cx="83072" cy="139495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 rot="-6201734">
              <a:off x="8454247" y="2977064"/>
              <a:ext cx="111822" cy="136646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 rot="-8100000">
              <a:off x="5651583" y="914233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 rot="4429393">
              <a:off x="8241237" y="4775674"/>
              <a:ext cx="235948" cy="80574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 rot="5892960">
              <a:off x="7825076" y="3477870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 rot="6793631">
              <a:off x="4550705" y="105350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 flipH="1">
              <a:off x="6366125" y="1011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 rot="5892960">
              <a:off x="1067463" y="1504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 rot="-6608738">
              <a:off x="409565" y="707103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 rot="4732326">
              <a:off x="4865500" y="426200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 rot="9370977">
              <a:off x="5551281" y="4787814"/>
              <a:ext cx="139919" cy="56273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 rot="3532624">
              <a:off x="8242610" y="4132940"/>
              <a:ext cx="139931" cy="56278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 rot="4141328">
              <a:off x="182890" y="1010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 rot="-2324493">
              <a:off x="8970136" y="4159605"/>
              <a:ext cx="123968" cy="42340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3"/>
          <p:cNvSpPr txBox="1">
            <a:spLocks noGrp="1"/>
          </p:cNvSpPr>
          <p:nvPr>
            <p:ph type="title" hasCustomPrompt="1"/>
          </p:nvPr>
        </p:nvSpPr>
        <p:spPr>
          <a:xfrm>
            <a:off x="3680100" y="1271800"/>
            <a:ext cx="1783800" cy="15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15000">
                <a:solidFill>
                  <a:srgbClr val="F9B2A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85" name="Google Shape;285;p3"/>
          <p:cNvSpPr txBox="1">
            <a:spLocks noGrp="1"/>
          </p:cNvSpPr>
          <p:nvPr>
            <p:ph type="subTitle" idx="1"/>
          </p:nvPr>
        </p:nvSpPr>
        <p:spPr>
          <a:xfrm>
            <a:off x="2084700" y="3264350"/>
            <a:ext cx="49746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"/>
          <p:cNvSpPr txBox="1">
            <a:spLocks noGrp="1"/>
          </p:cNvSpPr>
          <p:nvPr>
            <p:ph type="subTitle" idx="2"/>
          </p:nvPr>
        </p:nvSpPr>
        <p:spPr>
          <a:xfrm>
            <a:off x="2521175" y="4013700"/>
            <a:ext cx="4176600" cy="3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3"/>
          <p:cNvGrpSpPr/>
          <p:nvPr/>
        </p:nvGrpSpPr>
        <p:grpSpPr>
          <a:xfrm rot="682833">
            <a:off x="7385718" y="832820"/>
            <a:ext cx="2090119" cy="2025286"/>
            <a:chOff x="6822550" y="286125"/>
            <a:chExt cx="1227475" cy="1189400"/>
          </a:xfrm>
        </p:grpSpPr>
        <p:sp>
          <p:nvSpPr>
            <p:cNvPr id="288" name="Google Shape;288;p3"/>
            <p:cNvSpPr/>
            <p:nvPr/>
          </p:nvSpPr>
          <p:spPr>
            <a:xfrm>
              <a:off x="7381200" y="642725"/>
              <a:ext cx="353400" cy="84625"/>
            </a:xfrm>
            <a:custGeom>
              <a:avLst/>
              <a:gdLst/>
              <a:ahLst/>
              <a:cxnLst/>
              <a:rect l="l" t="t" r="r" b="b"/>
              <a:pathLst>
                <a:path w="14136" h="3385" extrusionOk="0">
                  <a:moveTo>
                    <a:pt x="6879" y="0"/>
                  </a:moveTo>
                  <a:cubicBezTo>
                    <a:pt x="5682" y="0"/>
                    <a:pt x="4476" y="148"/>
                    <a:pt x="3315" y="430"/>
                  </a:cubicBezTo>
                  <a:cubicBezTo>
                    <a:pt x="2245" y="725"/>
                    <a:pt x="881" y="1205"/>
                    <a:pt x="51" y="1961"/>
                  </a:cubicBezTo>
                  <a:cubicBezTo>
                    <a:pt x="1" y="2011"/>
                    <a:pt x="27" y="2092"/>
                    <a:pt x="102" y="2092"/>
                  </a:cubicBezTo>
                  <a:cubicBezTo>
                    <a:pt x="109" y="2092"/>
                    <a:pt x="117" y="2091"/>
                    <a:pt x="125" y="2090"/>
                  </a:cubicBezTo>
                  <a:cubicBezTo>
                    <a:pt x="1250" y="1850"/>
                    <a:pt x="2301" y="1371"/>
                    <a:pt x="3444" y="1168"/>
                  </a:cubicBezTo>
                  <a:cubicBezTo>
                    <a:pt x="4262" y="1014"/>
                    <a:pt x="5081" y="941"/>
                    <a:pt x="5905" y="941"/>
                  </a:cubicBezTo>
                  <a:cubicBezTo>
                    <a:pt x="6270" y="941"/>
                    <a:pt x="6636" y="955"/>
                    <a:pt x="7003" y="983"/>
                  </a:cubicBezTo>
                  <a:cubicBezTo>
                    <a:pt x="8239" y="1131"/>
                    <a:pt x="9456" y="1426"/>
                    <a:pt x="10599" y="1868"/>
                  </a:cubicBezTo>
                  <a:cubicBezTo>
                    <a:pt x="11632" y="2256"/>
                    <a:pt x="12480" y="2864"/>
                    <a:pt x="13439" y="3344"/>
                  </a:cubicBezTo>
                  <a:cubicBezTo>
                    <a:pt x="13495" y="3372"/>
                    <a:pt x="13551" y="3385"/>
                    <a:pt x="13605" y="3385"/>
                  </a:cubicBezTo>
                  <a:cubicBezTo>
                    <a:pt x="13903" y="3385"/>
                    <a:pt x="14135" y="2998"/>
                    <a:pt x="14010" y="2717"/>
                  </a:cubicBezTo>
                  <a:cubicBezTo>
                    <a:pt x="13015" y="559"/>
                    <a:pt x="9382" y="24"/>
                    <a:pt x="7280" y="6"/>
                  </a:cubicBezTo>
                  <a:cubicBezTo>
                    <a:pt x="7146" y="2"/>
                    <a:pt x="7013" y="0"/>
                    <a:pt x="68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7335925" y="358550"/>
              <a:ext cx="354100" cy="304600"/>
            </a:xfrm>
            <a:custGeom>
              <a:avLst/>
              <a:gdLst/>
              <a:ahLst/>
              <a:cxnLst/>
              <a:rect l="l" t="t" r="r" b="b"/>
              <a:pathLst>
                <a:path w="14164" h="12184" extrusionOk="0">
                  <a:moveTo>
                    <a:pt x="13494" y="1"/>
                  </a:moveTo>
                  <a:cubicBezTo>
                    <a:pt x="13460" y="1"/>
                    <a:pt x="13424" y="5"/>
                    <a:pt x="13387" y="14"/>
                  </a:cubicBezTo>
                  <a:cubicBezTo>
                    <a:pt x="10418" y="788"/>
                    <a:pt x="7560" y="2559"/>
                    <a:pt x="5310" y="4605"/>
                  </a:cubicBezTo>
                  <a:cubicBezTo>
                    <a:pt x="3134" y="6579"/>
                    <a:pt x="1032" y="9252"/>
                    <a:pt x="36" y="12055"/>
                  </a:cubicBezTo>
                  <a:cubicBezTo>
                    <a:pt x="0" y="12127"/>
                    <a:pt x="58" y="12184"/>
                    <a:pt x="118" y="12184"/>
                  </a:cubicBezTo>
                  <a:cubicBezTo>
                    <a:pt x="150" y="12184"/>
                    <a:pt x="183" y="12168"/>
                    <a:pt x="202" y="12129"/>
                  </a:cubicBezTo>
                  <a:cubicBezTo>
                    <a:pt x="1014" y="10857"/>
                    <a:pt x="1751" y="9547"/>
                    <a:pt x="2729" y="8386"/>
                  </a:cubicBezTo>
                  <a:cubicBezTo>
                    <a:pt x="3706" y="7261"/>
                    <a:pt x="4757" y="6228"/>
                    <a:pt x="5919" y="5288"/>
                  </a:cubicBezTo>
                  <a:cubicBezTo>
                    <a:pt x="8279" y="3333"/>
                    <a:pt x="10842" y="2098"/>
                    <a:pt x="13682" y="954"/>
                  </a:cubicBezTo>
                  <a:cubicBezTo>
                    <a:pt x="14163" y="765"/>
                    <a:pt x="13956" y="1"/>
                    <a:pt x="13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7189300" y="286125"/>
              <a:ext cx="112125" cy="375675"/>
            </a:xfrm>
            <a:custGeom>
              <a:avLst/>
              <a:gdLst/>
              <a:ahLst/>
              <a:cxnLst/>
              <a:rect l="l" t="t" r="r" b="b"/>
              <a:pathLst>
                <a:path w="4485" h="15027" extrusionOk="0">
                  <a:moveTo>
                    <a:pt x="1520" y="1"/>
                  </a:moveTo>
                  <a:cubicBezTo>
                    <a:pt x="1353" y="1"/>
                    <a:pt x="1198" y="93"/>
                    <a:pt x="1144" y="311"/>
                  </a:cubicBezTo>
                  <a:cubicBezTo>
                    <a:pt x="1" y="5179"/>
                    <a:pt x="941" y="11135"/>
                    <a:pt x="4260" y="14989"/>
                  </a:cubicBezTo>
                  <a:cubicBezTo>
                    <a:pt x="4281" y="15016"/>
                    <a:pt x="4310" y="15027"/>
                    <a:pt x="4339" y="15027"/>
                  </a:cubicBezTo>
                  <a:cubicBezTo>
                    <a:pt x="4411" y="15027"/>
                    <a:pt x="4484" y="14957"/>
                    <a:pt x="4445" y="14879"/>
                  </a:cubicBezTo>
                  <a:cubicBezTo>
                    <a:pt x="3209" y="12740"/>
                    <a:pt x="2177" y="10600"/>
                    <a:pt x="1734" y="8129"/>
                  </a:cubicBezTo>
                  <a:cubicBezTo>
                    <a:pt x="1310" y="5640"/>
                    <a:pt x="1402" y="3077"/>
                    <a:pt x="2029" y="643"/>
                  </a:cubicBezTo>
                  <a:cubicBezTo>
                    <a:pt x="2122" y="270"/>
                    <a:pt x="1804" y="1"/>
                    <a:pt x="15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6822550" y="671875"/>
              <a:ext cx="448825" cy="200525"/>
            </a:xfrm>
            <a:custGeom>
              <a:avLst/>
              <a:gdLst/>
              <a:ahLst/>
              <a:cxnLst/>
              <a:rect l="l" t="t" r="r" b="b"/>
              <a:pathLst>
                <a:path w="17953" h="8021" extrusionOk="0">
                  <a:moveTo>
                    <a:pt x="16155" y="0"/>
                  </a:moveTo>
                  <a:cubicBezTo>
                    <a:pt x="15179" y="0"/>
                    <a:pt x="14177" y="149"/>
                    <a:pt x="13288" y="297"/>
                  </a:cubicBezTo>
                  <a:cubicBezTo>
                    <a:pt x="11628" y="573"/>
                    <a:pt x="10005" y="1016"/>
                    <a:pt x="8438" y="1606"/>
                  </a:cubicBezTo>
                  <a:cubicBezTo>
                    <a:pt x="5469" y="2731"/>
                    <a:pt x="2039" y="4612"/>
                    <a:pt x="213" y="7323"/>
                  </a:cubicBezTo>
                  <a:cubicBezTo>
                    <a:pt x="0" y="7650"/>
                    <a:pt x="281" y="8021"/>
                    <a:pt x="606" y="8021"/>
                  </a:cubicBezTo>
                  <a:cubicBezTo>
                    <a:pt x="703" y="8021"/>
                    <a:pt x="803" y="7988"/>
                    <a:pt x="896" y="7913"/>
                  </a:cubicBezTo>
                  <a:cubicBezTo>
                    <a:pt x="2113" y="6898"/>
                    <a:pt x="3164" y="5737"/>
                    <a:pt x="4455" y="4796"/>
                  </a:cubicBezTo>
                  <a:cubicBezTo>
                    <a:pt x="5746" y="3837"/>
                    <a:pt x="7129" y="3008"/>
                    <a:pt x="8585" y="2307"/>
                  </a:cubicBezTo>
                  <a:cubicBezTo>
                    <a:pt x="10116" y="1606"/>
                    <a:pt x="11739" y="1108"/>
                    <a:pt x="13398" y="813"/>
                  </a:cubicBezTo>
                  <a:cubicBezTo>
                    <a:pt x="14873" y="537"/>
                    <a:pt x="16422" y="610"/>
                    <a:pt x="17898" y="297"/>
                  </a:cubicBezTo>
                  <a:cubicBezTo>
                    <a:pt x="17935" y="297"/>
                    <a:pt x="17953" y="223"/>
                    <a:pt x="17898" y="205"/>
                  </a:cubicBezTo>
                  <a:cubicBezTo>
                    <a:pt x="17349" y="57"/>
                    <a:pt x="16757" y="0"/>
                    <a:pt x="16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6880425" y="599050"/>
              <a:ext cx="307850" cy="56550"/>
            </a:xfrm>
            <a:custGeom>
              <a:avLst/>
              <a:gdLst/>
              <a:ahLst/>
              <a:cxnLst/>
              <a:rect l="l" t="t" r="r" b="b"/>
              <a:pathLst>
                <a:path w="12314" h="2262" extrusionOk="0">
                  <a:moveTo>
                    <a:pt x="5826" y="1"/>
                  </a:moveTo>
                  <a:cubicBezTo>
                    <a:pt x="3862" y="1"/>
                    <a:pt x="1937" y="459"/>
                    <a:pt x="314" y="1587"/>
                  </a:cubicBezTo>
                  <a:cubicBezTo>
                    <a:pt x="0" y="1791"/>
                    <a:pt x="247" y="2262"/>
                    <a:pt x="555" y="2262"/>
                  </a:cubicBezTo>
                  <a:cubicBezTo>
                    <a:pt x="609" y="2262"/>
                    <a:pt x="665" y="2247"/>
                    <a:pt x="720" y="2214"/>
                  </a:cubicBezTo>
                  <a:cubicBezTo>
                    <a:pt x="2578" y="1148"/>
                    <a:pt x="4422" y="776"/>
                    <a:pt x="6296" y="776"/>
                  </a:cubicBezTo>
                  <a:cubicBezTo>
                    <a:pt x="8215" y="776"/>
                    <a:pt x="10165" y="1167"/>
                    <a:pt x="12190" y="1606"/>
                  </a:cubicBezTo>
                  <a:cubicBezTo>
                    <a:pt x="12196" y="1607"/>
                    <a:pt x="12202" y="1607"/>
                    <a:pt x="12208" y="1607"/>
                  </a:cubicBezTo>
                  <a:cubicBezTo>
                    <a:pt x="12302" y="1607"/>
                    <a:pt x="12313" y="1474"/>
                    <a:pt x="12227" y="1440"/>
                  </a:cubicBezTo>
                  <a:cubicBezTo>
                    <a:pt x="10294" y="581"/>
                    <a:pt x="8035" y="1"/>
                    <a:pt x="5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7210500" y="726400"/>
              <a:ext cx="123000" cy="454600"/>
            </a:xfrm>
            <a:custGeom>
              <a:avLst/>
              <a:gdLst/>
              <a:ahLst/>
              <a:cxnLst/>
              <a:rect l="l" t="t" r="r" b="b"/>
              <a:pathLst>
                <a:path w="4920" h="18184" extrusionOk="0">
                  <a:moveTo>
                    <a:pt x="4865" y="0"/>
                  </a:moveTo>
                  <a:cubicBezTo>
                    <a:pt x="4854" y="0"/>
                    <a:pt x="4842" y="5"/>
                    <a:pt x="4832" y="15"/>
                  </a:cubicBezTo>
                  <a:cubicBezTo>
                    <a:pt x="1347" y="5049"/>
                    <a:pt x="1" y="12536"/>
                    <a:pt x="3504" y="17957"/>
                  </a:cubicBezTo>
                  <a:cubicBezTo>
                    <a:pt x="3607" y="18117"/>
                    <a:pt x="3744" y="18183"/>
                    <a:pt x="3882" y="18183"/>
                  </a:cubicBezTo>
                  <a:cubicBezTo>
                    <a:pt x="4239" y="18183"/>
                    <a:pt x="4610" y="17742"/>
                    <a:pt x="4463" y="17330"/>
                  </a:cubicBezTo>
                  <a:cubicBezTo>
                    <a:pt x="3357" y="14491"/>
                    <a:pt x="2490" y="11817"/>
                    <a:pt x="2546" y="8737"/>
                  </a:cubicBezTo>
                  <a:cubicBezTo>
                    <a:pt x="2582" y="5713"/>
                    <a:pt x="3320" y="2652"/>
                    <a:pt x="4906" y="70"/>
                  </a:cubicBezTo>
                  <a:cubicBezTo>
                    <a:pt x="4919" y="31"/>
                    <a:pt x="4894" y="0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7077750" y="727600"/>
              <a:ext cx="200425" cy="319100"/>
            </a:xfrm>
            <a:custGeom>
              <a:avLst/>
              <a:gdLst/>
              <a:ahLst/>
              <a:cxnLst/>
              <a:rect l="l" t="t" r="r" b="b"/>
              <a:pathLst>
                <a:path w="8017" h="12764" extrusionOk="0">
                  <a:moveTo>
                    <a:pt x="7951" y="0"/>
                  </a:moveTo>
                  <a:cubicBezTo>
                    <a:pt x="7944" y="0"/>
                    <a:pt x="7937" y="1"/>
                    <a:pt x="7929" y="4"/>
                  </a:cubicBezTo>
                  <a:cubicBezTo>
                    <a:pt x="5809" y="1240"/>
                    <a:pt x="3928" y="3305"/>
                    <a:pt x="2619" y="5370"/>
                  </a:cubicBezTo>
                  <a:cubicBezTo>
                    <a:pt x="1365" y="7325"/>
                    <a:pt x="0" y="9980"/>
                    <a:pt x="92" y="12377"/>
                  </a:cubicBezTo>
                  <a:cubicBezTo>
                    <a:pt x="102" y="12639"/>
                    <a:pt x="310" y="12763"/>
                    <a:pt x="527" y="12763"/>
                  </a:cubicBezTo>
                  <a:cubicBezTo>
                    <a:pt x="723" y="12763"/>
                    <a:pt x="926" y="12662"/>
                    <a:pt x="996" y="12470"/>
                  </a:cubicBezTo>
                  <a:cubicBezTo>
                    <a:pt x="1402" y="11308"/>
                    <a:pt x="1494" y="10072"/>
                    <a:pt x="1863" y="8892"/>
                  </a:cubicBezTo>
                  <a:cubicBezTo>
                    <a:pt x="2213" y="7749"/>
                    <a:pt x="2692" y="6661"/>
                    <a:pt x="3282" y="5610"/>
                  </a:cubicBezTo>
                  <a:cubicBezTo>
                    <a:pt x="4499" y="3397"/>
                    <a:pt x="6104" y="1737"/>
                    <a:pt x="7985" y="78"/>
                  </a:cubicBezTo>
                  <a:cubicBezTo>
                    <a:pt x="8017" y="46"/>
                    <a:pt x="7993" y="0"/>
                    <a:pt x="7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7365125" y="722325"/>
              <a:ext cx="324400" cy="312750"/>
            </a:xfrm>
            <a:custGeom>
              <a:avLst/>
              <a:gdLst/>
              <a:ahLst/>
              <a:cxnLst/>
              <a:rect l="l" t="t" r="r" b="b"/>
              <a:pathLst>
                <a:path w="12976" h="12510" extrusionOk="0">
                  <a:moveTo>
                    <a:pt x="149" y="0"/>
                  </a:moveTo>
                  <a:cubicBezTo>
                    <a:pt x="77" y="0"/>
                    <a:pt x="0" y="60"/>
                    <a:pt x="12" y="141"/>
                  </a:cubicBezTo>
                  <a:cubicBezTo>
                    <a:pt x="491" y="3073"/>
                    <a:pt x="2317" y="5710"/>
                    <a:pt x="4456" y="7683"/>
                  </a:cubicBezTo>
                  <a:cubicBezTo>
                    <a:pt x="5562" y="8661"/>
                    <a:pt x="6761" y="9564"/>
                    <a:pt x="8033" y="10339"/>
                  </a:cubicBezTo>
                  <a:cubicBezTo>
                    <a:pt x="9269" y="11095"/>
                    <a:pt x="10596" y="11998"/>
                    <a:pt x="11979" y="12478"/>
                  </a:cubicBezTo>
                  <a:cubicBezTo>
                    <a:pt x="12046" y="12499"/>
                    <a:pt x="12110" y="12509"/>
                    <a:pt x="12172" y="12509"/>
                  </a:cubicBezTo>
                  <a:cubicBezTo>
                    <a:pt x="12686" y="12509"/>
                    <a:pt x="12976" y="11810"/>
                    <a:pt x="12514" y="11464"/>
                  </a:cubicBezTo>
                  <a:cubicBezTo>
                    <a:pt x="11371" y="10615"/>
                    <a:pt x="9951" y="10044"/>
                    <a:pt x="8734" y="9324"/>
                  </a:cubicBezTo>
                  <a:cubicBezTo>
                    <a:pt x="7591" y="8661"/>
                    <a:pt x="6503" y="7941"/>
                    <a:pt x="5452" y="7149"/>
                  </a:cubicBezTo>
                  <a:cubicBezTo>
                    <a:pt x="2962" y="5249"/>
                    <a:pt x="1395" y="2981"/>
                    <a:pt x="251" y="67"/>
                  </a:cubicBezTo>
                  <a:cubicBezTo>
                    <a:pt x="231" y="20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7674800" y="887300"/>
              <a:ext cx="375225" cy="588225"/>
            </a:xfrm>
            <a:custGeom>
              <a:avLst/>
              <a:gdLst/>
              <a:ahLst/>
              <a:cxnLst/>
              <a:rect l="l" t="t" r="r" b="b"/>
              <a:pathLst>
                <a:path w="15009" h="23529" extrusionOk="0">
                  <a:moveTo>
                    <a:pt x="628" y="0"/>
                  </a:moveTo>
                  <a:cubicBezTo>
                    <a:pt x="271" y="0"/>
                    <a:pt x="1" y="534"/>
                    <a:pt x="385" y="734"/>
                  </a:cubicBezTo>
                  <a:cubicBezTo>
                    <a:pt x="4608" y="3039"/>
                    <a:pt x="8388" y="6045"/>
                    <a:pt x="10509" y="10433"/>
                  </a:cubicBezTo>
                  <a:cubicBezTo>
                    <a:pt x="12482" y="14453"/>
                    <a:pt x="14621" y="18897"/>
                    <a:pt x="14806" y="23452"/>
                  </a:cubicBezTo>
                  <a:cubicBezTo>
                    <a:pt x="14806" y="23505"/>
                    <a:pt x="14844" y="23528"/>
                    <a:pt x="14883" y="23528"/>
                  </a:cubicBezTo>
                  <a:cubicBezTo>
                    <a:pt x="14926" y="23528"/>
                    <a:pt x="14972" y="23500"/>
                    <a:pt x="14972" y="23452"/>
                  </a:cubicBezTo>
                  <a:cubicBezTo>
                    <a:pt x="15009" y="18787"/>
                    <a:pt x="12833" y="14177"/>
                    <a:pt x="10749" y="10102"/>
                  </a:cubicBezTo>
                  <a:cubicBezTo>
                    <a:pt x="9606" y="7852"/>
                    <a:pt x="8259" y="5897"/>
                    <a:pt x="6434" y="4164"/>
                  </a:cubicBezTo>
                  <a:cubicBezTo>
                    <a:pt x="4737" y="2578"/>
                    <a:pt x="2801" y="1306"/>
                    <a:pt x="846" y="70"/>
                  </a:cubicBezTo>
                  <a:cubicBezTo>
                    <a:pt x="773" y="21"/>
                    <a:pt x="699" y="0"/>
                    <a:pt x="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7408275" y="725350"/>
              <a:ext cx="237825" cy="98125"/>
            </a:xfrm>
            <a:custGeom>
              <a:avLst/>
              <a:gdLst/>
              <a:ahLst/>
              <a:cxnLst/>
              <a:rect l="l" t="t" r="r" b="b"/>
              <a:pathLst>
                <a:path w="9513" h="3925" extrusionOk="0">
                  <a:moveTo>
                    <a:pt x="2100" y="1"/>
                  </a:moveTo>
                  <a:cubicBezTo>
                    <a:pt x="1397" y="1"/>
                    <a:pt x="727" y="65"/>
                    <a:pt x="130" y="186"/>
                  </a:cubicBezTo>
                  <a:cubicBezTo>
                    <a:pt x="1" y="223"/>
                    <a:pt x="1" y="444"/>
                    <a:pt x="148" y="444"/>
                  </a:cubicBezTo>
                  <a:cubicBezTo>
                    <a:pt x="1753" y="444"/>
                    <a:pt x="3191" y="610"/>
                    <a:pt x="4666" y="1311"/>
                  </a:cubicBezTo>
                  <a:cubicBezTo>
                    <a:pt x="5385" y="1643"/>
                    <a:pt x="6086" y="2030"/>
                    <a:pt x="6731" y="2491"/>
                  </a:cubicBezTo>
                  <a:cubicBezTo>
                    <a:pt x="7321" y="2934"/>
                    <a:pt x="7838" y="3487"/>
                    <a:pt x="8465" y="3856"/>
                  </a:cubicBezTo>
                  <a:cubicBezTo>
                    <a:pt x="8548" y="3903"/>
                    <a:pt x="8642" y="3925"/>
                    <a:pt x="8737" y="3925"/>
                  </a:cubicBezTo>
                  <a:cubicBezTo>
                    <a:pt x="9120" y="3925"/>
                    <a:pt x="9513" y="3570"/>
                    <a:pt x="9276" y="3155"/>
                  </a:cubicBezTo>
                  <a:cubicBezTo>
                    <a:pt x="7988" y="945"/>
                    <a:pt x="4806" y="1"/>
                    <a:pt x="2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7290275" y="375500"/>
              <a:ext cx="96725" cy="241750"/>
            </a:xfrm>
            <a:custGeom>
              <a:avLst/>
              <a:gdLst/>
              <a:ahLst/>
              <a:cxnLst/>
              <a:rect l="l" t="t" r="r" b="b"/>
              <a:pathLst>
                <a:path w="3869" h="9670" extrusionOk="0">
                  <a:moveTo>
                    <a:pt x="3253" y="1"/>
                  </a:moveTo>
                  <a:cubicBezTo>
                    <a:pt x="3133" y="1"/>
                    <a:pt x="3010" y="49"/>
                    <a:pt x="2914" y="166"/>
                  </a:cubicBezTo>
                  <a:cubicBezTo>
                    <a:pt x="738" y="2803"/>
                    <a:pt x="0" y="6343"/>
                    <a:pt x="904" y="9644"/>
                  </a:cubicBezTo>
                  <a:cubicBezTo>
                    <a:pt x="912" y="9661"/>
                    <a:pt x="931" y="9670"/>
                    <a:pt x="950" y="9670"/>
                  </a:cubicBezTo>
                  <a:cubicBezTo>
                    <a:pt x="973" y="9670"/>
                    <a:pt x="996" y="9656"/>
                    <a:pt x="996" y="9626"/>
                  </a:cubicBezTo>
                  <a:cubicBezTo>
                    <a:pt x="572" y="6343"/>
                    <a:pt x="1531" y="3208"/>
                    <a:pt x="3614" y="645"/>
                  </a:cubicBezTo>
                  <a:cubicBezTo>
                    <a:pt x="3868" y="338"/>
                    <a:pt x="3570" y="1"/>
                    <a:pt x="3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7410725" y="492475"/>
              <a:ext cx="247050" cy="139450"/>
            </a:xfrm>
            <a:custGeom>
              <a:avLst/>
              <a:gdLst/>
              <a:ahLst/>
              <a:cxnLst/>
              <a:rect l="l" t="t" r="r" b="b"/>
              <a:pathLst>
                <a:path w="9882" h="5578" extrusionOk="0">
                  <a:moveTo>
                    <a:pt x="9464" y="0"/>
                  </a:moveTo>
                  <a:cubicBezTo>
                    <a:pt x="9449" y="0"/>
                    <a:pt x="9434" y="2"/>
                    <a:pt x="9418" y="5"/>
                  </a:cubicBezTo>
                  <a:cubicBezTo>
                    <a:pt x="5822" y="779"/>
                    <a:pt x="2577" y="2937"/>
                    <a:pt x="32" y="5518"/>
                  </a:cubicBezTo>
                  <a:cubicBezTo>
                    <a:pt x="0" y="5534"/>
                    <a:pt x="23" y="5577"/>
                    <a:pt x="53" y="5577"/>
                  </a:cubicBezTo>
                  <a:cubicBezTo>
                    <a:pt x="58" y="5577"/>
                    <a:pt x="64" y="5576"/>
                    <a:pt x="69" y="5573"/>
                  </a:cubicBezTo>
                  <a:cubicBezTo>
                    <a:pt x="2890" y="3121"/>
                    <a:pt x="6080" y="1701"/>
                    <a:pt x="9584" y="558"/>
                  </a:cubicBezTo>
                  <a:cubicBezTo>
                    <a:pt x="9881" y="470"/>
                    <a:pt x="9747" y="0"/>
                    <a:pt x="94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6988675" y="477725"/>
              <a:ext cx="227000" cy="131125"/>
            </a:xfrm>
            <a:custGeom>
              <a:avLst/>
              <a:gdLst/>
              <a:ahLst/>
              <a:cxnLst/>
              <a:rect l="l" t="t" r="r" b="b"/>
              <a:pathLst>
                <a:path w="9080" h="5245" extrusionOk="0">
                  <a:moveTo>
                    <a:pt x="324" y="0"/>
                  </a:moveTo>
                  <a:cubicBezTo>
                    <a:pt x="52" y="0"/>
                    <a:pt x="1" y="435"/>
                    <a:pt x="262" y="539"/>
                  </a:cubicBezTo>
                  <a:cubicBezTo>
                    <a:pt x="1885" y="1111"/>
                    <a:pt x="3452" y="1590"/>
                    <a:pt x="4965" y="2457"/>
                  </a:cubicBezTo>
                  <a:cubicBezTo>
                    <a:pt x="6384" y="3250"/>
                    <a:pt x="7528" y="4356"/>
                    <a:pt x="8874" y="5223"/>
                  </a:cubicBezTo>
                  <a:cubicBezTo>
                    <a:pt x="8893" y="5238"/>
                    <a:pt x="8914" y="5245"/>
                    <a:pt x="8934" y="5245"/>
                  </a:cubicBezTo>
                  <a:cubicBezTo>
                    <a:pt x="9011" y="5245"/>
                    <a:pt x="9080" y="5149"/>
                    <a:pt x="9021" y="5076"/>
                  </a:cubicBezTo>
                  <a:cubicBezTo>
                    <a:pt x="8044" y="3692"/>
                    <a:pt x="6403" y="2660"/>
                    <a:pt x="4946" y="1830"/>
                  </a:cubicBezTo>
                  <a:cubicBezTo>
                    <a:pt x="3545" y="1037"/>
                    <a:pt x="1977" y="300"/>
                    <a:pt x="373" y="4"/>
                  </a:cubicBezTo>
                  <a:cubicBezTo>
                    <a:pt x="356" y="1"/>
                    <a:pt x="340" y="0"/>
                    <a:pt x="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6962275" y="735525"/>
              <a:ext cx="243650" cy="201675"/>
            </a:xfrm>
            <a:custGeom>
              <a:avLst/>
              <a:gdLst/>
              <a:ahLst/>
              <a:cxnLst/>
              <a:rect l="l" t="t" r="r" b="b"/>
              <a:pathLst>
                <a:path w="9746" h="8067" extrusionOk="0">
                  <a:moveTo>
                    <a:pt x="9653" y="1"/>
                  </a:moveTo>
                  <a:cubicBezTo>
                    <a:pt x="5689" y="701"/>
                    <a:pt x="1742" y="3633"/>
                    <a:pt x="175" y="7377"/>
                  </a:cubicBezTo>
                  <a:cubicBezTo>
                    <a:pt x="0" y="7784"/>
                    <a:pt x="325" y="8066"/>
                    <a:pt x="663" y="8066"/>
                  </a:cubicBezTo>
                  <a:cubicBezTo>
                    <a:pt x="860" y="8066"/>
                    <a:pt x="1062" y="7970"/>
                    <a:pt x="1171" y="7745"/>
                  </a:cubicBezTo>
                  <a:cubicBezTo>
                    <a:pt x="2996" y="4002"/>
                    <a:pt x="5670" y="1420"/>
                    <a:pt x="9672" y="111"/>
                  </a:cubicBezTo>
                  <a:cubicBezTo>
                    <a:pt x="9745" y="93"/>
                    <a:pt x="9709" y="1"/>
                    <a:pt x="9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7324375" y="866150"/>
              <a:ext cx="106025" cy="230675"/>
            </a:xfrm>
            <a:custGeom>
              <a:avLst/>
              <a:gdLst/>
              <a:ahLst/>
              <a:cxnLst/>
              <a:rect l="l" t="t" r="r" b="b"/>
              <a:pathLst>
                <a:path w="4241" h="9227" extrusionOk="0">
                  <a:moveTo>
                    <a:pt x="329" y="1"/>
                  </a:moveTo>
                  <a:cubicBezTo>
                    <a:pt x="267" y="1"/>
                    <a:pt x="203" y="38"/>
                    <a:pt x="203" y="105"/>
                  </a:cubicBezTo>
                  <a:cubicBezTo>
                    <a:pt x="1" y="3350"/>
                    <a:pt x="978" y="6688"/>
                    <a:pt x="3283" y="9067"/>
                  </a:cubicBezTo>
                  <a:cubicBezTo>
                    <a:pt x="3382" y="9179"/>
                    <a:pt x="3498" y="9226"/>
                    <a:pt x="3611" y="9226"/>
                  </a:cubicBezTo>
                  <a:cubicBezTo>
                    <a:pt x="3941" y="9226"/>
                    <a:pt x="4240" y="8825"/>
                    <a:pt x="3965" y="8495"/>
                  </a:cubicBezTo>
                  <a:cubicBezTo>
                    <a:pt x="1974" y="6042"/>
                    <a:pt x="628" y="3295"/>
                    <a:pt x="443" y="105"/>
                  </a:cubicBezTo>
                  <a:cubicBezTo>
                    <a:pt x="443" y="33"/>
                    <a:pt x="387" y="1"/>
                    <a:pt x="3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7685825" y="477750"/>
              <a:ext cx="34400" cy="23025"/>
            </a:xfrm>
            <a:custGeom>
              <a:avLst/>
              <a:gdLst/>
              <a:ahLst/>
              <a:cxnLst/>
              <a:rect l="l" t="t" r="r" b="b"/>
              <a:pathLst>
                <a:path w="1376" h="921" extrusionOk="0">
                  <a:moveTo>
                    <a:pt x="769" y="0"/>
                  </a:moveTo>
                  <a:cubicBezTo>
                    <a:pt x="712" y="0"/>
                    <a:pt x="652" y="13"/>
                    <a:pt x="590" y="40"/>
                  </a:cubicBezTo>
                  <a:lnTo>
                    <a:pt x="479" y="77"/>
                  </a:lnTo>
                  <a:cubicBezTo>
                    <a:pt x="0" y="285"/>
                    <a:pt x="226" y="920"/>
                    <a:pt x="642" y="920"/>
                  </a:cubicBezTo>
                  <a:cubicBezTo>
                    <a:pt x="707" y="920"/>
                    <a:pt x="776" y="905"/>
                    <a:pt x="848" y="870"/>
                  </a:cubicBezTo>
                  <a:lnTo>
                    <a:pt x="940" y="796"/>
                  </a:lnTo>
                  <a:cubicBezTo>
                    <a:pt x="1376" y="603"/>
                    <a:pt x="1162" y="0"/>
                    <a:pt x="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7392200" y="342125"/>
              <a:ext cx="27050" cy="18650"/>
            </a:xfrm>
            <a:custGeom>
              <a:avLst/>
              <a:gdLst/>
              <a:ahLst/>
              <a:cxnLst/>
              <a:rect l="l" t="t" r="r" b="b"/>
              <a:pathLst>
                <a:path w="1082" h="746" extrusionOk="0">
                  <a:moveTo>
                    <a:pt x="558" y="0"/>
                  </a:moveTo>
                  <a:cubicBezTo>
                    <a:pt x="504" y="0"/>
                    <a:pt x="446" y="14"/>
                    <a:pt x="386" y="44"/>
                  </a:cubicBezTo>
                  <a:cubicBezTo>
                    <a:pt x="1" y="220"/>
                    <a:pt x="188" y="746"/>
                    <a:pt x="534" y="746"/>
                  </a:cubicBezTo>
                  <a:cubicBezTo>
                    <a:pt x="586" y="746"/>
                    <a:pt x="642" y="734"/>
                    <a:pt x="699" y="708"/>
                  </a:cubicBezTo>
                  <a:cubicBezTo>
                    <a:pt x="1081" y="533"/>
                    <a:pt x="900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6943400" y="461475"/>
              <a:ext cx="27950" cy="20125"/>
            </a:xfrm>
            <a:custGeom>
              <a:avLst/>
              <a:gdLst/>
              <a:ahLst/>
              <a:cxnLst/>
              <a:rect l="l" t="t" r="r" b="b"/>
              <a:pathLst>
                <a:path w="1118" h="805" extrusionOk="0">
                  <a:moveTo>
                    <a:pt x="524" y="1"/>
                  </a:moveTo>
                  <a:cubicBezTo>
                    <a:pt x="469" y="1"/>
                    <a:pt x="413" y="20"/>
                    <a:pt x="358" y="64"/>
                  </a:cubicBezTo>
                  <a:lnTo>
                    <a:pt x="285" y="138"/>
                  </a:lnTo>
                  <a:cubicBezTo>
                    <a:pt x="1" y="369"/>
                    <a:pt x="195" y="804"/>
                    <a:pt x="538" y="804"/>
                  </a:cubicBezTo>
                  <a:cubicBezTo>
                    <a:pt x="552" y="804"/>
                    <a:pt x="566" y="803"/>
                    <a:pt x="580" y="802"/>
                  </a:cubicBezTo>
                  <a:lnTo>
                    <a:pt x="690" y="784"/>
                  </a:lnTo>
                  <a:cubicBezTo>
                    <a:pt x="1117" y="704"/>
                    <a:pt x="852" y="1"/>
                    <a:pt x="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6936300" y="961800"/>
              <a:ext cx="21125" cy="15050"/>
            </a:xfrm>
            <a:custGeom>
              <a:avLst/>
              <a:gdLst/>
              <a:ahLst/>
              <a:cxnLst/>
              <a:rect l="l" t="t" r="r" b="b"/>
              <a:pathLst>
                <a:path w="845" h="602" extrusionOk="0">
                  <a:moveTo>
                    <a:pt x="405" y="1"/>
                  </a:moveTo>
                  <a:cubicBezTo>
                    <a:pt x="369" y="1"/>
                    <a:pt x="331" y="8"/>
                    <a:pt x="292" y="22"/>
                  </a:cubicBezTo>
                  <a:cubicBezTo>
                    <a:pt x="1" y="184"/>
                    <a:pt x="150" y="601"/>
                    <a:pt x="427" y="601"/>
                  </a:cubicBezTo>
                  <a:cubicBezTo>
                    <a:pt x="466" y="601"/>
                    <a:pt x="507" y="593"/>
                    <a:pt x="550" y="575"/>
                  </a:cubicBezTo>
                  <a:cubicBezTo>
                    <a:pt x="845" y="412"/>
                    <a:pt x="689" y="1"/>
                    <a:pt x="4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7420500" y="1120600"/>
              <a:ext cx="21225" cy="14975"/>
            </a:xfrm>
            <a:custGeom>
              <a:avLst/>
              <a:gdLst/>
              <a:ahLst/>
              <a:cxnLst/>
              <a:rect l="l" t="t" r="r" b="b"/>
              <a:pathLst>
                <a:path w="849" h="599" extrusionOk="0">
                  <a:moveTo>
                    <a:pt x="436" y="0"/>
                  </a:moveTo>
                  <a:cubicBezTo>
                    <a:pt x="395" y="0"/>
                    <a:pt x="351" y="10"/>
                    <a:pt x="305" y="32"/>
                  </a:cubicBezTo>
                  <a:cubicBezTo>
                    <a:pt x="0" y="176"/>
                    <a:pt x="141" y="598"/>
                    <a:pt x="413" y="598"/>
                  </a:cubicBezTo>
                  <a:cubicBezTo>
                    <a:pt x="454" y="598"/>
                    <a:pt x="498" y="589"/>
                    <a:pt x="544" y="567"/>
                  </a:cubicBezTo>
                  <a:cubicBezTo>
                    <a:pt x="849" y="423"/>
                    <a:pt x="708" y="0"/>
                    <a:pt x="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7363100" y="830700"/>
              <a:ext cx="97450" cy="179650"/>
            </a:xfrm>
            <a:custGeom>
              <a:avLst/>
              <a:gdLst/>
              <a:ahLst/>
              <a:cxnLst/>
              <a:rect l="l" t="t" r="r" b="b"/>
              <a:pathLst>
                <a:path w="3898" h="7186" extrusionOk="0">
                  <a:moveTo>
                    <a:pt x="69" y="1"/>
                  </a:moveTo>
                  <a:cubicBezTo>
                    <a:pt x="35" y="1"/>
                    <a:pt x="1" y="25"/>
                    <a:pt x="1" y="66"/>
                  </a:cubicBezTo>
                  <a:cubicBezTo>
                    <a:pt x="425" y="2684"/>
                    <a:pt x="1586" y="5137"/>
                    <a:pt x="3357" y="7110"/>
                  </a:cubicBezTo>
                  <a:cubicBezTo>
                    <a:pt x="3410" y="7163"/>
                    <a:pt x="3472" y="7186"/>
                    <a:pt x="3532" y="7186"/>
                  </a:cubicBezTo>
                  <a:cubicBezTo>
                    <a:pt x="3723" y="7186"/>
                    <a:pt x="3898" y="6965"/>
                    <a:pt x="3744" y="6797"/>
                  </a:cubicBezTo>
                  <a:cubicBezTo>
                    <a:pt x="2011" y="4860"/>
                    <a:pt x="775" y="2555"/>
                    <a:pt x="130" y="47"/>
                  </a:cubicBezTo>
                  <a:cubicBezTo>
                    <a:pt x="122" y="15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7139050" y="822825"/>
              <a:ext cx="80775" cy="215000"/>
            </a:xfrm>
            <a:custGeom>
              <a:avLst/>
              <a:gdLst/>
              <a:ahLst/>
              <a:cxnLst/>
              <a:rect l="l" t="t" r="r" b="b"/>
              <a:pathLst>
                <a:path w="3231" h="8600" extrusionOk="0">
                  <a:moveTo>
                    <a:pt x="3121" y="0"/>
                  </a:moveTo>
                  <a:cubicBezTo>
                    <a:pt x="3099" y="0"/>
                    <a:pt x="3078" y="9"/>
                    <a:pt x="3062" y="31"/>
                  </a:cubicBezTo>
                  <a:cubicBezTo>
                    <a:pt x="1255" y="2428"/>
                    <a:pt x="1" y="5323"/>
                    <a:pt x="37" y="8366"/>
                  </a:cubicBezTo>
                  <a:cubicBezTo>
                    <a:pt x="47" y="8515"/>
                    <a:pt x="170" y="8600"/>
                    <a:pt x="284" y="8600"/>
                  </a:cubicBezTo>
                  <a:cubicBezTo>
                    <a:pt x="381" y="8600"/>
                    <a:pt x="472" y="8538"/>
                    <a:pt x="480" y="8402"/>
                  </a:cubicBezTo>
                  <a:cubicBezTo>
                    <a:pt x="701" y="5434"/>
                    <a:pt x="1421" y="2594"/>
                    <a:pt x="3191" y="123"/>
                  </a:cubicBezTo>
                  <a:cubicBezTo>
                    <a:pt x="3230" y="57"/>
                    <a:pt x="3176" y="0"/>
                    <a:pt x="3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7134450" y="379100"/>
              <a:ext cx="66775" cy="163875"/>
            </a:xfrm>
            <a:custGeom>
              <a:avLst/>
              <a:gdLst/>
              <a:ahLst/>
              <a:cxnLst/>
              <a:rect l="l" t="t" r="r" b="b"/>
              <a:pathLst>
                <a:path w="2671" h="6555" extrusionOk="0">
                  <a:moveTo>
                    <a:pt x="506" y="0"/>
                  </a:moveTo>
                  <a:cubicBezTo>
                    <a:pt x="432" y="0"/>
                    <a:pt x="359" y="47"/>
                    <a:pt x="351" y="151"/>
                  </a:cubicBezTo>
                  <a:cubicBezTo>
                    <a:pt x="0" y="2585"/>
                    <a:pt x="978" y="4798"/>
                    <a:pt x="2619" y="6550"/>
                  </a:cubicBezTo>
                  <a:cubicBezTo>
                    <a:pt x="2622" y="6553"/>
                    <a:pt x="2626" y="6555"/>
                    <a:pt x="2631" y="6555"/>
                  </a:cubicBezTo>
                  <a:cubicBezTo>
                    <a:pt x="2649" y="6555"/>
                    <a:pt x="2671" y="6528"/>
                    <a:pt x="2656" y="6513"/>
                  </a:cubicBezTo>
                  <a:cubicBezTo>
                    <a:pt x="1070" y="4761"/>
                    <a:pt x="535" y="2474"/>
                    <a:pt x="664" y="169"/>
                  </a:cubicBezTo>
                  <a:cubicBezTo>
                    <a:pt x="674" y="61"/>
                    <a:pt x="590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7337000" y="384525"/>
              <a:ext cx="142550" cy="187425"/>
            </a:xfrm>
            <a:custGeom>
              <a:avLst/>
              <a:gdLst/>
              <a:ahLst/>
              <a:cxnLst/>
              <a:rect l="l" t="t" r="r" b="b"/>
              <a:pathLst>
                <a:path w="5702" h="7497" extrusionOk="0">
                  <a:moveTo>
                    <a:pt x="5473" y="0"/>
                  </a:moveTo>
                  <a:cubicBezTo>
                    <a:pt x="5437" y="0"/>
                    <a:pt x="5398" y="13"/>
                    <a:pt x="5360" y="44"/>
                  </a:cubicBezTo>
                  <a:cubicBezTo>
                    <a:pt x="3110" y="1962"/>
                    <a:pt x="750" y="4452"/>
                    <a:pt x="12" y="7402"/>
                  </a:cubicBezTo>
                  <a:cubicBezTo>
                    <a:pt x="0" y="7460"/>
                    <a:pt x="48" y="7497"/>
                    <a:pt x="93" y="7497"/>
                  </a:cubicBezTo>
                  <a:cubicBezTo>
                    <a:pt x="120" y="7497"/>
                    <a:pt x="146" y="7484"/>
                    <a:pt x="159" y="7457"/>
                  </a:cubicBezTo>
                  <a:cubicBezTo>
                    <a:pt x="1303" y="4470"/>
                    <a:pt x="3460" y="2552"/>
                    <a:pt x="5599" y="303"/>
                  </a:cubicBezTo>
                  <a:cubicBezTo>
                    <a:pt x="5701" y="186"/>
                    <a:pt x="5608" y="0"/>
                    <a:pt x="5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7526550" y="587125"/>
              <a:ext cx="136400" cy="24500"/>
            </a:xfrm>
            <a:custGeom>
              <a:avLst/>
              <a:gdLst/>
              <a:ahLst/>
              <a:cxnLst/>
              <a:rect l="l" t="t" r="r" b="b"/>
              <a:pathLst>
                <a:path w="5456" h="980" extrusionOk="0">
                  <a:moveTo>
                    <a:pt x="4078" y="0"/>
                  </a:moveTo>
                  <a:cubicBezTo>
                    <a:pt x="2738" y="0"/>
                    <a:pt x="1413" y="233"/>
                    <a:pt x="156" y="681"/>
                  </a:cubicBezTo>
                  <a:cubicBezTo>
                    <a:pt x="1" y="733"/>
                    <a:pt x="56" y="979"/>
                    <a:pt x="200" y="979"/>
                  </a:cubicBezTo>
                  <a:cubicBezTo>
                    <a:pt x="210" y="979"/>
                    <a:pt x="220" y="978"/>
                    <a:pt x="230" y="976"/>
                  </a:cubicBezTo>
                  <a:cubicBezTo>
                    <a:pt x="1459" y="605"/>
                    <a:pt x="2743" y="410"/>
                    <a:pt x="4032" y="410"/>
                  </a:cubicBezTo>
                  <a:cubicBezTo>
                    <a:pt x="4406" y="410"/>
                    <a:pt x="4780" y="427"/>
                    <a:pt x="5154" y="460"/>
                  </a:cubicBezTo>
                  <a:cubicBezTo>
                    <a:pt x="5165" y="461"/>
                    <a:pt x="5176" y="462"/>
                    <a:pt x="5187" y="462"/>
                  </a:cubicBezTo>
                  <a:cubicBezTo>
                    <a:pt x="5433" y="462"/>
                    <a:pt x="5456" y="72"/>
                    <a:pt x="5191" y="54"/>
                  </a:cubicBezTo>
                  <a:cubicBezTo>
                    <a:pt x="4819" y="18"/>
                    <a:pt x="4448" y="0"/>
                    <a:pt x="4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469250" y="806275"/>
              <a:ext cx="69175" cy="60850"/>
            </a:xfrm>
            <a:custGeom>
              <a:avLst/>
              <a:gdLst/>
              <a:ahLst/>
              <a:cxnLst/>
              <a:rect l="l" t="t" r="r" b="b"/>
              <a:pathLst>
                <a:path w="2767" h="2434" extrusionOk="0">
                  <a:moveTo>
                    <a:pt x="179" y="0"/>
                  </a:moveTo>
                  <a:cubicBezTo>
                    <a:pt x="86" y="0"/>
                    <a:pt x="1" y="117"/>
                    <a:pt x="70" y="213"/>
                  </a:cubicBezTo>
                  <a:cubicBezTo>
                    <a:pt x="697" y="1098"/>
                    <a:pt x="1489" y="1836"/>
                    <a:pt x="2393" y="2408"/>
                  </a:cubicBezTo>
                  <a:cubicBezTo>
                    <a:pt x="2426" y="2425"/>
                    <a:pt x="2458" y="2433"/>
                    <a:pt x="2489" y="2433"/>
                  </a:cubicBezTo>
                  <a:cubicBezTo>
                    <a:pt x="2651" y="2433"/>
                    <a:pt x="2766" y="2221"/>
                    <a:pt x="2596" y="2112"/>
                  </a:cubicBezTo>
                  <a:cubicBezTo>
                    <a:pt x="1729" y="1541"/>
                    <a:pt x="936" y="840"/>
                    <a:pt x="272" y="47"/>
                  </a:cubicBezTo>
                  <a:cubicBezTo>
                    <a:pt x="244" y="14"/>
                    <a:pt x="211" y="0"/>
                    <a:pt x="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"/>
          <p:cNvGrpSpPr/>
          <p:nvPr/>
        </p:nvGrpSpPr>
        <p:grpSpPr>
          <a:xfrm>
            <a:off x="8394172" y="332146"/>
            <a:ext cx="634422" cy="622475"/>
            <a:chOff x="6822550" y="286125"/>
            <a:chExt cx="912050" cy="894875"/>
          </a:xfrm>
        </p:grpSpPr>
        <p:sp>
          <p:nvSpPr>
            <p:cNvPr id="315" name="Google Shape;315;p3"/>
            <p:cNvSpPr/>
            <p:nvPr/>
          </p:nvSpPr>
          <p:spPr>
            <a:xfrm>
              <a:off x="7381200" y="642725"/>
              <a:ext cx="353400" cy="84625"/>
            </a:xfrm>
            <a:custGeom>
              <a:avLst/>
              <a:gdLst/>
              <a:ahLst/>
              <a:cxnLst/>
              <a:rect l="l" t="t" r="r" b="b"/>
              <a:pathLst>
                <a:path w="14136" h="3385" extrusionOk="0">
                  <a:moveTo>
                    <a:pt x="6879" y="0"/>
                  </a:moveTo>
                  <a:cubicBezTo>
                    <a:pt x="5682" y="0"/>
                    <a:pt x="4476" y="148"/>
                    <a:pt x="3315" y="430"/>
                  </a:cubicBezTo>
                  <a:cubicBezTo>
                    <a:pt x="2245" y="725"/>
                    <a:pt x="881" y="1205"/>
                    <a:pt x="51" y="1961"/>
                  </a:cubicBezTo>
                  <a:cubicBezTo>
                    <a:pt x="1" y="2011"/>
                    <a:pt x="27" y="2092"/>
                    <a:pt x="102" y="2092"/>
                  </a:cubicBezTo>
                  <a:cubicBezTo>
                    <a:pt x="109" y="2092"/>
                    <a:pt x="117" y="2091"/>
                    <a:pt x="125" y="2090"/>
                  </a:cubicBezTo>
                  <a:cubicBezTo>
                    <a:pt x="1250" y="1850"/>
                    <a:pt x="2301" y="1371"/>
                    <a:pt x="3444" y="1168"/>
                  </a:cubicBezTo>
                  <a:cubicBezTo>
                    <a:pt x="4262" y="1014"/>
                    <a:pt x="5081" y="941"/>
                    <a:pt x="5905" y="941"/>
                  </a:cubicBezTo>
                  <a:cubicBezTo>
                    <a:pt x="6270" y="941"/>
                    <a:pt x="6636" y="955"/>
                    <a:pt x="7003" y="983"/>
                  </a:cubicBezTo>
                  <a:cubicBezTo>
                    <a:pt x="8239" y="1131"/>
                    <a:pt x="9456" y="1426"/>
                    <a:pt x="10599" y="1868"/>
                  </a:cubicBezTo>
                  <a:cubicBezTo>
                    <a:pt x="11632" y="2256"/>
                    <a:pt x="12480" y="2864"/>
                    <a:pt x="13439" y="3344"/>
                  </a:cubicBezTo>
                  <a:cubicBezTo>
                    <a:pt x="13495" y="3372"/>
                    <a:pt x="13551" y="3385"/>
                    <a:pt x="13605" y="3385"/>
                  </a:cubicBezTo>
                  <a:cubicBezTo>
                    <a:pt x="13903" y="3385"/>
                    <a:pt x="14135" y="2998"/>
                    <a:pt x="14010" y="2717"/>
                  </a:cubicBezTo>
                  <a:cubicBezTo>
                    <a:pt x="13015" y="559"/>
                    <a:pt x="9382" y="24"/>
                    <a:pt x="7280" y="6"/>
                  </a:cubicBezTo>
                  <a:cubicBezTo>
                    <a:pt x="7146" y="2"/>
                    <a:pt x="7013" y="0"/>
                    <a:pt x="6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7335925" y="358550"/>
              <a:ext cx="354100" cy="304600"/>
            </a:xfrm>
            <a:custGeom>
              <a:avLst/>
              <a:gdLst/>
              <a:ahLst/>
              <a:cxnLst/>
              <a:rect l="l" t="t" r="r" b="b"/>
              <a:pathLst>
                <a:path w="14164" h="12184" extrusionOk="0">
                  <a:moveTo>
                    <a:pt x="13494" y="1"/>
                  </a:moveTo>
                  <a:cubicBezTo>
                    <a:pt x="13460" y="1"/>
                    <a:pt x="13424" y="5"/>
                    <a:pt x="13387" y="14"/>
                  </a:cubicBezTo>
                  <a:cubicBezTo>
                    <a:pt x="10418" y="788"/>
                    <a:pt x="7560" y="2559"/>
                    <a:pt x="5310" y="4605"/>
                  </a:cubicBezTo>
                  <a:cubicBezTo>
                    <a:pt x="3134" y="6579"/>
                    <a:pt x="1032" y="9252"/>
                    <a:pt x="36" y="12055"/>
                  </a:cubicBezTo>
                  <a:cubicBezTo>
                    <a:pt x="0" y="12127"/>
                    <a:pt x="58" y="12184"/>
                    <a:pt x="118" y="12184"/>
                  </a:cubicBezTo>
                  <a:cubicBezTo>
                    <a:pt x="150" y="12184"/>
                    <a:pt x="183" y="12168"/>
                    <a:pt x="202" y="12129"/>
                  </a:cubicBezTo>
                  <a:cubicBezTo>
                    <a:pt x="1014" y="10857"/>
                    <a:pt x="1751" y="9547"/>
                    <a:pt x="2729" y="8386"/>
                  </a:cubicBezTo>
                  <a:cubicBezTo>
                    <a:pt x="3706" y="7261"/>
                    <a:pt x="4757" y="6228"/>
                    <a:pt x="5919" y="5288"/>
                  </a:cubicBezTo>
                  <a:cubicBezTo>
                    <a:pt x="8279" y="3333"/>
                    <a:pt x="10842" y="2098"/>
                    <a:pt x="13682" y="954"/>
                  </a:cubicBezTo>
                  <a:cubicBezTo>
                    <a:pt x="14163" y="765"/>
                    <a:pt x="13956" y="1"/>
                    <a:pt x="134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7189300" y="286125"/>
              <a:ext cx="112125" cy="375675"/>
            </a:xfrm>
            <a:custGeom>
              <a:avLst/>
              <a:gdLst/>
              <a:ahLst/>
              <a:cxnLst/>
              <a:rect l="l" t="t" r="r" b="b"/>
              <a:pathLst>
                <a:path w="4485" h="15027" extrusionOk="0">
                  <a:moveTo>
                    <a:pt x="1520" y="1"/>
                  </a:moveTo>
                  <a:cubicBezTo>
                    <a:pt x="1353" y="1"/>
                    <a:pt x="1198" y="93"/>
                    <a:pt x="1144" y="311"/>
                  </a:cubicBezTo>
                  <a:cubicBezTo>
                    <a:pt x="1" y="5179"/>
                    <a:pt x="941" y="11135"/>
                    <a:pt x="4260" y="14989"/>
                  </a:cubicBezTo>
                  <a:cubicBezTo>
                    <a:pt x="4281" y="15016"/>
                    <a:pt x="4310" y="15027"/>
                    <a:pt x="4339" y="15027"/>
                  </a:cubicBezTo>
                  <a:cubicBezTo>
                    <a:pt x="4411" y="15027"/>
                    <a:pt x="4484" y="14957"/>
                    <a:pt x="4445" y="14879"/>
                  </a:cubicBezTo>
                  <a:cubicBezTo>
                    <a:pt x="3209" y="12740"/>
                    <a:pt x="2177" y="10600"/>
                    <a:pt x="1734" y="8129"/>
                  </a:cubicBezTo>
                  <a:cubicBezTo>
                    <a:pt x="1310" y="5640"/>
                    <a:pt x="1402" y="3077"/>
                    <a:pt x="2029" y="643"/>
                  </a:cubicBezTo>
                  <a:cubicBezTo>
                    <a:pt x="2122" y="270"/>
                    <a:pt x="1804" y="1"/>
                    <a:pt x="1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6822550" y="671875"/>
              <a:ext cx="448825" cy="200525"/>
            </a:xfrm>
            <a:custGeom>
              <a:avLst/>
              <a:gdLst/>
              <a:ahLst/>
              <a:cxnLst/>
              <a:rect l="l" t="t" r="r" b="b"/>
              <a:pathLst>
                <a:path w="17953" h="8021" extrusionOk="0">
                  <a:moveTo>
                    <a:pt x="16155" y="0"/>
                  </a:moveTo>
                  <a:cubicBezTo>
                    <a:pt x="15179" y="0"/>
                    <a:pt x="14177" y="149"/>
                    <a:pt x="13288" y="297"/>
                  </a:cubicBezTo>
                  <a:cubicBezTo>
                    <a:pt x="11628" y="573"/>
                    <a:pt x="10005" y="1016"/>
                    <a:pt x="8438" y="1606"/>
                  </a:cubicBezTo>
                  <a:cubicBezTo>
                    <a:pt x="5469" y="2731"/>
                    <a:pt x="2039" y="4612"/>
                    <a:pt x="213" y="7323"/>
                  </a:cubicBezTo>
                  <a:cubicBezTo>
                    <a:pt x="0" y="7650"/>
                    <a:pt x="281" y="8021"/>
                    <a:pt x="606" y="8021"/>
                  </a:cubicBezTo>
                  <a:cubicBezTo>
                    <a:pt x="703" y="8021"/>
                    <a:pt x="803" y="7988"/>
                    <a:pt x="896" y="7913"/>
                  </a:cubicBezTo>
                  <a:cubicBezTo>
                    <a:pt x="2113" y="6898"/>
                    <a:pt x="3164" y="5737"/>
                    <a:pt x="4455" y="4796"/>
                  </a:cubicBezTo>
                  <a:cubicBezTo>
                    <a:pt x="5746" y="3837"/>
                    <a:pt x="7129" y="3008"/>
                    <a:pt x="8585" y="2307"/>
                  </a:cubicBezTo>
                  <a:cubicBezTo>
                    <a:pt x="10116" y="1606"/>
                    <a:pt x="11739" y="1108"/>
                    <a:pt x="13398" y="813"/>
                  </a:cubicBezTo>
                  <a:cubicBezTo>
                    <a:pt x="14873" y="537"/>
                    <a:pt x="16422" y="610"/>
                    <a:pt x="17898" y="297"/>
                  </a:cubicBezTo>
                  <a:cubicBezTo>
                    <a:pt x="17935" y="297"/>
                    <a:pt x="17953" y="223"/>
                    <a:pt x="17898" y="205"/>
                  </a:cubicBezTo>
                  <a:cubicBezTo>
                    <a:pt x="17349" y="57"/>
                    <a:pt x="16757" y="0"/>
                    <a:pt x="16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6880425" y="599050"/>
              <a:ext cx="307850" cy="56550"/>
            </a:xfrm>
            <a:custGeom>
              <a:avLst/>
              <a:gdLst/>
              <a:ahLst/>
              <a:cxnLst/>
              <a:rect l="l" t="t" r="r" b="b"/>
              <a:pathLst>
                <a:path w="12314" h="2262" extrusionOk="0">
                  <a:moveTo>
                    <a:pt x="5826" y="1"/>
                  </a:moveTo>
                  <a:cubicBezTo>
                    <a:pt x="3862" y="1"/>
                    <a:pt x="1937" y="459"/>
                    <a:pt x="314" y="1587"/>
                  </a:cubicBezTo>
                  <a:cubicBezTo>
                    <a:pt x="0" y="1791"/>
                    <a:pt x="247" y="2262"/>
                    <a:pt x="555" y="2262"/>
                  </a:cubicBezTo>
                  <a:cubicBezTo>
                    <a:pt x="609" y="2262"/>
                    <a:pt x="665" y="2247"/>
                    <a:pt x="720" y="2214"/>
                  </a:cubicBezTo>
                  <a:cubicBezTo>
                    <a:pt x="2578" y="1148"/>
                    <a:pt x="4422" y="776"/>
                    <a:pt x="6296" y="776"/>
                  </a:cubicBezTo>
                  <a:cubicBezTo>
                    <a:pt x="8215" y="776"/>
                    <a:pt x="10165" y="1167"/>
                    <a:pt x="12190" y="1606"/>
                  </a:cubicBezTo>
                  <a:cubicBezTo>
                    <a:pt x="12196" y="1607"/>
                    <a:pt x="12202" y="1607"/>
                    <a:pt x="12208" y="1607"/>
                  </a:cubicBezTo>
                  <a:cubicBezTo>
                    <a:pt x="12302" y="1607"/>
                    <a:pt x="12313" y="1474"/>
                    <a:pt x="12227" y="1440"/>
                  </a:cubicBezTo>
                  <a:cubicBezTo>
                    <a:pt x="10294" y="581"/>
                    <a:pt x="8035" y="1"/>
                    <a:pt x="58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210500" y="726400"/>
              <a:ext cx="123000" cy="454600"/>
            </a:xfrm>
            <a:custGeom>
              <a:avLst/>
              <a:gdLst/>
              <a:ahLst/>
              <a:cxnLst/>
              <a:rect l="l" t="t" r="r" b="b"/>
              <a:pathLst>
                <a:path w="4920" h="18184" extrusionOk="0">
                  <a:moveTo>
                    <a:pt x="4865" y="0"/>
                  </a:moveTo>
                  <a:cubicBezTo>
                    <a:pt x="4854" y="0"/>
                    <a:pt x="4842" y="5"/>
                    <a:pt x="4832" y="15"/>
                  </a:cubicBezTo>
                  <a:cubicBezTo>
                    <a:pt x="1347" y="5049"/>
                    <a:pt x="1" y="12536"/>
                    <a:pt x="3504" y="17957"/>
                  </a:cubicBezTo>
                  <a:cubicBezTo>
                    <a:pt x="3607" y="18117"/>
                    <a:pt x="3744" y="18183"/>
                    <a:pt x="3882" y="18183"/>
                  </a:cubicBezTo>
                  <a:cubicBezTo>
                    <a:pt x="4239" y="18183"/>
                    <a:pt x="4610" y="17742"/>
                    <a:pt x="4463" y="17330"/>
                  </a:cubicBezTo>
                  <a:cubicBezTo>
                    <a:pt x="3357" y="14491"/>
                    <a:pt x="2490" y="11817"/>
                    <a:pt x="2546" y="8737"/>
                  </a:cubicBezTo>
                  <a:cubicBezTo>
                    <a:pt x="2582" y="5713"/>
                    <a:pt x="3320" y="2652"/>
                    <a:pt x="4906" y="70"/>
                  </a:cubicBezTo>
                  <a:cubicBezTo>
                    <a:pt x="4919" y="31"/>
                    <a:pt x="4894" y="0"/>
                    <a:pt x="4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7077750" y="727600"/>
              <a:ext cx="200425" cy="319100"/>
            </a:xfrm>
            <a:custGeom>
              <a:avLst/>
              <a:gdLst/>
              <a:ahLst/>
              <a:cxnLst/>
              <a:rect l="l" t="t" r="r" b="b"/>
              <a:pathLst>
                <a:path w="8017" h="12764" extrusionOk="0">
                  <a:moveTo>
                    <a:pt x="7951" y="0"/>
                  </a:moveTo>
                  <a:cubicBezTo>
                    <a:pt x="7944" y="0"/>
                    <a:pt x="7937" y="1"/>
                    <a:pt x="7929" y="4"/>
                  </a:cubicBezTo>
                  <a:cubicBezTo>
                    <a:pt x="5809" y="1240"/>
                    <a:pt x="3928" y="3305"/>
                    <a:pt x="2619" y="5370"/>
                  </a:cubicBezTo>
                  <a:cubicBezTo>
                    <a:pt x="1365" y="7325"/>
                    <a:pt x="0" y="9980"/>
                    <a:pt x="92" y="12377"/>
                  </a:cubicBezTo>
                  <a:cubicBezTo>
                    <a:pt x="102" y="12639"/>
                    <a:pt x="310" y="12763"/>
                    <a:pt x="527" y="12763"/>
                  </a:cubicBezTo>
                  <a:cubicBezTo>
                    <a:pt x="723" y="12763"/>
                    <a:pt x="926" y="12662"/>
                    <a:pt x="996" y="12470"/>
                  </a:cubicBezTo>
                  <a:cubicBezTo>
                    <a:pt x="1402" y="11308"/>
                    <a:pt x="1494" y="10072"/>
                    <a:pt x="1863" y="8892"/>
                  </a:cubicBezTo>
                  <a:cubicBezTo>
                    <a:pt x="2213" y="7749"/>
                    <a:pt x="2692" y="6661"/>
                    <a:pt x="3282" y="5610"/>
                  </a:cubicBezTo>
                  <a:cubicBezTo>
                    <a:pt x="4499" y="3397"/>
                    <a:pt x="6104" y="1737"/>
                    <a:pt x="7985" y="78"/>
                  </a:cubicBezTo>
                  <a:cubicBezTo>
                    <a:pt x="8017" y="46"/>
                    <a:pt x="7993" y="0"/>
                    <a:pt x="7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7365125" y="722325"/>
              <a:ext cx="324400" cy="312750"/>
            </a:xfrm>
            <a:custGeom>
              <a:avLst/>
              <a:gdLst/>
              <a:ahLst/>
              <a:cxnLst/>
              <a:rect l="l" t="t" r="r" b="b"/>
              <a:pathLst>
                <a:path w="12976" h="12510" extrusionOk="0">
                  <a:moveTo>
                    <a:pt x="149" y="0"/>
                  </a:moveTo>
                  <a:cubicBezTo>
                    <a:pt x="77" y="0"/>
                    <a:pt x="0" y="60"/>
                    <a:pt x="12" y="141"/>
                  </a:cubicBezTo>
                  <a:cubicBezTo>
                    <a:pt x="491" y="3073"/>
                    <a:pt x="2317" y="5710"/>
                    <a:pt x="4456" y="7683"/>
                  </a:cubicBezTo>
                  <a:cubicBezTo>
                    <a:pt x="5562" y="8661"/>
                    <a:pt x="6761" y="9564"/>
                    <a:pt x="8033" y="10339"/>
                  </a:cubicBezTo>
                  <a:cubicBezTo>
                    <a:pt x="9269" y="11095"/>
                    <a:pt x="10596" y="11998"/>
                    <a:pt x="11979" y="12478"/>
                  </a:cubicBezTo>
                  <a:cubicBezTo>
                    <a:pt x="12046" y="12499"/>
                    <a:pt x="12110" y="12509"/>
                    <a:pt x="12172" y="12509"/>
                  </a:cubicBezTo>
                  <a:cubicBezTo>
                    <a:pt x="12686" y="12509"/>
                    <a:pt x="12976" y="11810"/>
                    <a:pt x="12514" y="11464"/>
                  </a:cubicBezTo>
                  <a:cubicBezTo>
                    <a:pt x="11371" y="10615"/>
                    <a:pt x="9951" y="10044"/>
                    <a:pt x="8734" y="9324"/>
                  </a:cubicBezTo>
                  <a:cubicBezTo>
                    <a:pt x="7591" y="8661"/>
                    <a:pt x="6503" y="7941"/>
                    <a:pt x="5452" y="7149"/>
                  </a:cubicBezTo>
                  <a:cubicBezTo>
                    <a:pt x="2962" y="5249"/>
                    <a:pt x="1395" y="2981"/>
                    <a:pt x="251" y="67"/>
                  </a:cubicBezTo>
                  <a:cubicBezTo>
                    <a:pt x="231" y="20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7408275" y="725350"/>
              <a:ext cx="237825" cy="98125"/>
            </a:xfrm>
            <a:custGeom>
              <a:avLst/>
              <a:gdLst/>
              <a:ahLst/>
              <a:cxnLst/>
              <a:rect l="l" t="t" r="r" b="b"/>
              <a:pathLst>
                <a:path w="9513" h="3925" extrusionOk="0">
                  <a:moveTo>
                    <a:pt x="2100" y="1"/>
                  </a:moveTo>
                  <a:cubicBezTo>
                    <a:pt x="1397" y="1"/>
                    <a:pt x="727" y="65"/>
                    <a:pt x="130" y="186"/>
                  </a:cubicBezTo>
                  <a:cubicBezTo>
                    <a:pt x="1" y="223"/>
                    <a:pt x="1" y="444"/>
                    <a:pt x="148" y="444"/>
                  </a:cubicBezTo>
                  <a:cubicBezTo>
                    <a:pt x="1753" y="444"/>
                    <a:pt x="3191" y="610"/>
                    <a:pt x="4666" y="1311"/>
                  </a:cubicBezTo>
                  <a:cubicBezTo>
                    <a:pt x="5385" y="1643"/>
                    <a:pt x="6086" y="2030"/>
                    <a:pt x="6731" y="2491"/>
                  </a:cubicBezTo>
                  <a:cubicBezTo>
                    <a:pt x="7321" y="2934"/>
                    <a:pt x="7838" y="3487"/>
                    <a:pt x="8465" y="3856"/>
                  </a:cubicBezTo>
                  <a:cubicBezTo>
                    <a:pt x="8548" y="3903"/>
                    <a:pt x="8642" y="3925"/>
                    <a:pt x="8737" y="3925"/>
                  </a:cubicBezTo>
                  <a:cubicBezTo>
                    <a:pt x="9120" y="3925"/>
                    <a:pt x="9513" y="3570"/>
                    <a:pt x="9276" y="3155"/>
                  </a:cubicBezTo>
                  <a:cubicBezTo>
                    <a:pt x="7988" y="945"/>
                    <a:pt x="4806" y="1"/>
                    <a:pt x="2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7290275" y="375500"/>
              <a:ext cx="96725" cy="241750"/>
            </a:xfrm>
            <a:custGeom>
              <a:avLst/>
              <a:gdLst/>
              <a:ahLst/>
              <a:cxnLst/>
              <a:rect l="l" t="t" r="r" b="b"/>
              <a:pathLst>
                <a:path w="3869" h="9670" extrusionOk="0">
                  <a:moveTo>
                    <a:pt x="3253" y="1"/>
                  </a:moveTo>
                  <a:cubicBezTo>
                    <a:pt x="3133" y="1"/>
                    <a:pt x="3010" y="49"/>
                    <a:pt x="2914" y="166"/>
                  </a:cubicBezTo>
                  <a:cubicBezTo>
                    <a:pt x="738" y="2803"/>
                    <a:pt x="0" y="6343"/>
                    <a:pt x="904" y="9644"/>
                  </a:cubicBezTo>
                  <a:cubicBezTo>
                    <a:pt x="912" y="9661"/>
                    <a:pt x="931" y="9670"/>
                    <a:pt x="950" y="9670"/>
                  </a:cubicBezTo>
                  <a:cubicBezTo>
                    <a:pt x="973" y="9670"/>
                    <a:pt x="996" y="9656"/>
                    <a:pt x="996" y="9626"/>
                  </a:cubicBezTo>
                  <a:cubicBezTo>
                    <a:pt x="572" y="6343"/>
                    <a:pt x="1531" y="3208"/>
                    <a:pt x="3614" y="645"/>
                  </a:cubicBezTo>
                  <a:cubicBezTo>
                    <a:pt x="3868" y="338"/>
                    <a:pt x="3570" y="1"/>
                    <a:pt x="32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7410725" y="492475"/>
              <a:ext cx="247050" cy="139450"/>
            </a:xfrm>
            <a:custGeom>
              <a:avLst/>
              <a:gdLst/>
              <a:ahLst/>
              <a:cxnLst/>
              <a:rect l="l" t="t" r="r" b="b"/>
              <a:pathLst>
                <a:path w="9882" h="5578" extrusionOk="0">
                  <a:moveTo>
                    <a:pt x="9464" y="0"/>
                  </a:moveTo>
                  <a:cubicBezTo>
                    <a:pt x="9449" y="0"/>
                    <a:pt x="9434" y="2"/>
                    <a:pt x="9418" y="5"/>
                  </a:cubicBezTo>
                  <a:cubicBezTo>
                    <a:pt x="5822" y="779"/>
                    <a:pt x="2577" y="2937"/>
                    <a:pt x="32" y="5518"/>
                  </a:cubicBezTo>
                  <a:cubicBezTo>
                    <a:pt x="0" y="5534"/>
                    <a:pt x="23" y="5577"/>
                    <a:pt x="53" y="5577"/>
                  </a:cubicBezTo>
                  <a:cubicBezTo>
                    <a:pt x="58" y="5577"/>
                    <a:pt x="64" y="5576"/>
                    <a:pt x="69" y="5573"/>
                  </a:cubicBezTo>
                  <a:cubicBezTo>
                    <a:pt x="2890" y="3121"/>
                    <a:pt x="6080" y="1701"/>
                    <a:pt x="9584" y="558"/>
                  </a:cubicBezTo>
                  <a:cubicBezTo>
                    <a:pt x="9881" y="470"/>
                    <a:pt x="9747" y="0"/>
                    <a:pt x="9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6988675" y="477725"/>
              <a:ext cx="227000" cy="131125"/>
            </a:xfrm>
            <a:custGeom>
              <a:avLst/>
              <a:gdLst/>
              <a:ahLst/>
              <a:cxnLst/>
              <a:rect l="l" t="t" r="r" b="b"/>
              <a:pathLst>
                <a:path w="9080" h="5245" extrusionOk="0">
                  <a:moveTo>
                    <a:pt x="324" y="0"/>
                  </a:moveTo>
                  <a:cubicBezTo>
                    <a:pt x="52" y="0"/>
                    <a:pt x="1" y="435"/>
                    <a:pt x="262" y="539"/>
                  </a:cubicBezTo>
                  <a:cubicBezTo>
                    <a:pt x="1885" y="1111"/>
                    <a:pt x="3452" y="1590"/>
                    <a:pt x="4965" y="2457"/>
                  </a:cubicBezTo>
                  <a:cubicBezTo>
                    <a:pt x="6384" y="3250"/>
                    <a:pt x="7528" y="4356"/>
                    <a:pt x="8874" y="5223"/>
                  </a:cubicBezTo>
                  <a:cubicBezTo>
                    <a:pt x="8893" y="5238"/>
                    <a:pt x="8914" y="5245"/>
                    <a:pt x="8934" y="5245"/>
                  </a:cubicBezTo>
                  <a:cubicBezTo>
                    <a:pt x="9011" y="5245"/>
                    <a:pt x="9080" y="5149"/>
                    <a:pt x="9021" y="5076"/>
                  </a:cubicBezTo>
                  <a:cubicBezTo>
                    <a:pt x="8044" y="3692"/>
                    <a:pt x="6403" y="2660"/>
                    <a:pt x="4946" y="1830"/>
                  </a:cubicBezTo>
                  <a:cubicBezTo>
                    <a:pt x="3545" y="1037"/>
                    <a:pt x="1977" y="300"/>
                    <a:pt x="373" y="4"/>
                  </a:cubicBezTo>
                  <a:cubicBezTo>
                    <a:pt x="356" y="1"/>
                    <a:pt x="340" y="0"/>
                    <a:pt x="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962275" y="735525"/>
              <a:ext cx="243650" cy="201675"/>
            </a:xfrm>
            <a:custGeom>
              <a:avLst/>
              <a:gdLst/>
              <a:ahLst/>
              <a:cxnLst/>
              <a:rect l="l" t="t" r="r" b="b"/>
              <a:pathLst>
                <a:path w="9746" h="8067" extrusionOk="0">
                  <a:moveTo>
                    <a:pt x="9653" y="1"/>
                  </a:moveTo>
                  <a:cubicBezTo>
                    <a:pt x="5689" y="701"/>
                    <a:pt x="1742" y="3633"/>
                    <a:pt x="175" y="7377"/>
                  </a:cubicBezTo>
                  <a:cubicBezTo>
                    <a:pt x="0" y="7784"/>
                    <a:pt x="325" y="8066"/>
                    <a:pt x="663" y="8066"/>
                  </a:cubicBezTo>
                  <a:cubicBezTo>
                    <a:pt x="860" y="8066"/>
                    <a:pt x="1062" y="7970"/>
                    <a:pt x="1171" y="7745"/>
                  </a:cubicBezTo>
                  <a:cubicBezTo>
                    <a:pt x="2996" y="4002"/>
                    <a:pt x="5670" y="1420"/>
                    <a:pt x="9672" y="111"/>
                  </a:cubicBezTo>
                  <a:cubicBezTo>
                    <a:pt x="9745" y="93"/>
                    <a:pt x="9709" y="1"/>
                    <a:pt x="96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7324375" y="866150"/>
              <a:ext cx="106025" cy="230675"/>
            </a:xfrm>
            <a:custGeom>
              <a:avLst/>
              <a:gdLst/>
              <a:ahLst/>
              <a:cxnLst/>
              <a:rect l="l" t="t" r="r" b="b"/>
              <a:pathLst>
                <a:path w="4241" h="9227" extrusionOk="0">
                  <a:moveTo>
                    <a:pt x="329" y="1"/>
                  </a:moveTo>
                  <a:cubicBezTo>
                    <a:pt x="267" y="1"/>
                    <a:pt x="203" y="38"/>
                    <a:pt x="203" y="105"/>
                  </a:cubicBezTo>
                  <a:cubicBezTo>
                    <a:pt x="1" y="3350"/>
                    <a:pt x="978" y="6688"/>
                    <a:pt x="3283" y="9067"/>
                  </a:cubicBezTo>
                  <a:cubicBezTo>
                    <a:pt x="3382" y="9179"/>
                    <a:pt x="3498" y="9226"/>
                    <a:pt x="3611" y="9226"/>
                  </a:cubicBezTo>
                  <a:cubicBezTo>
                    <a:pt x="3941" y="9226"/>
                    <a:pt x="4240" y="8825"/>
                    <a:pt x="3965" y="8495"/>
                  </a:cubicBezTo>
                  <a:cubicBezTo>
                    <a:pt x="1974" y="6042"/>
                    <a:pt x="628" y="3295"/>
                    <a:pt x="443" y="105"/>
                  </a:cubicBezTo>
                  <a:cubicBezTo>
                    <a:pt x="443" y="33"/>
                    <a:pt x="387" y="1"/>
                    <a:pt x="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7685825" y="477750"/>
              <a:ext cx="34400" cy="23025"/>
            </a:xfrm>
            <a:custGeom>
              <a:avLst/>
              <a:gdLst/>
              <a:ahLst/>
              <a:cxnLst/>
              <a:rect l="l" t="t" r="r" b="b"/>
              <a:pathLst>
                <a:path w="1376" h="921" extrusionOk="0">
                  <a:moveTo>
                    <a:pt x="769" y="0"/>
                  </a:moveTo>
                  <a:cubicBezTo>
                    <a:pt x="712" y="0"/>
                    <a:pt x="652" y="13"/>
                    <a:pt x="590" y="40"/>
                  </a:cubicBezTo>
                  <a:lnTo>
                    <a:pt x="479" y="77"/>
                  </a:lnTo>
                  <a:cubicBezTo>
                    <a:pt x="0" y="285"/>
                    <a:pt x="226" y="920"/>
                    <a:pt x="642" y="920"/>
                  </a:cubicBezTo>
                  <a:cubicBezTo>
                    <a:pt x="707" y="920"/>
                    <a:pt x="776" y="905"/>
                    <a:pt x="848" y="870"/>
                  </a:cubicBezTo>
                  <a:lnTo>
                    <a:pt x="940" y="796"/>
                  </a:lnTo>
                  <a:cubicBezTo>
                    <a:pt x="1376" y="603"/>
                    <a:pt x="1162" y="0"/>
                    <a:pt x="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7392200" y="342125"/>
              <a:ext cx="27050" cy="18650"/>
            </a:xfrm>
            <a:custGeom>
              <a:avLst/>
              <a:gdLst/>
              <a:ahLst/>
              <a:cxnLst/>
              <a:rect l="l" t="t" r="r" b="b"/>
              <a:pathLst>
                <a:path w="1082" h="746" extrusionOk="0">
                  <a:moveTo>
                    <a:pt x="558" y="0"/>
                  </a:moveTo>
                  <a:cubicBezTo>
                    <a:pt x="504" y="0"/>
                    <a:pt x="446" y="14"/>
                    <a:pt x="386" y="44"/>
                  </a:cubicBezTo>
                  <a:cubicBezTo>
                    <a:pt x="1" y="220"/>
                    <a:pt x="188" y="746"/>
                    <a:pt x="534" y="746"/>
                  </a:cubicBezTo>
                  <a:cubicBezTo>
                    <a:pt x="586" y="746"/>
                    <a:pt x="642" y="734"/>
                    <a:pt x="699" y="708"/>
                  </a:cubicBezTo>
                  <a:cubicBezTo>
                    <a:pt x="1081" y="533"/>
                    <a:pt x="900" y="0"/>
                    <a:pt x="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6943400" y="461475"/>
              <a:ext cx="27950" cy="20125"/>
            </a:xfrm>
            <a:custGeom>
              <a:avLst/>
              <a:gdLst/>
              <a:ahLst/>
              <a:cxnLst/>
              <a:rect l="l" t="t" r="r" b="b"/>
              <a:pathLst>
                <a:path w="1118" h="805" extrusionOk="0">
                  <a:moveTo>
                    <a:pt x="524" y="1"/>
                  </a:moveTo>
                  <a:cubicBezTo>
                    <a:pt x="469" y="1"/>
                    <a:pt x="413" y="20"/>
                    <a:pt x="358" y="64"/>
                  </a:cubicBezTo>
                  <a:lnTo>
                    <a:pt x="285" y="138"/>
                  </a:lnTo>
                  <a:cubicBezTo>
                    <a:pt x="1" y="369"/>
                    <a:pt x="195" y="804"/>
                    <a:pt x="538" y="804"/>
                  </a:cubicBezTo>
                  <a:cubicBezTo>
                    <a:pt x="552" y="804"/>
                    <a:pt x="566" y="803"/>
                    <a:pt x="580" y="802"/>
                  </a:cubicBezTo>
                  <a:lnTo>
                    <a:pt x="690" y="784"/>
                  </a:lnTo>
                  <a:cubicBezTo>
                    <a:pt x="1117" y="704"/>
                    <a:pt x="852" y="1"/>
                    <a:pt x="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6936300" y="961800"/>
              <a:ext cx="21125" cy="15050"/>
            </a:xfrm>
            <a:custGeom>
              <a:avLst/>
              <a:gdLst/>
              <a:ahLst/>
              <a:cxnLst/>
              <a:rect l="l" t="t" r="r" b="b"/>
              <a:pathLst>
                <a:path w="845" h="602" extrusionOk="0">
                  <a:moveTo>
                    <a:pt x="405" y="1"/>
                  </a:moveTo>
                  <a:cubicBezTo>
                    <a:pt x="369" y="1"/>
                    <a:pt x="331" y="8"/>
                    <a:pt x="292" y="22"/>
                  </a:cubicBezTo>
                  <a:cubicBezTo>
                    <a:pt x="1" y="184"/>
                    <a:pt x="150" y="601"/>
                    <a:pt x="427" y="601"/>
                  </a:cubicBezTo>
                  <a:cubicBezTo>
                    <a:pt x="466" y="601"/>
                    <a:pt x="507" y="593"/>
                    <a:pt x="550" y="575"/>
                  </a:cubicBezTo>
                  <a:cubicBezTo>
                    <a:pt x="845" y="412"/>
                    <a:pt x="689" y="1"/>
                    <a:pt x="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7420500" y="1120600"/>
              <a:ext cx="21225" cy="14975"/>
            </a:xfrm>
            <a:custGeom>
              <a:avLst/>
              <a:gdLst/>
              <a:ahLst/>
              <a:cxnLst/>
              <a:rect l="l" t="t" r="r" b="b"/>
              <a:pathLst>
                <a:path w="849" h="599" extrusionOk="0">
                  <a:moveTo>
                    <a:pt x="436" y="0"/>
                  </a:moveTo>
                  <a:cubicBezTo>
                    <a:pt x="395" y="0"/>
                    <a:pt x="351" y="10"/>
                    <a:pt x="305" y="32"/>
                  </a:cubicBezTo>
                  <a:cubicBezTo>
                    <a:pt x="0" y="176"/>
                    <a:pt x="141" y="598"/>
                    <a:pt x="413" y="598"/>
                  </a:cubicBezTo>
                  <a:cubicBezTo>
                    <a:pt x="454" y="598"/>
                    <a:pt x="498" y="589"/>
                    <a:pt x="544" y="567"/>
                  </a:cubicBezTo>
                  <a:cubicBezTo>
                    <a:pt x="849" y="423"/>
                    <a:pt x="708" y="0"/>
                    <a:pt x="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7363100" y="830700"/>
              <a:ext cx="97450" cy="179650"/>
            </a:xfrm>
            <a:custGeom>
              <a:avLst/>
              <a:gdLst/>
              <a:ahLst/>
              <a:cxnLst/>
              <a:rect l="l" t="t" r="r" b="b"/>
              <a:pathLst>
                <a:path w="3898" h="7186" extrusionOk="0">
                  <a:moveTo>
                    <a:pt x="69" y="1"/>
                  </a:moveTo>
                  <a:cubicBezTo>
                    <a:pt x="35" y="1"/>
                    <a:pt x="1" y="25"/>
                    <a:pt x="1" y="66"/>
                  </a:cubicBezTo>
                  <a:cubicBezTo>
                    <a:pt x="425" y="2684"/>
                    <a:pt x="1586" y="5137"/>
                    <a:pt x="3357" y="7110"/>
                  </a:cubicBezTo>
                  <a:cubicBezTo>
                    <a:pt x="3410" y="7163"/>
                    <a:pt x="3472" y="7186"/>
                    <a:pt x="3532" y="7186"/>
                  </a:cubicBezTo>
                  <a:cubicBezTo>
                    <a:pt x="3723" y="7186"/>
                    <a:pt x="3898" y="6965"/>
                    <a:pt x="3744" y="6797"/>
                  </a:cubicBezTo>
                  <a:cubicBezTo>
                    <a:pt x="2011" y="4860"/>
                    <a:pt x="775" y="2555"/>
                    <a:pt x="130" y="47"/>
                  </a:cubicBezTo>
                  <a:cubicBezTo>
                    <a:pt x="122" y="15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7139050" y="822825"/>
              <a:ext cx="80775" cy="215000"/>
            </a:xfrm>
            <a:custGeom>
              <a:avLst/>
              <a:gdLst/>
              <a:ahLst/>
              <a:cxnLst/>
              <a:rect l="l" t="t" r="r" b="b"/>
              <a:pathLst>
                <a:path w="3231" h="8600" extrusionOk="0">
                  <a:moveTo>
                    <a:pt x="3121" y="0"/>
                  </a:moveTo>
                  <a:cubicBezTo>
                    <a:pt x="3099" y="0"/>
                    <a:pt x="3078" y="9"/>
                    <a:pt x="3062" y="31"/>
                  </a:cubicBezTo>
                  <a:cubicBezTo>
                    <a:pt x="1255" y="2428"/>
                    <a:pt x="1" y="5323"/>
                    <a:pt x="37" y="8366"/>
                  </a:cubicBezTo>
                  <a:cubicBezTo>
                    <a:pt x="47" y="8515"/>
                    <a:pt x="170" y="8600"/>
                    <a:pt x="284" y="8600"/>
                  </a:cubicBezTo>
                  <a:cubicBezTo>
                    <a:pt x="381" y="8600"/>
                    <a:pt x="472" y="8538"/>
                    <a:pt x="480" y="8402"/>
                  </a:cubicBezTo>
                  <a:cubicBezTo>
                    <a:pt x="701" y="5434"/>
                    <a:pt x="1421" y="2594"/>
                    <a:pt x="3191" y="123"/>
                  </a:cubicBezTo>
                  <a:cubicBezTo>
                    <a:pt x="3230" y="57"/>
                    <a:pt x="3176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7134450" y="379100"/>
              <a:ext cx="66775" cy="163875"/>
            </a:xfrm>
            <a:custGeom>
              <a:avLst/>
              <a:gdLst/>
              <a:ahLst/>
              <a:cxnLst/>
              <a:rect l="l" t="t" r="r" b="b"/>
              <a:pathLst>
                <a:path w="2671" h="6555" extrusionOk="0">
                  <a:moveTo>
                    <a:pt x="506" y="0"/>
                  </a:moveTo>
                  <a:cubicBezTo>
                    <a:pt x="432" y="0"/>
                    <a:pt x="359" y="47"/>
                    <a:pt x="351" y="151"/>
                  </a:cubicBezTo>
                  <a:cubicBezTo>
                    <a:pt x="0" y="2585"/>
                    <a:pt x="978" y="4798"/>
                    <a:pt x="2619" y="6550"/>
                  </a:cubicBezTo>
                  <a:cubicBezTo>
                    <a:pt x="2622" y="6553"/>
                    <a:pt x="2626" y="6555"/>
                    <a:pt x="2631" y="6555"/>
                  </a:cubicBezTo>
                  <a:cubicBezTo>
                    <a:pt x="2649" y="6555"/>
                    <a:pt x="2671" y="6528"/>
                    <a:pt x="2656" y="6513"/>
                  </a:cubicBezTo>
                  <a:cubicBezTo>
                    <a:pt x="1070" y="4761"/>
                    <a:pt x="535" y="2474"/>
                    <a:pt x="664" y="169"/>
                  </a:cubicBezTo>
                  <a:cubicBezTo>
                    <a:pt x="674" y="61"/>
                    <a:pt x="590" y="0"/>
                    <a:pt x="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7337000" y="384525"/>
              <a:ext cx="142550" cy="187425"/>
            </a:xfrm>
            <a:custGeom>
              <a:avLst/>
              <a:gdLst/>
              <a:ahLst/>
              <a:cxnLst/>
              <a:rect l="l" t="t" r="r" b="b"/>
              <a:pathLst>
                <a:path w="5702" h="7497" extrusionOk="0">
                  <a:moveTo>
                    <a:pt x="5473" y="0"/>
                  </a:moveTo>
                  <a:cubicBezTo>
                    <a:pt x="5437" y="0"/>
                    <a:pt x="5398" y="13"/>
                    <a:pt x="5360" y="44"/>
                  </a:cubicBezTo>
                  <a:cubicBezTo>
                    <a:pt x="3110" y="1962"/>
                    <a:pt x="750" y="4452"/>
                    <a:pt x="12" y="7402"/>
                  </a:cubicBezTo>
                  <a:cubicBezTo>
                    <a:pt x="0" y="7460"/>
                    <a:pt x="48" y="7497"/>
                    <a:pt x="93" y="7497"/>
                  </a:cubicBezTo>
                  <a:cubicBezTo>
                    <a:pt x="120" y="7497"/>
                    <a:pt x="146" y="7484"/>
                    <a:pt x="159" y="7457"/>
                  </a:cubicBezTo>
                  <a:cubicBezTo>
                    <a:pt x="1303" y="4470"/>
                    <a:pt x="3460" y="2552"/>
                    <a:pt x="5599" y="303"/>
                  </a:cubicBezTo>
                  <a:cubicBezTo>
                    <a:pt x="5701" y="186"/>
                    <a:pt x="5608" y="0"/>
                    <a:pt x="5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7526550" y="587125"/>
              <a:ext cx="136400" cy="24500"/>
            </a:xfrm>
            <a:custGeom>
              <a:avLst/>
              <a:gdLst/>
              <a:ahLst/>
              <a:cxnLst/>
              <a:rect l="l" t="t" r="r" b="b"/>
              <a:pathLst>
                <a:path w="5456" h="980" extrusionOk="0">
                  <a:moveTo>
                    <a:pt x="4078" y="0"/>
                  </a:moveTo>
                  <a:cubicBezTo>
                    <a:pt x="2738" y="0"/>
                    <a:pt x="1413" y="233"/>
                    <a:pt x="156" y="681"/>
                  </a:cubicBezTo>
                  <a:cubicBezTo>
                    <a:pt x="1" y="733"/>
                    <a:pt x="56" y="979"/>
                    <a:pt x="200" y="979"/>
                  </a:cubicBezTo>
                  <a:cubicBezTo>
                    <a:pt x="210" y="979"/>
                    <a:pt x="220" y="978"/>
                    <a:pt x="230" y="976"/>
                  </a:cubicBezTo>
                  <a:cubicBezTo>
                    <a:pt x="1459" y="605"/>
                    <a:pt x="2743" y="410"/>
                    <a:pt x="4032" y="410"/>
                  </a:cubicBezTo>
                  <a:cubicBezTo>
                    <a:pt x="4406" y="410"/>
                    <a:pt x="4780" y="427"/>
                    <a:pt x="5154" y="460"/>
                  </a:cubicBezTo>
                  <a:cubicBezTo>
                    <a:pt x="5165" y="461"/>
                    <a:pt x="5176" y="462"/>
                    <a:pt x="5187" y="462"/>
                  </a:cubicBezTo>
                  <a:cubicBezTo>
                    <a:pt x="5433" y="462"/>
                    <a:pt x="5456" y="72"/>
                    <a:pt x="5191" y="54"/>
                  </a:cubicBezTo>
                  <a:cubicBezTo>
                    <a:pt x="4819" y="18"/>
                    <a:pt x="4448" y="0"/>
                    <a:pt x="4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7469250" y="806275"/>
              <a:ext cx="69175" cy="60850"/>
            </a:xfrm>
            <a:custGeom>
              <a:avLst/>
              <a:gdLst/>
              <a:ahLst/>
              <a:cxnLst/>
              <a:rect l="l" t="t" r="r" b="b"/>
              <a:pathLst>
                <a:path w="2767" h="2434" extrusionOk="0">
                  <a:moveTo>
                    <a:pt x="179" y="0"/>
                  </a:moveTo>
                  <a:cubicBezTo>
                    <a:pt x="86" y="0"/>
                    <a:pt x="1" y="117"/>
                    <a:pt x="70" y="213"/>
                  </a:cubicBezTo>
                  <a:cubicBezTo>
                    <a:pt x="697" y="1098"/>
                    <a:pt x="1489" y="1836"/>
                    <a:pt x="2393" y="2408"/>
                  </a:cubicBezTo>
                  <a:cubicBezTo>
                    <a:pt x="2426" y="2425"/>
                    <a:pt x="2458" y="2433"/>
                    <a:pt x="2489" y="2433"/>
                  </a:cubicBezTo>
                  <a:cubicBezTo>
                    <a:pt x="2651" y="2433"/>
                    <a:pt x="2766" y="2221"/>
                    <a:pt x="2596" y="2112"/>
                  </a:cubicBezTo>
                  <a:cubicBezTo>
                    <a:pt x="1729" y="1541"/>
                    <a:pt x="936" y="840"/>
                    <a:pt x="272" y="47"/>
                  </a:cubicBezTo>
                  <a:cubicBezTo>
                    <a:pt x="244" y="14"/>
                    <a:pt x="211" y="0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340;p3"/>
          <p:cNvGrpSpPr/>
          <p:nvPr/>
        </p:nvGrpSpPr>
        <p:grpSpPr>
          <a:xfrm>
            <a:off x="383275" y="2927142"/>
            <a:ext cx="1701424" cy="2206422"/>
            <a:chOff x="0" y="2940519"/>
            <a:chExt cx="1701424" cy="2206422"/>
          </a:xfrm>
        </p:grpSpPr>
        <p:sp>
          <p:nvSpPr>
            <p:cNvPr id="341" name="Google Shape;341;p3"/>
            <p:cNvSpPr/>
            <p:nvPr/>
          </p:nvSpPr>
          <p:spPr>
            <a:xfrm>
              <a:off x="102844" y="3941703"/>
              <a:ext cx="1254777" cy="1201788"/>
            </a:xfrm>
            <a:custGeom>
              <a:avLst/>
              <a:gdLst/>
              <a:ahLst/>
              <a:cxnLst/>
              <a:rect l="l" t="t" r="r" b="b"/>
              <a:pathLst>
                <a:path w="11603" h="11113" extrusionOk="0">
                  <a:moveTo>
                    <a:pt x="8603" y="0"/>
                  </a:moveTo>
                  <a:lnTo>
                    <a:pt x="2515" y="1437"/>
                  </a:lnTo>
                  <a:cubicBezTo>
                    <a:pt x="971" y="2568"/>
                    <a:pt x="163" y="4463"/>
                    <a:pt x="243" y="6348"/>
                  </a:cubicBezTo>
                  <a:cubicBezTo>
                    <a:pt x="252" y="6411"/>
                    <a:pt x="243" y="6474"/>
                    <a:pt x="225" y="6528"/>
                  </a:cubicBezTo>
                  <a:cubicBezTo>
                    <a:pt x="181" y="6672"/>
                    <a:pt x="1" y="6788"/>
                    <a:pt x="46" y="6941"/>
                  </a:cubicBezTo>
                  <a:cubicBezTo>
                    <a:pt x="138" y="6976"/>
                    <a:pt x="237" y="6992"/>
                    <a:pt x="335" y="6992"/>
                  </a:cubicBezTo>
                  <a:cubicBezTo>
                    <a:pt x="389" y="6992"/>
                    <a:pt x="443" y="6987"/>
                    <a:pt x="495" y="6977"/>
                  </a:cubicBezTo>
                  <a:lnTo>
                    <a:pt x="495" y="6977"/>
                  </a:lnTo>
                  <a:cubicBezTo>
                    <a:pt x="432" y="7094"/>
                    <a:pt x="477" y="7246"/>
                    <a:pt x="594" y="7300"/>
                  </a:cubicBezTo>
                  <a:cubicBezTo>
                    <a:pt x="616" y="7308"/>
                    <a:pt x="638" y="7311"/>
                    <a:pt x="660" y="7311"/>
                  </a:cubicBezTo>
                  <a:cubicBezTo>
                    <a:pt x="769" y="7311"/>
                    <a:pt x="863" y="7224"/>
                    <a:pt x="863" y="7112"/>
                  </a:cubicBezTo>
                  <a:cubicBezTo>
                    <a:pt x="881" y="7193"/>
                    <a:pt x="917" y="7282"/>
                    <a:pt x="962" y="7354"/>
                  </a:cubicBezTo>
                  <a:cubicBezTo>
                    <a:pt x="1007" y="7435"/>
                    <a:pt x="1096" y="7480"/>
                    <a:pt x="1186" y="7480"/>
                  </a:cubicBezTo>
                  <a:cubicBezTo>
                    <a:pt x="1231" y="7399"/>
                    <a:pt x="1267" y="7309"/>
                    <a:pt x="1294" y="7219"/>
                  </a:cubicBezTo>
                  <a:cubicBezTo>
                    <a:pt x="1339" y="7327"/>
                    <a:pt x="1438" y="7399"/>
                    <a:pt x="1545" y="7408"/>
                  </a:cubicBezTo>
                  <a:cubicBezTo>
                    <a:pt x="1698" y="6833"/>
                    <a:pt x="1680" y="6214"/>
                    <a:pt x="1788" y="5621"/>
                  </a:cubicBezTo>
                  <a:cubicBezTo>
                    <a:pt x="1914" y="4966"/>
                    <a:pt x="2084" y="4319"/>
                    <a:pt x="2318" y="3700"/>
                  </a:cubicBezTo>
                  <a:cubicBezTo>
                    <a:pt x="2371" y="5953"/>
                    <a:pt x="2542" y="8207"/>
                    <a:pt x="2829" y="10452"/>
                  </a:cubicBezTo>
                  <a:cubicBezTo>
                    <a:pt x="2524" y="10605"/>
                    <a:pt x="2255" y="10829"/>
                    <a:pt x="2048" y="11108"/>
                  </a:cubicBezTo>
                  <a:cubicBezTo>
                    <a:pt x="2170" y="11111"/>
                    <a:pt x="2292" y="11113"/>
                    <a:pt x="2414" y="11113"/>
                  </a:cubicBezTo>
                  <a:cubicBezTo>
                    <a:pt x="3261" y="11113"/>
                    <a:pt x="4107" y="11031"/>
                    <a:pt x="4940" y="10874"/>
                  </a:cubicBezTo>
                  <a:cubicBezTo>
                    <a:pt x="5020" y="10856"/>
                    <a:pt x="4904" y="7794"/>
                    <a:pt x="4904" y="7552"/>
                  </a:cubicBezTo>
                  <a:cubicBezTo>
                    <a:pt x="4904" y="7372"/>
                    <a:pt x="5748" y="7264"/>
                    <a:pt x="5864" y="7237"/>
                  </a:cubicBezTo>
                  <a:cubicBezTo>
                    <a:pt x="6356" y="7137"/>
                    <a:pt x="6856" y="7084"/>
                    <a:pt x="7363" y="7084"/>
                  </a:cubicBezTo>
                  <a:cubicBezTo>
                    <a:pt x="7402" y="7084"/>
                    <a:pt x="7441" y="7084"/>
                    <a:pt x="7481" y="7085"/>
                  </a:cubicBezTo>
                  <a:cubicBezTo>
                    <a:pt x="7494" y="7083"/>
                    <a:pt x="7507" y="7081"/>
                    <a:pt x="7520" y="7081"/>
                  </a:cubicBezTo>
                  <a:cubicBezTo>
                    <a:pt x="7557" y="7081"/>
                    <a:pt x="7591" y="7092"/>
                    <a:pt x="7624" y="7112"/>
                  </a:cubicBezTo>
                  <a:cubicBezTo>
                    <a:pt x="7660" y="7139"/>
                    <a:pt x="7696" y="7175"/>
                    <a:pt x="7714" y="7210"/>
                  </a:cubicBezTo>
                  <a:cubicBezTo>
                    <a:pt x="8298" y="8180"/>
                    <a:pt x="8522" y="9321"/>
                    <a:pt x="8828" y="10389"/>
                  </a:cubicBezTo>
                  <a:cubicBezTo>
                    <a:pt x="8833" y="10409"/>
                    <a:pt x="8923" y="10416"/>
                    <a:pt x="9046" y="10416"/>
                  </a:cubicBezTo>
                  <a:cubicBezTo>
                    <a:pt x="9309" y="10416"/>
                    <a:pt x="9724" y="10383"/>
                    <a:pt x="9797" y="10371"/>
                  </a:cubicBezTo>
                  <a:cubicBezTo>
                    <a:pt x="10166" y="10308"/>
                    <a:pt x="10543" y="10219"/>
                    <a:pt x="10902" y="10102"/>
                  </a:cubicBezTo>
                  <a:cubicBezTo>
                    <a:pt x="11162" y="10030"/>
                    <a:pt x="11432" y="9931"/>
                    <a:pt x="11602" y="9725"/>
                  </a:cubicBezTo>
                  <a:cubicBezTo>
                    <a:pt x="11377" y="9680"/>
                    <a:pt x="11151" y="9660"/>
                    <a:pt x="10925" y="9660"/>
                  </a:cubicBezTo>
                  <a:cubicBezTo>
                    <a:pt x="10881" y="9660"/>
                    <a:pt x="10838" y="9660"/>
                    <a:pt x="10794" y="9662"/>
                  </a:cubicBezTo>
                  <a:cubicBezTo>
                    <a:pt x="10453" y="8584"/>
                    <a:pt x="10192" y="7480"/>
                    <a:pt x="9995" y="6366"/>
                  </a:cubicBezTo>
                  <a:cubicBezTo>
                    <a:pt x="9609" y="4220"/>
                    <a:pt x="9321" y="2083"/>
                    <a:pt x="8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978799" y="3864922"/>
              <a:ext cx="491400" cy="384663"/>
            </a:xfrm>
            <a:custGeom>
              <a:avLst/>
              <a:gdLst/>
              <a:ahLst/>
              <a:cxnLst/>
              <a:rect l="l" t="t" r="r" b="b"/>
              <a:pathLst>
                <a:path w="4544" h="3557" extrusionOk="0">
                  <a:moveTo>
                    <a:pt x="3745" y="1"/>
                  </a:moveTo>
                  <a:cubicBezTo>
                    <a:pt x="3700" y="1"/>
                    <a:pt x="3646" y="19"/>
                    <a:pt x="3619" y="55"/>
                  </a:cubicBezTo>
                  <a:cubicBezTo>
                    <a:pt x="3448" y="207"/>
                    <a:pt x="3305" y="369"/>
                    <a:pt x="3134" y="513"/>
                  </a:cubicBezTo>
                  <a:cubicBezTo>
                    <a:pt x="3017" y="611"/>
                    <a:pt x="2901" y="710"/>
                    <a:pt x="2784" y="791"/>
                  </a:cubicBezTo>
                  <a:cubicBezTo>
                    <a:pt x="2425" y="1069"/>
                    <a:pt x="2012" y="1276"/>
                    <a:pt x="1581" y="1419"/>
                  </a:cubicBezTo>
                  <a:cubicBezTo>
                    <a:pt x="1069" y="1572"/>
                    <a:pt x="539" y="1689"/>
                    <a:pt x="0" y="1761"/>
                  </a:cubicBezTo>
                  <a:lnTo>
                    <a:pt x="422" y="3557"/>
                  </a:lnTo>
                  <a:cubicBezTo>
                    <a:pt x="1967" y="3458"/>
                    <a:pt x="3403" y="2757"/>
                    <a:pt x="4418" y="1599"/>
                  </a:cubicBezTo>
                  <a:cubicBezTo>
                    <a:pt x="4463" y="1545"/>
                    <a:pt x="4544" y="1446"/>
                    <a:pt x="4544" y="1375"/>
                  </a:cubicBezTo>
                  <a:cubicBezTo>
                    <a:pt x="4544" y="1339"/>
                    <a:pt x="4458" y="1258"/>
                    <a:pt x="4410" y="1258"/>
                  </a:cubicBezTo>
                  <a:cubicBezTo>
                    <a:pt x="4400" y="1258"/>
                    <a:pt x="4391" y="1261"/>
                    <a:pt x="4385" y="1270"/>
                  </a:cubicBezTo>
                  <a:lnTo>
                    <a:pt x="4385" y="1270"/>
                  </a:lnTo>
                  <a:cubicBezTo>
                    <a:pt x="4428" y="1190"/>
                    <a:pt x="4445" y="1094"/>
                    <a:pt x="4436" y="1006"/>
                  </a:cubicBezTo>
                  <a:cubicBezTo>
                    <a:pt x="4436" y="979"/>
                    <a:pt x="4427" y="962"/>
                    <a:pt x="4418" y="944"/>
                  </a:cubicBezTo>
                  <a:cubicBezTo>
                    <a:pt x="4400" y="908"/>
                    <a:pt x="4364" y="881"/>
                    <a:pt x="4319" y="881"/>
                  </a:cubicBezTo>
                  <a:cubicBezTo>
                    <a:pt x="4301" y="876"/>
                    <a:pt x="4281" y="874"/>
                    <a:pt x="4260" y="874"/>
                  </a:cubicBezTo>
                  <a:cubicBezTo>
                    <a:pt x="4238" y="874"/>
                    <a:pt x="4216" y="876"/>
                    <a:pt x="4194" y="881"/>
                  </a:cubicBezTo>
                  <a:cubicBezTo>
                    <a:pt x="4247" y="818"/>
                    <a:pt x="4301" y="710"/>
                    <a:pt x="4238" y="638"/>
                  </a:cubicBezTo>
                  <a:lnTo>
                    <a:pt x="4238" y="638"/>
                  </a:lnTo>
                  <a:cubicBezTo>
                    <a:pt x="4208" y="654"/>
                    <a:pt x="4178" y="661"/>
                    <a:pt x="4150" y="661"/>
                  </a:cubicBezTo>
                  <a:cubicBezTo>
                    <a:pt x="3989" y="661"/>
                    <a:pt x="3891" y="431"/>
                    <a:pt x="4059" y="324"/>
                  </a:cubicBezTo>
                  <a:cubicBezTo>
                    <a:pt x="4035" y="300"/>
                    <a:pt x="3935" y="268"/>
                    <a:pt x="3861" y="268"/>
                  </a:cubicBezTo>
                  <a:cubicBezTo>
                    <a:pt x="3823" y="268"/>
                    <a:pt x="3793" y="276"/>
                    <a:pt x="3781" y="297"/>
                  </a:cubicBezTo>
                  <a:cubicBezTo>
                    <a:pt x="3799" y="252"/>
                    <a:pt x="3816" y="207"/>
                    <a:pt x="3816" y="153"/>
                  </a:cubicBezTo>
                  <a:cubicBezTo>
                    <a:pt x="3825" y="117"/>
                    <a:pt x="3816" y="91"/>
                    <a:pt x="3807" y="64"/>
                  </a:cubicBezTo>
                  <a:cubicBezTo>
                    <a:pt x="3799" y="37"/>
                    <a:pt x="3772" y="10"/>
                    <a:pt x="3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26275" y="4478175"/>
              <a:ext cx="1031350" cy="664677"/>
            </a:xfrm>
            <a:custGeom>
              <a:avLst/>
              <a:gdLst/>
              <a:ahLst/>
              <a:cxnLst/>
              <a:rect l="l" t="t" r="r" b="b"/>
              <a:pathLst>
                <a:path w="9546" h="6152" extrusionOk="0">
                  <a:moveTo>
                    <a:pt x="1178" y="1"/>
                  </a:moveTo>
                  <a:cubicBezTo>
                    <a:pt x="742" y="1"/>
                    <a:pt x="494" y="228"/>
                    <a:pt x="332" y="621"/>
                  </a:cubicBezTo>
                  <a:cubicBezTo>
                    <a:pt x="422" y="2247"/>
                    <a:pt x="557" y="3881"/>
                    <a:pt x="781" y="5497"/>
                  </a:cubicBezTo>
                  <a:cubicBezTo>
                    <a:pt x="467" y="5650"/>
                    <a:pt x="198" y="5874"/>
                    <a:pt x="0" y="6144"/>
                  </a:cubicBezTo>
                  <a:cubicBezTo>
                    <a:pt x="150" y="6149"/>
                    <a:pt x="300" y="6152"/>
                    <a:pt x="450" y="6152"/>
                  </a:cubicBezTo>
                  <a:cubicBezTo>
                    <a:pt x="1270" y="6152"/>
                    <a:pt x="2087" y="6069"/>
                    <a:pt x="2892" y="5910"/>
                  </a:cubicBezTo>
                  <a:cubicBezTo>
                    <a:pt x="2963" y="5901"/>
                    <a:pt x="2847" y="2839"/>
                    <a:pt x="2847" y="2597"/>
                  </a:cubicBezTo>
                  <a:cubicBezTo>
                    <a:pt x="2847" y="2417"/>
                    <a:pt x="3691" y="2300"/>
                    <a:pt x="3807" y="2282"/>
                  </a:cubicBezTo>
                  <a:cubicBezTo>
                    <a:pt x="4299" y="2174"/>
                    <a:pt x="4799" y="2120"/>
                    <a:pt x="5306" y="2120"/>
                  </a:cubicBezTo>
                  <a:cubicBezTo>
                    <a:pt x="5345" y="2120"/>
                    <a:pt x="5385" y="2120"/>
                    <a:pt x="5424" y="2121"/>
                  </a:cubicBezTo>
                  <a:cubicBezTo>
                    <a:pt x="5478" y="2121"/>
                    <a:pt x="5522" y="2130"/>
                    <a:pt x="5567" y="2157"/>
                  </a:cubicBezTo>
                  <a:cubicBezTo>
                    <a:pt x="5603" y="2175"/>
                    <a:pt x="5630" y="2211"/>
                    <a:pt x="5657" y="2255"/>
                  </a:cubicBezTo>
                  <a:cubicBezTo>
                    <a:pt x="6241" y="3216"/>
                    <a:pt x="6456" y="4357"/>
                    <a:pt x="6771" y="5434"/>
                  </a:cubicBezTo>
                  <a:cubicBezTo>
                    <a:pt x="6776" y="5450"/>
                    <a:pt x="6852" y="5456"/>
                    <a:pt x="6961" y="5456"/>
                  </a:cubicBezTo>
                  <a:cubicBezTo>
                    <a:pt x="7221" y="5456"/>
                    <a:pt x="7664" y="5423"/>
                    <a:pt x="7740" y="5416"/>
                  </a:cubicBezTo>
                  <a:cubicBezTo>
                    <a:pt x="8108" y="5353"/>
                    <a:pt x="8486" y="5264"/>
                    <a:pt x="8845" y="5147"/>
                  </a:cubicBezTo>
                  <a:cubicBezTo>
                    <a:pt x="9105" y="5066"/>
                    <a:pt x="9375" y="4967"/>
                    <a:pt x="9545" y="4761"/>
                  </a:cubicBezTo>
                  <a:cubicBezTo>
                    <a:pt x="9343" y="4720"/>
                    <a:pt x="9141" y="4700"/>
                    <a:pt x="8939" y="4700"/>
                  </a:cubicBezTo>
                  <a:cubicBezTo>
                    <a:pt x="8872" y="4700"/>
                    <a:pt x="8804" y="4702"/>
                    <a:pt x="8737" y="4707"/>
                  </a:cubicBezTo>
                  <a:cubicBezTo>
                    <a:pt x="8396" y="3629"/>
                    <a:pt x="8126" y="2525"/>
                    <a:pt x="7938" y="1411"/>
                  </a:cubicBezTo>
                  <a:cubicBezTo>
                    <a:pt x="7857" y="962"/>
                    <a:pt x="7776" y="514"/>
                    <a:pt x="7704" y="65"/>
                  </a:cubicBezTo>
                  <a:cubicBezTo>
                    <a:pt x="6636" y="65"/>
                    <a:pt x="5576" y="74"/>
                    <a:pt x="4517" y="91"/>
                  </a:cubicBezTo>
                  <a:cubicBezTo>
                    <a:pt x="4010" y="104"/>
                    <a:pt x="3520" y="123"/>
                    <a:pt x="3033" y="123"/>
                  </a:cubicBezTo>
                  <a:cubicBezTo>
                    <a:pt x="2493" y="123"/>
                    <a:pt x="1958" y="100"/>
                    <a:pt x="1410" y="20"/>
                  </a:cubicBezTo>
                  <a:cubicBezTo>
                    <a:pt x="1327" y="7"/>
                    <a:pt x="1250" y="1"/>
                    <a:pt x="1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172812" y="3986366"/>
              <a:ext cx="994478" cy="644205"/>
            </a:xfrm>
            <a:custGeom>
              <a:avLst/>
              <a:gdLst/>
              <a:ahLst/>
              <a:cxnLst/>
              <a:rect l="l" t="t" r="r" b="b"/>
              <a:pathLst>
                <a:path w="9196" h="5957" extrusionOk="0">
                  <a:moveTo>
                    <a:pt x="8100" y="0"/>
                  </a:moveTo>
                  <a:lnTo>
                    <a:pt x="2874" y="790"/>
                  </a:lnTo>
                  <a:lnTo>
                    <a:pt x="1859" y="1024"/>
                  </a:lnTo>
                  <a:cubicBezTo>
                    <a:pt x="1024" y="1652"/>
                    <a:pt x="378" y="2505"/>
                    <a:pt x="0" y="3484"/>
                  </a:cubicBezTo>
                  <a:lnTo>
                    <a:pt x="1329" y="4400"/>
                  </a:lnTo>
                  <a:cubicBezTo>
                    <a:pt x="1428" y="4023"/>
                    <a:pt x="1545" y="3655"/>
                    <a:pt x="1671" y="3287"/>
                  </a:cubicBezTo>
                  <a:cubicBezTo>
                    <a:pt x="1698" y="4176"/>
                    <a:pt x="1733" y="5064"/>
                    <a:pt x="1787" y="5953"/>
                  </a:cubicBezTo>
                  <a:cubicBezTo>
                    <a:pt x="1908" y="5956"/>
                    <a:pt x="2028" y="5957"/>
                    <a:pt x="2148" y="5957"/>
                  </a:cubicBezTo>
                  <a:cubicBezTo>
                    <a:pt x="4522" y="5957"/>
                    <a:pt x="6871" y="5545"/>
                    <a:pt x="9195" y="5100"/>
                  </a:cubicBezTo>
                  <a:cubicBezTo>
                    <a:pt x="8908" y="3385"/>
                    <a:pt x="8639" y="1679"/>
                    <a:pt x="8100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038061" y="3978579"/>
              <a:ext cx="266139" cy="268085"/>
            </a:xfrm>
            <a:custGeom>
              <a:avLst/>
              <a:gdLst/>
              <a:ahLst/>
              <a:cxnLst/>
              <a:rect l="l" t="t" r="r" b="b"/>
              <a:pathLst>
                <a:path w="2461" h="2479" extrusionOk="0">
                  <a:moveTo>
                    <a:pt x="1832" y="0"/>
                  </a:moveTo>
                  <a:cubicBezTo>
                    <a:pt x="1580" y="144"/>
                    <a:pt x="1311" y="270"/>
                    <a:pt x="1033" y="360"/>
                  </a:cubicBezTo>
                  <a:cubicBezTo>
                    <a:pt x="700" y="467"/>
                    <a:pt x="350" y="557"/>
                    <a:pt x="0" y="611"/>
                  </a:cubicBezTo>
                  <a:lnTo>
                    <a:pt x="162" y="2479"/>
                  </a:lnTo>
                  <a:cubicBezTo>
                    <a:pt x="970" y="2380"/>
                    <a:pt x="1760" y="2119"/>
                    <a:pt x="2460" y="1697"/>
                  </a:cubicBezTo>
                  <a:cubicBezTo>
                    <a:pt x="2380" y="1096"/>
                    <a:pt x="2164" y="512"/>
                    <a:pt x="1832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994700" y="4793407"/>
              <a:ext cx="368324" cy="274600"/>
            </a:xfrm>
            <a:custGeom>
              <a:avLst/>
              <a:gdLst/>
              <a:ahLst/>
              <a:cxnLst/>
              <a:rect l="l" t="t" r="r" b="b"/>
              <a:pathLst>
                <a:path w="3324" h="2478" extrusionOk="0">
                  <a:moveTo>
                    <a:pt x="2039" y="1"/>
                  </a:moveTo>
                  <a:lnTo>
                    <a:pt x="1922" y="19"/>
                  </a:lnTo>
                  <a:cubicBezTo>
                    <a:pt x="1276" y="162"/>
                    <a:pt x="629" y="333"/>
                    <a:pt x="1" y="540"/>
                  </a:cubicBezTo>
                  <a:cubicBezTo>
                    <a:pt x="216" y="1168"/>
                    <a:pt x="369" y="1824"/>
                    <a:pt x="549" y="2452"/>
                  </a:cubicBezTo>
                  <a:cubicBezTo>
                    <a:pt x="554" y="2471"/>
                    <a:pt x="633" y="2478"/>
                    <a:pt x="744" y="2478"/>
                  </a:cubicBezTo>
                  <a:cubicBezTo>
                    <a:pt x="1005" y="2478"/>
                    <a:pt x="1443" y="2441"/>
                    <a:pt x="1518" y="2434"/>
                  </a:cubicBezTo>
                  <a:cubicBezTo>
                    <a:pt x="1886" y="2371"/>
                    <a:pt x="2264" y="2282"/>
                    <a:pt x="2623" y="2165"/>
                  </a:cubicBezTo>
                  <a:cubicBezTo>
                    <a:pt x="2883" y="2093"/>
                    <a:pt x="3153" y="1994"/>
                    <a:pt x="3323" y="1788"/>
                  </a:cubicBezTo>
                  <a:cubicBezTo>
                    <a:pt x="3098" y="1743"/>
                    <a:pt x="2872" y="1723"/>
                    <a:pt x="2646" y="1723"/>
                  </a:cubicBezTo>
                  <a:cubicBezTo>
                    <a:pt x="2602" y="1723"/>
                    <a:pt x="2559" y="1723"/>
                    <a:pt x="2515" y="1725"/>
                  </a:cubicBezTo>
                  <a:cubicBezTo>
                    <a:pt x="2326" y="1159"/>
                    <a:pt x="2174" y="584"/>
                    <a:pt x="20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78716" y="4832040"/>
              <a:ext cx="269059" cy="35146"/>
            </a:xfrm>
            <a:custGeom>
              <a:avLst/>
              <a:gdLst/>
              <a:ahLst/>
              <a:cxnLst/>
              <a:rect l="l" t="t" r="r" b="b"/>
              <a:pathLst>
                <a:path w="2488" h="325" extrusionOk="0">
                  <a:moveTo>
                    <a:pt x="2440" y="1"/>
                  </a:moveTo>
                  <a:cubicBezTo>
                    <a:pt x="2438" y="1"/>
                    <a:pt x="2436" y="1"/>
                    <a:pt x="2433" y="1"/>
                  </a:cubicBezTo>
                  <a:cubicBezTo>
                    <a:pt x="1634" y="46"/>
                    <a:pt x="844" y="118"/>
                    <a:pt x="63" y="226"/>
                  </a:cubicBezTo>
                  <a:cubicBezTo>
                    <a:pt x="0" y="235"/>
                    <a:pt x="0" y="324"/>
                    <a:pt x="63" y="324"/>
                  </a:cubicBezTo>
                  <a:lnTo>
                    <a:pt x="63" y="315"/>
                  </a:lnTo>
                  <a:cubicBezTo>
                    <a:pt x="844" y="217"/>
                    <a:pt x="1634" y="145"/>
                    <a:pt x="2433" y="100"/>
                  </a:cubicBezTo>
                  <a:cubicBezTo>
                    <a:pt x="2485" y="100"/>
                    <a:pt x="2487" y="1"/>
                    <a:pt x="2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970688" y="4749311"/>
              <a:ext cx="236832" cy="60776"/>
            </a:xfrm>
            <a:custGeom>
              <a:avLst/>
              <a:gdLst/>
              <a:ahLst/>
              <a:cxnLst/>
              <a:rect l="l" t="t" r="r" b="b"/>
              <a:pathLst>
                <a:path w="2190" h="562" extrusionOk="0">
                  <a:moveTo>
                    <a:pt x="2119" y="1"/>
                  </a:moveTo>
                  <a:cubicBezTo>
                    <a:pt x="2115" y="1"/>
                    <a:pt x="2110" y="1"/>
                    <a:pt x="2105" y="3"/>
                  </a:cubicBezTo>
                  <a:lnTo>
                    <a:pt x="57" y="470"/>
                  </a:lnTo>
                  <a:cubicBezTo>
                    <a:pt x="0" y="486"/>
                    <a:pt x="17" y="562"/>
                    <a:pt x="68" y="562"/>
                  </a:cubicBezTo>
                  <a:cubicBezTo>
                    <a:pt x="73" y="562"/>
                    <a:pt x="79" y="561"/>
                    <a:pt x="84" y="560"/>
                  </a:cubicBezTo>
                  <a:lnTo>
                    <a:pt x="2132" y="93"/>
                  </a:lnTo>
                  <a:cubicBezTo>
                    <a:pt x="2189" y="84"/>
                    <a:pt x="2171" y="1"/>
                    <a:pt x="2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0" y="3507510"/>
              <a:ext cx="330267" cy="532926"/>
            </a:xfrm>
            <a:custGeom>
              <a:avLst/>
              <a:gdLst/>
              <a:ahLst/>
              <a:cxnLst/>
              <a:rect l="l" t="t" r="r" b="b"/>
              <a:pathLst>
                <a:path w="3054" h="4928" extrusionOk="0">
                  <a:moveTo>
                    <a:pt x="1861" y="0"/>
                  </a:moveTo>
                  <a:cubicBezTo>
                    <a:pt x="1843" y="0"/>
                    <a:pt x="1824" y="0"/>
                    <a:pt x="1805" y="1"/>
                  </a:cubicBezTo>
                  <a:cubicBezTo>
                    <a:pt x="1060" y="28"/>
                    <a:pt x="422" y="657"/>
                    <a:pt x="216" y="1384"/>
                  </a:cubicBezTo>
                  <a:cubicBezTo>
                    <a:pt x="0" y="2103"/>
                    <a:pt x="135" y="2875"/>
                    <a:pt x="377" y="3584"/>
                  </a:cubicBezTo>
                  <a:cubicBezTo>
                    <a:pt x="539" y="4024"/>
                    <a:pt x="754" y="4473"/>
                    <a:pt x="1150" y="4724"/>
                  </a:cubicBezTo>
                  <a:cubicBezTo>
                    <a:pt x="1363" y="4865"/>
                    <a:pt x="1609" y="4927"/>
                    <a:pt x="1859" y="4927"/>
                  </a:cubicBezTo>
                  <a:cubicBezTo>
                    <a:pt x="2218" y="4927"/>
                    <a:pt x="2586" y="4798"/>
                    <a:pt x="2883" y="4581"/>
                  </a:cubicBezTo>
                  <a:lnTo>
                    <a:pt x="3053" y="953"/>
                  </a:lnTo>
                  <a:cubicBezTo>
                    <a:pt x="2923" y="388"/>
                    <a:pt x="2422" y="0"/>
                    <a:pt x="1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136909" y="3658477"/>
              <a:ext cx="183626" cy="283225"/>
            </a:xfrm>
            <a:custGeom>
              <a:avLst/>
              <a:gdLst/>
              <a:ahLst/>
              <a:cxnLst/>
              <a:rect l="l" t="t" r="r" b="b"/>
              <a:pathLst>
                <a:path w="1698" h="2619" extrusionOk="0">
                  <a:moveTo>
                    <a:pt x="834" y="1"/>
                  </a:moveTo>
                  <a:cubicBezTo>
                    <a:pt x="532" y="1"/>
                    <a:pt x="230" y="168"/>
                    <a:pt x="108" y="518"/>
                  </a:cubicBezTo>
                  <a:cubicBezTo>
                    <a:pt x="9" y="796"/>
                    <a:pt x="0" y="1093"/>
                    <a:pt x="81" y="1380"/>
                  </a:cubicBezTo>
                  <a:cubicBezTo>
                    <a:pt x="126" y="1640"/>
                    <a:pt x="234" y="1901"/>
                    <a:pt x="395" y="2116"/>
                  </a:cubicBezTo>
                  <a:cubicBezTo>
                    <a:pt x="654" y="2434"/>
                    <a:pt x="1041" y="2618"/>
                    <a:pt x="1440" y="2618"/>
                  </a:cubicBezTo>
                  <a:cubicBezTo>
                    <a:pt x="1525" y="2618"/>
                    <a:pt x="1612" y="2610"/>
                    <a:pt x="1697" y="2592"/>
                  </a:cubicBezTo>
                  <a:lnTo>
                    <a:pt x="1599" y="626"/>
                  </a:lnTo>
                  <a:cubicBezTo>
                    <a:pt x="1517" y="216"/>
                    <a:pt x="1176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978799" y="3421537"/>
              <a:ext cx="368117" cy="547309"/>
            </a:xfrm>
            <a:custGeom>
              <a:avLst/>
              <a:gdLst/>
              <a:ahLst/>
              <a:cxnLst/>
              <a:rect l="l" t="t" r="r" b="b"/>
              <a:pathLst>
                <a:path w="3404" h="5061" extrusionOk="0">
                  <a:moveTo>
                    <a:pt x="1317" y="1"/>
                  </a:moveTo>
                  <a:cubicBezTo>
                    <a:pt x="1270" y="1"/>
                    <a:pt x="1223" y="3"/>
                    <a:pt x="1177" y="6"/>
                  </a:cubicBezTo>
                  <a:cubicBezTo>
                    <a:pt x="611" y="78"/>
                    <a:pt x="90" y="509"/>
                    <a:pt x="0" y="1075"/>
                  </a:cubicBezTo>
                  <a:lnTo>
                    <a:pt x="512" y="5035"/>
                  </a:lnTo>
                  <a:cubicBezTo>
                    <a:pt x="642" y="5052"/>
                    <a:pt x="771" y="5060"/>
                    <a:pt x="898" y="5060"/>
                  </a:cubicBezTo>
                  <a:cubicBezTo>
                    <a:pt x="1829" y="5060"/>
                    <a:pt x="2646" y="4597"/>
                    <a:pt x="3017" y="3688"/>
                  </a:cubicBezTo>
                  <a:cubicBezTo>
                    <a:pt x="3403" y="2754"/>
                    <a:pt x="3359" y="1443"/>
                    <a:pt x="2685" y="644"/>
                  </a:cubicBezTo>
                  <a:cubicBezTo>
                    <a:pt x="2347" y="231"/>
                    <a:pt x="1842" y="1"/>
                    <a:pt x="1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1024435" y="3599432"/>
              <a:ext cx="205903" cy="304421"/>
            </a:xfrm>
            <a:custGeom>
              <a:avLst/>
              <a:gdLst/>
              <a:ahLst/>
              <a:cxnLst/>
              <a:rect l="l" t="t" r="r" b="b"/>
              <a:pathLst>
                <a:path w="1904" h="2815" extrusionOk="0">
                  <a:moveTo>
                    <a:pt x="663" y="0"/>
                  </a:moveTo>
                  <a:cubicBezTo>
                    <a:pt x="356" y="0"/>
                    <a:pt x="68" y="214"/>
                    <a:pt x="0" y="543"/>
                  </a:cubicBezTo>
                  <a:lnTo>
                    <a:pt x="261" y="2815"/>
                  </a:lnTo>
                  <a:cubicBezTo>
                    <a:pt x="1338" y="2617"/>
                    <a:pt x="1904" y="1405"/>
                    <a:pt x="1347" y="462"/>
                  </a:cubicBezTo>
                  <a:cubicBezTo>
                    <a:pt x="1257" y="292"/>
                    <a:pt x="1132" y="166"/>
                    <a:pt x="970" y="76"/>
                  </a:cubicBezTo>
                  <a:cubicBezTo>
                    <a:pt x="871" y="24"/>
                    <a:pt x="766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276737" y="3420456"/>
              <a:ext cx="841024" cy="733531"/>
            </a:xfrm>
            <a:custGeom>
              <a:avLst/>
              <a:gdLst/>
              <a:ahLst/>
              <a:cxnLst/>
              <a:rect l="l" t="t" r="r" b="b"/>
              <a:pathLst>
                <a:path w="7777" h="6783" extrusionOk="0">
                  <a:moveTo>
                    <a:pt x="4336" y="1"/>
                  </a:moveTo>
                  <a:cubicBezTo>
                    <a:pt x="3761" y="1"/>
                    <a:pt x="3171" y="97"/>
                    <a:pt x="2658" y="178"/>
                  </a:cubicBezTo>
                  <a:cubicBezTo>
                    <a:pt x="1805" y="313"/>
                    <a:pt x="925" y="591"/>
                    <a:pt x="431" y="1336"/>
                  </a:cubicBezTo>
                  <a:cubicBezTo>
                    <a:pt x="27" y="1947"/>
                    <a:pt x="0" y="2719"/>
                    <a:pt x="54" y="3419"/>
                  </a:cubicBezTo>
                  <a:cubicBezTo>
                    <a:pt x="126" y="4210"/>
                    <a:pt x="81" y="4946"/>
                    <a:pt x="440" y="5682"/>
                  </a:cubicBezTo>
                  <a:cubicBezTo>
                    <a:pt x="737" y="6293"/>
                    <a:pt x="1132" y="6580"/>
                    <a:pt x="1796" y="6679"/>
                  </a:cubicBezTo>
                  <a:cubicBezTo>
                    <a:pt x="2188" y="6751"/>
                    <a:pt x="2591" y="6783"/>
                    <a:pt x="2992" y="6783"/>
                  </a:cubicBezTo>
                  <a:cubicBezTo>
                    <a:pt x="3087" y="6783"/>
                    <a:pt x="3183" y="6781"/>
                    <a:pt x="3278" y="6778"/>
                  </a:cubicBezTo>
                  <a:lnTo>
                    <a:pt x="3538" y="6760"/>
                  </a:lnTo>
                  <a:cubicBezTo>
                    <a:pt x="4319" y="6697"/>
                    <a:pt x="5083" y="6535"/>
                    <a:pt x="5810" y="6275"/>
                  </a:cubicBezTo>
                  <a:cubicBezTo>
                    <a:pt x="6142" y="6140"/>
                    <a:pt x="6582" y="6050"/>
                    <a:pt x="6842" y="5790"/>
                  </a:cubicBezTo>
                  <a:cubicBezTo>
                    <a:pt x="7776" y="4874"/>
                    <a:pt x="7336" y="3608"/>
                    <a:pt x="7166" y="2494"/>
                  </a:cubicBezTo>
                  <a:cubicBezTo>
                    <a:pt x="7040" y="1677"/>
                    <a:pt x="6717" y="1049"/>
                    <a:pt x="6079" y="519"/>
                  </a:cubicBezTo>
                  <a:cubicBezTo>
                    <a:pt x="5601" y="121"/>
                    <a:pt x="4977" y="1"/>
                    <a:pt x="4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48576" y="3720227"/>
              <a:ext cx="122417" cy="108251"/>
            </a:xfrm>
            <a:custGeom>
              <a:avLst/>
              <a:gdLst/>
              <a:ahLst/>
              <a:cxnLst/>
              <a:rect l="l" t="t" r="r" b="b"/>
              <a:pathLst>
                <a:path w="1132" h="1001" extrusionOk="0">
                  <a:moveTo>
                    <a:pt x="1052" y="0"/>
                  </a:moveTo>
                  <a:cubicBezTo>
                    <a:pt x="1052" y="0"/>
                    <a:pt x="1051" y="1"/>
                    <a:pt x="1051" y="1"/>
                  </a:cubicBezTo>
                  <a:cubicBezTo>
                    <a:pt x="1033" y="1"/>
                    <a:pt x="1069" y="118"/>
                    <a:pt x="1051" y="315"/>
                  </a:cubicBezTo>
                  <a:cubicBezTo>
                    <a:pt x="1033" y="423"/>
                    <a:pt x="1006" y="540"/>
                    <a:pt x="961" y="638"/>
                  </a:cubicBezTo>
                  <a:cubicBezTo>
                    <a:pt x="943" y="665"/>
                    <a:pt x="925" y="692"/>
                    <a:pt x="907" y="719"/>
                  </a:cubicBezTo>
                  <a:cubicBezTo>
                    <a:pt x="890" y="746"/>
                    <a:pt x="872" y="764"/>
                    <a:pt x="845" y="791"/>
                  </a:cubicBezTo>
                  <a:cubicBezTo>
                    <a:pt x="800" y="836"/>
                    <a:pt x="737" y="863"/>
                    <a:pt x="674" y="881"/>
                  </a:cubicBezTo>
                  <a:cubicBezTo>
                    <a:pt x="656" y="883"/>
                    <a:pt x="637" y="885"/>
                    <a:pt x="619" y="885"/>
                  </a:cubicBezTo>
                  <a:cubicBezTo>
                    <a:pt x="512" y="885"/>
                    <a:pt x="410" y="841"/>
                    <a:pt x="333" y="764"/>
                  </a:cubicBezTo>
                  <a:cubicBezTo>
                    <a:pt x="252" y="683"/>
                    <a:pt x="189" y="593"/>
                    <a:pt x="144" y="486"/>
                  </a:cubicBezTo>
                  <a:cubicBezTo>
                    <a:pt x="63" y="315"/>
                    <a:pt x="63" y="189"/>
                    <a:pt x="45" y="189"/>
                  </a:cubicBezTo>
                  <a:cubicBezTo>
                    <a:pt x="28" y="189"/>
                    <a:pt x="1" y="315"/>
                    <a:pt x="72" y="522"/>
                  </a:cubicBezTo>
                  <a:cubicBezTo>
                    <a:pt x="108" y="638"/>
                    <a:pt x="171" y="755"/>
                    <a:pt x="261" y="845"/>
                  </a:cubicBezTo>
                  <a:cubicBezTo>
                    <a:pt x="315" y="899"/>
                    <a:pt x="378" y="944"/>
                    <a:pt x="450" y="971"/>
                  </a:cubicBezTo>
                  <a:cubicBezTo>
                    <a:pt x="497" y="992"/>
                    <a:pt x="547" y="1000"/>
                    <a:pt x="597" y="1000"/>
                  </a:cubicBezTo>
                  <a:cubicBezTo>
                    <a:pt x="632" y="1000"/>
                    <a:pt x="667" y="996"/>
                    <a:pt x="701" y="989"/>
                  </a:cubicBezTo>
                  <a:cubicBezTo>
                    <a:pt x="782" y="980"/>
                    <a:pt x="863" y="944"/>
                    <a:pt x="925" y="881"/>
                  </a:cubicBezTo>
                  <a:cubicBezTo>
                    <a:pt x="952" y="854"/>
                    <a:pt x="979" y="818"/>
                    <a:pt x="997" y="791"/>
                  </a:cubicBezTo>
                  <a:cubicBezTo>
                    <a:pt x="1024" y="755"/>
                    <a:pt x="1042" y="728"/>
                    <a:pt x="1051" y="692"/>
                  </a:cubicBezTo>
                  <a:cubicBezTo>
                    <a:pt x="1105" y="576"/>
                    <a:pt x="1132" y="459"/>
                    <a:pt x="1132" y="333"/>
                  </a:cubicBezTo>
                  <a:cubicBezTo>
                    <a:pt x="1123" y="117"/>
                    <a:pt x="1065" y="0"/>
                    <a:pt x="1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817558" y="3642472"/>
              <a:ext cx="117659" cy="105439"/>
            </a:xfrm>
            <a:custGeom>
              <a:avLst/>
              <a:gdLst/>
              <a:ahLst/>
              <a:cxnLst/>
              <a:rect l="l" t="t" r="r" b="b"/>
              <a:pathLst>
                <a:path w="1088" h="975" extrusionOk="0">
                  <a:moveTo>
                    <a:pt x="981" y="1"/>
                  </a:moveTo>
                  <a:cubicBezTo>
                    <a:pt x="980" y="1"/>
                    <a:pt x="980" y="1"/>
                    <a:pt x="979" y="1"/>
                  </a:cubicBezTo>
                  <a:cubicBezTo>
                    <a:pt x="979" y="100"/>
                    <a:pt x="988" y="199"/>
                    <a:pt x="997" y="298"/>
                  </a:cubicBezTo>
                  <a:cubicBezTo>
                    <a:pt x="997" y="406"/>
                    <a:pt x="979" y="504"/>
                    <a:pt x="935" y="603"/>
                  </a:cubicBezTo>
                  <a:cubicBezTo>
                    <a:pt x="881" y="711"/>
                    <a:pt x="791" y="801"/>
                    <a:pt x="674" y="846"/>
                  </a:cubicBezTo>
                  <a:cubicBezTo>
                    <a:pt x="639" y="856"/>
                    <a:pt x="604" y="861"/>
                    <a:pt x="568" y="861"/>
                  </a:cubicBezTo>
                  <a:cubicBezTo>
                    <a:pt x="486" y="861"/>
                    <a:pt x="405" y="833"/>
                    <a:pt x="342" y="783"/>
                  </a:cubicBezTo>
                  <a:cubicBezTo>
                    <a:pt x="252" y="720"/>
                    <a:pt x="189" y="639"/>
                    <a:pt x="144" y="540"/>
                  </a:cubicBezTo>
                  <a:cubicBezTo>
                    <a:pt x="108" y="441"/>
                    <a:pt x="64" y="352"/>
                    <a:pt x="10" y="262"/>
                  </a:cubicBezTo>
                  <a:lnTo>
                    <a:pt x="10" y="262"/>
                  </a:lnTo>
                  <a:cubicBezTo>
                    <a:pt x="1" y="262"/>
                    <a:pt x="1" y="388"/>
                    <a:pt x="73" y="576"/>
                  </a:cubicBezTo>
                  <a:cubicBezTo>
                    <a:pt x="108" y="684"/>
                    <a:pt x="180" y="783"/>
                    <a:pt x="279" y="864"/>
                  </a:cubicBezTo>
                  <a:cubicBezTo>
                    <a:pt x="333" y="908"/>
                    <a:pt x="396" y="944"/>
                    <a:pt x="468" y="962"/>
                  </a:cubicBezTo>
                  <a:cubicBezTo>
                    <a:pt x="504" y="970"/>
                    <a:pt x="540" y="975"/>
                    <a:pt x="577" y="975"/>
                  </a:cubicBezTo>
                  <a:cubicBezTo>
                    <a:pt x="621" y="975"/>
                    <a:pt x="666" y="968"/>
                    <a:pt x="710" y="953"/>
                  </a:cubicBezTo>
                  <a:cubicBezTo>
                    <a:pt x="854" y="899"/>
                    <a:pt x="970" y="783"/>
                    <a:pt x="1033" y="648"/>
                  </a:cubicBezTo>
                  <a:cubicBezTo>
                    <a:pt x="1078" y="531"/>
                    <a:pt x="1087" y="415"/>
                    <a:pt x="1078" y="298"/>
                  </a:cubicBezTo>
                  <a:cubicBezTo>
                    <a:pt x="1052" y="108"/>
                    <a:pt x="993" y="1"/>
                    <a:pt x="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52469" y="3859839"/>
              <a:ext cx="122417" cy="88569"/>
            </a:xfrm>
            <a:custGeom>
              <a:avLst/>
              <a:gdLst/>
              <a:ahLst/>
              <a:cxnLst/>
              <a:rect l="l" t="t" r="r" b="b"/>
              <a:pathLst>
                <a:path w="1132" h="819" extrusionOk="0">
                  <a:moveTo>
                    <a:pt x="674" y="1"/>
                  </a:moveTo>
                  <a:cubicBezTo>
                    <a:pt x="527" y="1"/>
                    <a:pt x="375" y="45"/>
                    <a:pt x="270" y="111"/>
                  </a:cubicBezTo>
                  <a:cubicBezTo>
                    <a:pt x="90" y="227"/>
                    <a:pt x="0" y="497"/>
                    <a:pt x="117" y="667"/>
                  </a:cubicBezTo>
                  <a:cubicBezTo>
                    <a:pt x="180" y="748"/>
                    <a:pt x="279" y="802"/>
                    <a:pt x="378" y="811"/>
                  </a:cubicBezTo>
                  <a:cubicBezTo>
                    <a:pt x="404" y="816"/>
                    <a:pt x="432" y="818"/>
                    <a:pt x="462" y="818"/>
                  </a:cubicBezTo>
                  <a:cubicBezTo>
                    <a:pt x="707" y="818"/>
                    <a:pt x="1050" y="658"/>
                    <a:pt x="1114" y="434"/>
                  </a:cubicBezTo>
                  <a:cubicBezTo>
                    <a:pt x="1132" y="344"/>
                    <a:pt x="1114" y="245"/>
                    <a:pt x="1060" y="173"/>
                  </a:cubicBezTo>
                  <a:cubicBezTo>
                    <a:pt x="977" y="49"/>
                    <a:pt x="829" y="1"/>
                    <a:pt x="674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889581" y="3771595"/>
              <a:ext cx="128149" cy="77214"/>
            </a:xfrm>
            <a:custGeom>
              <a:avLst/>
              <a:gdLst/>
              <a:ahLst/>
              <a:cxnLst/>
              <a:rect l="l" t="t" r="r" b="b"/>
              <a:pathLst>
                <a:path w="1185" h="714" extrusionOk="0">
                  <a:moveTo>
                    <a:pt x="614" y="0"/>
                  </a:moveTo>
                  <a:cubicBezTo>
                    <a:pt x="356" y="0"/>
                    <a:pt x="0" y="160"/>
                    <a:pt x="17" y="442"/>
                  </a:cubicBezTo>
                  <a:cubicBezTo>
                    <a:pt x="26" y="532"/>
                    <a:pt x="89" y="612"/>
                    <a:pt x="170" y="657"/>
                  </a:cubicBezTo>
                  <a:cubicBezTo>
                    <a:pt x="237" y="695"/>
                    <a:pt x="311" y="713"/>
                    <a:pt x="385" y="713"/>
                  </a:cubicBezTo>
                  <a:cubicBezTo>
                    <a:pt x="400" y="713"/>
                    <a:pt x="415" y="713"/>
                    <a:pt x="430" y="711"/>
                  </a:cubicBezTo>
                  <a:cubicBezTo>
                    <a:pt x="601" y="711"/>
                    <a:pt x="762" y="657"/>
                    <a:pt x="897" y="558"/>
                  </a:cubicBezTo>
                  <a:cubicBezTo>
                    <a:pt x="1184" y="361"/>
                    <a:pt x="906" y="11"/>
                    <a:pt x="655" y="2"/>
                  </a:cubicBezTo>
                  <a:cubicBezTo>
                    <a:pt x="642" y="1"/>
                    <a:pt x="628" y="0"/>
                    <a:pt x="614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73881" y="3043471"/>
              <a:ext cx="377742" cy="468149"/>
            </a:xfrm>
            <a:custGeom>
              <a:avLst/>
              <a:gdLst/>
              <a:ahLst/>
              <a:cxnLst/>
              <a:rect l="l" t="t" r="r" b="b"/>
              <a:pathLst>
                <a:path w="3493" h="4329" extrusionOk="0">
                  <a:moveTo>
                    <a:pt x="1365" y="0"/>
                  </a:moveTo>
                  <a:cubicBezTo>
                    <a:pt x="826" y="1329"/>
                    <a:pt x="422" y="2703"/>
                    <a:pt x="36" y="4086"/>
                  </a:cubicBezTo>
                  <a:cubicBezTo>
                    <a:pt x="0" y="4194"/>
                    <a:pt x="889" y="4292"/>
                    <a:pt x="988" y="4301"/>
                  </a:cubicBezTo>
                  <a:cubicBezTo>
                    <a:pt x="1158" y="4319"/>
                    <a:pt x="1326" y="4328"/>
                    <a:pt x="1491" y="4328"/>
                  </a:cubicBezTo>
                  <a:cubicBezTo>
                    <a:pt x="2161" y="4328"/>
                    <a:pt x="2789" y="4175"/>
                    <a:pt x="3394" y="3807"/>
                  </a:cubicBezTo>
                  <a:cubicBezTo>
                    <a:pt x="3493" y="3745"/>
                    <a:pt x="2676" y="2218"/>
                    <a:pt x="2613" y="2110"/>
                  </a:cubicBezTo>
                  <a:cubicBezTo>
                    <a:pt x="2227" y="1392"/>
                    <a:pt x="1805" y="683"/>
                    <a:pt x="136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41763" y="3764457"/>
              <a:ext cx="441978" cy="522653"/>
            </a:xfrm>
            <a:custGeom>
              <a:avLst/>
              <a:gdLst/>
              <a:ahLst/>
              <a:cxnLst/>
              <a:rect l="l" t="t" r="r" b="b"/>
              <a:pathLst>
                <a:path w="4087" h="4833" extrusionOk="0">
                  <a:moveTo>
                    <a:pt x="3126" y="0"/>
                  </a:moveTo>
                  <a:cubicBezTo>
                    <a:pt x="3060" y="0"/>
                    <a:pt x="2995" y="5"/>
                    <a:pt x="2928" y="14"/>
                  </a:cubicBezTo>
                  <a:cubicBezTo>
                    <a:pt x="2578" y="50"/>
                    <a:pt x="2219" y="122"/>
                    <a:pt x="1922" y="310"/>
                  </a:cubicBezTo>
                  <a:cubicBezTo>
                    <a:pt x="1743" y="418"/>
                    <a:pt x="1599" y="580"/>
                    <a:pt x="1500" y="768"/>
                  </a:cubicBezTo>
                  <a:cubicBezTo>
                    <a:pt x="1446" y="894"/>
                    <a:pt x="1428" y="1038"/>
                    <a:pt x="1455" y="1172"/>
                  </a:cubicBezTo>
                  <a:cubicBezTo>
                    <a:pt x="1554" y="1576"/>
                    <a:pt x="1617" y="1935"/>
                    <a:pt x="1509" y="2357"/>
                  </a:cubicBezTo>
                  <a:cubicBezTo>
                    <a:pt x="1393" y="2762"/>
                    <a:pt x="1204" y="3148"/>
                    <a:pt x="935" y="3480"/>
                  </a:cubicBezTo>
                  <a:cubicBezTo>
                    <a:pt x="864" y="3559"/>
                    <a:pt x="56" y="4307"/>
                    <a:pt x="3" y="4307"/>
                  </a:cubicBezTo>
                  <a:cubicBezTo>
                    <a:pt x="2" y="4307"/>
                    <a:pt x="1" y="4307"/>
                    <a:pt x="1" y="4306"/>
                  </a:cubicBezTo>
                  <a:lnTo>
                    <a:pt x="1" y="4306"/>
                  </a:lnTo>
                  <a:lnTo>
                    <a:pt x="162" y="4719"/>
                  </a:lnTo>
                  <a:cubicBezTo>
                    <a:pt x="180" y="4764"/>
                    <a:pt x="207" y="4809"/>
                    <a:pt x="252" y="4827"/>
                  </a:cubicBezTo>
                  <a:cubicBezTo>
                    <a:pt x="267" y="4830"/>
                    <a:pt x="283" y="4833"/>
                    <a:pt x="300" y="4833"/>
                  </a:cubicBezTo>
                  <a:cubicBezTo>
                    <a:pt x="324" y="4833"/>
                    <a:pt x="348" y="4828"/>
                    <a:pt x="369" y="4818"/>
                  </a:cubicBezTo>
                  <a:cubicBezTo>
                    <a:pt x="1644" y="4333"/>
                    <a:pt x="3323" y="3875"/>
                    <a:pt x="3826" y="2438"/>
                  </a:cubicBezTo>
                  <a:cubicBezTo>
                    <a:pt x="3997" y="1944"/>
                    <a:pt x="4086" y="1226"/>
                    <a:pt x="3961" y="723"/>
                  </a:cubicBezTo>
                  <a:cubicBezTo>
                    <a:pt x="3880" y="400"/>
                    <a:pt x="3646" y="86"/>
                    <a:pt x="3323" y="14"/>
                  </a:cubicBezTo>
                  <a:cubicBezTo>
                    <a:pt x="3256" y="5"/>
                    <a:pt x="3191" y="0"/>
                    <a:pt x="3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41795" y="3360004"/>
              <a:ext cx="279765" cy="151616"/>
            </a:xfrm>
            <a:custGeom>
              <a:avLst/>
              <a:gdLst/>
              <a:ahLst/>
              <a:cxnLst/>
              <a:rect l="l" t="t" r="r" b="b"/>
              <a:pathLst>
                <a:path w="2587" h="1402" extrusionOk="0">
                  <a:moveTo>
                    <a:pt x="2416" y="1"/>
                  </a:moveTo>
                  <a:cubicBezTo>
                    <a:pt x="1671" y="539"/>
                    <a:pt x="854" y="979"/>
                    <a:pt x="1" y="1329"/>
                  </a:cubicBezTo>
                  <a:cubicBezTo>
                    <a:pt x="171" y="1356"/>
                    <a:pt x="324" y="1374"/>
                    <a:pt x="360" y="1374"/>
                  </a:cubicBezTo>
                  <a:cubicBezTo>
                    <a:pt x="512" y="1392"/>
                    <a:pt x="656" y="1401"/>
                    <a:pt x="800" y="1401"/>
                  </a:cubicBezTo>
                  <a:cubicBezTo>
                    <a:pt x="1428" y="1105"/>
                    <a:pt x="2021" y="755"/>
                    <a:pt x="2587" y="360"/>
                  </a:cubicBezTo>
                  <a:cubicBezTo>
                    <a:pt x="2542" y="243"/>
                    <a:pt x="2479" y="126"/>
                    <a:pt x="2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80586" y="3273598"/>
              <a:ext cx="298257" cy="201145"/>
            </a:xfrm>
            <a:custGeom>
              <a:avLst/>
              <a:gdLst/>
              <a:ahLst/>
              <a:cxnLst/>
              <a:rect l="l" t="t" r="r" b="b"/>
              <a:pathLst>
                <a:path w="2758" h="1860" extrusionOk="0">
                  <a:moveTo>
                    <a:pt x="2578" y="0"/>
                  </a:moveTo>
                  <a:cubicBezTo>
                    <a:pt x="1824" y="557"/>
                    <a:pt x="1007" y="1015"/>
                    <a:pt x="136" y="1383"/>
                  </a:cubicBezTo>
                  <a:cubicBezTo>
                    <a:pt x="91" y="1536"/>
                    <a:pt x="46" y="1697"/>
                    <a:pt x="1" y="1859"/>
                  </a:cubicBezTo>
                  <a:cubicBezTo>
                    <a:pt x="980" y="1473"/>
                    <a:pt x="1905" y="961"/>
                    <a:pt x="2758" y="342"/>
                  </a:cubicBezTo>
                  <a:cubicBezTo>
                    <a:pt x="2668" y="180"/>
                    <a:pt x="2605" y="45"/>
                    <a:pt x="2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16597" y="3181353"/>
              <a:ext cx="210770" cy="167080"/>
            </a:xfrm>
            <a:custGeom>
              <a:avLst/>
              <a:gdLst/>
              <a:ahLst/>
              <a:cxnLst/>
              <a:rect l="l" t="t" r="r" b="b"/>
              <a:pathLst>
                <a:path w="1949" h="1545" extrusionOk="0">
                  <a:moveTo>
                    <a:pt x="1751" y="0"/>
                  </a:moveTo>
                  <a:cubicBezTo>
                    <a:pt x="1257" y="395"/>
                    <a:pt x="718" y="737"/>
                    <a:pt x="162" y="1042"/>
                  </a:cubicBezTo>
                  <a:cubicBezTo>
                    <a:pt x="108" y="1204"/>
                    <a:pt x="54" y="1374"/>
                    <a:pt x="0" y="1545"/>
                  </a:cubicBezTo>
                  <a:cubicBezTo>
                    <a:pt x="692" y="1213"/>
                    <a:pt x="1347" y="808"/>
                    <a:pt x="1949" y="342"/>
                  </a:cubicBezTo>
                  <a:cubicBezTo>
                    <a:pt x="1886" y="225"/>
                    <a:pt x="1823" y="117"/>
                    <a:pt x="1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59314" y="3096893"/>
              <a:ext cx="118524" cy="117551"/>
            </a:xfrm>
            <a:custGeom>
              <a:avLst/>
              <a:gdLst/>
              <a:ahLst/>
              <a:cxnLst/>
              <a:rect l="l" t="t" r="r" b="b"/>
              <a:pathLst>
                <a:path w="1096" h="1087" extrusionOk="0">
                  <a:moveTo>
                    <a:pt x="889" y="0"/>
                  </a:moveTo>
                  <a:cubicBezTo>
                    <a:pt x="665" y="171"/>
                    <a:pt x="431" y="341"/>
                    <a:pt x="198" y="494"/>
                  </a:cubicBezTo>
                  <a:cubicBezTo>
                    <a:pt x="126" y="692"/>
                    <a:pt x="63" y="889"/>
                    <a:pt x="0" y="1087"/>
                  </a:cubicBezTo>
                  <a:cubicBezTo>
                    <a:pt x="377" y="853"/>
                    <a:pt x="745" y="602"/>
                    <a:pt x="1096" y="332"/>
                  </a:cubicBezTo>
                  <a:cubicBezTo>
                    <a:pt x="1024" y="225"/>
                    <a:pt x="952" y="108"/>
                    <a:pt x="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4" name="Google Shape;364;p3"/>
            <p:cNvGrpSpPr/>
            <p:nvPr/>
          </p:nvGrpSpPr>
          <p:grpSpPr>
            <a:xfrm>
              <a:off x="490319" y="3881359"/>
              <a:ext cx="347786" cy="363467"/>
              <a:chOff x="490319" y="3881359"/>
              <a:chExt cx="347786" cy="363467"/>
            </a:xfrm>
          </p:grpSpPr>
          <p:sp>
            <p:nvSpPr>
              <p:cNvPr id="365" name="Google Shape;365;p3"/>
              <p:cNvSpPr/>
              <p:nvPr/>
            </p:nvSpPr>
            <p:spPr>
              <a:xfrm>
                <a:off x="539848" y="4154311"/>
                <a:ext cx="43798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657" extrusionOk="0">
                    <a:moveTo>
                      <a:pt x="28" y="1"/>
                    </a:moveTo>
                    <a:lnTo>
                      <a:pt x="28" y="1"/>
                    </a:lnTo>
                    <a:cubicBezTo>
                      <a:pt x="1" y="279"/>
                      <a:pt x="153" y="539"/>
                      <a:pt x="405" y="656"/>
                    </a:cubicBezTo>
                    <a:cubicBezTo>
                      <a:pt x="315" y="557"/>
                      <a:pt x="234" y="468"/>
                      <a:pt x="162" y="360"/>
                    </a:cubicBezTo>
                    <a:cubicBezTo>
                      <a:pt x="108" y="243"/>
                      <a:pt x="63" y="126"/>
                      <a:pt x="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521464" y="4179616"/>
                <a:ext cx="30172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22" extrusionOk="0">
                    <a:moveTo>
                      <a:pt x="18" y="0"/>
                    </a:moveTo>
                    <a:cubicBezTo>
                      <a:pt x="0" y="108"/>
                      <a:pt x="18" y="207"/>
                      <a:pt x="72" y="296"/>
                    </a:cubicBezTo>
                    <a:cubicBezTo>
                      <a:pt x="149" y="441"/>
                      <a:pt x="250" y="522"/>
                      <a:pt x="267" y="522"/>
                    </a:cubicBezTo>
                    <a:cubicBezTo>
                      <a:pt x="268" y="522"/>
                      <a:pt x="269" y="521"/>
                      <a:pt x="269" y="521"/>
                    </a:cubicBezTo>
                    <a:cubicBezTo>
                      <a:pt x="278" y="512"/>
                      <a:pt x="198" y="413"/>
                      <a:pt x="126" y="269"/>
                    </a:cubicBezTo>
                    <a:cubicBezTo>
                      <a:pt x="54" y="135"/>
                      <a:pt x="36" y="0"/>
                      <a:pt x="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634040" y="3881359"/>
                <a:ext cx="204065" cy="57856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535" extrusionOk="0">
                    <a:moveTo>
                      <a:pt x="1885" y="1"/>
                    </a:moveTo>
                    <a:cubicBezTo>
                      <a:pt x="1876" y="1"/>
                      <a:pt x="1788" y="69"/>
                      <a:pt x="1644" y="154"/>
                    </a:cubicBezTo>
                    <a:cubicBezTo>
                      <a:pt x="1437" y="271"/>
                      <a:pt x="1222" y="361"/>
                      <a:pt x="997" y="405"/>
                    </a:cubicBezTo>
                    <a:cubicBezTo>
                      <a:pt x="764" y="450"/>
                      <a:pt x="530" y="486"/>
                      <a:pt x="297" y="495"/>
                    </a:cubicBezTo>
                    <a:cubicBezTo>
                      <a:pt x="198" y="495"/>
                      <a:pt x="99" y="504"/>
                      <a:pt x="1" y="522"/>
                    </a:cubicBezTo>
                    <a:cubicBezTo>
                      <a:pt x="70" y="529"/>
                      <a:pt x="140" y="535"/>
                      <a:pt x="210" y="535"/>
                    </a:cubicBezTo>
                    <a:cubicBezTo>
                      <a:pt x="239" y="535"/>
                      <a:pt x="268" y="534"/>
                      <a:pt x="297" y="531"/>
                    </a:cubicBezTo>
                    <a:cubicBezTo>
                      <a:pt x="539" y="531"/>
                      <a:pt x="773" y="513"/>
                      <a:pt x="1006" y="459"/>
                    </a:cubicBezTo>
                    <a:cubicBezTo>
                      <a:pt x="1240" y="414"/>
                      <a:pt x="1464" y="316"/>
                      <a:pt x="1662" y="190"/>
                    </a:cubicBezTo>
                    <a:cubicBezTo>
                      <a:pt x="1752" y="145"/>
                      <a:pt x="1823" y="73"/>
                      <a:pt x="1886" y="1"/>
                    </a:cubicBezTo>
                    <a:cubicBezTo>
                      <a:pt x="1886" y="1"/>
                      <a:pt x="1886" y="1"/>
                      <a:pt x="18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641827" y="3950354"/>
                <a:ext cx="184599" cy="44122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408" extrusionOk="0">
                    <a:moveTo>
                      <a:pt x="1707" y="1"/>
                    </a:moveTo>
                    <a:cubicBezTo>
                      <a:pt x="1706" y="1"/>
                      <a:pt x="1626" y="64"/>
                      <a:pt x="1482" y="136"/>
                    </a:cubicBezTo>
                    <a:cubicBezTo>
                      <a:pt x="1302" y="234"/>
                      <a:pt x="1096" y="297"/>
                      <a:pt x="889" y="333"/>
                    </a:cubicBezTo>
                    <a:cubicBezTo>
                      <a:pt x="735" y="353"/>
                      <a:pt x="580" y="363"/>
                      <a:pt x="425" y="363"/>
                    </a:cubicBezTo>
                    <a:cubicBezTo>
                      <a:pt x="373" y="363"/>
                      <a:pt x="321" y="362"/>
                      <a:pt x="270" y="360"/>
                    </a:cubicBezTo>
                    <a:cubicBezTo>
                      <a:pt x="225" y="356"/>
                      <a:pt x="180" y="353"/>
                      <a:pt x="135" y="353"/>
                    </a:cubicBezTo>
                    <a:cubicBezTo>
                      <a:pt x="90" y="353"/>
                      <a:pt x="45" y="356"/>
                      <a:pt x="0" y="360"/>
                    </a:cubicBezTo>
                    <a:cubicBezTo>
                      <a:pt x="90" y="387"/>
                      <a:pt x="180" y="396"/>
                      <a:pt x="261" y="396"/>
                    </a:cubicBezTo>
                    <a:cubicBezTo>
                      <a:pt x="350" y="403"/>
                      <a:pt x="439" y="408"/>
                      <a:pt x="528" y="408"/>
                    </a:cubicBezTo>
                    <a:cubicBezTo>
                      <a:pt x="653" y="408"/>
                      <a:pt x="777" y="399"/>
                      <a:pt x="898" y="378"/>
                    </a:cubicBezTo>
                    <a:cubicBezTo>
                      <a:pt x="1114" y="351"/>
                      <a:pt x="1320" y="279"/>
                      <a:pt x="1509" y="172"/>
                    </a:cubicBezTo>
                    <a:cubicBezTo>
                      <a:pt x="1581" y="127"/>
                      <a:pt x="1653" y="73"/>
                      <a:pt x="17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642800" y="4018268"/>
                <a:ext cx="178760" cy="40662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76" extrusionOk="0">
                    <a:moveTo>
                      <a:pt x="1652" y="1"/>
                    </a:moveTo>
                    <a:cubicBezTo>
                      <a:pt x="1641" y="1"/>
                      <a:pt x="1554" y="59"/>
                      <a:pt x="1428" y="118"/>
                    </a:cubicBezTo>
                    <a:cubicBezTo>
                      <a:pt x="1145" y="256"/>
                      <a:pt x="841" y="325"/>
                      <a:pt x="531" y="325"/>
                    </a:cubicBezTo>
                    <a:cubicBezTo>
                      <a:pt x="438" y="325"/>
                      <a:pt x="345" y="319"/>
                      <a:pt x="252" y="307"/>
                    </a:cubicBezTo>
                    <a:cubicBezTo>
                      <a:pt x="112" y="291"/>
                      <a:pt x="26" y="269"/>
                      <a:pt x="5" y="269"/>
                    </a:cubicBezTo>
                    <a:cubicBezTo>
                      <a:pt x="2" y="269"/>
                      <a:pt x="0" y="270"/>
                      <a:pt x="0" y="271"/>
                    </a:cubicBezTo>
                    <a:cubicBezTo>
                      <a:pt x="72" y="307"/>
                      <a:pt x="153" y="334"/>
                      <a:pt x="243" y="343"/>
                    </a:cubicBezTo>
                    <a:cubicBezTo>
                      <a:pt x="355" y="365"/>
                      <a:pt x="468" y="375"/>
                      <a:pt x="580" y="375"/>
                    </a:cubicBezTo>
                    <a:cubicBezTo>
                      <a:pt x="881" y="375"/>
                      <a:pt x="1178" y="298"/>
                      <a:pt x="1446" y="154"/>
                    </a:cubicBezTo>
                    <a:cubicBezTo>
                      <a:pt x="1518" y="109"/>
                      <a:pt x="1590" y="64"/>
                      <a:pt x="1653" y="1"/>
                    </a:cubicBezTo>
                    <a:cubicBezTo>
                      <a:pt x="1653" y="1"/>
                      <a:pt x="1652" y="1"/>
                      <a:pt x="16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490319" y="4212492"/>
                <a:ext cx="21520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99" extrusionOk="0">
                    <a:moveTo>
                      <a:pt x="22" y="1"/>
                    </a:moveTo>
                    <a:cubicBezTo>
                      <a:pt x="21" y="1"/>
                      <a:pt x="20" y="1"/>
                      <a:pt x="19" y="1"/>
                    </a:cubicBezTo>
                    <a:cubicBezTo>
                      <a:pt x="1" y="1"/>
                      <a:pt x="19" y="82"/>
                      <a:pt x="64" y="172"/>
                    </a:cubicBezTo>
                    <a:cubicBezTo>
                      <a:pt x="105" y="254"/>
                      <a:pt x="168" y="299"/>
                      <a:pt x="186" y="299"/>
                    </a:cubicBezTo>
                    <a:cubicBezTo>
                      <a:pt x="187" y="299"/>
                      <a:pt x="189" y="298"/>
                      <a:pt x="189" y="298"/>
                    </a:cubicBezTo>
                    <a:cubicBezTo>
                      <a:pt x="198" y="289"/>
                      <a:pt x="153" y="226"/>
                      <a:pt x="108" y="145"/>
                    </a:cubicBezTo>
                    <a:cubicBezTo>
                      <a:pt x="66" y="69"/>
                      <a:pt x="40" y="1"/>
                      <a:pt x="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1" name="Google Shape;371;p3"/>
            <p:cNvSpPr/>
            <p:nvPr/>
          </p:nvSpPr>
          <p:spPr>
            <a:xfrm>
              <a:off x="317116" y="4886466"/>
              <a:ext cx="331624" cy="260475"/>
            </a:xfrm>
            <a:custGeom>
              <a:avLst/>
              <a:gdLst/>
              <a:ahLst/>
              <a:cxnLst/>
              <a:rect l="l" t="t" r="r" b="b"/>
              <a:pathLst>
                <a:path w="2946" h="2314" extrusionOk="0">
                  <a:moveTo>
                    <a:pt x="2892" y="1"/>
                  </a:moveTo>
                  <a:cubicBezTo>
                    <a:pt x="2137" y="100"/>
                    <a:pt x="1374" y="180"/>
                    <a:pt x="620" y="252"/>
                  </a:cubicBezTo>
                  <a:cubicBezTo>
                    <a:pt x="665" y="719"/>
                    <a:pt x="719" y="1186"/>
                    <a:pt x="781" y="1653"/>
                  </a:cubicBezTo>
                  <a:cubicBezTo>
                    <a:pt x="476" y="1806"/>
                    <a:pt x="207" y="2030"/>
                    <a:pt x="0" y="2309"/>
                  </a:cubicBezTo>
                  <a:cubicBezTo>
                    <a:pt x="122" y="2312"/>
                    <a:pt x="244" y="2314"/>
                    <a:pt x="366" y="2314"/>
                  </a:cubicBezTo>
                  <a:cubicBezTo>
                    <a:pt x="1213" y="2314"/>
                    <a:pt x="2059" y="2232"/>
                    <a:pt x="2892" y="2075"/>
                  </a:cubicBezTo>
                  <a:cubicBezTo>
                    <a:pt x="2945" y="2066"/>
                    <a:pt x="2918" y="944"/>
                    <a:pt x="28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3"/>
            <p:cNvGrpSpPr/>
            <p:nvPr/>
          </p:nvGrpSpPr>
          <p:grpSpPr>
            <a:xfrm rot="737186">
              <a:off x="1394055" y="3503698"/>
              <a:ext cx="260251" cy="470852"/>
              <a:chOff x="1354100" y="3459750"/>
              <a:chExt cx="260250" cy="470850"/>
            </a:xfrm>
          </p:grpSpPr>
          <p:sp>
            <p:nvSpPr>
              <p:cNvPr id="373" name="Google Shape;373;p3"/>
              <p:cNvSpPr/>
              <p:nvPr/>
            </p:nvSpPr>
            <p:spPr>
              <a:xfrm>
                <a:off x="1424975" y="3617650"/>
                <a:ext cx="65525" cy="3129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2518" extrusionOk="0">
                    <a:moveTo>
                      <a:pt x="2400" y="1"/>
                    </a:moveTo>
                    <a:cubicBezTo>
                      <a:pt x="2314" y="1"/>
                      <a:pt x="2229" y="55"/>
                      <a:pt x="2213" y="177"/>
                    </a:cubicBezTo>
                    <a:cubicBezTo>
                      <a:pt x="1826" y="2187"/>
                      <a:pt x="1475" y="4234"/>
                      <a:pt x="1107" y="6243"/>
                    </a:cubicBezTo>
                    <a:cubicBezTo>
                      <a:pt x="738" y="8272"/>
                      <a:pt x="222" y="10282"/>
                      <a:pt x="0" y="12329"/>
                    </a:cubicBezTo>
                    <a:cubicBezTo>
                      <a:pt x="10" y="12451"/>
                      <a:pt x="111" y="12517"/>
                      <a:pt x="215" y="12517"/>
                    </a:cubicBezTo>
                    <a:cubicBezTo>
                      <a:pt x="298" y="12517"/>
                      <a:pt x="383" y="12475"/>
                      <a:pt x="424" y="12384"/>
                    </a:cubicBezTo>
                    <a:cubicBezTo>
                      <a:pt x="996" y="10429"/>
                      <a:pt x="1291" y="8346"/>
                      <a:pt x="1641" y="6336"/>
                    </a:cubicBezTo>
                    <a:cubicBezTo>
                      <a:pt x="1992" y="4326"/>
                      <a:pt x="2361" y="2279"/>
                      <a:pt x="2600" y="232"/>
                    </a:cubicBezTo>
                    <a:cubicBezTo>
                      <a:pt x="2621" y="88"/>
                      <a:pt x="2509" y="1"/>
                      <a:pt x="24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1422200" y="3510125"/>
                <a:ext cx="13557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5466" extrusionOk="0">
                    <a:moveTo>
                      <a:pt x="2939" y="1"/>
                    </a:moveTo>
                    <a:cubicBezTo>
                      <a:pt x="2890" y="1"/>
                      <a:pt x="2840" y="21"/>
                      <a:pt x="2804" y="70"/>
                    </a:cubicBezTo>
                    <a:cubicBezTo>
                      <a:pt x="2582" y="421"/>
                      <a:pt x="2490" y="790"/>
                      <a:pt x="2232" y="1177"/>
                    </a:cubicBezTo>
                    <a:cubicBezTo>
                      <a:pt x="1992" y="1564"/>
                      <a:pt x="2047" y="1785"/>
                      <a:pt x="1716" y="1841"/>
                    </a:cubicBezTo>
                    <a:cubicBezTo>
                      <a:pt x="1531" y="1878"/>
                      <a:pt x="1347" y="1896"/>
                      <a:pt x="1162" y="1896"/>
                    </a:cubicBezTo>
                    <a:cubicBezTo>
                      <a:pt x="1052" y="1896"/>
                      <a:pt x="941" y="1933"/>
                      <a:pt x="849" y="1933"/>
                    </a:cubicBezTo>
                    <a:cubicBezTo>
                      <a:pt x="683" y="1951"/>
                      <a:pt x="56" y="1915"/>
                      <a:pt x="19" y="2154"/>
                    </a:cubicBezTo>
                    <a:cubicBezTo>
                      <a:pt x="1" y="2412"/>
                      <a:pt x="572" y="2671"/>
                      <a:pt x="720" y="2763"/>
                    </a:cubicBezTo>
                    <a:cubicBezTo>
                      <a:pt x="904" y="2873"/>
                      <a:pt x="1089" y="2984"/>
                      <a:pt x="1291" y="3058"/>
                    </a:cubicBezTo>
                    <a:cubicBezTo>
                      <a:pt x="1015" y="3611"/>
                      <a:pt x="775" y="4183"/>
                      <a:pt x="572" y="4773"/>
                    </a:cubicBezTo>
                    <a:cubicBezTo>
                      <a:pt x="529" y="4901"/>
                      <a:pt x="630" y="5030"/>
                      <a:pt x="747" y="5030"/>
                    </a:cubicBezTo>
                    <a:cubicBezTo>
                      <a:pt x="780" y="5030"/>
                      <a:pt x="816" y="5019"/>
                      <a:pt x="849" y="4994"/>
                    </a:cubicBezTo>
                    <a:cubicBezTo>
                      <a:pt x="1420" y="4607"/>
                      <a:pt x="2011" y="4220"/>
                      <a:pt x="2564" y="3795"/>
                    </a:cubicBezTo>
                    <a:cubicBezTo>
                      <a:pt x="2711" y="4017"/>
                      <a:pt x="2859" y="4238"/>
                      <a:pt x="3025" y="4422"/>
                    </a:cubicBezTo>
                    <a:cubicBezTo>
                      <a:pt x="3265" y="4754"/>
                      <a:pt x="3523" y="5068"/>
                      <a:pt x="3781" y="5381"/>
                    </a:cubicBezTo>
                    <a:cubicBezTo>
                      <a:pt x="3824" y="5439"/>
                      <a:pt x="3884" y="5466"/>
                      <a:pt x="3943" y="5466"/>
                    </a:cubicBezTo>
                    <a:cubicBezTo>
                      <a:pt x="4034" y="5466"/>
                      <a:pt x="4120" y="5401"/>
                      <a:pt x="4131" y="5289"/>
                    </a:cubicBezTo>
                    <a:cubicBezTo>
                      <a:pt x="4168" y="4883"/>
                      <a:pt x="4150" y="4459"/>
                      <a:pt x="4076" y="4054"/>
                    </a:cubicBezTo>
                    <a:cubicBezTo>
                      <a:pt x="4039" y="3795"/>
                      <a:pt x="3965" y="3556"/>
                      <a:pt x="3873" y="3316"/>
                    </a:cubicBezTo>
                    <a:lnTo>
                      <a:pt x="3873" y="3316"/>
                    </a:lnTo>
                    <a:cubicBezTo>
                      <a:pt x="3877" y="3324"/>
                      <a:pt x="3887" y="3328"/>
                      <a:pt x="3900" y="3328"/>
                    </a:cubicBezTo>
                    <a:cubicBezTo>
                      <a:pt x="4072" y="3328"/>
                      <a:pt x="4934" y="2737"/>
                      <a:pt x="5053" y="2652"/>
                    </a:cubicBezTo>
                    <a:cubicBezTo>
                      <a:pt x="5182" y="2578"/>
                      <a:pt x="5422" y="2265"/>
                      <a:pt x="5109" y="2210"/>
                    </a:cubicBezTo>
                    <a:cubicBezTo>
                      <a:pt x="4611" y="2154"/>
                      <a:pt x="4131" y="2062"/>
                      <a:pt x="3652" y="1915"/>
                    </a:cubicBezTo>
                    <a:cubicBezTo>
                      <a:pt x="3504" y="1343"/>
                      <a:pt x="3265" y="734"/>
                      <a:pt x="3154" y="181"/>
                    </a:cubicBezTo>
                    <a:cubicBezTo>
                      <a:pt x="3142" y="83"/>
                      <a:pt x="3039" y="1"/>
                      <a:pt x="29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1405725" y="3496950"/>
                <a:ext cx="51325" cy="40000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1600" extrusionOk="0">
                    <a:moveTo>
                      <a:pt x="19" y="0"/>
                    </a:moveTo>
                    <a:cubicBezTo>
                      <a:pt x="7" y="0"/>
                      <a:pt x="1" y="17"/>
                      <a:pt x="14" y="44"/>
                    </a:cubicBezTo>
                    <a:cubicBezTo>
                      <a:pt x="549" y="579"/>
                      <a:pt x="1139" y="1317"/>
                      <a:pt x="1877" y="1593"/>
                    </a:cubicBezTo>
                    <a:cubicBezTo>
                      <a:pt x="1890" y="1598"/>
                      <a:pt x="1903" y="1600"/>
                      <a:pt x="1915" y="1600"/>
                    </a:cubicBezTo>
                    <a:cubicBezTo>
                      <a:pt x="2003" y="1600"/>
                      <a:pt x="2052" y="1492"/>
                      <a:pt x="1987" y="1427"/>
                    </a:cubicBezTo>
                    <a:cubicBezTo>
                      <a:pt x="1674" y="1169"/>
                      <a:pt x="1342" y="948"/>
                      <a:pt x="992" y="745"/>
                    </a:cubicBezTo>
                    <a:cubicBezTo>
                      <a:pt x="660" y="505"/>
                      <a:pt x="346" y="266"/>
                      <a:pt x="33" y="7"/>
                    </a:cubicBezTo>
                    <a:cubicBezTo>
                      <a:pt x="28" y="2"/>
                      <a:pt x="23" y="0"/>
                      <a:pt x="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1447725" y="3459750"/>
                <a:ext cx="2522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634" extrusionOk="0">
                    <a:moveTo>
                      <a:pt x="36" y="0"/>
                    </a:moveTo>
                    <a:cubicBezTo>
                      <a:pt x="18" y="0"/>
                      <a:pt x="1" y="16"/>
                      <a:pt x="12" y="39"/>
                    </a:cubicBezTo>
                    <a:cubicBezTo>
                      <a:pt x="86" y="481"/>
                      <a:pt x="215" y="905"/>
                      <a:pt x="381" y="1311"/>
                    </a:cubicBezTo>
                    <a:cubicBezTo>
                      <a:pt x="510" y="1735"/>
                      <a:pt x="584" y="2196"/>
                      <a:pt x="805" y="2583"/>
                    </a:cubicBezTo>
                    <a:cubicBezTo>
                      <a:pt x="829" y="2619"/>
                      <a:pt x="859" y="2634"/>
                      <a:pt x="889" y="2634"/>
                    </a:cubicBezTo>
                    <a:cubicBezTo>
                      <a:pt x="949" y="2634"/>
                      <a:pt x="1008" y="2572"/>
                      <a:pt x="1008" y="2510"/>
                    </a:cubicBezTo>
                    <a:cubicBezTo>
                      <a:pt x="1008" y="2067"/>
                      <a:pt x="805" y="1606"/>
                      <a:pt x="639" y="1200"/>
                    </a:cubicBezTo>
                    <a:cubicBezTo>
                      <a:pt x="510" y="776"/>
                      <a:pt x="307" y="371"/>
                      <a:pt x="68" y="20"/>
                    </a:cubicBezTo>
                    <a:cubicBezTo>
                      <a:pt x="61" y="6"/>
                      <a:pt x="48" y="0"/>
                      <a:pt x="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1422350" y="3469725"/>
                <a:ext cx="20325" cy="367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471" extrusionOk="0">
                    <a:moveTo>
                      <a:pt x="23" y="0"/>
                    </a:moveTo>
                    <a:cubicBezTo>
                      <a:pt x="13" y="0"/>
                      <a:pt x="1" y="8"/>
                      <a:pt x="13" y="8"/>
                    </a:cubicBezTo>
                    <a:cubicBezTo>
                      <a:pt x="124" y="248"/>
                      <a:pt x="234" y="488"/>
                      <a:pt x="308" y="746"/>
                    </a:cubicBezTo>
                    <a:cubicBezTo>
                      <a:pt x="382" y="986"/>
                      <a:pt x="492" y="1207"/>
                      <a:pt x="622" y="1428"/>
                    </a:cubicBezTo>
                    <a:cubicBezTo>
                      <a:pt x="645" y="1458"/>
                      <a:pt x="674" y="1470"/>
                      <a:pt x="701" y="1470"/>
                    </a:cubicBezTo>
                    <a:cubicBezTo>
                      <a:pt x="760" y="1470"/>
                      <a:pt x="813" y="1412"/>
                      <a:pt x="788" y="1336"/>
                    </a:cubicBezTo>
                    <a:cubicBezTo>
                      <a:pt x="714" y="1115"/>
                      <a:pt x="603" y="912"/>
                      <a:pt x="474" y="728"/>
                    </a:cubicBezTo>
                    <a:cubicBezTo>
                      <a:pt x="308" y="488"/>
                      <a:pt x="161" y="248"/>
                      <a:pt x="31" y="8"/>
                    </a:cubicBezTo>
                    <a:cubicBezTo>
                      <a:pt x="31" y="2"/>
                      <a:pt x="27" y="0"/>
                      <a:pt x="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523275" y="3516375"/>
                <a:ext cx="68775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1224" extrusionOk="0">
                    <a:moveTo>
                      <a:pt x="2578" y="0"/>
                    </a:moveTo>
                    <a:cubicBezTo>
                      <a:pt x="2567" y="0"/>
                      <a:pt x="2554" y="2"/>
                      <a:pt x="2541" y="5"/>
                    </a:cubicBezTo>
                    <a:cubicBezTo>
                      <a:pt x="1693" y="281"/>
                      <a:pt x="863" y="632"/>
                      <a:pt x="70" y="1074"/>
                    </a:cubicBezTo>
                    <a:cubicBezTo>
                      <a:pt x="1" y="1109"/>
                      <a:pt x="45" y="1224"/>
                      <a:pt x="111" y="1224"/>
                    </a:cubicBezTo>
                    <a:cubicBezTo>
                      <a:pt x="115" y="1224"/>
                      <a:pt x="120" y="1223"/>
                      <a:pt x="125" y="1222"/>
                    </a:cubicBezTo>
                    <a:cubicBezTo>
                      <a:pt x="992" y="1001"/>
                      <a:pt x="1840" y="669"/>
                      <a:pt x="2633" y="226"/>
                    </a:cubicBezTo>
                    <a:cubicBezTo>
                      <a:pt x="2751" y="159"/>
                      <a:pt x="2700" y="0"/>
                      <a:pt x="25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525000" y="3476625"/>
                <a:ext cx="2777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810" extrusionOk="0">
                    <a:moveTo>
                      <a:pt x="964" y="0"/>
                    </a:moveTo>
                    <a:cubicBezTo>
                      <a:pt x="944" y="0"/>
                      <a:pt x="924" y="8"/>
                      <a:pt x="904" y="27"/>
                    </a:cubicBezTo>
                    <a:cubicBezTo>
                      <a:pt x="425" y="488"/>
                      <a:pt x="185" y="1152"/>
                      <a:pt x="1" y="1779"/>
                    </a:cubicBezTo>
                    <a:cubicBezTo>
                      <a:pt x="1" y="1801"/>
                      <a:pt x="20" y="1810"/>
                      <a:pt x="35" y="1810"/>
                    </a:cubicBezTo>
                    <a:cubicBezTo>
                      <a:pt x="47" y="1810"/>
                      <a:pt x="56" y="1805"/>
                      <a:pt x="56" y="1798"/>
                    </a:cubicBezTo>
                    <a:cubicBezTo>
                      <a:pt x="296" y="1189"/>
                      <a:pt x="701" y="728"/>
                      <a:pt x="1052" y="175"/>
                    </a:cubicBezTo>
                    <a:cubicBezTo>
                      <a:pt x="1110" y="117"/>
                      <a:pt x="1041" y="0"/>
                      <a:pt x="9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545425" y="3489200"/>
                <a:ext cx="2892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967" extrusionOk="0">
                    <a:moveTo>
                      <a:pt x="1004" y="1"/>
                    </a:moveTo>
                    <a:cubicBezTo>
                      <a:pt x="982" y="1"/>
                      <a:pt x="958" y="7"/>
                      <a:pt x="936" y="22"/>
                    </a:cubicBezTo>
                    <a:cubicBezTo>
                      <a:pt x="567" y="225"/>
                      <a:pt x="253" y="520"/>
                      <a:pt x="32" y="871"/>
                    </a:cubicBezTo>
                    <a:cubicBezTo>
                      <a:pt x="0" y="919"/>
                      <a:pt x="51" y="966"/>
                      <a:pt x="101" y="966"/>
                    </a:cubicBezTo>
                    <a:cubicBezTo>
                      <a:pt x="109" y="966"/>
                      <a:pt x="117" y="965"/>
                      <a:pt x="124" y="963"/>
                    </a:cubicBezTo>
                    <a:cubicBezTo>
                      <a:pt x="493" y="778"/>
                      <a:pt x="825" y="520"/>
                      <a:pt x="1083" y="188"/>
                    </a:cubicBezTo>
                    <a:cubicBezTo>
                      <a:pt x="1156" y="100"/>
                      <a:pt x="1090" y="1"/>
                      <a:pt x="10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1535275" y="3608775"/>
                <a:ext cx="39300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1" extrusionOk="0">
                    <a:moveTo>
                      <a:pt x="38" y="0"/>
                    </a:moveTo>
                    <a:cubicBezTo>
                      <a:pt x="15" y="0"/>
                      <a:pt x="1" y="26"/>
                      <a:pt x="14" y="52"/>
                    </a:cubicBezTo>
                    <a:cubicBezTo>
                      <a:pt x="383" y="642"/>
                      <a:pt x="788" y="1417"/>
                      <a:pt x="1397" y="1767"/>
                    </a:cubicBezTo>
                    <a:cubicBezTo>
                      <a:pt x="1416" y="1776"/>
                      <a:pt x="1433" y="1781"/>
                      <a:pt x="1449" y="1781"/>
                    </a:cubicBezTo>
                    <a:cubicBezTo>
                      <a:pt x="1529" y="1781"/>
                      <a:pt x="1572" y="1681"/>
                      <a:pt x="1526" y="1620"/>
                    </a:cubicBezTo>
                    <a:cubicBezTo>
                      <a:pt x="1323" y="1361"/>
                      <a:pt x="1102" y="1122"/>
                      <a:pt x="844" y="900"/>
                    </a:cubicBezTo>
                    <a:cubicBezTo>
                      <a:pt x="567" y="624"/>
                      <a:pt x="309" y="329"/>
                      <a:pt x="69" y="15"/>
                    </a:cubicBezTo>
                    <a:cubicBezTo>
                      <a:pt x="58" y="5"/>
                      <a:pt x="48" y="0"/>
                      <a:pt x="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1544825" y="3605925"/>
                <a:ext cx="29575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736" extrusionOk="0">
                    <a:moveTo>
                      <a:pt x="56" y="0"/>
                    </a:moveTo>
                    <a:cubicBezTo>
                      <a:pt x="38" y="0"/>
                      <a:pt x="1" y="37"/>
                      <a:pt x="38" y="56"/>
                    </a:cubicBezTo>
                    <a:cubicBezTo>
                      <a:pt x="333" y="295"/>
                      <a:pt x="572" y="590"/>
                      <a:pt x="941" y="719"/>
                    </a:cubicBezTo>
                    <a:cubicBezTo>
                      <a:pt x="963" y="730"/>
                      <a:pt x="984" y="735"/>
                      <a:pt x="1004" y="735"/>
                    </a:cubicBezTo>
                    <a:cubicBezTo>
                      <a:pt x="1117" y="735"/>
                      <a:pt x="1183" y="574"/>
                      <a:pt x="1089" y="480"/>
                    </a:cubicBezTo>
                    <a:cubicBezTo>
                      <a:pt x="775" y="240"/>
                      <a:pt x="406" y="166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549575" y="3590650"/>
                <a:ext cx="647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037" extrusionOk="0">
                    <a:moveTo>
                      <a:pt x="90" y="1"/>
                    </a:moveTo>
                    <a:cubicBezTo>
                      <a:pt x="27" y="1"/>
                      <a:pt x="1" y="98"/>
                      <a:pt x="69" y="132"/>
                    </a:cubicBezTo>
                    <a:cubicBezTo>
                      <a:pt x="806" y="482"/>
                      <a:pt x="1581" y="888"/>
                      <a:pt x="2374" y="1035"/>
                    </a:cubicBezTo>
                    <a:cubicBezTo>
                      <a:pt x="2380" y="1036"/>
                      <a:pt x="2387" y="1036"/>
                      <a:pt x="2393" y="1036"/>
                    </a:cubicBezTo>
                    <a:cubicBezTo>
                      <a:pt x="2544" y="1036"/>
                      <a:pt x="2590" y="830"/>
                      <a:pt x="2466" y="759"/>
                    </a:cubicBezTo>
                    <a:cubicBezTo>
                      <a:pt x="1747" y="372"/>
                      <a:pt x="899" y="187"/>
                      <a:pt x="106" y="3"/>
                    </a:cubicBezTo>
                    <a:cubicBezTo>
                      <a:pt x="100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354100" y="3592950"/>
                <a:ext cx="624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614" extrusionOk="0">
                    <a:moveTo>
                      <a:pt x="2439" y="1"/>
                    </a:moveTo>
                    <a:cubicBezTo>
                      <a:pt x="2436" y="1"/>
                      <a:pt x="2433" y="1"/>
                      <a:pt x="2430" y="3"/>
                    </a:cubicBezTo>
                    <a:cubicBezTo>
                      <a:pt x="1637" y="40"/>
                      <a:pt x="844" y="187"/>
                      <a:pt x="88" y="427"/>
                    </a:cubicBezTo>
                    <a:cubicBezTo>
                      <a:pt x="1" y="479"/>
                      <a:pt x="28" y="613"/>
                      <a:pt x="124" y="613"/>
                    </a:cubicBezTo>
                    <a:cubicBezTo>
                      <a:pt x="130" y="613"/>
                      <a:pt x="137" y="613"/>
                      <a:pt x="143" y="611"/>
                    </a:cubicBezTo>
                    <a:cubicBezTo>
                      <a:pt x="936" y="538"/>
                      <a:pt x="1710" y="372"/>
                      <a:pt x="2448" y="95"/>
                    </a:cubicBezTo>
                    <a:cubicBezTo>
                      <a:pt x="2498" y="78"/>
                      <a:pt x="2472" y="1"/>
                      <a:pt x="24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380400" y="3618150"/>
                <a:ext cx="44700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823" extrusionOk="0">
                    <a:moveTo>
                      <a:pt x="1671" y="0"/>
                    </a:moveTo>
                    <a:cubicBezTo>
                      <a:pt x="1651" y="0"/>
                      <a:pt x="1632" y="8"/>
                      <a:pt x="1617" y="28"/>
                    </a:cubicBezTo>
                    <a:cubicBezTo>
                      <a:pt x="1156" y="599"/>
                      <a:pt x="658" y="1134"/>
                      <a:pt x="105" y="1613"/>
                    </a:cubicBezTo>
                    <a:cubicBezTo>
                      <a:pt x="1" y="1688"/>
                      <a:pt x="77" y="1823"/>
                      <a:pt x="179" y="1823"/>
                    </a:cubicBezTo>
                    <a:cubicBezTo>
                      <a:pt x="203" y="1823"/>
                      <a:pt x="228" y="1815"/>
                      <a:pt x="253" y="1798"/>
                    </a:cubicBezTo>
                    <a:cubicBezTo>
                      <a:pt x="898" y="1392"/>
                      <a:pt x="1414" y="802"/>
                      <a:pt x="1746" y="120"/>
                    </a:cubicBezTo>
                    <a:cubicBezTo>
                      <a:pt x="1787" y="65"/>
                      <a:pt x="1727" y="0"/>
                      <a:pt x="16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373950" y="3621425"/>
                <a:ext cx="2832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655" extrusionOk="0">
                    <a:moveTo>
                      <a:pt x="1100" y="0"/>
                    </a:moveTo>
                    <a:cubicBezTo>
                      <a:pt x="1094" y="0"/>
                      <a:pt x="1087" y="2"/>
                      <a:pt x="1082" y="7"/>
                    </a:cubicBezTo>
                    <a:cubicBezTo>
                      <a:pt x="750" y="210"/>
                      <a:pt x="418" y="376"/>
                      <a:pt x="68" y="542"/>
                    </a:cubicBezTo>
                    <a:cubicBezTo>
                      <a:pt x="0" y="559"/>
                      <a:pt x="11" y="655"/>
                      <a:pt x="71" y="655"/>
                    </a:cubicBezTo>
                    <a:cubicBezTo>
                      <a:pt x="76" y="655"/>
                      <a:pt x="81" y="654"/>
                      <a:pt x="87" y="653"/>
                    </a:cubicBezTo>
                    <a:cubicBezTo>
                      <a:pt x="492" y="560"/>
                      <a:pt x="843" y="339"/>
                      <a:pt x="1119" y="44"/>
                    </a:cubicBezTo>
                    <a:cubicBezTo>
                      <a:pt x="1133" y="17"/>
                      <a:pt x="1117" y="0"/>
                      <a:pt x="11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" name="Google Shape;387;p3"/>
            <p:cNvGrpSpPr/>
            <p:nvPr/>
          </p:nvGrpSpPr>
          <p:grpSpPr>
            <a:xfrm>
              <a:off x="528058" y="2940519"/>
              <a:ext cx="181680" cy="136584"/>
              <a:chOff x="533035" y="2940519"/>
              <a:chExt cx="181680" cy="136584"/>
            </a:xfrm>
          </p:grpSpPr>
          <p:sp>
            <p:nvSpPr>
              <p:cNvPr id="388" name="Google Shape;388;p3"/>
              <p:cNvSpPr/>
              <p:nvPr/>
            </p:nvSpPr>
            <p:spPr>
              <a:xfrm>
                <a:off x="608843" y="2940519"/>
                <a:ext cx="22385" cy="11473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061" extrusionOk="0">
                    <a:moveTo>
                      <a:pt x="27" y="0"/>
                    </a:moveTo>
                    <a:cubicBezTo>
                      <a:pt x="0" y="0"/>
                      <a:pt x="9" y="243"/>
                      <a:pt x="45" y="539"/>
                    </a:cubicBezTo>
                    <a:cubicBezTo>
                      <a:pt x="89" y="821"/>
                      <a:pt x="142" y="1060"/>
                      <a:pt x="169" y="1060"/>
                    </a:cubicBezTo>
                    <a:cubicBezTo>
                      <a:pt x="170" y="1060"/>
                      <a:pt x="170" y="1060"/>
                      <a:pt x="171" y="1060"/>
                    </a:cubicBezTo>
                    <a:cubicBezTo>
                      <a:pt x="207" y="1060"/>
                      <a:pt x="198" y="818"/>
                      <a:pt x="153" y="521"/>
                    </a:cubicBezTo>
                    <a:cubicBezTo>
                      <a:pt x="117" y="234"/>
                      <a:pt x="63" y="0"/>
                      <a:pt x="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553474" y="2970150"/>
                <a:ext cx="80674" cy="91921"/>
              </a:xfrm>
              <a:custGeom>
                <a:avLst/>
                <a:gdLst/>
                <a:ahLst/>
                <a:cxnLst/>
                <a:rect l="l" t="t" r="r" b="b"/>
                <a:pathLst>
                  <a:path w="746" h="850" extrusionOk="0">
                    <a:moveTo>
                      <a:pt x="19" y="1"/>
                    </a:moveTo>
                    <a:cubicBezTo>
                      <a:pt x="14" y="1"/>
                      <a:pt x="10" y="2"/>
                      <a:pt x="9" y="5"/>
                    </a:cubicBezTo>
                    <a:cubicBezTo>
                      <a:pt x="0" y="32"/>
                      <a:pt x="198" y="175"/>
                      <a:pt x="395" y="400"/>
                    </a:cubicBezTo>
                    <a:cubicBezTo>
                      <a:pt x="580" y="629"/>
                      <a:pt x="688" y="849"/>
                      <a:pt x="717" y="849"/>
                    </a:cubicBezTo>
                    <a:cubicBezTo>
                      <a:pt x="718" y="849"/>
                      <a:pt x="718" y="849"/>
                      <a:pt x="719" y="849"/>
                    </a:cubicBezTo>
                    <a:cubicBezTo>
                      <a:pt x="746" y="840"/>
                      <a:pt x="692" y="579"/>
                      <a:pt x="476" y="328"/>
                    </a:cubicBezTo>
                    <a:cubicBezTo>
                      <a:pt x="290" y="110"/>
                      <a:pt x="68" y="1"/>
                      <a:pt x="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533035" y="3021842"/>
                <a:ext cx="91380" cy="2898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268" extrusionOk="0">
                    <a:moveTo>
                      <a:pt x="258" y="1"/>
                    </a:moveTo>
                    <a:cubicBezTo>
                      <a:pt x="214" y="1"/>
                      <a:pt x="170" y="4"/>
                      <a:pt x="126" y="12"/>
                    </a:cubicBezTo>
                    <a:cubicBezTo>
                      <a:pt x="46" y="30"/>
                      <a:pt x="1" y="57"/>
                      <a:pt x="1" y="75"/>
                    </a:cubicBezTo>
                    <a:cubicBezTo>
                      <a:pt x="10" y="101"/>
                      <a:pt x="198" y="75"/>
                      <a:pt x="423" y="137"/>
                    </a:cubicBezTo>
                    <a:cubicBezTo>
                      <a:pt x="621" y="185"/>
                      <a:pt x="777" y="268"/>
                      <a:pt x="824" y="268"/>
                    </a:cubicBezTo>
                    <a:cubicBezTo>
                      <a:pt x="830" y="268"/>
                      <a:pt x="834" y="266"/>
                      <a:pt x="836" y="263"/>
                    </a:cubicBezTo>
                    <a:cubicBezTo>
                      <a:pt x="845" y="254"/>
                      <a:pt x="809" y="209"/>
                      <a:pt x="746" y="164"/>
                    </a:cubicBezTo>
                    <a:cubicBezTo>
                      <a:pt x="603" y="57"/>
                      <a:pt x="431" y="1"/>
                      <a:pt x="2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547634" y="3049311"/>
                <a:ext cx="79377" cy="27793"/>
              </a:xfrm>
              <a:custGeom>
                <a:avLst/>
                <a:gdLst/>
                <a:ahLst/>
                <a:cxnLst/>
                <a:rect l="l" t="t" r="r" b="b"/>
                <a:pathLst>
                  <a:path w="734" h="257" extrusionOk="0">
                    <a:moveTo>
                      <a:pt x="529" y="0"/>
                    </a:moveTo>
                    <a:cubicBezTo>
                      <a:pt x="473" y="0"/>
                      <a:pt x="409" y="7"/>
                      <a:pt x="342" y="27"/>
                    </a:cubicBezTo>
                    <a:cubicBezTo>
                      <a:pt x="126" y="90"/>
                      <a:pt x="0" y="234"/>
                      <a:pt x="18" y="252"/>
                    </a:cubicBezTo>
                    <a:cubicBezTo>
                      <a:pt x="21" y="255"/>
                      <a:pt x="25" y="257"/>
                      <a:pt x="31" y="257"/>
                    </a:cubicBezTo>
                    <a:cubicBezTo>
                      <a:pt x="73" y="257"/>
                      <a:pt x="204" y="183"/>
                      <a:pt x="369" y="144"/>
                    </a:cubicBezTo>
                    <a:cubicBezTo>
                      <a:pt x="557" y="90"/>
                      <a:pt x="728" y="90"/>
                      <a:pt x="728" y="54"/>
                    </a:cubicBezTo>
                    <a:cubicBezTo>
                      <a:pt x="734" y="36"/>
                      <a:pt x="651" y="0"/>
                      <a:pt x="5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619441" y="2966906"/>
                <a:ext cx="80782" cy="90299"/>
              </a:xfrm>
              <a:custGeom>
                <a:avLst/>
                <a:gdLst/>
                <a:ahLst/>
                <a:cxnLst/>
                <a:rect l="l" t="t" r="r" b="b"/>
                <a:pathLst>
                  <a:path w="747" h="835" extrusionOk="0">
                    <a:moveTo>
                      <a:pt x="723" y="1"/>
                    </a:moveTo>
                    <a:cubicBezTo>
                      <a:pt x="697" y="1"/>
                      <a:pt x="639" y="17"/>
                      <a:pt x="567" y="44"/>
                    </a:cubicBezTo>
                    <a:cubicBezTo>
                      <a:pt x="432" y="107"/>
                      <a:pt x="324" y="187"/>
                      <a:pt x="234" y="295"/>
                    </a:cubicBezTo>
                    <a:cubicBezTo>
                      <a:pt x="145" y="403"/>
                      <a:pt x="73" y="529"/>
                      <a:pt x="37" y="663"/>
                    </a:cubicBezTo>
                    <a:cubicBezTo>
                      <a:pt x="1" y="762"/>
                      <a:pt x="10" y="834"/>
                      <a:pt x="19" y="834"/>
                    </a:cubicBezTo>
                    <a:cubicBezTo>
                      <a:pt x="20" y="834"/>
                      <a:pt x="20" y="834"/>
                      <a:pt x="21" y="834"/>
                    </a:cubicBezTo>
                    <a:cubicBezTo>
                      <a:pt x="57" y="834"/>
                      <a:pt x="121" y="596"/>
                      <a:pt x="315" y="367"/>
                    </a:cubicBezTo>
                    <a:cubicBezTo>
                      <a:pt x="513" y="143"/>
                      <a:pt x="746" y="35"/>
                      <a:pt x="737" y="8"/>
                    </a:cubicBezTo>
                    <a:cubicBezTo>
                      <a:pt x="737" y="3"/>
                      <a:pt x="732" y="1"/>
                      <a:pt x="7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618468" y="3005621"/>
                <a:ext cx="96247" cy="49637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59" extrusionOk="0">
                    <a:moveTo>
                      <a:pt x="737" y="0"/>
                    </a:moveTo>
                    <a:cubicBezTo>
                      <a:pt x="486" y="0"/>
                      <a:pt x="234" y="117"/>
                      <a:pt x="73" y="314"/>
                    </a:cubicBezTo>
                    <a:cubicBezTo>
                      <a:pt x="19" y="395"/>
                      <a:pt x="1" y="449"/>
                      <a:pt x="10" y="458"/>
                    </a:cubicBezTo>
                    <a:cubicBezTo>
                      <a:pt x="10" y="458"/>
                      <a:pt x="11" y="458"/>
                      <a:pt x="12" y="458"/>
                    </a:cubicBezTo>
                    <a:cubicBezTo>
                      <a:pt x="35" y="458"/>
                      <a:pt x="178" y="293"/>
                      <a:pt x="423" y="180"/>
                    </a:cubicBezTo>
                    <a:cubicBezTo>
                      <a:pt x="665" y="72"/>
                      <a:pt x="890" y="72"/>
                      <a:pt x="890" y="45"/>
                    </a:cubicBezTo>
                    <a:cubicBezTo>
                      <a:pt x="890" y="27"/>
                      <a:pt x="836" y="0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622361" y="3032765"/>
                <a:ext cx="88461" cy="21520"/>
              </a:xfrm>
              <a:custGeom>
                <a:avLst/>
                <a:gdLst/>
                <a:ahLst/>
                <a:cxnLst/>
                <a:rect l="l" t="t" r="r" b="b"/>
                <a:pathLst>
                  <a:path w="818" h="199" extrusionOk="0">
                    <a:moveTo>
                      <a:pt x="510" y="0"/>
                    </a:moveTo>
                    <a:cubicBezTo>
                      <a:pt x="472" y="0"/>
                      <a:pt x="434" y="3"/>
                      <a:pt x="396" y="9"/>
                    </a:cubicBezTo>
                    <a:cubicBezTo>
                      <a:pt x="297" y="18"/>
                      <a:pt x="189" y="45"/>
                      <a:pt x="100" y="99"/>
                    </a:cubicBezTo>
                    <a:cubicBezTo>
                      <a:pt x="37" y="144"/>
                      <a:pt x="1" y="180"/>
                      <a:pt x="10" y="198"/>
                    </a:cubicBezTo>
                    <a:cubicBezTo>
                      <a:pt x="10" y="199"/>
                      <a:pt x="11" y="199"/>
                      <a:pt x="12" y="199"/>
                    </a:cubicBezTo>
                    <a:cubicBezTo>
                      <a:pt x="34" y="199"/>
                      <a:pt x="204" y="142"/>
                      <a:pt x="414" y="117"/>
                    </a:cubicBezTo>
                    <a:cubicBezTo>
                      <a:pt x="481" y="109"/>
                      <a:pt x="544" y="107"/>
                      <a:pt x="601" y="107"/>
                    </a:cubicBezTo>
                    <a:cubicBezTo>
                      <a:pt x="669" y="107"/>
                      <a:pt x="726" y="110"/>
                      <a:pt x="764" y="110"/>
                    </a:cubicBezTo>
                    <a:cubicBezTo>
                      <a:pt x="796" y="110"/>
                      <a:pt x="815" y="108"/>
                      <a:pt x="818" y="99"/>
                    </a:cubicBezTo>
                    <a:cubicBezTo>
                      <a:pt x="818" y="81"/>
                      <a:pt x="782" y="54"/>
                      <a:pt x="710" y="27"/>
                    </a:cubicBezTo>
                    <a:cubicBezTo>
                      <a:pt x="646" y="10"/>
                      <a:pt x="579" y="0"/>
                      <a:pt x="5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5" name="Google Shape;395;p3"/>
          <p:cNvGrpSpPr/>
          <p:nvPr/>
        </p:nvGrpSpPr>
        <p:grpSpPr>
          <a:xfrm rot="-866212" flipH="1">
            <a:off x="7459193" y="4443036"/>
            <a:ext cx="482051" cy="650642"/>
            <a:chOff x="1802825" y="4746759"/>
            <a:chExt cx="298217" cy="402539"/>
          </a:xfrm>
        </p:grpSpPr>
        <p:sp>
          <p:nvSpPr>
            <p:cNvPr id="396" name="Google Shape;396;p3"/>
            <p:cNvSpPr/>
            <p:nvPr/>
          </p:nvSpPr>
          <p:spPr>
            <a:xfrm>
              <a:off x="1885159" y="4856872"/>
              <a:ext cx="215883" cy="292426"/>
            </a:xfrm>
            <a:custGeom>
              <a:avLst/>
              <a:gdLst/>
              <a:ahLst/>
              <a:cxnLst/>
              <a:rect l="l" t="t" r="r" b="b"/>
              <a:pathLst>
                <a:path w="13964" h="18915" extrusionOk="0">
                  <a:moveTo>
                    <a:pt x="803" y="1"/>
                  </a:moveTo>
                  <a:cubicBezTo>
                    <a:pt x="392" y="1"/>
                    <a:pt x="1" y="468"/>
                    <a:pt x="317" y="917"/>
                  </a:cubicBezTo>
                  <a:lnTo>
                    <a:pt x="12765" y="18675"/>
                  </a:lnTo>
                  <a:cubicBezTo>
                    <a:pt x="12875" y="18822"/>
                    <a:pt x="13041" y="18915"/>
                    <a:pt x="13244" y="18915"/>
                  </a:cubicBezTo>
                  <a:cubicBezTo>
                    <a:pt x="13705" y="18915"/>
                    <a:pt x="13963" y="18380"/>
                    <a:pt x="13705" y="18011"/>
                  </a:cubicBezTo>
                  <a:lnTo>
                    <a:pt x="1258" y="253"/>
                  </a:lnTo>
                  <a:cubicBezTo>
                    <a:pt x="1132" y="75"/>
                    <a:pt x="966" y="1"/>
                    <a:pt x="8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807107" y="4783520"/>
              <a:ext cx="269421" cy="291514"/>
            </a:xfrm>
            <a:custGeom>
              <a:avLst/>
              <a:gdLst/>
              <a:ahLst/>
              <a:cxnLst/>
              <a:rect l="l" t="t" r="r" b="b"/>
              <a:pathLst>
                <a:path w="17427" h="18856" extrusionOk="0">
                  <a:moveTo>
                    <a:pt x="7247" y="1"/>
                  </a:moveTo>
                  <a:lnTo>
                    <a:pt x="0" y="5219"/>
                  </a:lnTo>
                  <a:lnTo>
                    <a:pt x="9681" y="18570"/>
                  </a:lnTo>
                  <a:cubicBezTo>
                    <a:pt x="9821" y="18765"/>
                    <a:pt x="10067" y="18856"/>
                    <a:pt x="10390" y="18856"/>
                  </a:cubicBezTo>
                  <a:cubicBezTo>
                    <a:pt x="11259" y="18856"/>
                    <a:pt x="12692" y="18199"/>
                    <a:pt x="14144" y="17150"/>
                  </a:cubicBezTo>
                  <a:cubicBezTo>
                    <a:pt x="16136" y="15712"/>
                    <a:pt x="17426" y="14071"/>
                    <a:pt x="16892" y="13352"/>
                  </a:cubicBezTo>
                  <a:lnTo>
                    <a:pt x="7247" y="1"/>
                  </a:ln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802825" y="4746759"/>
              <a:ext cx="153116" cy="152420"/>
            </a:xfrm>
            <a:custGeom>
              <a:avLst/>
              <a:gdLst/>
              <a:ahLst/>
              <a:cxnLst/>
              <a:rect l="l" t="t" r="r" b="b"/>
              <a:pathLst>
                <a:path w="9904" h="9859" extrusionOk="0">
                  <a:moveTo>
                    <a:pt x="1033" y="1"/>
                  </a:moveTo>
                  <a:cubicBezTo>
                    <a:pt x="492" y="1"/>
                    <a:pt x="19" y="431"/>
                    <a:pt x="19" y="1014"/>
                  </a:cubicBezTo>
                  <a:cubicBezTo>
                    <a:pt x="1" y="3596"/>
                    <a:pt x="1" y="8907"/>
                    <a:pt x="462" y="9534"/>
                  </a:cubicBezTo>
                  <a:cubicBezTo>
                    <a:pt x="622" y="9754"/>
                    <a:pt x="922" y="9859"/>
                    <a:pt x="1322" y="9859"/>
                  </a:cubicBezTo>
                  <a:cubicBezTo>
                    <a:pt x="2393" y="9859"/>
                    <a:pt x="4185" y="9108"/>
                    <a:pt x="5957" y="7819"/>
                  </a:cubicBezTo>
                  <a:cubicBezTo>
                    <a:pt x="8409" y="6048"/>
                    <a:pt x="9903" y="3946"/>
                    <a:pt x="9313" y="3135"/>
                  </a:cubicBezTo>
                  <a:cubicBezTo>
                    <a:pt x="8852" y="2508"/>
                    <a:pt x="3818" y="848"/>
                    <a:pt x="1365" y="55"/>
                  </a:cubicBezTo>
                  <a:cubicBezTo>
                    <a:pt x="1254" y="18"/>
                    <a:pt x="1142" y="1"/>
                    <a:pt x="10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906028" y="4970525"/>
              <a:ext cx="164510" cy="56754"/>
            </a:xfrm>
            <a:custGeom>
              <a:avLst/>
              <a:gdLst/>
              <a:ahLst/>
              <a:cxnLst/>
              <a:rect l="l" t="t" r="r" b="b"/>
              <a:pathLst>
                <a:path w="10641" h="3671" extrusionOk="0">
                  <a:moveTo>
                    <a:pt x="9607" y="1"/>
                  </a:moveTo>
                  <a:lnTo>
                    <a:pt x="0" y="1937"/>
                  </a:lnTo>
                  <a:lnTo>
                    <a:pt x="1236" y="3670"/>
                  </a:lnTo>
                  <a:lnTo>
                    <a:pt x="10603" y="1734"/>
                  </a:lnTo>
                  <a:cubicBezTo>
                    <a:pt x="10640" y="1568"/>
                    <a:pt x="10585" y="1402"/>
                    <a:pt x="10493" y="1255"/>
                  </a:cubicBezTo>
                  <a:lnTo>
                    <a:pt x="9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1873240" y="4926050"/>
              <a:ext cx="168220" cy="56182"/>
            </a:xfrm>
            <a:custGeom>
              <a:avLst/>
              <a:gdLst/>
              <a:ahLst/>
              <a:cxnLst/>
              <a:rect l="l" t="t" r="r" b="b"/>
              <a:pathLst>
                <a:path w="10881" h="3634" extrusionOk="0">
                  <a:moveTo>
                    <a:pt x="9645" y="1"/>
                  </a:moveTo>
                  <a:lnTo>
                    <a:pt x="0" y="1882"/>
                  </a:lnTo>
                  <a:lnTo>
                    <a:pt x="1254" y="3634"/>
                  </a:lnTo>
                  <a:lnTo>
                    <a:pt x="10880" y="1734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838179" y="4877602"/>
              <a:ext cx="168777" cy="56738"/>
            </a:xfrm>
            <a:custGeom>
              <a:avLst/>
              <a:gdLst/>
              <a:ahLst/>
              <a:cxnLst/>
              <a:rect l="l" t="t" r="r" b="b"/>
              <a:pathLst>
                <a:path w="10917" h="3670" extrusionOk="0">
                  <a:moveTo>
                    <a:pt x="9645" y="0"/>
                  </a:moveTo>
                  <a:lnTo>
                    <a:pt x="0" y="1899"/>
                  </a:lnTo>
                  <a:lnTo>
                    <a:pt x="1291" y="3670"/>
                  </a:lnTo>
                  <a:lnTo>
                    <a:pt x="10917" y="178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4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404" name="Google Shape;404;p4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3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AutoNum type="arabicPeriod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rabicPeriod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rabicPeriod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"/>
              <a:buAutoNum type="alphaLcPeriod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470" name="Google Shape;470;p6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470" name="Google Shape;470;p6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61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"/>
          <p:cNvGrpSpPr/>
          <p:nvPr/>
        </p:nvGrpSpPr>
        <p:grpSpPr>
          <a:xfrm>
            <a:off x="5038" y="-12"/>
            <a:ext cx="8985575" cy="1443875"/>
            <a:chOff x="5038" y="-12"/>
            <a:chExt cx="8985575" cy="1443875"/>
          </a:xfrm>
        </p:grpSpPr>
        <p:sp>
          <p:nvSpPr>
            <p:cNvPr id="470" name="Google Shape;470;p6"/>
            <p:cNvSpPr/>
            <p:nvPr/>
          </p:nvSpPr>
          <p:spPr>
            <a:xfrm>
              <a:off x="2745700" y="1437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5038" y="50125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 rot="10800000">
              <a:off x="6363" y="136536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 rot="10800000">
              <a:off x="3699800" y="1108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 flipH="1">
              <a:off x="6813075" y="-12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 rot="10800000" flipH="1">
              <a:off x="494125" y="71016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8651450" y="690763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 rot="10800000">
              <a:off x="7888688" y="902925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 flipH="1">
              <a:off x="8092413" y="461050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1764313" y="9803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5738125" y="240675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 rot="6933787">
              <a:off x="8413412" y="200722"/>
              <a:ext cx="136348" cy="73724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 rot="-9055221" flipH="1">
              <a:off x="8797211" y="169268"/>
              <a:ext cx="111819" cy="136643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 rot="-8100000">
              <a:off x="7499445" y="281808"/>
              <a:ext cx="167576" cy="57226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 rot="-5400000">
              <a:off x="8892513" y="1170126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 rot="6793631">
              <a:off x="4941617" y="56088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 rot="5892960">
              <a:off x="1073826" y="140332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 rot="-6608738">
              <a:off x="1226878" y="854040"/>
              <a:ext cx="163646" cy="68124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 rot="4141328">
              <a:off x="189253" y="1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22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"/>
          <p:cNvSpPr txBox="1">
            <a:spLocks noGrp="1"/>
          </p:cNvSpPr>
          <p:nvPr>
            <p:ph type="body" idx="1"/>
          </p:nvPr>
        </p:nvSpPr>
        <p:spPr>
          <a:xfrm>
            <a:off x="1109138" y="1389600"/>
            <a:ext cx="3268800" cy="3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2" name="Google Shape;492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7"/>
          <p:cNvGrpSpPr/>
          <p:nvPr/>
        </p:nvGrpSpPr>
        <p:grpSpPr>
          <a:xfrm>
            <a:off x="7253626" y="-93614"/>
            <a:ext cx="1890363" cy="1341170"/>
            <a:chOff x="7253626" y="-93614"/>
            <a:chExt cx="1890363" cy="1341170"/>
          </a:xfrm>
        </p:grpSpPr>
        <p:sp>
          <p:nvSpPr>
            <p:cNvPr id="494" name="Google Shape;494;p7"/>
            <p:cNvSpPr/>
            <p:nvPr/>
          </p:nvSpPr>
          <p:spPr>
            <a:xfrm rot="1561430" flipH="1">
              <a:off x="7242491" y="306132"/>
              <a:ext cx="1912633" cy="391226"/>
            </a:xfrm>
            <a:custGeom>
              <a:avLst/>
              <a:gdLst/>
              <a:ahLst/>
              <a:cxnLst/>
              <a:rect l="l" t="t" r="r" b="b"/>
              <a:pathLst>
                <a:path w="102274" h="20920" extrusionOk="0">
                  <a:moveTo>
                    <a:pt x="1904" y="649"/>
                  </a:moveTo>
                  <a:cubicBezTo>
                    <a:pt x="2423" y="649"/>
                    <a:pt x="2952" y="766"/>
                    <a:pt x="3436" y="1036"/>
                  </a:cubicBezTo>
                  <a:cubicBezTo>
                    <a:pt x="4604" y="1603"/>
                    <a:pt x="5638" y="2737"/>
                    <a:pt x="6372" y="3804"/>
                  </a:cubicBezTo>
                  <a:cubicBezTo>
                    <a:pt x="6772" y="4338"/>
                    <a:pt x="7106" y="4939"/>
                    <a:pt x="7373" y="5539"/>
                  </a:cubicBezTo>
                  <a:cubicBezTo>
                    <a:pt x="7506" y="5873"/>
                    <a:pt x="7639" y="6206"/>
                    <a:pt x="7739" y="6506"/>
                  </a:cubicBezTo>
                  <a:cubicBezTo>
                    <a:pt x="7639" y="6573"/>
                    <a:pt x="7606" y="6673"/>
                    <a:pt x="7573" y="6773"/>
                  </a:cubicBezTo>
                  <a:cubicBezTo>
                    <a:pt x="6138" y="6406"/>
                    <a:pt x="4737" y="5873"/>
                    <a:pt x="3403" y="5205"/>
                  </a:cubicBezTo>
                  <a:cubicBezTo>
                    <a:pt x="2169" y="4572"/>
                    <a:pt x="968" y="3604"/>
                    <a:pt x="634" y="2203"/>
                  </a:cubicBezTo>
                  <a:cubicBezTo>
                    <a:pt x="468" y="1469"/>
                    <a:pt x="734" y="802"/>
                    <a:pt x="1535" y="669"/>
                  </a:cubicBezTo>
                  <a:cubicBezTo>
                    <a:pt x="1657" y="656"/>
                    <a:pt x="1780" y="649"/>
                    <a:pt x="1904" y="649"/>
                  </a:cubicBezTo>
                  <a:close/>
                  <a:moveTo>
                    <a:pt x="12452" y="1751"/>
                  </a:moveTo>
                  <a:cubicBezTo>
                    <a:pt x="13602" y="1751"/>
                    <a:pt x="14548" y="2701"/>
                    <a:pt x="14177" y="3938"/>
                  </a:cubicBezTo>
                  <a:cubicBezTo>
                    <a:pt x="13810" y="5105"/>
                    <a:pt x="12576" y="5906"/>
                    <a:pt x="11542" y="6406"/>
                  </a:cubicBezTo>
                  <a:cubicBezTo>
                    <a:pt x="10942" y="6673"/>
                    <a:pt x="10341" y="6840"/>
                    <a:pt x="9708" y="6873"/>
                  </a:cubicBezTo>
                  <a:cubicBezTo>
                    <a:pt x="9374" y="6873"/>
                    <a:pt x="9040" y="6873"/>
                    <a:pt x="8707" y="6807"/>
                  </a:cubicBezTo>
                  <a:lnTo>
                    <a:pt x="8573" y="6773"/>
                  </a:lnTo>
                  <a:cubicBezTo>
                    <a:pt x="8540" y="6640"/>
                    <a:pt x="8473" y="6540"/>
                    <a:pt x="8373" y="6473"/>
                  </a:cubicBezTo>
                  <a:cubicBezTo>
                    <a:pt x="8507" y="5472"/>
                    <a:pt x="8874" y="4505"/>
                    <a:pt x="9407" y="3671"/>
                  </a:cubicBezTo>
                  <a:cubicBezTo>
                    <a:pt x="10041" y="2737"/>
                    <a:pt x="11042" y="1903"/>
                    <a:pt x="12176" y="1770"/>
                  </a:cubicBezTo>
                  <a:cubicBezTo>
                    <a:pt x="12269" y="1757"/>
                    <a:pt x="12361" y="1751"/>
                    <a:pt x="12452" y="1751"/>
                  </a:cubicBezTo>
                  <a:close/>
                  <a:moveTo>
                    <a:pt x="90656" y="466"/>
                  </a:moveTo>
                  <a:cubicBezTo>
                    <a:pt x="91120" y="466"/>
                    <a:pt x="91604" y="648"/>
                    <a:pt x="92000" y="1002"/>
                  </a:cubicBezTo>
                  <a:cubicBezTo>
                    <a:pt x="92834" y="1770"/>
                    <a:pt x="93201" y="3004"/>
                    <a:pt x="93167" y="4105"/>
                  </a:cubicBezTo>
                  <a:cubicBezTo>
                    <a:pt x="93167" y="5105"/>
                    <a:pt x="92900" y="6106"/>
                    <a:pt x="92467" y="7007"/>
                  </a:cubicBezTo>
                  <a:cubicBezTo>
                    <a:pt x="92333" y="7007"/>
                    <a:pt x="92200" y="7040"/>
                    <a:pt x="92100" y="7140"/>
                  </a:cubicBezTo>
                  <a:lnTo>
                    <a:pt x="92000" y="7107"/>
                  </a:lnTo>
                  <a:cubicBezTo>
                    <a:pt x="91699" y="6973"/>
                    <a:pt x="91399" y="6773"/>
                    <a:pt x="91132" y="6573"/>
                  </a:cubicBezTo>
                  <a:cubicBezTo>
                    <a:pt x="90632" y="6173"/>
                    <a:pt x="90198" y="5706"/>
                    <a:pt x="89898" y="5139"/>
                  </a:cubicBezTo>
                  <a:cubicBezTo>
                    <a:pt x="89298" y="4171"/>
                    <a:pt x="88731" y="2770"/>
                    <a:pt x="89098" y="1636"/>
                  </a:cubicBezTo>
                  <a:cubicBezTo>
                    <a:pt x="89354" y="847"/>
                    <a:pt x="89984" y="466"/>
                    <a:pt x="90656" y="466"/>
                  </a:cubicBezTo>
                  <a:close/>
                  <a:moveTo>
                    <a:pt x="98799" y="5313"/>
                  </a:moveTo>
                  <a:cubicBezTo>
                    <a:pt x="99072" y="5313"/>
                    <a:pt x="99341" y="5332"/>
                    <a:pt x="99605" y="5372"/>
                  </a:cubicBezTo>
                  <a:cubicBezTo>
                    <a:pt x="100272" y="5439"/>
                    <a:pt x="100906" y="5739"/>
                    <a:pt x="101406" y="6173"/>
                  </a:cubicBezTo>
                  <a:cubicBezTo>
                    <a:pt x="101973" y="6740"/>
                    <a:pt x="101807" y="7407"/>
                    <a:pt x="101240" y="7941"/>
                  </a:cubicBezTo>
                  <a:cubicBezTo>
                    <a:pt x="100421" y="8657"/>
                    <a:pt x="99326" y="8903"/>
                    <a:pt x="98244" y="8903"/>
                  </a:cubicBezTo>
                  <a:cubicBezTo>
                    <a:pt x="97916" y="8903"/>
                    <a:pt x="97588" y="8880"/>
                    <a:pt x="97270" y="8841"/>
                  </a:cubicBezTo>
                  <a:cubicBezTo>
                    <a:pt x="95802" y="8608"/>
                    <a:pt x="94335" y="8241"/>
                    <a:pt x="92934" y="7707"/>
                  </a:cubicBezTo>
                  <a:cubicBezTo>
                    <a:pt x="92967" y="7607"/>
                    <a:pt x="92967" y="7507"/>
                    <a:pt x="92967" y="7440"/>
                  </a:cubicBezTo>
                  <a:cubicBezTo>
                    <a:pt x="93234" y="7207"/>
                    <a:pt x="93501" y="7007"/>
                    <a:pt x="93801" y="6840"/>
                  </a:cubicBezTo>
                  <a:cubicBezTo>
                    <a:pt x="94368" y="6473"/>
                    <a:pt x="94968" y="6206"/>
                    <a:pt x="95602" y="5973"/>
                  </a:cubicBezTo>
                  <a:cubicBezTo>
                    <a:pt x="96613" y="5600"/>
                    <a:pt x="97729" y="5313"/>
                    <a:pt x="98799" y="5313"/>
                  </a:cubicBezTo>
                  <a:close/>
                  <a:moveTo>
                    <a:pt x="90649" y="1"/>
                  </a:moveTo>
                  <a:cubicBezTo>
                    <a:pt x="90047" y="1"/>
                    <a:pt x="89462" y="249"/>
                    <a:pt x="89064" y="802"/>
                  </a:cubicBezTo>
                  <a:cubicBezTo>
                    <a:pt x="88230" y="1970"/>
                    <a:pt x="88664" y="3504"/>
                    <a:pt x="89198" y="4672"/>
                  </a:cubicBezTo>
                  <a:cubicBezTo>
                    <a:pt x="89531" y="5472"/>
                    <a:pt x="90032" y="6139"/>
                    <a:pt x="90632" y="6707"/>
                  </a:cubicBezTo>
                  <a:cubicBezTo>
                    <a:pt x="91032" y="7073"/>
                    <a:pt x="91466" y="7340"/>
                    <a:pt x="91933" y="7540"/>
                  </a:cubicBezTo>
                  <a:cubicBezTo>
                    <a:pt x="91933" y="7574"/>
                    <a:pt x="91933" y="7641"/>
                    <a:pt x="91966" y="7674"/>
                  </a:cubicBezTo>
                  <a:cubicBezTo>
                    <a:pt x="90532" y="9108"/>
                    <a:pt x="88998" y="10409"/>
                    <a:pt x="87363" y="11543"/>
                  </a:cubicBezTo>
                  <a:cubicBezTo>
                    <a:pt x="84628" y="13478"/>
                    <a:pt x="81626" y="15079"/>
                    <a:pt x="78490" y="16280"/>
                  </a:cubicBezTo>
                  <a:cubicBezTo>
                    <a:pt x="72252" y="18715"/>
                    <a:pt x="65481" y="19849"/>
                    <a:pt x="58776" y="20250"/>
                  </a:cubicBezTo>
                  <a:cubicBezTo>
                    <a:pt x="56864" y="20378"/>
                    <a:pt x="54949" y="20442"/>
                    <a:pt x="53035" y="20442"/>
                  </a:cubicBezTo>
                  <a:cubicBezTo>
                    <a:pt x="48470" y="20442"/>
                    <a:pt x="43908" y="20077"/>
                    <a:pt x="39395" y="19349"/>
                  </a:cubicBezTo>
                  <a:cubicBezTo>
                    <a:pt x="33058" y="18315"/>
                    <a:pt x="26853" y="16514"/>
                    <a:pt x="20949" y="14012"/>
                  </a:cubicBezTo>
                  <a:cubicBezTo>
                    <a:pt x="16612" y="12144"/>
                    <a:pt x="12476" y="9875"/>
                    <a:pt x="8607" y="7274"/>
                  </a:cubicBezTo>
                  <a:cubicBezTo>
                    <a:pt x="8673" y="7274"/>
                    <a:pt x="8740" y="7274"/>
                    <a:pt x="8807" y="7307"/>
                  </a:cubicBezTo>
                  <a:cubicBezTo>
                    <a:pt x="9007" y="7324"/>
                    <a:pt x="9207" y="7332"/>
                    <a:pt x="9407" y="7332"/>
                  </a:cubicBezTo>
                  <a:cubicBezTo>
                    <a:pt x="9607" y="7332"/>
                    <a:pt x="9808" y="7324"/>
                    <a:pt x="10008" y="7307"/>
                  </a:cubicBezTo>
                  <a:cubicBezTo>
                    <a:pt x="10842" y="7207"/>
                    <a:pt x="11642" y="6907"/>
                    <a:pt x="12376" y="6473"/>
                  </a:cubicBezTo>
                  <a:cubicBezTo>
                    <a:pt x="13477" y="5806"/>
                    <a:pt x="14711" y="4772"/>
                    <a:pt x="14711" y="3337"/>
                  </a:cubicBezTo>
                  <a:cubicBezTo>
                    <a:pt x="14680" y="2112"/>
                    <a:pt x="13583" y="1361"/>
                    <a:pt x="12425" y="1361"/>
                  </a:cubicBezTo>
                  <a:cubicBezTo>
                    <a:pt x="12353" y="1361"/>
                    <a:pt x="12281" y="1364"/>
                    <a:pt x="12209" y="1369"/>
                  </a:cubicBezTo>
                  <a:cubicBezTo>
                    <a:pt x="10875" y="1503"/>
                    <a:pt x="9708" y="2470"/>
                    <a:pt x="9007" y="3538"/>
                  </a:cubicBezTo>
                  <a:cubicBezTo>
                    <a:pt x="8507" y="4305"/>
                    <a:pt x="8173" y="5139"/>
                    <a:pt x="8040" y="6039"/>
                  </a:cubicBezTo>
                  <a:cubicBezTo>
                    <a:pt x="7873" y="5639"/>
                    <a:pt x="7673" y="5239"/>
                    <a:pt x="7473" y="4839"/>
                  </a:cubicBezTo>
                  <a:cubicBezTo>
                    <a:pt x="7072" y="4071"/>
                    <a:pt x="6639" y="3404"/>
                    <a:pt x="6105" y="2737"/>
                  </a:cubicBezTo>
                  <a:cubicBezTo>
                    <a:pt x="5104" y="1603"/>
                    <a:pt x="3870" y="502"/>
                    <a:pt x="2336" y="235"/>
                  </a:cubicBezTo>
                  <a:cubicBezTo>
                    <a:pt x="2197" y="211"/>
                    <a:pt x="2056" y="198"/>
                    <a:pt x="1915" y="198"/>
                  </a:cubicBezTo>
                  <a:cubicBezTo>
                    <a:pt x="1480" y="198"/>
                    <a:pt x="1046" y="317"/>
                    <a:pt x="668" y="569"/>
                  </a:cubicBezTo>
                  <a:cubicBezTo>
                    <a:pt x="167" y="1036"/>
                    <a:pt x="1" y="1770"/>
                    <a:pt x="267" y="2403"/>
                  </a:cubicBezTo>
                  <a:cubicBezTo>
                    <a:pt x="668" y="3905"/>
                    <a:pt x="1935" y="4939"/>
                    <a:pt x="3270" y="5606"/>
                  </a:cubicBezTo>
                  <a:cubicBezTo>
                    <a:pt x="4504" y="6273"/>
                    <a:pt x="5838" y="6773"/>
                    <a:pt x="7239" y="7073"/>
                  </a:cubicBezTo>
                  <a:lnTo>
                    <a:pt x="7039" y="7140"/>
                  </a:lnTo>
                  <a:cubicBezTo>
                    <a:pt x="6772" y="7174"/>
                    <a:pt x="6505" y="7274"/>
                    <a:pt x="6238" y="7374"/>
                  </a:cubicBezTo>
                  <a:cubicBezTo>
                    <a:pt x="5738" y="7574"/>
                    <a:pt x="5271" y="7907"/>
                    <a:pt x="4904" y="8308"/>
                  </a:cubicBezTo>
                  <a:cubicBezTo>
                    <a:pt x="4104" y="9208"/>
                    <a:pt x="3703" y="10409"/>
                    <a:pt x="3803" y="11610"/>
                  </a:cubicBezTo>
                  <a:cubicBezTo>
                    <a:pt x="3803" y="11655"/>
                    <a:pt x="3837" y="11673"/>
                    <a:pt x="3875" y="11673"/>
                  </a:cubicBezTo>
                  <a:cubicBezTo>
                    <a:pt x="3920" y="11673"/>
                    <a:pt x="3970" y="11647"/>
                    <a:pt x="3970" y="11610"/>
                  </a:cubicBezTo>
                  <a:cubicBezTo>
                    <a:pt x="4104" y="10443"/>
                    <a:pt x="4571" y="9342"/>
                    <a:pt x="5338" y="8474"/>
                  </a:cubicBezTo>
                  <a:cubicBezTo>
                    <a:pt x="5705" y="8108"/>
                    <a:pt x="6172" y="7807"/>
                    <a:pt x="6639" y="7641"/>
                  </a:cubicBezTo>
                  <a:cubicBezTo>
                    <a:pt x="6839" y="7574"/>
                    <a:pt x="7039" y="7540"/>
                    <a:pt x="7272" y="7474"/>
                  </a:cubicBezTo>
                  <a:lnTo>
                    <a:pt x="7272" y="7474"/>
                  </a:lnTo>
                  <a:cubicBezTo>
                    <a:pt x="6939" y="7974"/>
                    <a:pt x="6772" y="8508"/>
                    <a:pt x="6739" y="9075"/>
                  </a:cubicBezTo>
                  <a:cubicBezTo>
                    <a:pt x="6639" y="10042"/>
                    <a:pt x="7039" y="11010"/>
                    <a:pt x="7806" y="11610"/>
                  </a:cubicBezTo>
                  <a:cubicBezTo>
                    <a:pt x="7819" y="11623"/>
                    <a:pt x="7833" y="11628"/>
                    <a:pt x="7847" y="11628"/>
                  </a:cubicBezTo>
                  <a:cubicBezTo>
                    <a:pt x="7905" y="11628"/>
                    <a:pt x="7960" y="11531"/>
                    <a:pt x="7906" y="11477"/>
                  </a:cubicBezTo>
                  <a:cubicBezTo>
                    <a:pt x="7373" y="10809"/>
                    <a:pt x="7106" y="9976"/>
                    <a:pt x="7139" y="9108"/>
                  </a:cubicBezTo>
                  <a:cubicBezTo>
                    <a:pt x="7172" y="8675"/>
                    <a:pt x="7306" y="8274"/>
                    <a:pt x="7506" y="7907"/>
                  </a:cubicBezTo>
                  <a:cubicBezTo>
                    <a:pt x="7606" y="7707"/>
                    <a:pt x="7706" y="7540"/>
                    <a:pt x="7873" y="7374"/>
                  </a:cubicBezTo>
                  <a:cubicBezTo>
                    <a:pt x="7940" y="7407"/>
                    <a:pt x="8006" y="7407"/>
                    <a:pt x="8073" y="7407"/>
                  </a:cubicBezTo>
                  <a:cubicBezTo>
                    <a:pt x="8774" y="7874"/>
                    <a:pt x="9474" y="8341"/>
                    <a:pt x="10175" y="8808"/>
                  </a:cubicBezTo>
                  <a:cubicBezTo>
                    <a:pt x="12910" y="10543"/>
                    <a:pt x="15779" y="12110"/>
                    <a:pt x="18747" y="13478"/>
                  </a:cubicBezTo>
                  <a:cubicBezTo>
                    <a:pt x="24652" y="16213"/>
                    <a:pt x="30923" y="18215"/>
                    <a:pt x="37327" y="19416"/>
                  </a:cubicBezTo>
                  <a:cubicBezTo>
                    <a:pt x="42609" y="20406"/>
                    <a:pt x="47960" y="20920"/>
                    <a:pt x="53322" y="20920"/>
                  </a:cubicBezTo>
                  <a:cubicBezTo>
                    <a:pt x="54461" y="20920"/>
                    <a:pt x="55601" y="20897"/>
                    <a:pt x="56741" y="20850"/>
                  </a:cubicBezTo>
                  <a:cubicBezTo>
                    <a:pt x="63479" y="20583"/>
                    <a:pt x="70284" y="19616"/>
                    <a:pt x="76689" y="17448"/>
                  </a:cubicBezTo>
                  <a:cubicBezTo>
                    <a:pt x="82493" y="15479"/>
                    <a:pt x="88030" y="12377"/>
                    <a:pt x="92333" y="7974"/>
                  </a:cubicBezTo>
                  <a:lnTo>
                    <a:pt x="92367" y="7974"/>
                  </a:lnTo>
                  <a:cubicBezTo>
                    <a:pt x="92400" y="8208"/>
                    <a:pt x="92400" y="8441"/>
                    <a:pt x="92367" y="8708"/>
                  </a:cubicBezTo>
                  <a:cubicBezTo>
                    <a:pt x="92333" y="9108"/>
                    <a:pt x="92200" y="9509"/>
                    <a:pt x="92000" y="9875"/>
                  </a:cubicBezTo>
                  <a:cubicBezTo>
                    <a:pt x="91533" y="10609"/>
                    <a:pt x="90799" y="11143"/>
                    <a:pt x="89998" y="11377"/>
                  </a:cubicBezTo>
                  <a:cubicBezTo>
                    <a:pt x="89898" y="11410"/>
                    <a:pt x="89898" y="11543"/>
                    <a:pt x="90032" y="11543"/>
                  </a:cubicBezTo>
                  <a:cubicBezTo>
                    <a:pt x="90999" y="11477"/>
                    <a:pt x="91866" y="10943"/>
                    <a:pt x="92333" y="10109"/>
                  </a:cubicBezTo>
                  <a:cubicBezTo>
                    <a:pt x="92633" y="9609"/>
                    <a:pt x="92767" y="9042"/>
                    <a:pt x="92800" y="8474"/>
                  </a:cubicBezTo>
                  <a:cubicBezTo>
                    <a:pt x="92934" y="8641"/>
                    <a:pt x="93100" y="8808"/>
                    <a:pt x="93201" y="8975"/>
                  </a:cubicBezTo>
                  <a:cubicBezTo>
                    <a:pt x="93534" y="9375"/>
                    <a:pt x="93734" y="9875"/>
                    <a:pt x="93801" y="10376"/>
                  </a:cubicBezTo>
                  <a:cubicBezTo>
                    <a:pt x="93968" y="11543"/>
                    <a:pt x="93734" y="12711"/>
                    <a:pt x="93134" y="13712"/>
                  </a:cubicBezTo>
                  <a:cubicBezTo>
                    <a:pt x="93110" y="13782"/>
                    <a:pt x="93170" y="13853"/>
                    <a:pt x="93219" y="13853"/>
                  </a:cubicBezTo>
                  <a:cubicBezTo>
                    <a:pt x="93239" y="13853"/>
                    <a:pt x="93257" y="13841"/>
                    <a:pt x="93267" y="13812"/>
                  </a:cubicBezTo>
                  <a:cubicBezTo>
                    <a:pt x="94068" y="12878"/>
                    <a:pt x="94401" y="11677"/>
                    <a:pt x="94268" y="10476"/>
                  </a:cubicBezTo>
                  <a:cubicBezTo>
                    <a:pt x="94201" y="9942"/>
                    <a:pt x="94001" y="9408"/>
                    <a:pt x="93701" y="8941"/>
                  </a:cubicBezTo>
                  <a:cubicBezTo>
                    <a:pt x="93567" y="8708"/>
                    <a:pt x="93367" y="8474"/>
                    <a:pt x="93201" y="8274"/>
                  </a:cubicBezTo>
                  <a:cubicBezTo>
                    <a:pt x="93134" y="8241"/>
                    <a:pt x="93100" y="8208"/>
                    <a:pt x="93067" y="8141"/>
                  </a:cubicBezTo>
                  <a:lnTo>
                    <a:pt x="93067" y="8141"/>
                  </a:lnTo>
                  <a:cubicBezTo>
                    <a:pt x="94368" y="8675"/>
                    <a:pt x="95736" y="9042"/>
                    <a:pt x="97170" y="9208"/>
                  </a:cubicBezTo>
                  <a:cubicBezTo>
                    <a:pt x="97537" y="9258"/>
                    <a:pt x="97914" y="9288"/>
                    <a:pt x="98293" y="9288"/>
                  </a:cubicBezTo>
                  <a:cubicBezTo>
                    <a:pt x="99428" y="9288"/>
                    <a:pt x="100572" y="9025"/>
                    <a:pt x="101473" y="8274"/>
                  </a:cubicBezTo>
                  <a:cubicBezTo>
                    <a:pt x="102007" y="7907"/>
                    <a:pt x="102274" y="7240"/>
                    <a:pt x="102140" y="6573"/>
                  </a:cubicBezTo>
                  <a:cubicBezTo>
                    <a:pt x="101940" y="6006"/>
                    <a:pt x="101506" y="5572"/>
                    <a:pt x="100939" y="5339"/>
                  </a:cubicBezTo>
                  <a:cubicBezTo>
                    <a:pt x="100261" y="5016"/>
                    <a:pt x="99527" y="4888"/>
                    <a:pt x="98784" y="4888"/>
                  </a:cubicBezTo>
                  <a:cubicBezTo>
                    <a:pt x="97994" y="4888"/>
                    <a:pt x="97193" y="5032"/>
                    <a:pt x="96436" y="5239"/>
                  </a:cubicBezTo>
                  <a:cubicBezTo>
                    <a:pt x="95636" y="5472"/>
                    <a:pt x="94868" y="5773"/>
                    <a:pt x="94135" y="6139"/>
                  </a:cubicBezTo>
                  <a:cubicBezTo>
                    <a:pt x="93734" y="6340"/>
                    <a:pt x="93334" y="6573"/>
                    <a:pt x="92967" y="6807"/>
                  </a:cubicBezTo>
                  <a:cubicBezTo>
                    <a:pt x="93367" y="6006"/>
                    <a:pt x="93601" y="5105"/>
                    <a:pt x="93634" y="4205"/>
                  </a:cubicBezTo>
                  <a:cubicBezTo>
                    <a:pt x="93668" y="2904"/>
                    <a:pt x="93267" y="1436"/>
                    <a:pt x="92233" y="602"/>
                  </a:cubicBezTo>
                  <a:cubicBezTo>
                    <a:pt x="91783" y="216"/>
                    <a:pt x="91209" y="1"/>
                    <a:pt x="9064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 rot="1561430" flipH="1">
              <a:off x="7463770" y="303449"/>
              <a:ext cx="396762" cy="499150"/>
            </a:xfrm>
            <a:custGeom>
              <a:avLst/>
              <a:gdLst/>
              <a:ahLst/>
              <a:cxnLst/>
              <a:rect l="l" t="t" r="r" b="b"/>
              <a:pathLst>
                <a:path w="21216" h="26691" extrusionOk="0">
                  <a:moveTo>
                    <a:pt x="18887" y="1"/>
                  </a:moveTo>
                  <a:cubicBezTo>
                    <a:pt x="18602" y="1"/>
                    <a:pt x="18225" y="119"/>
                    <a:pt x="17680" y="308"/>
                  </a:cubicBezTo>
                  <a:lnTo>
                    <a:pt x="16346" y="775"/>
                  </a:lnTo>
                  <a:cubicBezTo>
                    <a:pt x="12843" y="2043"/>
                    <a:pt x="9341" y="3210"/>
                    <a:pt x="5805" y="4278"/>
                  </a:cubicBezTo>
                  <a:lnTo>
                    <a:pt x="3070" y="5112"/>
                  </a:lnTo>
                  <a:lnTo>
                    <a:pt x="1669" y="5545"/>
                  </a:lnTo>
                  <a:cubicBezTo>
                    <a:pt x="134" y="6012"/>
                    <a:pt x="1" y="6146"/>
                    <a:pt x="501" y="7780"/>
                  </a:cubicBezTo>
                  <a:cubicBezTo>
                    <a:pt x="1602" y="11383"/>
                    <a:pt x="4471" y="14519"/>
                    <a:pt x="6872" y="17354"/>
                  </a:cubicBezTo>
                  <a:cubicBezTo>
                    <a:pt x="9508" y="20423"/>
                    <a:pt x="12376" y="23325"/>
                    <a:pt x="15512" y="25960"/>
                  </a:cubicBezTo>
                  <a:cubicBezTo>
                    <a:pt x="16091" y="26449"/>
                    <a:pt x="16626" y="26690"/>
                    <a:pt x="17089" y="26690"/>
                  </a:cubicBezTo>
                  <a:cubicBezTo>
                    <a:pt x="17826" y="26690"/>
                    <a:pt x="18381" y="26081"/>
                    <a:pt x="18647" y="24893"/>
                  </a:cubicBezTo>
                  <a:cubicBezTo>
                    <a:pt x="19515" y="21023"/>
                    <a:pt x="20115" y="17054"/>
                    <a:pt x="20449" y="13084"/>
                  </a:cubicBezTo>
                  <a:cubicBezTo>
                    <a:pt x="20716" y="9382"/>
                    <a:pt x="21216" y="5245"/>
                    <a:pt x="20048" y="1676"/>
                  </a:cubicBezTo>
                  <a:cubicBezTo>
                    <a:pt x="20048" y="1609"/>
                    <a:pt x="20015" y="1576"/>
                    <a:pt x="20015" y="1509"/>
                  </a:cubicBezTo>
                  <a:cubicBezTo>
                    <a:pt x="19982" y="1476"/>
                    <a:pt x="19982" y="1476"/>
                    <a:pt x="19982" y="1442"/>
                  </a:cubicBezTo>
                  <a:cubicBezTo>
                    <a:pt x="19616" y="389"/>
                    <a:pt x="19403" y="1"/>
                    <a:pt x="18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 rot="1561430" flipH="1">
              <a:off x="8342380" y="685508"/>
              <a:ext cx="395509" cy="500665"/>
            </a:xfrm>
            <a:custGeom>
              <a:avLst/>
              <a:gdLst/>
              <a:ahLst/>
              <a:cxnLst/>
              <a:rect l="l" t="t" r="r" b="b"/>
              <a:pathLst>
                <a:path w="21149" h="26772" extrusionOk="0">
                  <a:moveTo>
                    <a:pt x="2538" y="0"/>
                  </a:moveTo>
                  <a:cubicBezTo>
                    <a:pt x="2066" y="0"/>
                    <a:pt x="1837" y="390"/>
                    <a:pt x="1401" y="1385"/>
                  </a:cubicBezTo>
                  <a:cubicBezTo>
                    <a:pt x="0" y="4854"/>
                    <a:pt x="267" y="9124"/>
                    <a:pt x="367" y="12793"/>
                  </a:cubicBezTo>
                  <a:cubicBezTo>
                    <a:pt x="467" y="16863"/>
                    <a:pt x="901" y="20932"/>
                    <a:pt x="1635" y="24935"/>
                  </a:cubicBezTo>
                  <a:cubicBezTo>
                    <a:pt x="1865" y="26148"/>
                    <a:pt x="2423" y="26771"/>
                    <a:pt x="3185" y="26771"/>
                  </a:cubicBezTo>
                  <a:cubicBezTo>
                    <a:pt x="3639" y="26771"/>
                    <a:pt x="4165" y="26550"/>
                    <a:pt x="4737" y="26103"/>
                  </a:cubicBezTo>
                  <a:cubicBezTo>
                    <a:pt x="7873" y="23634"/>
                    <a:pt x="10841" y="20932"/>
                    <a:pt x="13610" y="18030"/>
                  </a:cubicBezTo>
                  <a:cubicBezTo>
                    <a:pt x="16145" y="15362"/>
                    <a:pt x="19114" y="12426"/>
                    <a:pt x="20482" y="8924"/>
                  </a:cubicBezTo>
                  <a:cubicBezTo>
                    <a:pt x="20482" y="8890"/>
                    <a:pt x="20515" y="8824"/>
                    <a:pt x="20515" y="8790"/>
                  </a:cubicBezTo>
                  <a:lnTo>
                    <a:pt x="20548" y="8723"/>
                  </a:lnTo>
                  <a:cubicBezTo>
                    <a:pt x="21149" y="7089"/>
                    <a:pt x="21015" y="6922"/>
                    <a:pt x="19481" y="6388"/>
                  </a:cubicBezTo>
                  <a:lnTo>
                    <a:pt x="18147" y="5921"/>
                  </a:lnTo>
                  <a:cubicBezTo>
                    <a:pt x="14644" y="4654"/>
                    <a:pt x="11175" y="3386"/>
                    <a:pt x="7739" y="1985"/>
                  </a:cubicBezTo>
                  <a:cubicBezTo>
                    <a:pt x="6838" y="1652"/>
                    <a:pt x="5971" y="1285"/>
                    <a:pt x="5071" y="918"/>
                  </a:cubicBezTo>
                  <a:lnTo>
                    <a:pt x="3770" y="384"/>
                  </a:lnTo>
                  <a:cubicBezTo>
                    <a:pt x="3202" y="144"/>
                    <a:pt x="2825" y="0"/>
                    <a:pt x="25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 rot="1561430" flipH="1">
              <a:off x="7869755" y="615715"/>
              <a:ext cx="384924" cy="466648"/>
            </a:xfrm>
            <a:custGeom>
              <a:avLst/>
              <a:gdLst/>
              <a:ahLst/>
              <a:cxnLst/>
              <a:rect l="l" t="t" r="r" b="b"/>
              <a:pathLst>
                <a:path w="20583" h="24953" extrusionOk="0">
                  <a:moveTo>
                    <a:pt x="1518" y="1"/>
                  </a:moveTo>
                  <a:cubicBezTo>
                    <a:pt x="241" y="1"/>
                    <a:pt x="98" y="219"/>
                    <a:pt x="68" y="1807"/>
                  </a:cubicBezTo>
                  <a:cubicBezTo>
                    <a:pt x="1" y="5543"/>
                    <a:pt x="1769" y="9412"/>
                    <a:pt x="3170" y="12848"/>
                  </a:cubicBezTo>
                  <a:cubicBezTo>
                    <a:pt x="4704" y="16617"/>
                    <a:pt x="6539" y="20220"/>
                    <a:pt x="8707" y="23689"/>
                  </a:cubicBezTo>
                  <a:cubicBezTo>
                    <a:pt x="9222" y="24535"/>
                    <a:pt x="9786" y="24952"/>
                    <a:pt x="10350" y="24952"/>
                  </a:cubicBezTo>
                  <a:cubicBezTo>
                    <a:pt x="10920" y="24952"/>
                    <a:pt x="11490" y="24527"/>
                    <a:pt x="12010" y="23689"/>
                  </a:cubicBezTo>
                  <a:cubicBezTo>
                    <a:pt x="14044" y="20253"/>
                    <a:pt x="15846" y="16684"/>
                    <a:pt x="17380" y="12981"/>
                  </a:cubicBezTo>
                  <a:cubicBezTo>
                    <a:pt x="18781" y="9579"/>
                    <a:pt x="20549" y="5776"/>
                    <a:pt x="20549" y="2040"/>
                  </a:cubicBezTo>
                  <a:lnTo>
                    <a:pt x="20582" y="1907"/>
                  </a:lnTo>
                  <a:lnTo>
                    <a:pt x="20582" y="1807"/>
                  </a:lnTo>
                  <a:cubicBezTo>
                    <a:pt x="20521" y="250"/>
                    <a:pt x="20377" y="34"/>
                    <a:pt x="19126" y="34"/>
                  </a:cubicBezTo>
                  <a:cubicBezTo>
                    <a:pt x="19010" y="34"/>
                    <a:pt x="18884" y="36"/>
                    <a:pt x="18748" y="39"/>
                  </a:cubicBezTo>
                  <a:cubicBezTo>
                    <a:pt x="18281" y="39"/>
                    <a:pt x="17780" y="72"/>
                    <a:pt x="17313" y="72"/>
                  </a:cubicBezTo>
                  <a:cubicBezTo>
                    <a:pt x="14922" y="137"/>
                    <a:pt x="12531" y="173"/>
                    <a:pt x="10140" y="173"/>
                  </a:cubicBezTo>
                  <a:cubicBezTo>
                    <a:pt x="8829" y="173"/>
                    <a:pt x="7517" y="162"/>
                    <a:pt x="6205" y="139"/>
                  </a:cubicBezTo>
                  <a:lnTo>
                    <a:pt x="3337" y="72"/>
                  </a:lnTo>
                  <a:cubicBezTo>
                    <a:pt x="2836" y="72"/>
                    <a:pt x="2369" y="39"/>
                    <a:pt x="1902" y="5"/>
                  </a:cubicBezTo>
                  <a:cubicBezTo>
                    <a:pt x="1764" y="2"/>
                    <a:pt x="1636" y="1"/>
                    <a:pt x="15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7"/>
          <p:cNvGrpSpPr/>
          <p:nvPr/>
        </p:nvGrpSpPr>
        <p:grpSpPr>
          <a:xfrm>
            <a:off x="5038" y="-12"/>
            <a:ext cx="9138950" cy="5040913"/>
            <a:chOff x="5038" y="-12"/>
            <a:chExt cx="9138950" cy="5040913"/>
          </a:xfrm>
        </p:grpSpPr>
        <p:grpSp>
          <p:nvGrpSpPr>
            <p:cNvPr id="499" name="Google Shape;499;p7"/>
            <p:cNvGrpSpPr/>
            <p:nvPr/>
          </p:nvGrpSpPr>
          <p:grpSpPr>
            <a:xfrm>
              <a:off x="5038" y="-12"/>
              <a:ext cx="8985575" cy="1539159"/>
              <a:chOff x="5038" y="-12"/>
              <a:chExt cx="8985575" cy="1539159"/>
            </a:xfrm>
          </p:grpSpPr>
          <p:sp>
            <p:nvSpPr>
              <p:cNvPr id="500" name="Google Shape;500;p7"/>
              <p:cNvSpPr/>
              <p:nvPr/>
            </p:nvSpPr>
            <p:spPr>
              <a:xfrm>
                <a:off x="2745700" y="143738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>
                <a:off x="5038" y="501250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 rot="10800000">
                <a:off x="6363" y="1365363"/>
                <a:ext cx="137275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140" extrusionOk="0">
                    <a:moveTo>
                      <a:pt x="1577" y="285"/>
                    </a:moveTo>
                    <a:cubicBezTo>
                      <a:pt x="1591" y="285"/>
                      <a:pt x="1605" y="287"/>
                      <a:pt x="1620" y="291"/>
                    </a:cubicBezTo>
                    <a:cubicBezTo>
                      <a:pt x="1764" y="345"/>
                      <a:pt x="1845" y="578"/>
                      <a:pt x="1881" y="713"/>
                    </a:cubicBezTo>
                    <a:cubicBezTo>
                      <a:pt x="1952" y="955"/>
                      <a:pt x="1952" y="1216"/>
                      <a:pt x="1898" y="1467"/>
                    </a:cubicBezTo>
                    <a:cubicBezTo>
                      <a:pt x="1773" y="1440"/>
                      <a:pt x="1665" y="1377"/>
                      <a:pt x="1575" y="1296"/>
                    </a:cubicBezTo>
                    <a:cubicBezTo>
                      <a:pt x="1387" y="1126"/>
                      <a:pt x="1243" y="848"/>
                      <a:pt x="1306" y="587"/>
                    </a:cubicBezTo>
                    <a:cubicBezTo>
                      <a:pt x="1330" y="473"/>
                      <a:pt x="1436" y="285"/>
                      <a:pt x="1577" y="285"/>
                    </a:cubicBezTo>
                    <a:close/>
                    <a:moveTo>
                      <a:pt x="1585" y="0"/>
                    </a:moveTo>
                    <a:cubicBezTo>
                      <a:pt x="1350" y="0"/>
                      <a:pt x="1124" y="200"/>
                      <a:pt x="1036" y="443"/>
                    </a:cubicBezTo>
                    <a:cubicBezTo>
                      <a:pt x="947" y="767"/>
                      <a:pt x="1027" y="1117"/>
                      <a:pt x="1243" y="1368"/>
                    </a:cubicBezTo>
                    <a:cubicBezTo>
                      <a:pt x="1387" y="1557"/>
                      <a:pt x="1584" y="1692"/>
                      <a:pt x="1809" y="1754"/>
                    </a:cubicBezTo>
                    <a:lnTo>
                      <a:pt x="1809" y="1772"/>
                    </a:lnTo>
                    <a:cubicBezTo>
                      <a:pt x="1683" y="2132"/>
                      <a:pt x="1441" y="2518"/>
                      <a:pt x="1117" y="2733"/>
                    </a:cubicBezTo>
                    <a:cubicBezTo>
                      <a:pt x="946" y="2847"/>
                      <a:pt x="747" y="2911"/>
                      <a:pt x="552" y="2911"/>
                    </a:cubicBezTo>
                    <a:cubicBezTo>
                      <a:pt x="380" y="2911"/>
                      <a:pt x="210" y="2861"/>
                      <a:pt x="67" y="2751"/>
                    </a:cubicBezTo>
                    <a:cubicBezTo>
                      <a:pt x="61" y="2745"/>
                      <a:pt x="54" y="2743"/>
                      <a:pt x="48" y="2743"/>
                    </a:cubicBezTo>
                    <a:cubicBezTo>
                      <a:pt x="24" y="2743"/>
                      <a:pt x="1" y="2775"/>
                      <a:pt x="22" y="2796"/>
                    </a:cubicBezTo>
                    <a:cubicBezTo>
                      <a:pt x="176" y="3020"/>
                      <a:pt x="427" y="3140"/>
                      <a:pt x="692" y="3140"/>
                    </a:cubicBezTo>
                    <a:cubicBezTo>
                      <a:pt x="768" y="3140"/>
                      <a:pt x="844" y="3130"/>
                      <a:pt x="920" y="3110"/>
                    </a:cubicBezTo>
                    <a:cubicBezTo>
                      <a:pt x="1297" y="3012"/>
                      <a:pt x="1593" y="2715"/>
                      <a:pt x="1809" y="2401"/>
                    </a:cubicBezTo>
                    <a:cubicBezTo>
                      <a:pt x="1925" y="2212"/>
                      <a:pt x="2024" y="2015"/>
                      <a:pt x="2096" y="1808"/>
                    </a:cubicBezTo>
                    <a:cubicBezTo>
                      <a:pt x="2110" y="1809"/>
                      <a:pt x="2124" y="1809"/>
                      <a:pt x="2137" y="1809"/>
                    </a:cubicBezTo>
                    <a:cubicBezTo>
                      <a:pt x="2589" y="1809"/>
                      <a:pt x="3023" y="1666"/>
                      <a:pt x="3398" y="1404"/>
                    </a:cubicBezTo>
                    <a:cubicBezTo>
                      <a:pt x="3663" y="1224"/>
                      <a:pt x="3937" y="996"/>
                      <a:pt x="4240" y="996"/>
                    </a:cubicBezTo>
                    <a:cubicBezTo>
                      <a:pt x="4358" y="996"/>
                      <a:pt x="4481" y="1031"/>
                      <a:pt x="4610" y="1117"/>
                    </a:cubicBezTo>
                    <a:cubicBezTo>
                      <a:pt x="5041" y="1404"/>
                      <a:pt x="5059" y="1952"/>
                      <a:pt x="5122" y="2419"/>
                    </a:cubicBezTo>
                    <a:cubicBezTo>
                      <a:pt x="5131" y="2481"/>
                      <a:pt x="5185" y="2510"/>
                      <a:pt x="5240" y="2510"/>
                    </a:cubicBezTo>
                    <a:cubicBezTo>
                      <a:pt x="5297" y="2510"/>
                      <a:pt x="5355" y="2478"/>
                      <a:pt x="5364" y="2419"/>
                    </a:cubicBezTo>
                    <a:cubicBezTo>
                      <a:pt x="5490" y="1736"/>
                      <a:pt x="5194" y="892"/>
                      <a:pt x="4476" y="686"/>
                    </a:cubicBezTo>
                    <a:cubicBezTo>
                      <a:pt x="4393" y="663"/>
                      <a:pt x="4312" y="653"/>
                      <a:pt x="4232" y="653"/>
                    </a:cubicBezTo>
                    <a:cubicBezTo>
                      <a:pt x="3966" y="653"/>
                      <a:pt x="3716" y="769"/>
                      <a:pt x="3488" y="928"/>
                    </a:cubicBezTo>
                    <a:cubicBezTo>
                      <a:pt x="3191" y="1126"/>
                      <a:pt x="2886" y="1359"/>
                      <a:pt x="2518" y="1458"/>
                    </a:cubicBezTo>
                    <a:cubicBezTo>
                      <a:pt x="2410" y="1485"/>
                      <a:pt x="2294" y="1503"/>
                      <a:pt x="2186" y="1503"/>
                    </a:cubicBezTo>
                    <a:cubicBezTo>
                      <a:pt x="2204" y="1413"/>
                      <a:pt x="2213" y="1323"/>
                      <a:pt x="2222" y="1234"/>
                    </a:cubicBezTo>
                    <a:cubicBezTo>
                      <a:pt x="2249" y="865"/>
                      <a:pt x="2168" y="399"/>
                      <a:pt x="1889" y="129"/>
                    </a:cubicBezTo>
                    <a:cubicBezTo>
                      <a:pt x="1794" y="39"/>
                      <a:pt x="1688" y="0"/>
                      <a:pt x="1585" y="0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7"/>
              <p:cNvSpPr/>
              <p:nvPr/>
            </p:nvSpPr>
            <p:spPr>
              <a:xfrm rot="10800000">
                <a:off x="3699800" y="11085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 flipH="1">
                <a:off x="6813075" y="-12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7"/>
              <p:cNvSpPr/>
              <p:nvPr/>
            </p:nvSpPr>
            <p:spPr>
              <a:xfrm rot="10800000" flipH="1">
                <a:off x="494125" y="710163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1764313" y="98038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>
                <a:off x="5738125" y="240675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7"/>
              <p:cNvSpPr/>
              <p:nvPr/>
            </p:nvSpPr>
            <p:spPr>
              <a:xfrm rot="6933787">
                <a:off x="8413412" y="200722"/>
                <a:ext cx="136348" cy="73724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 rot="-9055221" flipH="1">
                <a:off x="687111" y="1383943"/>
                <a:ext cx="111819" cy="136643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 rot="-5400000">
                <a:off x="8892513" y="1170126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7"/>
              <p:cNvSpPr/>
              <p:nvPr/>
            </p:nvSpPr>
            <p:spPr>
              <a:xfrm rot="6793631">
                <a:off x="4941617" y="56088"/>
                <a:ext cx="136358" cy="73729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 rot="5892960">
                <a:off x="1073826" y="140332"/>
                <a:ext cx="235941" cy="80572"/>
              </a:xfrm>
              <a:custGeom>
                <a:avLst/>
                <a:gdLst/>
                <a:ahLst/>
                <a:cxnLst/>
                <a:rect l="l" t="t" r="r" b="b"/>
                <a:pathLst>
                  <a:path w="9438" h="3223" extrusionOk="0">
                    <a:moveTo>
                      <a:pt x="6340" y="426"/>
                    </a:moveTo>
                    <a:cubicBezTo>
                      <a:pt x="6349" y="435"/>
                      <a:pt x="6358" y="444"/>
                      <a:pt x="6358" y="462"/>
                    </a:cubicBezTo>
                    <a:cubicBezTo>
                      <a:pt x="6385" y="543"/>
                      <a:pt x="6385" y="632"/>
                      <a:pt x="6349" y="713"/>
                    </a:cubicBezTo>
                    <a:cubicBezTo>
                      <a:pt x="6322" y="794"/>
                      <a:pt x="6286" y="884"/>
                      <a:pt x="6241" y="956"/>
                    </a:cubicBezTo>
                    <a:cubicBezTo>
                      <a:pt x="6214" y="776"/>
                      <a:pt x="6250" y="588"/>
                      <a:pt x="6340" y="426"/>
                    </a:cubicBezTo>
                    <a:close/>
                    <a:moveTo>
                      <a:pt x="2757" y="615"/>
                    </a:moveTo>
                    <a:cubicBezTo>
                      <a:pt x="2773" y="615"/>
                      <a:pt x="2791" y="620"/>
                      <a:pt x="2811" y="632"/>
                    </a:cubicBezTo>
                    <a:cubicBezTo>
                      <a:pt x="2982" y="740"/>
                      <a:pt x="3035" y="1063"/>
                      <a:pt x="3035" y="1252"/>
                    </a:cubicBezTo>
                    <a:cubicBezTo>
                      <a:pt x="3027" y="1333"/>
                      <a:pt x="3018" y="1414"/>
                      <a:pt x="2991" y="1485"/>
                    </a:cubicBezTo>
                    <a:cubicBezTo>
                      <a:pt x="2838" y="1378"/>
                      <a:pt x="2721" y="1216"/>
                      <a:pt x="2658" y="1028"/>
                    </a:cubicBezTo>
                    <a:cubicBezTo>
                      <a:pt x="2634" y="956"/>
                      <a:pt x="2632" y="615"/>
                      <a:pt x="2757" y="615"/>
                    </a:cubicBezTo>
                    <a:close/>
                    <a:moveTo>
                      <a:pt x="6337" y="1"/>
                    </a:moveTo>
                    <a:cubicBezTo>
                      <a:pt x="6252" y="1"/>
                      <a:pt x="6164" y="29"/>
                      <a:pt x="6079" y="94"/>
                    </a:cubicBezTo>
                    <a:cubicBezTo>
                      <a:pt x="5819" y="300"/>
                      <a:pt x="5810" y="704"/>
                      <a:pt x="5837" y="992"/>
                    </a:cubicBezTo>
                    <a:cubicBezTo>
                      <a:pt x="5846" y="1117"/>
                      <a:pt x="5864" y="1252"/>
                      <a:pt x="5900" y="1378"/>
                    </a:cubicBezTo>
                    <a:cubicBezTo>
                      <a:pt x="5500" y="1750"/>
                      <a:pt x="4942" y="1936"/>
                      <a:pt x="4383" y="1936"/>
                    </a:cubicBezTo>
                    <a:cubicBezTo>
                      <a:pt x="4026" y="1936"/>
                      <a:pt x="3668" y="1860"/>
                      <a:pt x="3350" y="1710"/>
                    </a:cubicBezTo>
                    <a:cubicBezTo>
                      <a:pt x="3511" y="1315"/>
                      <a:pt x="3475" y="866"/>
                      <a:pt x="3242" y="516"/>
                    </a:cubicBezTo>
                    <a:cubicBezTo>
                      <a:pt x="3116" y="344"/>
                      <a:pt x="2931" y="216"/>
                      <a:pt x="2744" y="216"/>
                    </a:cubicBezTo>
                    <a:cubicBezTo>
                      <a:pt x="2638" y="216"/>
                      <a:pt x="2531" y="257"/>
                      <a:pt x="2434" y="354"/>
                    </a:cubicBezTo>
                    <a:cubicBezTo>
                      <a:pt x="2209" y="579"/>
                      <a:pt x="2191" y="947"/>
                      <a:pt x="2308" y="1225"/>
                    </a:cubicBezTo>
                    <a:cubicBezTo>
                      <a:pt x="2416" y="1476"/>
                      <a:pt x="2587" y="1692"/>
                      <a:pt x="2811" y="1845"/>
                    </a:cubicBezTo>
                    <a:cubicBezTo>
                      <a:pt x="2802" y="1854"/>
                      <a:pt x="2793" y="1863"/>
                      <a:pt x="2793" y="1872"/>
                    </a:cubicBezTo>
                    <a:cubicBezTo>
                      <a:pt x="2488" y="2232"/>
                      <a:pt x="1985" y="2394"/>
                      <a:pt x="1522" y="2394"/>
                    </a:cubicBezTo>
                    <a:cubicBezTo>
                      <a:pt x="1453" y="2394"/>
                      <a:pt x="1386" y="2390"/>
                      <a:pt x="1320" y="2383"/>
                    </a:cubicBezTo>
                    <a:cubicBezTo>
                      <a:pt x="818" y="2347"/>
                      <a:pt x="369" y="2060"/>
                      <a:pt x="126" y="1629"/>
                    </a:cubicBezTo>
                    <a:cubicBezTo>
                      <a:pt x="112" y="1605"/>
                      <a:pt x="90" y="1594"/>
                      <a:pt x="69" y="1594"/>
                    </a:cubicBezTo>
                    <a:cubicBezTo>
                      <a:pt x="34" y="1594"/>
                      <a:pt x="0" y="1621"/>
                      <a:pt x="0" y="1665"/>
                    </a:cubicBezTo>
                    <a:cubicBezTo>
                      <a:pt x="45" y="2249"/>
                      <a:pt x="620" y="2626"/>
                      <a:pt x="1150" y="2743"/>
                    </a:cubicBezTo>
                    <a:cubicBezTo>
                      <a:pt x="1293" y="2771"/>
                      <a:pt x="1440" y="2785"/>
                      <a:pt x="1588" y="2785"/>
                    </a:cubicBezTo>
                    <a:cubicBezTo>
                      <a:pt x="2095" y="2785"/>
                      <a:pt x="2606" y="2617"/>
                      <a:pt x="2982" y="2276"/>
                    </a:cubicBezTo>
                    <a:cubicBezTo>
                      <a:pt x="3044" y="2213"/>
                      <a:pt x="3107" y="2132"/>
                      <a:pt x="3170" y="2060"/>
                    </a:cubicBezTo>
                    <a:cubicBezTo>
                      <a:pt x="3404" y="2168"/>
                      <a:pt x="3655" y="2249"/>
                      <a:pt x="3915" y="2294"/>
                    </a:cubicBezTo>
                    <a:cubicBezTo>
                      <a:pt x="4090" y="2322"/>
                      <a:pt x="4268" y="2338"/>
                      <a:pt x="4444" y="2338"/>
                    </a:cubicBezTo>
                    <a:cubicBezTo>
                      <a:pt x="4983" y="2338"/>
                      <a:pt x="5516" y="2196"/>
                      <a:pt x="5963" y="1872"/>
                    </a:cubicBezTo>
                    <a:cubicBezTo>
                      <a:pt x="5999" y="1845"/>
                      <a:pt x="6026" y="1818"/>
                      <a:pt x="6062" y="1791"/>
                    </a:cubicBezTo>
                    <a:cubicBezTo>
                      <a:pt x="6268" y="2195"/>
                      <a:pt x="6582" y="2545"/>
                      <a:pt x="6959" y="2787"/>
                    </a:cubicBezTo>
                    <a:cubicBezTo>
                      <a:pt x="7446" y="3091"/>
                      <a:pt x="7982" y="3223"/>
                      <a:pt x="8528" y="3223"/>
                    </a:cubicBezTo>
                    <a:cubicBezTo>
                      <a:pt x="8788" y="3223"/>
                      <a:pt x="9051" y="3193"/>
                      <a:pt x="9312" y="3138"/>
                    </a:cubicBezTo>
                    <a:cubicBezTo>
                      <a:pt x="9438" y="3111"/>
                      <a:pt x="9393" y="2940"/>
                      <a:pt x="9285" y="2931"/>
                    </a:cubicBezTo>
                    <a:cubicBezTo>
                      <a:pt x="8737" y="2895"/>
                      <a:pt x="8190" y="2787"/>
                      <a:pt x="7660" y="2617"/>
                    </a:cubicBezTo>
                    <a:cubicBezTo>
                      <a:pt x="7175" y="2455"/>
                      <a:pt x="6762" y="2132"/>
                      <a:pt x="6493" y="1710"/>
                    </a:cubicBezTo>
                    <a:cubicBezTo>
                      <a:pt x="6448" y="1629"/>
                      <a:pt x="6412" y="1557"/>
                      <a:pt x="6385" y="1485"/>
                    </a:cubicBezTo>
                    <a:cubicBezTo>
                      <a:pt x="6466" y="1378"/>
                      <a:pt x="6537" y="1270"/>
                      <a:pt x="6609" y="1162"/>
                    </a:cubicBezTo>
                    <a:cubicBezTo>
                      <a:pt x="6744" y="911"/>
                      <a:pt x="6852" y="623"/>
                      <a:pt x="6753" y="336"/>
                    </a:cubicBezTo>
                    <a:cubicBezTo>
                      <a:pt x="6691" y="139"/>
                      <a:pt x="6523" y="1"/>
                      <a:pt x="63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7"/>
              <p:cNvSpPr/>
              <p:nvPr/>
            </p:nvSpPr>
            <p:spPr>
              <a:xfrm rot="-6608738">
                <a:off x="1226878" y="854040"/>
                <a:ext cx="163646" cy="68124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7"/>
              <p:cNvSpPr/>
              <p:nvPr/>
            </p:nvSpPr>
            <p:spPr>
              <a:xfrm rot="4141328">
                <a:off x="189253" y="1"/>
                <a:ext cx="91123" cy="18589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7"/>
            <p:cNvGrpSpPr/>
            <p:nvPr/>
          </p:nvGrpSpPr>
          <p:grpSpPr>
            <a:xfrm flipH="1">
              <a:off x="6640725" y="1128288"/>
              <a:ext cx="2503263" cy="3912613"/>
              <a:chOff x="94138" y="1128288"/>
              <a:chExt cx="2503263" cy="3912613"/>
            </a:xfrm>
          </p:grpSpPr>
          <p:sp>
            <p:nvSpPr>
              <p:cNvPr id="516" name="Google Shape;516;p7"/>
              <p:cNvSpPr/>
              <p:nvPr/>
            </p:nvSpPr>
            <p:spPr>
              <a:xfrm>
                <a:off x="94138" y="3154875"/>
                <a:ext cx="163650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2725" extrusionOk="0">
                    <a:moveTo>
                      <a:pt x="1933" y="1018"/>
                    </a:moveTo>
                    <a:cubicBezTo>
                      <a:pt x="2292" y="1054"/>
                      <a:pt x="2643" y="1360"/>
                      <a:pt x="2553" y="1746"/>
                    </a:cubicBezTo>
                    <a:cubicBezTo>
                      <a:pt x="2495" y="1999"/>
                      <a:pt x="2279" y="2352"/>
                      <a:pt x="2010" y="2352"/>
                    </a:cubicBezTo>
                    <a:cubicBezTo>
                      <a:pt x="1945" y="2352"/>
                      <a:pt x="1877" y="2331"/>
                      <a:pt x="1808" y="2284"/>
                    </a:cubicBezTo>
                    <a:cubicBezTo>
                      <a:pt x="1484" y="2060"/>
                      <a:pt x="1529" y="1656"/>
                      <a:pt x="1700" y="1342"/>
                    </a:cubicBezTo>
                    <a:cubicBezTo>
                      <a:pt x="1763" y="1225"/>
                      <a:pt x="1843" y="1117"/>
                      <a:pt x="1933" y="1018"/>
                    </a:cubicBezTo>
                    <a:close/>
                    <a:moveTo>
                      <a:pt x="3111" y="1"/>
                    </a:moveTo>
                    <a:cubicBezTo>
                      <a:pt x="3084" y="1"/>
                      <a:pt x="3056" y="2"/>
                      <a:pt x="3029" y="4"/>
                    </a:cubicBezTo>
                    <a:cubicBezTo>
                      <a:pt x="2553" y="31"/>
                      <a:pt x="2104" y="309"/>
                      <a:pt x="1763" y="641"/>
                    </a:cubicBezTo>
                    <a:lnTo>
                      <a:pt x="1727" y="686"/>
                    </a:lnTo>
                    <a:cubicBezTo>
                      <a:pt x="1359" y="731"/>
                      <a:pt x="1008" y="884"/>
                      <a:pt x="730" y="1126"/>
                    </a:cubicBezTo>
                    <a:cubicBezTo>
                      <a:pt x="353" y="1449"/>
                      <a:pt x="101" y="1889"/>
                      <a:pt x="12" y="2374"/>
                    </a:cubicBezTo>
                    <a:cubicBezTo>
                      <a:pt x="1" y="2401"/>
                      <a:pt x="22" y="2418"/>
                      <a:pt x="45" y="2418"/>
                    </a:cubicBezTo>
                    <a:cubicBezTo>
                      <a:pt x="60" y="2418"/>
                      <a:pt x="76" y="2410"/>
                      <a:pt x="84" y="2392"/>
                    </a:cubicBezTo>
                    <a:cubicBezTo>
                      <a:pt x="218" y="2024"/>
                      <a:pt x="452" y="1701"/>
                      <a:pt x="757" y="1449"/>
                    </a:cubicBezTo>
                    <a:cubicBezTo>
                      <a:pt x="946" y="1288"/>
                      <a:pt x="1170" y="1162"/>
                      <a:pt x="1412" y="1081"/>
                    </a:cubicBezTo>
                    <a:lnTo>
                      <a:pt x="1412" y="1081"/>
                    </a:lnTo>
                    <a:cubicBezTo>
                      <a:pt x="1242" y="1333"/>
                      <a:pt x="1161" y="1629"/>
                      <a:pt x="1188" y="1925"/>
                    </a:cubicBezTo>
                    <a:cubicBezTo>
                      <a:pt x="1233" y="2338"/>
                      <a:pt x="1592" y="2724"/>
                      <a:pt x="2014" y="2724"/>
                    </a:cubicBezTo>
                    <a:cubicBezTo>
                      <a:pt x="2490" y="2724"/>
                      <a:pt x="2849" y="2186"/>
                      <a:pt x="2912" y="1773"/>
                    </a:cubicBezTo>
                    <a:cubicBezTo>
                      <a:pt x="2993" y="1306"/>
                      <a:pt x="2679" y="893"/>
                      <a:pt x="2248" y="740"/>
                    </a:cubicBezTo>
                    <a:lnTo>
                      <a:pt x="2239" y="740"/>
                    </a:lnTo>
                    <a:cubicBezTo>
                      <a:pt x="2346" y="650"/>
                      <a:pt x="2463" y="578"/>
                      <a:pt x="2589" y="516"/>
                    </a:cubicBezTo>
                    <a:cubicBezTo>
                      <a:pt x="2753" y="433"/>
                      <a:pt x="2922" y="389"/>
                      <a:pt x="3087" y="389"/>
                    </a:cubicBezTo>
                    <a:cubicBezTo>
                      <a:pt x="3282" y="389"/>
                      <a:pt x="3473" y="451"/>
                      <a:pt x="3648" y="587"/>
                    </a:cubicBezTo>
                    <a:cubicBezTo>
                      <a:pt x="3936" y="812"/>
                      <a:pt x="4151" y="1117"/>
                      <a:pt x="4474" y="1297"/>
                    </a:cubicBezTo>
                    <a:cubicBezTo>
                      <a:pt x="4675" y="1397"/>
                      <a:pt x="4891" y="1447"/>
                      <a:pt x="5107" y="1447"/>
                    </a:cubicBezTo>
                    <a:cubicBezTo>
                      <a:pt x="5354" y="1447"/>
                      <a:pt x="5601" y="1381"/>
                      <a:pt x="5821" y="1252"/>
                    </a:cubicBezTo>
                    <a:cubicBezTo>
                      <a:pt x="6243" y="1009"/>
                      <a:pt x="6432" y="614"/>
                      <a:pt x="6540" y="156"/>
                    </a:cubicBezTo>
                    <a:cubicBezTo>
                      <a:pt x="6546" y="115"/>
                      <a:pt x="6509" y="85"/>
                      <a:pt x="6472" y="85"/>
                    </a:cubicBezTo>
                    <a:cubicBezTo>
                      <a:pt x="6454" y="85"/>
                      <a:pt x="6435" y="93"/>
                      <a:pt x="6423" y="111"/>
                    </a:cubicBezTo>
                    <a:cubicBezTo>
                      <a:pt x="6288" y="300"/>
                      <a:pt x="6127" y="480"/>
                      <a:pt x="5947" y="632"/>
                    </a:cubicBezTo>
                    <a:cubicBezTo>
                      <a:pt x="5776" y="794"/>
                      <a:pt x="5579" y="911"/>
                      <a:pt x="5363" y="982"/>
                    </a:cubicBezTo>
                    <a:cubicBezTo>
                      <a:pt x="5264" y="1020"/>
                      <a:pt x="5159" y="1038"/>
                      <a:pt x="5055" y="1038"/>
                    </a:cubicBezTo>
                    <a:cubicBezTo>
                      <a:pt x="4932" y="1038"/>
                      <a:pt x="4810" y="1013"/>
                      <a:pt x="4699" y="964"/>
                    </a:cubicBezTo>
                    <a:cubicBezTo>
                      <a:pt x="4510" y="866"/>
                      <a:pt x="4340" y="731"/>
                      <a:pt x="4196" y="569"/>
                    </a:cubicBezTo>
                    <a:cubicBezTo>
                      <a:pt x="3891" y="273"/>
                      <a:pt x="3554" y="1"/>
                      <a:pt x="3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>
                <a:off x="841325" y="237300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1527138" y="1217388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 rot="10800000">
                <a:off x="833275" y="1600875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7"/>
              <p:cNvSpPr/>
              <p:nvPr/>
            </p:nvSpPr>
            <p:spPr>
              <a:xfrm rot="10800000">
                <a:off x="2425063" y="1128288"/>
                <a:ext cx="139925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2251" extrusionOk="0">
                    <a:moveTo>
                      <a:pt x="2157" y="337"/>
                    </a:moveTo>
                    <a:cubicBezTo>
                      <a:pt x="2170" y="337"/>
                      <a:pt x="2185" y="339"/>
                      <a:pt x="2201" y="342"/>
                    </a:cubicBezTo>
                    <a:cubicBezTo>
                      <a:pt x="2389" y="378"/>
                      <a:pt x="2228" y="854"/>
                      <a:pt x="2183" y="962"/>
                    </a:cubicBezTo>
                    <a:cubicBezTo>
                      <a:pt x="2165" y="1007"/>
                      <a:pt x="2147" y="1061"/>
                      <a:pt x="2120" y="1106"/>
                    </a:cubicBezTo>
                    <a:cubicBezTo>
                      <a:pt x="2084" y="1043"/>
                      <a:pt x="2057" y="980"/>
                      <a:pt x="2030" y="908"/>
                    </a:cubicBezTo>
                    <a:cubicBezTo>
                      <a:pt x="1996" y="790"/>
                      <a:pt x="1939" y="337"/>
                      <a:pt x="2157" y="337"/>
                    </a:cubicBezTo>
                    <a:close/>
                    <a:moveTo>
                      <a:pt x="2225" y="1"/>
                    </a:moveTo>
                    <a:cubicBezTo>
                      <a:pt x="2094" y="1"/>
                      <a:pt x="1959" y="56"/>
                      <a:pt x="1859" y="163"/>
                    </a:cubicBezTo>
                    <a:cubicBezTo>
                      <a:pt x="1635" y="414"/>
                      <a:pt x="1671" y="782"/>
                      <a:pt x="1788" y="1061"/>
                    </a:cubicBezTo>
                    <a:cubicBezTo>
                      <a:pt x="1824" y="1168"/>
                      <a:pt x="1886" y="1276"/>
                      <a:pt x="1958" y="1366"/>
                    </a:cubicBezTo>
                    <a:cubicBezTo>
                      <a:pt x="1904" y="1438"/>
                      <a:pt x="1842" y="1501"/>
                      <a:pt x="1779" y="1555"/>
                    </a:cubicBezTo>
                    <a:cubicBezTo>
                      <a:pt x="1554" y="1761"/>
                      <a:pt x="1285" y="1896"/>
                      <a:pt x="988" y="1959"/>
                    </a:cubicBezTo>
                    <a:cubicBezTo>
                      <a:pt x="872" y="1986"/>
                      <a:pt x="755" y="1998"/>
                      <a:pt x="635" y="1998"/>
                    </a:cubicBezTo>
                    <a:cubicBezTo>
                      <a:pt x="597" y="1998"/>
                      <a:pt x="560" y="1997"/>
                      <a:pt x="522" y="1995"/>
                    </a:cubicBezTo>
                    <a:cubicBezTo>
                      <a:pt x="405" y="1995"/>
                      <a:pt x="73" y="1995"/>
                      <a:pt x="64" y="1824"/>
                    </a:cubicBezTo>
                    <a:cubicBezTo>
                      <a:pt x="59" y="1815"/>
                      <a:pt x="52" y="1810"/>
                      <a:pt x="46" y="1810"/>
                    </a:cubicBezTo>
                    <a:cubicBezTo>
                      <a:pt x="39" y="1810"/>
                      <a:pt x="32" y="1815"/>
                      <a:pt x="28" y="1824"/>
                    </a:cubicBezTo>
                    <a:cubicBezTo>
                      <a:pt x="1" y="2129"/>
                      <a:pt x="459" y="2201"/>
                      <a:pt x="674" y="2237"/>
                    </a:cubicBezTo>
                    <a:cubicBezTo>
                      <a:pt x="745" y="2246"/>
                      <a:pt x="815" y="2250"/>
                      <a:pt x="886" y="2250"/>
                    </a:cubicBezTo>
                    <a:cubicBezTo>
                      <a:pt x="1389" y="2250"/>
                      <a:pt x="1879" y="2028"/>
                      <a:pt x="2210" y="1626"/>
                    </a:cubicBezTo>
                    <a:cubicBezTo>
                      <a:pt x="2508" y="1877"/>
                      <a:pt x="2887" y="2018"/>
                      <a:pt x="3273" y="2018"/>
                    </a:cubicBezTo>
                    <a:cubicBezTo>
                      <a:pt x="3317" y="2018"/>
                      <a:pt x="3360" y="2016"/>
                      <a:pt x="3404" y="2012"/>
                    </a:cubicBezTo>
                    <a:cubicBezTo>
                      <a:pt x="3844" y="1968"/>
                      <a:pt x="4266" y="1824"/>
                      <a:pt x="4643" y="1581"/>
                    </a:cubicBezTo>
                    <a:cubicBezTo>
                      <a:pt x="4823" y="1474"/>
                      <a:pt x="4993" y="1339"/>
                      <a:pt x="5146" y="1186"/>
                    </a:cubicBezTo>
                    <a:cubicBezTo>
                      <a:pt x="5227" y="1106"/>
                      <a:pt x="5308" y="1016"/>
                      <a:pt x="5379" y="935"/>
                    </a:cubicBezTo>
                    <a:cubicBezTo>
                      <a:pt x="5460" y="845"/>
                      <a:pt x="5496" y="764"/>
                      <a:pt x="5559" y="693"/>
                    </a:cubicBezTo>
                    <a:cubicBezTo>
                      <a:pt x="5596" y="648"/>
                      <a:pt x="5559" y="585"/>
                      <a:pt x="5515" y="585"/>
                    </a:cubicBezTo>
                    <a:cubicBezTo>
                      <a:pt x="5506" y="585"/>
                      <a:pt x="5496" y="588"/>
                      <a:pt x="5487" y="594"/>
                    </a:cubicBezTo>
                    <a:cubicBezTo>
                      <a:pt x="5424" y="639"/>
                      <a:pt x="5352" y="666"/>
                      <a:pt x="5290" y="702"/>
                    </a:cubicBezTo>
                    <a:cubicBezTo>
                      <a:pt x="5227" y="737"/>
                      <a:pt x="5182" y="773"/>
                      <a:pt x="5128" y="809"/>
                    </a:cubicBezTo>
                    <a:cubicBezTo>
                      <a:pt x="4993" y="899"/>
                      <a:pt x="4859" y="980"/>
                      <a:pt x="4733" y="1070"/>
                    </a:cubicBezTo>
                    <a:cubicBezTo>
                      <a:pt x="4508" y="1231"/>
                      <a:pt x="4266" y="1375"/>
                      <a:pt x="4006" y="1492"/>
                    </a:cubicBezTo>
                    <a:cubicBezTo>
                      <a:pt x="3757" y="1595"/>
                      <a:pt x="3474" y="1664"/>
                      <a:pt x="3195" y="1664"/>
                    </a:cubicBezTo>
                    <a:cubicBezTo>
                      <a:pt x="2940" y="1664"/>
                      <a:pt x="2689" y="1606"/>
                      <a:pt x="2470" y="1465"/>
                    </a:cubicBezTo>
                    <a:cubicBezTo>
                      <a:pt x="2434" y="1438"/>
                      <a:pt x="2407" y="1420"/>
                      <a:pt x="2380" y="1393"/>
                    </a:cubicBezTo>
                    <a:cubicBezTo>
                      <a:pt x="2398" y="1366"/>
                      <a:pt x="2416" y="1330"/>
                      <a:pt x="2434" y="1303"/>
                    </a:cubicBezTo>
                    <a:cubicBezTo>
                      <a:pt x="2578" y="1025"/>
                      <a:pt x="2721" y="621"/>
                      <a:pt x="2632" y="306"/>
                    </a:cubicBezTo>
                    <a:cubicBezTo>
                      <a:pt x="2570" y="100"/>
                      <a:pt x="2402" y="1"/>
                      <a:pt x="2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7"/>
              <p:cNvSpPr/>
              <p:nvPr/>
            </p:nvSpPr>
            <p:spPr>
              <a:xfrm flipH="1">
                <a:off x="2485575" y="4904250"/>
                <a:ext cx="111825" cy="136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5466" extrusionOk="0">
                    <a:moveTo>
                      <a:pt x="3467" y="2463"/>
                    </a:moveTo>
                    <a:cubicBezTo>
                      <a:pt x="3533" y="2463"/>
                      <a:pt x="3603" y="2486"/>
                      <a:pt x="3673" y="2530"/>
                    </a:cubicBezTo>
                    <a:cubicBezTo>
                      <a:pt x="3934" y="2674"/>
                      <a:pt x="4293" y="3006"/>
                      <a:pt x="4068" y="3312"/>
                    </a:cubicBezTo>
                    <a:cubicBezTo>
                      <a:pt x="3967" y="3448"/>
                      <a:pt x="3824" y="3507"/>
                      <a:pt x="3678" y="3507"/>
                    </a:cubicBezTo>
                    <a:cubicBezTo>
                      <a:pt x="3526" y="3507"/>
                      <a:pt x="3370" y="3444"/>
                      <a:pt x="3251" y="3339"/>
                    </a:cubicBezTo>
                    <a:cubicBezTo>
                      <a:pt x="3197" y="3294"/>
                      <a:pt x="3152" y="3240"/>
                      <a:pt x="3107" y="3177"/>
                    </a:cubicBezTo>
                    <a:lnTo>
                      <a:pt x="3107" y="3168"/>
                    </a:lnTo>
                    <a:cubicBezTo>
                      <a:pt x="3125" y="2979"/>
                      <a:pt x="3116" y="2773"/>
                      <a:pt x="3224" y="2611"/>
                    </a:cubicBezTo>
                    <a:cubicBezTo>
                      <a:pt x="3288" y="2511"/>
                      <a:pt x="3373" y="2463"/>
                      <a:pt x="3467" y="2463"/>
                    </a:cubicBezTo>
                    <a:close/>
                    <a:moveTo>
                      <a:pt x="3569" y="1"/>
                    </a:moveTo>
                    <a:cubicBezTo>
                      <a:pt x="3303" y="1"/>
                      <a:pt x="3095" y="284"/>
                      <a:pt x="2982" y="510"/>
                    </a:cubicBezTo>
                    <a:cubicBezTo>
                      <a:pt x="2793" y="941"/>
                      <a:pt x="2667" y="1408"/>
                      <a:pt x="2632" y="1875"/>
                    </a:cubicBezTo>
                    <a:cubicBezTo>
                      <a:pt x="2587" y="2288"/>
                      <a:pt x="2578" y="2737"/>
                      <a:pt x="2748" y="3123"/>
                    </a:cubicBezTo>
                    <a:cubicBezTo>
                      <a:pt x="2739" y="3213"/>
                      <a:pt x="2730" y="3294"/>
                      <a:pt x="2712" y="3375"/>
                    </a:cubicBezTo>
                    <a:cubicBezTo>
                      <a:pt x="2667" y="3572"/>
                      <a:pt x="2605" y="3770"/>
                      <a:pt x="2515" y="3949"/>
                    </a:cubicBezTo>
                    <a:cubicBezTo>
                      <a:pt x="2299" y="4362"/>
                      <a:pt x="1967" y="4694"/>
                      <a:pt x="1545" y="4892"/>
                    </a:cubicBezTo>
                    <a:cubicBezTo>
                      <a:pt x="1175" y="5077"/>
                      <a:pt x="769" y="5164"/>
                      <a:pt x="356" y="5164"/>
                    </a:cubicBezTo>
                    <a:cubicBezTo>
                      <a:pt x="268" y="5164"/>
                      <a:pt x="179" y="5160"/>
                      <a:pt x="90" y="5152"/>
                    </a:cubicBezTo>
                    <a:cubicBezTo>
                      <a:pt x="87" y="5152"/>
                      <a:pt x="84" y="5152"/>
                      <a:pt x="81" y="5152"/>
                    </a:cubicBezTo>
                    <a:cubicBezTo>
                      <a:pt x="1" y="5152"/>
                      <a:pt x="3" y="5270"/>
                      <a:pt x="72" y="5296"/>
                    </a:cubicBezTo>
                    <a:cubicBezTo>
                      <a:pt x="326" y="5407"/>
                      <a:pt x="599" y="5465"/>
                      <a:pt x="877" y="5465"/>
                    </a:cubicBezTo>
                    <a:cubicBezTo>
                      <a:pt x="982" y="5465"/>
                      <a:pt x="1089" y="5457"/>
                      <a:pt x="1195" y="5440"/>
                    </a:cubicBezTo>
                    <a:cubicBezTo>
                      <a:pt x="1554" y="5377"/>
                      <a:pt x="1904" y="5215"/>
                      <a:pt x="2192" y="4982"/>
                    </a:cubicBezTo>
                    <a:cubicBezTo>
                      <a:pt x="2640" y="4632"/>
                      <a:pt x="2946" y="4120"/>
                      <a:pt x="3063" y="3563"/>
                    </a:cubicBezTo>
                    <a:cubicBezTo>
                      <a:pt x="3233" y="3725"/>
                      <a:pt x="3467" y="3814"/>
                      <a:pt x="3709" y="3814"/>
                    </a:cubicBezTo>
                    <a:cubicBezTo>
                      <a:pt x="4077" y="3797"/>
                      <a:pt x="4418" y="3518"/>
                      <a:pt x="4445" y="3141"/>
                    </a:cubicBezTo>
                    <a:cubicBezTo>
                      <a:pt x="4472" y="2728"/>
                      <a:pt x="4095" y="2378"/>
                      <a:pt x="3754" y="2207"/>
                    </a:cubicBezTo>
                    <a:cubicBezTo>
                      <a:pt x="3659" y="2161"/>
                      <a:pt x="3565" y="2140"/>
                      <a:pt x="3476" y="2140"/>
                    </a:cubicBezTo>
                    <a:cubicBezTo>
                      <a:pt x="3235" y="2140"/>
                      <a:pt x="3025" y="2292"/>
                      <a:pt x="2901" y="2521"/>
                    </a:cubicBezTo>
                    <a:cubicBezTo>
                      <a:pt x="2901" y="2459"/>
                      <a:pt x="2892" y="2387"/>
                      <a:pt x="2892" y="2324"/>
                    </a:cubicBezTo>
                    <a:cubicBezTo>
                      <a:pt x="2901" y="1857"/>
                      <a:pt x="2964" y="1399"/>
                      <a:pt x="3098" y="950"/>
                    </a:cubicBezTo>
                    <a:cubicBezTo>
                      <a:pt x="3188" y="591"/>
                      <a:pt x="3341" y="187"/>
                      <a:pt x="3727" y="61"/>
                    </a:cubicBezTo>
                    <a:cubicBezTo>
                      <a:pt x="3736" y="61"/>
                      <a:pt x="3736" y="34"/>
                      <a:pt x="3727" y="34"/>
                    </a:cubicBezTo>
                    <a:cubicBezTo>
                      <a:pt x="3672" y="11"/>
                      <a:pt x="3619" y="1"/>
                      <a:pt x="3569" y="1"/>
                    </a:cubicBezTo>
                    <a:close/>
                  </a:path>
                </a:pathLst>
              </a:custGeom>
              <a:solidFill>
                <a:srgbClr val="F058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 flipH="1">
                <a:off x="1139875" y="4647938"/>
                <a:ext cx="9112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7436" extrusionOk="0">
                    <a:moveTo>
                      <a:pt x="1355" y="2816"/>
                    </a:moveTo>
                    <a:cubicBezTo>
                      <a:pt x="1461" y="2816"/>
                      <a:pt x="1568" y="2833"/>
                      <a:pt x="1670" y="2868"/>
                    </a:cubicBezTo>
                    <a:cubicBezTo>
                      <a:pt x="1526" y="3120"/>
                      <a:pt x="1302" y="3317"/>
                      <a:pt x="1033" y="3443"/>
                    </a:cubicBezTo>
                    <a:cubicBezTo>
                      <a:pt x="971" y="3465"/>
                      <a:pt x="884" y="3489"/>
                      <a:pt x="803" y="3489"/>
                    </a:cubicBezTo>
                    <a:cubicBezTo>
                      <a:pt x="719" y="3489"/>
                      <a:pt x="643" y="3463"/>
                      <a:pt x="611" y="3380"/>
                    </a:cubicBezTo>
                    <a:cubicBezTo>
                      <a:pt x="557" y="3228"/>
                      <a:pt x="700" y="3057"/>
                      <a:pt x="808" y="2976"/>
                    </a:cubicBezTo>
                    <a:cubicBezTo>
                      <a:pt x="970" y="2872"/>
                      <a:pt x="1162" y="2816"/>
                      <a:pt x="1355" y="2816"/>
                    </a:cubicBezTo>
                    <a:close/>
                    <a:moveTo>
                      <a:pt x="448" y="0"/>
                    </a:moveTo>
                    <a:cubicBezTo>
                      <a:pt x="335" y="0"/>
                      <a:pt x="223" y="18"/>
                      <a:pt x="117" y="58"/>
                    </a:cubicBezTo>
                    <a:cubicBezTo>
                      <a:pt x="18" y="94"/>
                      <a:pt x="0" y="246"/>
                      <a:pt x="117" y="264"/>
                    </a:cubicBezTo>
                    <a:cubicBezTo>
                      <a:pt x="305" y="309"/>
                      <a:pt x="503" y="327"/>
                      <a:pt x="691" y="381"/>
                    </a:cubicBezTo>
                    <a:cubicBezTo>
                      <a:pt x="889" y="435"/>
                      <a:pt x="1069" y="516"/>
                      <a:pt x="1230" y="633"/>
                    </a:cubicBezTo>
                    <a:cubicBezTo>
                      <a:pt x="1553" y="857"/>
                      <a:pt x="1787" y="1180"/>
                      <a:pt x="1886" y="1557"/>
                    </a:cubicBezTo>
                    <a:cubicBezTo>
                      <a:pt x="1966" y="1881"/>
                      <a:pt x="1949" y="2222"/>
                      <a:pt x="1832" y="2536"/>
                    </a:cubicBezTo>
                    <a:cubicBezTo>
                      <a:pt x="1724" y="2500"/>
                      <a:pt x="1616" y="2473"/>
                      <a:pt x="1500" y="2464"/>
                    </a:cubicBezTo>
                    <a:cubicBezTo>
                      <a:pt x="1454" y="2460"/>
                      <a:pt x="1408" y="2458"/>
                      <a:pt x="1362" y="2458"/>
                    </a:cubicBezTo>
                    <a:cubicBezTo>
                      <a:pt x="937" y="2458"/>
                      <a:pt x="474" y="2644"/>
                      <a:pt x="296" y="3057"/>
                    </a:cubicBezTo>
                    <a:cubicBezTo>
                      <a:pt x="198" y="3255"/>
                      <a:pt x="224" y="3497"/>
                      <a:pt x="368" y="3677"/>
                    </a:cubicBezTo>
                    <a:cubicBezTo>
                      <a:pt x="488" y="3797"/>
                      <a:pt x="659" y="3861"/>
                      <a:pt x="831" y="3861"/>
                    </a:cubicBezTo>
                    <a:cubicBezTo>
                      <a:pt x="878" y="3861"/>
                      <a:pt x="924" y="3857"/>
                      <a:pt x="970" y="3847"/>
                    </a:cubicBezTo>
                    <a:cubicBezTo>
                      <a:pt x="1401" y="3766"/>
                      <a:pt x="1769" y="3398"/>
                      <a:pt x="1993" y="3039"/>
                    </a:cubicBezTo>
                    <a:lnTo>
                      <a:pt x="2011" y="3048"/>
                    </a:lnTo>
                    <a:cubicBezTo>
                      <a:pt x="2344" y="3317"/>
                      <a:pt x="2487" y="3757"/>
                      <a:pt x="2380" y="4170"/>
                    </a:cubicBezTo>
                    <a:cubicBezTo>
                      <a:pt x="2263" y="4610"/>
                      <a:pt x="2011" y="5005"/>
                      <a:pt x="1957" y="5463"/>
                    </a:cubicBezTo>
                    <a:cubicBezTo>
                      <a:pt x="1940" y="5742"/>
                      <a:pt x="1966" y="6029"/>
                      <a:pt x="2056" y="6307"/>
                    </a:cubicBezTo>
                    <a:cubicBezTo>
                      <a:pt x="2110" y="6550"/>
                      <a:pt x="2209" y="6783"/>
                      <a:pt x="2353" y="6990"/>
                    </a:cubicBezTo>
                    <a:cubicBezTo>
                      <a:pt x="2531" y="7255"/>
                      <a:pt x="2833" y="7435"/>
                      <a:pt x="3141" y="7435"/>
                    </a:cubicBezTo>
                    <a:cubicBezTo>
                      <a:pt x="3281" y="7435"/>
                      <a:pt x="3423" y="7398"/>
                      <a:pt x="3556" y="7313"/>
                    </a:cubicBezTo>
                    <a:cubicBezTo>
                      <a:pt x="3645" y="7256"/>
                      <a:pt x="3603" y="7119"/>
                      <a:pt x="3514" y="7119"/>
                    </a:cubicBezTo>
                    <a:cubicBezTo>
                      <a:pt x="3505" y="7119"/>
                      <a:pt x="3495" y="7121"/>
                      <a:pt x="3484" y="7125"/>
                    </a:cubicBezTo>
                    <a:cubicBezTo>
                      <a:pt x="3417" y="7150"/>
                      <a:pt x="3353" y="7161"/>
                      <a:pt x="3291" y="7161"/>
                    </a:cubicBezTo>
                    <a:cubicBezTo>
                      <a:pt x="2888" y="7161"/>
                      <a:pt x="2596" y="6676"/>
                      <a:pt x="2487" y="6325"/>
                    </a:cubicBezTo>
                    <a:cubicBezTo>
                      <a:pt x="2389" y="6065"/>
                      <a:pt x="2344" y="5778"/>
                      <a:pt x="2353" y="5499"/>
                    </a:cubicBezTo>
                    <a:cubicBezTo>
                      <a:pt x="2397" y="5248"/>
                      <a:pt x="2469" y="4997"/>
                      <a:pt x="2577" y="4772"/>
                    </a:cubicBezTo>
                    <a:cubicBezTo>
                      <a:pt x="2775" y="4278"/>
                      <a:pt x="2891" y="3793"/>
                      <a:pt x="2667" y="3290"/>
                    </a:cubicBezTo>
                    <a:cubicBezTo>
                      <a:pt x="2550" y="3048"/>
                      <a:pt x="2380" y="2841"/>
                      <a:pt x="2155" y="2698"/>
                    </a:cubicBezTo>
                    <a:cubicBezTo>
                      <a:pt x="2272" y="2393"/>
                      <a:pt x="2317" y="2069"/>
                      <a:pt x="2290" y="1755"/>
                    </a:cubicBezTo>
                    <a:cubicBezTo>
                      <a:pt x="2227" y="1234"/>
                      <a:pt x="1966" y="758"/>
                      <a:pt x="1553" y="444"/>
                    </a:cubicBezTo>
                    <a:cubicBezTo>
                      <a:pt x="1261" y="214"/>
                      <a:pt x="843" y="0"/>
                      <a:pt x="4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7"/>
              <p:cNvSpPr/>
              <p:nvPr/>
            </p:nvSpPr>
            <p:spPr>
              <a:xfrm flipH="1">
                <a:off x="235288" y="4373500"/>
                <a:ext cx="83075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5580" extrusionOk="0">
                    <a:moveTo>
                      <a:pt x="1314" y="3433"/>
                    </a:moveTo>
                    <a:cubicBezTo>
                      <a:pt x="1557" y="3433"/>
                      <a:pt x="1810" y="3545"/>
                      <a:pt x="1877" y="3794"/>
                    </a:cubicBezTo>
                    <a:cubicBezTo>
                      <a:pt x="1940" y="4031"/>
                      <a:pt x="1795" y="4303"/>
                      <a:pt x="1550" y="4303"/>
                    </a:cubicBezTo>
                    <a:cubicBezTo>
                      <a:pt x="1517" y="4303"/>
                      <a:pt x="1482" y="4298"/>
                      <a:pt x="1446" y="4288"/>
                    </a:cubicBezTo>
                    <a:cubicBezTo>
                      <a:pt x="1141" y="4198"/>
                      <a:pt x="961" y="3839"/>
                      <a:pt x="925" y="3551"/>
                    </a:cubicBezTo>
                    <a:cubicBezTo>
                      <a:pt x="970" y="3515"/>
                      <a:pt x="1024" y="3488"/>
                      <a:pt x="1078" y="3470"/>
                    </a:cubicBezTo>
                    <a:cubicBezTo>
                      <a:pt x="1151" y="3445"/>
                      <a:pt x="1232" y="3433"/>
                      <a:pt x="1314" y="3433"/>
                    </a:cubicBezTo>
                    <a:close/>
                    <a:moveTo>
                      <a:pt x="2887" y="0"/>
                    </a:moveTo>
                    <a:cubicBezTo>
                      <a:pt x="2857" y="0"/>
                      <a:pt x="2826" y="26"/>
                      <a:pt x="2838" y="67"/>
                    </a:cubicBezTo>
                    <a:cubicBezTo>
                      <a:pt x="2919" y="435"/>
                      <a:pt x="3116" y="947"/>
                      <a:pt x="2838" y="1279"/>
                    </a:cubicBezTo>
                    <a:cubicBezTo>
                      <a:pt x="2604" y="1558"/>
                      <a:pt x="2164" y="1576"/>
                      <a:pt x="1841" y="1666"/>
                    </a:cubicBezTo>
                    <a:cubicBezTo>
                      <a:pt x="1132" y="1881"/>
                      <a:pt x="638" y="2510"/>
                      <a:pt x="593" y="3255"/>
                    </a:cubicBezTo>
                    <a:cubicBezTo>
                      <a:pt x="584" y="3336"/>
                      <a:pt x="584" y="3417"/>
                      <a:pt x="593" y="3497"/>
                    </a:cubicBezTo>
                    <a:cubicBezTo>
                      <a:pt x="422" y="3659"/>
                      <a:pt x="297" y="3865"/>
                      <a:pt x="216" y="4081"/>
                    </a:cubicBezTo>
                    <a:cubicBezTo>
                      <a:pt x="126" y="4332"/>
                      <a:pt x="72" y="4593"/>
                      <a:pt x="45" y="4862"/>
                    </a:cubicBezTo>
                    <a:cubicBezTo>
                      <a:pt x="9" y="5105"/>
                      <a:pt x="0" y="5347"/>
                      <a:pt x="153" y="5554"/>
                    </a:cubicBezTo>
                    <a:cubicBezTo>
                      <a:pt x="162" y="5572"/>
                      <a:pt x="179" y="5580"/>
                      <a:pt x="196" y="5580"/>
                    </a:cubicBezTo>
                    <a:cubicBezTo>
                      <a:pt x="229" y="5580"/>
                      <a:pt x="264" y="5550"/>
                      <a:pt x="252" y="5509"/>
                    </a:cubicBezTo>
                    <a:cubicBezTo>
                      <a:pt x="225" y="5320"/>
                      <a:pt x="225" y="5123"/>
                      <a:pt x="261" y="4943"/>
                    </a:cubicBezTo>
                    <a:cubicBezTo>
                      <a:pt x="288" y="4719"/>
                      <a:pt x="333" y="4503"/>
                      <a:pt x="396" y="4288"/>
                    </a:cubicBezTo>
                    <a:cubicBezTo>
                      <a:pt x="449" y="4117"/>
                      <a:pt x="530" y="3946"/>
                      <a:pt x="647" y="3794"/>
                    </a:cubicBezTo>
                    <a:cubicBezTo>
                      <a:pt x="701" y="3982"/>
                      <a:pt x="791" y="4162"/>
                      <a:pt x="925" y="4305"/>
                    </a:cubicBezTo>
                    <a:cubicBezTo>
                      <a:pt x="1085" y="4477"/>
                      <a:pt x="1315" y="4598"/>
                      <a:pt x="1541" y="4598"/>
                    </a:cubicBezTo>
                    <a:cubicBezTo>
                      <a:pt x="1671" y="4598"/>
                      <a:pt x="1799" y="4558"/>
                      <a:pt x="1913" y="4467"/>
                    </a:cubicBezTo>
                    <a:cubicBezTo>
                      <a:pt x="2155" y="4243"/>
                      <a:pt x="2227" y="3883"/>
                      <a:pt x="2075" y="3578"/>
                    </a:cubicBezTo>
                    <a:cubicBezTo>
                      <a:pt x="1925" y="3309"/>
                      <a:pt x="1619" y="3176"/>
                      <a:pt x="1324" y="3176"/>
                    </a:cubicBezTo>
                    <a:cubicBezTo>
                      <a:pt x="1265" y="3176"/>
                      <a:pt x="1206" y="3182"/>
                      <a:pt x="1150" y="3192"/>
                    </a:cubicBezTo>
                    <a:cubicBezTo>
                      <a:pt x="1069" y="3210"/>
                      <a:pt x="988" y="3237"/>
                      <a:pt x="916" y="3273"/>
                    </a:cubicBezTo>
                    <a:cubicBezTo>
                      <a:pt x="925" y="3066"/>
                      <a:pt x="979" y="2878"/>
                      <a:pt x="1069" y="2698"/>
                    </a:cubicBezTo>
                    <a:cubicBezTo>
                      <a:pt x="1204" y="2429"/>
                      <a:pt x="1419" y="2213"/>
                      <a:pt x="1680" y="2079"/>
                    </a:cubicBezTo>
                    <a:cubicBezTo>
                      <a:pt x="1949" y="1926"/>
                      <a:pt x="2263" y="1908"/>
                      <a:pt x="2560" y="1809"/>
                    </a:cubicBezTo>
                    <a:cubicBezTo>
                      <a:pt x="2892" y="1693"/>
                      <a:pt x="3188" y="1468"/>
                      <a:pt x="3260" y="1109"/>
                    </a:cubicBezTo>
                    <a:cubicBezTo>
                      <a:pt x="3323" y="741"/>
                      <a:pt x="3143" y="328"/>
                      <a:pt x="2928" y="22"/>
                    </a:cubicBezTo>
                    <a:cubicBezTo>
                      <a:pt x="2918" y="7"/>
                      <a:pt x="2903" y="0"/>
                      <a:pt x="2887" y="0"/>
                    </a:cubicBez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7"/>
              <p:cNvSpPr/>
              <p:nvPr/>
            </p:nvSpPr>
            <p:spPr>
              <a:xfrm rot="10800000" flipH="1">
                <a:off x="121450" y="2003575"/>
                <a:ext cx="1363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949" extrusionOk="0">
                    <a:moveTo>
                      <a:pt x="1961" y="400"/>
                    </a:moveTo>
                    <a:cubicBezTo>
                      <a:pt x="2091" y="400"/>
                      <a:pt x="2186" y="574"/>
                      <a:pt x="2229" y="679"/>
                    </a:cubicBezTo>
                    <a:cubicBezTo>
                      <a:pt x="2283" y="823"/>
                      <a:pt x="2301" y="966"/>
                      <a:pt x="2283" y="1119"/>
                    </a:cubicBezTo>
                    <a:cubicBezTo>
                      <a:pt x="2265" y="1361"/>
                      <a:pt x="2176" y="1586"/>
                      <a:pt x="2041" y="1783"/>
                    </a:cubicBezTo>
                    <a:cubicBezTo>
                      <a:pt x="1772" y="1649"/>
                      <a:pt x="1592" y="1379"/>
                      <a:pt x="1565" y="1083"/>
                    </a:cubicBezTo>
                    <a:lnTo>
                      <a:pt x="1556" y="1083"/>
                    </a:lnTo>
                    <a:cubicBezTo>
                      <a:pt x="1547" y="939"/>
                      <a:pt x="1574" y="805"/>
                      <a:pt x="1637" y="679"/>
                    </a:cubicBezTo>
                    <a:cubicBezTo>
                      <a:pt x="1700" y="562"/>
                      <a:pt x="1816" y="419"/>
                      <a:pt x="1951" y="401"/>
                    </a:cubicBezTo>
                    <a:cubicBezTo>
                      <a:pt x="1954" y="400"/>
                      <a:pt x="1958" y="400"/>
                      <a:pt x="1961" y="400"/>
                    </a:cubicBezTo>
                    <a:close/>
                    <a:moveTo>
                      <a:pt x="1947" y="1"/>
                    </a:moveTo>
                    <a:cubicBezTo>
                      <a:pt x="1829" y="1"/>
                      <a:pt x="1705" y="38"/>
                      <a:pt x="1583" y="122"/>
                    </a:cubicBezTo>
                    <a:cubicBezTo>
                      <a:pt x="1287" y="356"/>
                      <a:pt x="1125" y="724"/>
                      <a:pt x="1152" y="1101"/>
                    </a:cubicBezTo>
                    <a:cubicBezTo>
                      <a:pt x="1188" y="1514"/>
                      <a:pt x="1421" y="1882"/>
                      <a:pt x="1780" y="2098"/>
                    </a:cubicBezTo>
                    <a:cubicBezTo>
                      <a:pt x="1483" y="2377"/>
                      <a:pt x="1046" y="2615"/>
                      <a:pt x="630" y="2615"/>
                    </a:cubicBezTo>
                    <a:cubicBezTo>
                      <a:pt x="431" y="2615"/>
                      <a:pt x="237" y="2561"/>
                      <a:pt x="65" y="2430"/>
                    </a:cubicBezTo>
                    <a:cubicBezTo>
                      <a:pt x="58" y="2425"/>
                      <a:pt x="50" y="2423"/>
                      <a:pt x="42" y="2423"/>
                    </a:cubicBezTo>
                    <a:cubicBezTo>
                      <a:pt x="20" y="2423"/>
                      <a:pt x="1" y="2440"/>
                      <a:pt x="21" y="2466"/>
                    </a:cubicBezTo>
                    <a:cubicBezTo>
                      <a:pt x="206" y="2777"/>
                      <a:pt x="511" y="2897"/>
                      <a:pt x="837" y="2897"/>
                    </a:cubicBezTo>
                    <a:cubicBezTo>
                      <a:pt x="1207" y="2897"/>
                      <a:pt x="1603" y="2743"/>
                      <a:pt x="1879" y="2538"/>
                    </a:cubicBezTo>
                    <a:cubicBezTo>
                      <a:pt x="1978" y="2457"/>
                      <a:pt x="2077" y="2367"/>
                      <a:pt x="2167" y="2268"/>
                    </a:cubicBezTo>
                    <a:cubicBezTo>
                      <a:pt x="2330" y="2323"/>
                      <a:pt x="2498" y="2349"/>
                      <a:pt x="2667" y="2349"/>
                    </a:cubicBezTo>
                    <a:cubicBezTo>
                      <a:pt x="2749" y="2349"/>
                      <a:pt x="2830" y="2343"/>
                      <a:pt x="2912" y="2331"/>
                    </a:cubicBezTo>
                    <a:cubicBezTo>
                      <a:pt x="3172" y="2295"/>
                      <a:pt x="3433" y="2223"/>
                      <a:pt x="3666" y="2107"/>
                    </a:cubicBezTo>
                    <a:cubicBezTo>
                      <a:pt x="3839" y="2020"/>
                      <a:pt x="4046" y="1824"/>
                      <a:pt x="4251" y="1824"/>
                    </a:cubicBezTo>
                    <a:cubicBezTo>
                      <a:pt x="4281" y="1824"/>
                      <a:pt x="4310" y="1828"/>
                      <a:pt x="4340" y="1837"/>
                    </a:cubicBezTo>
                    <a:cubicBezTo>
                      <a:pt x="4546" y="1909"/>
                      <a:pt x="4726" y="2053"/>
                      <a:pt x="4851" y="2241"/>
                    </a:cubicBezTo>
                    <a:cubicBezTo>
                      <a:pt x="4923" y="2331"/>
                      <a:pt x="4977" y="2430"/>
                      <a:pt x="5022" y="2538"/>
                    </a:cubicBezTo>
                    <a:cubicBezTo>
                      <a:pt x="5094" y="2636"/>
                      <a:pt x="5148" y="2744"/>
                      <a:pt x="5184" y="2861"/>
                    </a:cubicBezTo>
                    <a:cubicBezTo>
                      <a:pt x="5204" y="2921"/>
                      <a:pt x="5255" y="2949"/>
                      <a:pt x="5307" y="2949"/>
                    </a:cubicBezTo>
                    <a:cubicBezTo>
                      <a:pt x="5371" y="2949"/>
                      <a:pt x="5435" y="2905"/>
                      <a:pt x="5435" y="2825"/>
                    </a:cubicBezTo>
                    <a:cubicBezTo>
                      <a:pt x="5435" y="2744"/>
                      <a:pt x="5453" y="2654"/>
                      <a:pt x="5453" y="2574"/>
                    </a:cubicBezTo>
                    <a:cubicBezTo>
                      <a:pt x="5444" y="2484"/>
                      <a:pt x="5417" y="2394"/>
                      <a:pt x="5381" y="2313"/>
                    </a:cubicBezTo>
                    <a:cubicBezTo>
                      <a:pt x="5318" y="2143"/>
                      <a:pt x="5220" y="1990"/>
                      <a:pt x="5094" y="1855"/>
                    </a:cubicBezTo>
                    <a:cubicBezTo>
                      <a:pt x="4886" y="1615"/>
                      <a:pt x="4570" y="1396"/>
                      <a:pt x="4237" y="1396"/>
                    </a:cubicBezTo>
                    <a:cubicBezTo>
                      <a:pt x="4197" y="1396"/>
                      <a:pt x="4156" y="1399"/>
                      <a:pt x="4115" y="1406"/>
                    </a:cubicBezTo>
                    <a:cubicBezTo>
                      <a:pt x="3918" y="1442"/>
                      <a:pt x="3756" y="1577"/>
                      <a:pt x="3585" y="1676"/>
                    </a:cubicBezTo>
                    <a:cubicBezTo>
                      <a:pt x="3415" y="1765"/>
                      <a:pt x="3235" y="1837"/>
                      <a:pt x="3047" y="1891"/>
                    </a:cubicBezTo>
                    <a:cubicBezTo>
                      <a:pt x="2928" y="1923"/>
                      <a:pt x="2803" y="1940"/>
                      <a:pt x="2677" y="1940"/>
                    </a:cubicBezTo>
                    <a:cubicBezTo>
                      <a:pt x="2594" y="1940"/>
                      <a:pt x="2510" y="1932"/>
                      <a:pt x="2427" y="1918"/>
                    </a:cubicBezTo>
                    <a:cubicBezTo>
                      <a:pt x="2687" y="1487"/>
                      <a:pt x="2795" y="966"/>
                      <a:pt x="2589" y="481"/>
                    </a:cubicBezTo>
                    <a:cubicBezTo>
                      <a:pt x="2463" y="200"/>
                      <a:pt x="2220" y="1"/>
                      <a:pt x="19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5" name="Google Shape;525;p7"/>
          <p:cNvSpPr/>
          <p:nvPr/>
        </p:nvSpPr>
        <p:spPr>
          <a:xfrm rot="-3261585" flipH="1">
            <a:off x="280473" y="1959301"/>
            <a:ext cx="91126" cy="185902"/>
          </a:xfrm>
          <a:custGeom>
            <a:avLst/>
            <a:gdLst/>
            <a:ahLst/>
            <a:cxnLst/>
            <a:rect l="l" t="t" r="r" b="b"/>
            <a:pathLst>
              <a:path w="3645" h="7436" extrusionOk="0">
                <a:moveTo>
                  <a:pt x="1355" y="2816"/>
                </a:moveTo>
                <a:cubicBezTo>
                  <a:pt x="1461" y="2816"/>
                  <a:pt x="1568" y="2833"/>
                  <a:pt x="1670" y="2868"/>
                </a:cubicBezTo>
                <a:cubicBezTo>
                  <a:pt x="1526" y="3120"/>
                  <a:pt x="1302" y="3317"/>
                  <a:pt x="1033" y="3443"/>
                </a:cubicBezTo>
                <a:cubicBezTo>
                  <a:pt x="971" y="3465"/>
                  <a:pt x="884" y="3489"/>
                  <a:pt x="803" y="3489"/>
                </a:cubicBezTo>
                <a:cubicBezTo>
                  <a:pt x="719" y="3489"/>
                  <a:pt x="643" y="3463"/>
                  <a:pt x="611" y="3380"/>
                </a:cubicBezTo>
                <a:cubicBezTo>
                  <a:pt x="557" y="3228"/>
                  <a:pt x="700" y="3057"/>
                  <a:pt x="808" y="2976"/>
                </a:cubicBezTo>
                <a:cubicBezTo>
                  <a:pt x="970" y="2872"/>
                  <a:pt x="1162" y="2816"/>
                  <a:pt x="1355" y="2816"/>
                </a:cubicBezTo>
                <a:close/>
                <a:moveTo>
                  <a:pt x="448" y="0"/>
                </a:moveTo>
                <a:cubicBezTo>
                  <a:pt x="335" y="0"/>
                  <a:pt x="223" y="18"/>
                  <a:pt x="117" y="58"/>
                </a:cubicBezTo>
                <a:cubicBezTo>
                  <a:pt x="18" y="94"/>
                  <a:pt x="0" y="246"/>
                  <a:pt x="117" y="264"/>
                </a:cubicBezTo>
                <a:cubicBezTo>
                  <a:pt x="305" y="309"/>
                  <a:pt x="503" y="327"/>
                  <a:pt x="691" y="381"/>
                </a:cubicBezTo>
                <a:cubicBezTo>
                  <a:pt x="889" y="435"/>
                  <a:pt x="1069" y="516"/>
                  <a:pt x="1230" y="633"/>
                </a:cubicBezTo>
                <a:cubicBezTo>
                  <a:pt x="1553" y="857"/>
                  <a:pt x="1787" y="1180"/>
                  <a:pt x="1886" y="1557"/>
                </a:cubicBezTo>
                <a:cubicBezTo>
                  <a:pt x="1966" y="1881"/>
                  <a:pt x="1949" y="2222"/>
                  <a:pt x="1832" y="2536"/>
                </a:cubicBezTo>
                <a:cubicBezTo>
                  <a:pt x="1724" y="2500"/>
                  <a:pt x="1616" y="2473"/>
                  <a:pt x="1500" y="2464"/>
                </a:cubicBezTo>
                <a:cubicBezTo>
                  <a:pt x="1454" y="2460"/>
                  <a:pt x="1408" y="2458"/>
                  <a:pt x="1362" y="2458"/>
                </a:cubicBezTo>
                <a:cubicBezTo>
                  <a:pt x="937" y="2458"/>
                  <a:pt x="474" y="2644"/>
                  <a:pt x="296" y="3057"/>
                </a:cubicBezTo>
                <a:cubicBezTo>
                  <a:pt x="198" y="3255"/>
                  <a:pt x="224" y="3497"/>
                  <a:pt x="368" y="3677"/>
                </a:cubicBezTo>
                <a:cubicBezTo>
                  <a:pt x="488" y="3797"/>
                  <a:pt x="659" y="3861"/>
                  <a:pt x="831" y="3861"/>
                </a:cubicBezTo>
                <a:cubicBezTo>
                  <a:pt x="878" y="3861"/>
                  <a:pt x="924" y="3857"/>
                  <a:pt x="970" y="3847"/>
                </a:cubicBezTo>
                <a:cubicBezTo>
                  <a:pt x="1401" y="3766"/>
                  <a:pt x="1769" y="3398"/>
                  <a:pt x="1993" y="3039"/>
                </a:cubicBezTo>
                <a:lnTo>
                  <a:pt x="2011" y="3048"/>
                </a:lnTo>
                <a:cubicBezTo>
                  <a:pt x="2344" y="3317"/>
                  <a:pt x="2487" y="3757"/>
                  <a:pt x="2380" y="4170"/>
                </a:cubicBezTo>
                <a:cubicBezTo>
                  <a:pt x="2263" y="4610"/>
                  <a:pt x="2011" y="5005"/>
                  <a:pt x="1957" y="5463"/>
                </a:cubicBezTo>
                <a:cubicBezTo>
                  <a:pt x="1940" y="5742"/>
                  <a:pt x="1966" y="6029"/>
                  <a:pt x="2056" y="6307"/>
                </a:cubicBezTo>
                <a:cubicBezTo>
                  <a:pt x="2110" y="6550"/>
                  <a:pt x="2209" y="6783"/>
                  <a:pt x="2353" y="6990"/>
                </a:cubicBezTo>
                <a:cubicBezTo>
                  <a:pt x="2531" y="7255"/>
                  <a:pt x="2833" y="7435"/>
                  <a:pt x="3141" y="7435"/>
                </a:cubicBezTo>
                <a:cubicBezTo>
                  <a:pt x="3281" y="7435"/>
                  <a:pt x="3423" y="7398"/>
                  <a:pt x="3556" y="7313"/>
                </a:cubicBezTo>
                <a:cubicBezTo>
                  <a:pt x="3645" y="7256"/>
                  <a:pt x="3603" y="7119"/>
                  <a:pt x="3514" y="7119"/>
                </a:cubicBezTo>
                <a:cubicBezTo>
                  <a:pt x="3505" y="7119"/>
                  <a:pt x="3495" y="7121"/>
                  <a:pt x="3484" y="7125"/>
                </a:cubicBezTo>
                <a:cubicBezTo>
                  <a:pt x="3417" y="7150"/>
                  <a:pt x="3353" y="7161"/>
                  <a:pt x="3291" y="7161"/>
                </a:cubicBezTo>
                <a:cubicBezTo>
                  <a:pt x="2888" y="7161"/>
                  <a:pt x="2596" y="6676"/>
                  <a:pt x="2487" y="6325"/>
                </a:cubicBezTo>
                <a:cubicBezTo>
                  <a:pt x="2389" y="6065"/>
                  <a:pt x="2344" y="5778"/>
                  <a:pt x="2353" y="5499"/>
                </a:cubicBezTo>
                <a:cubicBezTo>
                  <a:pt x="2397" y="5248"/>
                  <a:pt x="2469" y="4997"/>
                  <a:pt x="2577" y="4772"/>
                </a:cubicBezTo>
                <a:cubicBezTo>
                  <a:pt x="2775" y="4278"/>
                  <a:pt x="2891" y="3793"/>
                  <a:pt x="2667" y="3290"/>
                </a:cubicBezTo>
                <a:cubicBezTo>
                  <a:pt x="2550" y="3048"/>
                  <a:pt x="2380" y="2841"/>
                  <a:pt x="2155" y="2698"/>
                </a:cubicBezTo>
                <a:cubicBezTo>
                  <a:pt x="2272" y="2393"/>
                  <a:pt x="2317" y="2069"/>
                  <a:pt x="2290" y="1755"/>
                </a:cubicBezTo>
                <a:cubicBezTo>
                  <a:pt x="2227" y="1234"/>
                  <a:pt x="1966" y="758"/>
                  <a:pt x="1553" y="444"/>
                </a:cubicBezTo>
                <a:cubicBezTo>
                  <a:pt x="1261" y="214"/>
                  <a:pt x="843" y="0"/>
                  <a:pt x="4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6191144" flipH="1">
            <a:off x="8443201" y="3095836"/>
            <a:ext cx="139920" cy="56273"/>
          </a:xfrm>
          <a:custGeom>
            <a:avLst/>
            <a:gdLst/>
            <a:ahLst/>
            <a:cxnLst/>
            <a:rect l="l" t="t" r="r" b="b"/>
            <a:pathLst>
              <a:path w="5597" h="2251" extrusionOk="0">
                <a:moveTo>
                  <a:pt x="2157" y="337"/>
                </a:moveTo>
                <a:cubicBezTo>
                  <a:pt x="2170" y="337"/>
                  <a:pt x="2185" y="339"/>
                  <a:pt x="2201" y="342"/>
                </a:cubicBezTo>
                <a:cubicBezTo>
                  <a:pt x="2389" y="378"/>
                  <a:pt x="2228" y="854"/>
                  <a:pt x="2183" y="962"/>
                </a:cubicBezTo>
                <a:cubicBezTo>
                  <a:pt x="2165" y="1007"/>
                  <a:pt x="2147" y="1061"/>
                  <a:pt x="2120" y="1106"/>
                </a:cubicBezTo>
                <a:cubicBezTo>
                  <a:pt x="2084" y="1043"/>
                  <a:pt x="2057" y="980"/>
                  <a:pt x="2030" y="908"/>
                </a:cubicBezTo>
                <a:cubicBezTo>
                  <a:pt x="1996" y="790"/>
                  <a:pt x="1939" y="337"/>
                  <a:pt x="2157" y="337"/>
                </a:cubicBezTo>
                <a:close/>
                <a:moveTo>
                  <a:pt x="2225" y="1"/>
                </a:moveTo>
                <a:cubicBezTo>
                  <a:pt x="2094" y="1"/>
                  <a:pt x="1959" y="56"/>
                  <a:pt x="1859" y="163"/>
                </a:cubicBezTo>
                <a:cubicBezTo>
                  <a:pt x="1635" y="414"/>
                  <a:pt x="1671" y="782"/>
                  <a:pt x="1788" y="1061"/>
                </a:cubicBezTo>
                <a:cubicBezTo>
                  <a:pt x="1824" y="1168"/>
                  <a:pt x="1886" y="1276"/>
                  <a:pt x="1958" y="1366"/>
                </a:cubicBezTo>
                <a:cubicBezTo>
                  <a:pt x="1904" y="1438"/>
                  <a:pt x="1842" y="1501"/>
                  <a:pt x="1779" y="1555"/>
                </a:cubicBezTo>
                <a:cubicBezTo>
                  <a:pt x="1554" y="1761"/>
                  <a:pt x="1285" y="1896"/>
                  <a:pt x="988" y="1959"/>
                </a:cubicBezTo>
                <a:cubicBezTo>
                  <a:pt x="872" y="1986"/>
                  <a:pt x="755" y="1998"/>
                  <a:pt x="635" y="1998"/>
                </a:cubicBezTo>
                <a:cubicBezTo>
                  <a:pt x="597" y="1998"/>
                  <a:pt x="560" y="1997"/>
                  <a:pt x="522" y="1995"/>
                </a:cubicBezTo>
                <a:cubicBezTo>
                  <a:pt x="405" y="1995"/>
                  <a:pt x="73" y="1995"/>
                  <a:pt x="64" y="1824"/>
                </a:cubicBezTo>
                <a:cubicBezTo>
                  <a:pt x="59" y="1815"/>
                  <a:pt x="52" y="1810"/>
                  <a:pt x="46" y="1810"/>
                </a:cubicBezTo>
                <a:cubicBezTo>
                  <a:pt x="39" y="1810"/>
                  <a:pt x="32" y="1815"/>
                  <a:pt x="28" y="1824"/>
                </a:cubicBezTo>
                <a:cubicBezTo>
                  <a:pt x="1" y="2129"/>
                  <a:pt x="459" y="2201"/>
                  <a:pt x="674" y="2237"/>
                </a:cubicBezTo>
                <a:cubicBezTo>
                  <a:pt x="745" y="2246"/>
                  <a:pt x="815" y="2250"/>
                  <a:pt x="886" y="2250"/>
                </a:cubicBezTo>
                <a:cubicBezTo>
                  <a:pt x="1389" y="2250"/>
                  <a:pt x="1879" y="2028"/>
                  <a:pt x="2210" y="1626"/>
                </a:cubicBezTo>
                <a:cubicBezTo>
                  <a:pt x="2508" y="1877"/>
                  <a:pt x="2887" y="2018"/>
                  <a:pt x="3273" y="2018"/>
                </a:cubicBezTo>
                <a:cubicBezTo>
                  <a:pt x="3317" y="2018"/>
                  <a:pt x="3360" y="2016"/>
                  <a:pt x="3404" y="2012"/>
                </a:cubicBezTo>
                <a:cubicBezTo>
                  <a:pt x="3844" y="1968"/>
                  <a:pt x="4266" y="1824"/>
                  <a:pt x="4643" y="1581"/>
                </a:cubicBezTo>
                <a:cubicBezTo>
                  <a:pt x="4823" y="1474"/>
                  <a:pt x="4993" y="1339"/>
                  <a:pt x="5146" y="1186"/>
                </a:cubicBezTo>
                <a:cubicBezTo>
                  <a:pt x="5227" y="1106"/>
                  <a:pt x="5308" y="1016"/>
                  <a:pt x="5379" y="935"/>
                </a:cubicBezTo>
                <a:cubicBezTo>
                  <a:pt x="5460" y="845"/>
                  <a:pt x="5496" y="764"/>
                  <a:pt x="5559" y="693"/>
                </a:cubicBezTo>
                <a:cubicBezTo>
                  <a:pt x="5596" y="648"/>
                  <a:pt x="5559" y="585"/>
                  <a:pt x="5515" y="585"/>
                </a:cubicBezTo>
                <a:cubicBezTo>
                  <a:pt x="5506" y="585"/>
                  <a:pt x="5496" y="588"/>
                  <a:pt x="5487" y="594"/>
                </a:cubicBezTo>
                <a:cubicBezTo>
                  <a:pt x="5424" y="639"/>
                  <a:pt x="5352" y="666"/>
                  <a:pt x="5290" y="702"/>
                </a:cubicBezTo>
                <a:cubicBezTo>
                  <a:pt x="5227" y="737"/>
                  <a:pt x="5182" y="773"/>
                  <a:pt x="5128" y="809"/>
                </a:cubicBezTo>
                <a:cubicBezTo>
                  <a:pt x="4993" y="899"/>
                  <a:pt x="4859" y="980"/>
                  <a:pt x="4733" y="1070"/>
                </a:cubicBezTo>
                <a:cubicBezTo>
                  <a:pt x="4508" y="1231"/>
                  <a:pt x="4266" y="1375"/>
                  <a:pt x="4006" y="1492"/>
                </a:cubicBezTo>
                <a:cubicBezTo>
                  <a:pt x="3757" y="1595"/>
                  <a:pt x="3474" y="1664"/>
                  <a:pt x="3195" y="1664"/>
                </a:cubicBezTo>
                <a:cubicBezTo>
                  <a:pt x="2940" y="1664"/>
                  <a:pt x="2689" y="1606"/>
                  <a:pt x="2470" y="1465"/>
                </a:cubicBezTo>
                <a:cubicBezTo>
                  <a:pt x="2434" y="1438"/>
                  <a:pt x="2407" y="1420"/>
                  <a:pt x="2380" y="1393"/>
                </a:cubicBezTo>
                <a:cubicBezTo>
                  <a:pt x="2398" y="1366"/>
                  <a:pt x="2416" y="1330"/>
                  <a:pt x="2434" y="1303"/>
                </a:cubicBezTo>
                <a:cubicBezTo>
                  <a:pt x="2578" y="1025"/>
                  <a:pt x="2721" y="621"/>
                  <a:pt x="2632" y="306"/>
                </a:cubicBezTo>
                <a:cubicBezTo>
                  <a:pt x="2570" y="100"/>
                  <a:pt x="2402" y="1"/>
                  <a:pt x="22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8"/>
          <p:cNvGrpSpPr/>
          <p:nvPr/>
        </p:nvGrpSpPr>
        <p:grpSpPr>
          <a:xfrm rot="726860">
            <a:off x="724795" y="258959"/>
            <a:ext cx="1060103" cy="1041550"/>
            <a:chOff x="6354875" y="2536550"/>
            <a:chExt cx="909925" cy="894000"/>
          </a:xfrm>
        </p:grpSpPr>
        <p:sp>
          <p:nvSpPr>
            <p:cNvPr id="529" name="Google Shape;529;p8"/>
            <p:cNvSpPr/>
            <p:nvPr/>
          </p:nvSpPr>
          <p:spPr>
            <a:xfrm>
              <a:off x="6354875" y="2889250"/>
              <a:ext cx="354275" cy="82975"/>
            </a:xfrm>
            <a:custGeom>
              <a:avLst/>
              <a:gdLst/>
              <a:ahLst/>
              <a:cxnLst/>
              <a:rect l="l" t="t" r="r" b="b"/>
              <a:pathLst>
                <a:path w="14171" h="3319" extrusionOk="0">
                  <a:moveTo>
                    <a:pt x="7094" y="0"/>
                  </a:moveTo>
                  <a:cubicBezTo>
                    <a:pt x="7027" y="0"/>
                    <a:pt x="6959" y="1"/>
                    <a:pt x="6892" y="2"/>
                  </a:cubicBezTo>
                  <a:cubicBezTo>
                    <a:pt x="4808" y="2"/>
                    <a:pt x="1157" y="481"/>
                    <a:pt x="143" y="2639"/>
                  </a:cubicBezTo>
                  <a:cubicBezTo>
                    <a:pt x="0" y="2924"/>
                    <a:pt x="239" y="3318"/>
                    <a:pt x="543" y="3318"/>
                  </a:cubicBezTo>
                  <a:cubicBezTo>
                    <a:pt x="592" y="3318"/>
                    <a:pt x="644" y="3308"/>
                    <a:pt x="696" y="3284"/>
                  </a:cubicBezTo>
                  <a:cubicBezTo>
                    <a:pt x="1673" y="2823"/>
                    <a:pt x="2521" y="2196"/>
                    <a:pt x="3554" y="1827"/>
                  </a:cubicBezTo>
                  <a:cubicBezTo>
                    <a:pt x="4716" y="1403"/>
                    <a:pt x="5933" y="1108"/>
                    <a:pt x="7168" y="998"/>
                  </a:cubicBezTo>
                  <a:cubicBezTo>
                    <a:pt x="7496" y="972"/>
                    <a:pt x="7825" y="959"/>
                    <a:pt x="8155" y="959"/>
                  </a:cubicBezTo>
                  <a:cubicBezTo>
                    <a:pt x="9012" y="959"/>
                    <a:pt x="9870" y="1046"/>
                    <a:pt x="10709" y="1219"/>
                  </a:cubicBezTo>
                  <a:cubicBezTo>
                    <a:pt x="11871" y="1440"/>
                    <a:pt x="12903" y="1920"/>
                    <a:pt x="14028" y="2178"/>
                  </a:cubicBezTo>
                  <a:cubicBezTo>
                    <a:pt x="14035" y="2179"/>
                    <a:pt x="14042" y="2180"/>
                    <a:pt x="14048" y="2180"/>
                  </a:cubicBezTo>
                  <a:cubicBezTo>
                    <a:pt x="14128" y="2180"/>
                    <a:pt x="14170" y="2081"/>
                    <a:pt x="14102" y="2030"/>
                  </a:cubicBezTo>
                  <a:cubicBezTo>
                    <a:pt x="13272" y="1274"/>
                    <a:pt x="11926" y="795"/>
                    <a:pt x="10856" y="481"/>
                  </a:cubicBezTo>
                  <a:cubicBezTo>
                    <a:pt x="9630" y="166"/>
                    <a:pt x="8371" y="0"/>
                    <a:pt x="7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6404150" y="2603975"/>
              <a:ext cx="349375" cy="307200"/>
            </a:xfrm>
            <a:custGeom>
              <a:avLst/>
              <a:gdLst/>
              <a:ahLst/>
              <a:cxnLst/>
              <a:rect l="l" t="t" r="r" b="b"/>
              <a:pathLst>
                <a:path w="13975" h="12288" extrusionOk="0">
                  <a:moveTo>
                    <a:pt x="652" y="0"/>
                  </a:moveTo>
                  <a:cubicBezTo>
                    <a:pt x="199" y="0"/>
                    <a:pt x="1" y="752"/>
                    <a:pt x="477" y="939"/>
                  </a:cubicBezTo>
                  <a:cubicBezTo>
                    <a:pt x="3280" y="2101"/>
                    <a:pt x="5824" y="3373"/>
                    <a:pt x="8185" y="5365"/>
                  </a:cubicBezTo>
                  <a:cubicBezTo>
                    <a:pt x="9328" y="6305"/>
                    <a:pt x="10379" y="7356"/>
                    <a:pt x="11320" y="8499"/>
                  </a:cubicBezTo>
                  <a:cubicBezTo>
                    <a:pt x="12297" y="9661"/>
                    <a:pt x="13016" y="10989"/>
                    <a:pt x="13827" y="12261"/>
                  </a:cubicBezTo>
                  <a:cubicBezTo>
                    <a:pt x="13846" y="12280"/>
                    <a:pt x="13868" y="12288"/>
                    <a:pt x="13890" y="12288"/>
                  </a:cubicBezTo>
                  <a:cubicBezTo>
                    <a:pt x="13934" y="12288"/>
                    <a:pt x="13975" y="12255"/>
                    <a:pt x="13975" y="12206"/>
                  </a:cubicBezTo>
                  <a:cubicBezTo>
                    <a:pt x="13016" y="9384"/>
                    <a:pt x="10932" y="6692"/>
                    <a:pt x="8775" y="4682"/>
                  </a:cubicBezTo>
                  <a:cubicBezTo>
                    <a:pt x="6562" y="2617"/>
                    <a:pt x="3704" y="810"/>
                    <a:pt x="772" y="17"/>
                  </a:cubicBezTo>
                  <a:cubicBezTo>
                    <a:pt x="730" y="5"/>
                    <a:pt x="690" y="0"/>
                    <a:pt x="6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6789375" y="2536550"/>
              <a:ext cx="114450" cy="374825"/>
            </a:xfrm>
            <a:custGeom>
              <a:avLst/>
              <a:gdLst/>
              <a:ahLst/>
              <a:cxnLst/>
              <a:rect l="l" t="t" r="r" b="b"/>
              <a:pathLst>
                <a:path w="4578" h="14993" extrusionOk="0">
                  <a:moveTo>
                    <a:pt x="3112" y="1"/>
                  </a:moveTo>
                  <a:cubicBezTo>
                    <a:pt x="2828" y="1"/>
                    <a:pt x="2505" y="262"/>
                    <a:pt x="2586" y="630"/>
                  </a:cubicBezTo>
                  <a:cubicBezTo>
                    <a:pt x="3194" y="3083"/>
                    <a:pt x="3268" y="5646"/>
                    <a:pt x="2807" y="8117"/>
                  </a:cubicBezTo>
                  <a:cubicBezTo>
                    <a:pt x="2346" y="10588"/>
                    <a:pt x="1277" y="12708"/>
                    <a:pt x="41" y="14847"/>
                  </a:cubicBezTo>
                  <a:cubicBezTo>
                    <a:pt x="1" y="14915"/>
                    <a:pt x="69" y="14993"/>
                    <a:pt x="138" y="14993"/>
                  </a:cubicBezTo>
                  <a:cubicBezTo>
                    <a:pt x="163" y="14993"/>
                    <a:pt x="188" y="14983"/>
                    <a:pt x="207" y="14958"/>
                  </a:cubicBezTo>
                  <a:cubicBezTo>
                    <a:pt x="3563" y="11141"/>
                    <a:pt x="4577" y="5185"/>
                    <a:pt x="3490" y="317"/>
                  </a:cubicBezTo>
                  <a:cubicBezTo>
                    <a:pt x="3441" y="95"/>
                    <a:pt x="3283" y="1"/>
                    <a:pt x="3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6818975" y="2921800"/>
              <a:ext cx="445825" cy="204750"/>
            </a:xfrm>
            <a:custGeom>
              <a:avLst/>
              <a:gdLst/>
              <a:ahLst/>
              <a:cxnLst/>
              <a:rect l="l" t="t" r="r" b="b"/>
              <a:pathLst>
                <a:path w="17833" h="8190" extrusionOk="0">
                  <a:moveTo>
                    <a:pt x="1687" y="1"/>
                  </a:moveTo>
                  <a:cubicBezTo>
                    <a:pt x="1120" y="1"/>
                    <a:pt x="562" y="54"/>
                    <a:pt x="37" y="194"/>
                  </a:cubicBezTo>
                  <a:cubicBezTo>
                    <a:pt x="0" y="212"/>
                    <a:pt x="0" y="286"/>
                    <a:pt x="37" y="286"/>
                  </a:cubicBezTo>
                  <a:cubicBezTo>
                    <a:pt x="1513" y="599"/>
                    <a:pt x="3062" y="562"/>
                    <a:pt x="4537" y="839"/>
                  </a:cubicBezTo>
                  <a:cubicBezTo>
                    <a:pt x="6196" y="1152"/>
                    <a:pt x="7819" y="1687"/>
                    <a:pt x="9331" y="2406"/>
                  </a:cubicBezTo>
                  <a:cubicBezTo>
                    <a:pt x="10788" y="3107"/>
                    <a:pt x="12153" y="3955"/>
                    <a:pt x="13425" y="4933"/>
                  </a:cubicBezTo>
                  <a:cubicBezTo>
                    <a:pt x="14716" y="5892"/>
                    <a:pt x="15748" y="7072"/>
                    <a:pt x="16966" y="8086"/>
                  </a:cubicBezTo>
                  <a:cubicBezTo>
                    <a:pt x="17055" y="8158"/>
                    <a:pt x="17152" y="8189"/>
                    <a:pt x="17245" y="8189"/>
                  </a:cubicBezTo>
                  <a:cubicBezTo>
                    <a:pt x="17558" y="8189"/>
                    <a:pt x="17832" y="7841"/>
                    <a:pt x="17648" y="7514"/>
                  </a:cubicBezTo>
                  <a:cubicBezTo>
                    <a:pt x="15859" y="4785"/>
                    <a:pt x="12448" y="2867"/>
                    <a:pt x="9479" y="1706"/>
                  </a:cubicBezTo>
                  <a:cubicBezTo>
                    <a:pt x="7911" y="1097"/>
                    <a:pt x="6307" y="636"/>
                    <a:pt x="4647" y="323"/>
                  </a:cubicBezTo>
                  <a:cubicBezTo>
                    <a:pt x="3727" y="169"/>
                    <a:pt x="2693" y="1"/>
                    <a:pt x="1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6902075" y="2851650"/>
              <a:ext cx="307475" cy="58200"/>
            </a:xfrm>
            <a:custGeom>
              <a:avLst/>
              <a:gdLst/>
              <a:ahLst/>
              <a:cxnLst/>
              <a:rect l="l" t="t" r="r" b="b"/>
              <a:pathLst>
                <a:path w="12299" h="2328" extrusionOk="0">
                  <a:moveTo>
                    <a:pt x="6364" y="1"/>
                  </a:moveTo>
                  <a:cubicBezTo>
                    <a:pt x="4199" y="1"/>
                    <a:pt x="1990" y="546"/>
                    <a:pt x="88" y="1358"/>
                  </a:cubicBezTo>
                  <a:cubicBezTo>
                    <a:pt x="1" y="1393"/>
                    <a:pt x="13" y="1544"/>
                    <a:pt x="108" y="1544"/>
                  </a:cubicBezTo>
                  <a:cubicBezTo>
                    <a:pt x="113" y="1544"/>
                    <a:pt x="119" y="1544"/>
                    <a:pt x="125" y="1543"/>
                  </a:cubicBezTo>
                  <a:cubicBezTo>
                    <a:pt x="2104" y="1134"/>
                    <a:pt x="4012" y="770"/>
                    <a:pt x="5883" y="770"/>
                  </a:cubicBezTo>
                  <a:cubicBezTo>
                    <a:pt x="7813" y="770"/>
                    <a:pt x="9704" y="1157"/>
                    <a:pt x="11595" y="2280"/>
                  </a:cubicBezTo>
                  <a:cubicBezTo>
                    <a:pt x="11650" y="2313"/>
                    <a:pt x="11705" y="2328"/>
                    <a:pt x="11758" y="2328"/>
                  </a:cubicBezTo>
                  <a:cubicBezTo>
                    <a:pt x="12063" y="2328"/>
                    <a:pt x="12298" y="1855"/>
                    <a:pt x="12000" y="1635"/>
                  </a:cubicBezTo>
                  <a:cubicBezTo>
                    <a:pt x="10348" y="471"/>
                    <a:pt x="8375" y="1"/>
                    <a:pt x="6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6755950" y="2975575"/>
              <a:ext cx="119750" cy="454975"/>
            </a:xfrm>
            <a:custGeom>
              <a:avLst/>
              <a:gdLst/>
              <a:ahLst/>
              <a:cxnLst/>
              <a:rect l="l" t="t" r="r" b="b"/>
              <a:pathLst>
                <a:path w="4790" h="18199" extrusionOk="0">
                  <a:moveTo>
                    <a:pt x="54" y="1"/>
                  </a:moveTo>
                  <a:cubicBezTo>
                    <a:pt x="25" y="1"/>
                    <a:pt x="0" y="31"/>
                    <a:pt x="14" y="71"/>
                  </a:cubicBezTo>
                  <a:cubicBezTo>
                    <a:pt x="1581" y="2671"/>
                    <a:pt x="2282" y="5732"/>
                    <a:pt x="2282" y="8756"/>
                  </a:cubicBezTo>
                  <a:cubicBezTo>
                    <a:pt x="2282" y="11836"/>
                    <a:pt x="1397" y="14528"/>
                    <a:pt x="272" y="17331"/>
                  </a:cubicBezTo>
                  <a:cubicBezTo>
                    <a:pt x="98" y="17745"/>
                    <a:pt x="477" y="18199"/>
                    <a:pt x="839" y="18199"/>
                  </a:cubicBezTo>
                  <a:cubicBezTo>
                    <a:pt x="976" y="18199"/>
                    <a:pt x="1111" y="18133"/>
                    <a:pt x="1212" y="17976"/>
                  </a:cubicBezTo>
                  <a:cubicBezTo>
                    <a:pt x="4790" y="12573"/>
                    <a:pt x="3517" y="5087"/>
                    <a:pt x="87" y="16"/>
                  </a:cubicBezTo>
                  <a:cubicBezTo>
                    <a:pt x="77" y="5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6811700" y="2977275"/>
              <a:ext cx="197225" cy="321150"/>
            </a:xfrm>
            <a:custGeom>
              <a:avLst/>
              <a:gdLst/>
              <a:ahLst/>
              <a:cxnLst/>
              <a:rect l="l" t="t" r="r" b="b"/>
              <a:pathLst>
                <a:path w="7889" h="12846" extrusionOk="0">
                  <a:moveTo>
                    <a:pt x="58" y="0"/>
                  </a:moveTo>
                  <a:cubicBezTo>
                    <a:pt x="26" y="0"/>
                    <a:pt x="0" y="60"/>
                    <a:pt x="33" y="77"/>
                  </a:cubicBezTo>
                  <a:cubicBezTo>
                    <a:pt x="1877" y="1773"/>
                    <a:pt x="3463" y="3433"/>
                    <a:pt x="4680" y="5664"/>
                  </a:cubicBezTo>
                  <a:cubicBezTo>
                    <a:pt x="5233" y="6715"/>
                    <a:pt x="5713" y="7822"/>
                    <a:pt x="6063" y="8965"/>
                  </a:cubicBezTo>
                  <a:cubicBezTo>
                    <a:pt x="6414" y="10127"/>
                    <a:pt x="6506" y="11381"/>
                    <a:pt x="6875" y="12542"/>
                  </a:cubicBezTo>
                  <a:cubicBezTo>
                    <a:pt x="6936" y="12743"/>
                    <a:pt x="7134" y="12845"/>
                    <a:pt x="7330" y="12845"/>
                  </a:cubicBezTo>
                  <a:cubicBezTo>
                    <a:pt x="7546" y="12845"/>
                    <a:pt x="7759" y="12720"/>
                    <a:pt x="7778" y="12468"/>
                  </a:cubicBezTo>
                  <a:cubicBezTo>
                    <a:pt x="7889" y="10071"/>
                    <a:pt x="6561" y="7397"/>
                    <a:pt x="5326" y="5424"/>
                  </a:cubicBezTo>
                  <a:cubicBezTo>
                    <a:pt x="4035" y="3359"/>
                    <a:pt x="2191" y="1257"/>
                    <a:pt x="70" y="3"/>
                  </a:cubicBezTo>
                  <a:cubicBezTo>
                    <a:pt x="66" y="1"/>
                    <a:pt x="62" y="0"/>
                    <a:pt x="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6396300" y="2971050"/>
              <a:ext cx="328025" cy="309500"/>
            </a:xfrm>
            <a:custGeom>
              <a:avLst/>
              <a:gdLst/>
              <a:ahLst/>
              <a:cxnLst/>
              <a:rect l="l" t="t" r="r" b="b"/>
              <a:pathLst>
                <a:path w="13121" h="12380" extrusionOk="0">
                  <a:moveTo>
                    <a:pt x="12971" y="0"/>
                  </a:moveTo>
                  <a:cubicBezTo>
                    <a:pt x="12930" y="0"/>
                    <a:pt x="12889" y="20"/>
                    <a:pt x="12869" y="68"/>
                  </a:cubicBezTo>
                  <a:cubicBezTo>
                    <a:pt x="11707" y="2963"/>
                    <a:pt x="10103" y="5212"/>
                    <a:pt x="7595" y="7093"/>
                  </a:cubicBezTo>
                  <a:cubicBezTo>
                    <a:pt x="6544" y="7868"/>
                    <a:pt x="5438" y="8587"/>
                    <a:pt x="4294" y="9232"/>
                  </a:cubicBezTo>
                  <a:cubicBezTo>
                    <a:pt x="3059" y="9933"/>
                    <a:pt x="1639" y="10486"/>
                    <a:pt x="496" y="11334"/>
                  </a:cubicBezTo>
                  <a:cubicBezTo>
                    <a:pt x="0" y="11665"/>
                    <a:pt x="289" y="12380"/>
                    <a:pt x="805" y="12380"/>
                  </a:cubicBezTo>
                  <a:cubicBezTo>
                    <a:pt x="865" y="12380"/>
                    <a:pt x="928" y="12370"/>
                    <a:pt x="994" y="12349"/>
                  </a:cubicBezTo>
                  <a:cubicBezTo>
                    <a:pt x="2377" y="11888"/>
                    <a:pt x="3723" y="11003"/>
                    <a:pt x="4977" y="10247"/>
                  </a:cubicBezTo>
                  <a:cubicBezTo>
                    <a:pt x="6267" y="9490"/>
                    <a:pt x="7466" y="8605"/>
                    <a:pt x="8591" y="7628"/>
                  </a:cubicBezTo>
                  <a:cubicBezTo>
                    <a:pt x="10748" y="5673"/>
                    <a:pt x="12611" y="3055"/>
                    <a:pt x="13109" y="141"/>
                  </a:cubicBezTo>
                  <a:cubicBezTo>
                    <a:pt x="13120" y="60"/>
                    <a:pt x="13044" y="0"/>
                    <a:pt x="129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6442450" y="2973050"/>
              <a:ext cx="238700" cy="96100"/>
            </a:xfrm>
            <a:custGeom>
              <a:avLst/>
              <a:gdLst/>
              <a:ahLst/>
              <a:cxnLst/>
              <a:rect l="l" t="t" r="r" b="b"/>
              <a:pathLst>
                <a:path w="9548" h="3844" extrusionOk="0">
                  <a:moveTo>
                    <a:pt x="7324" y="0"/>
                  </a:moveTo>
                  <a:cubicBezTo>
                    <a:pt x="4649" y="0"/>
                    <a:pt x="1547" y="920"/>
                    <a:pt x="236" y="3067"/>
                  </a:cubicBezTo>
                  <a:cubicBezTo>
                    <a:pt x="0" y="3479"/>
                    <a:pt x="386" y="3844"/>
                    <a:pt x="768" y="3844"/>
                  </a:cubicBezTo>
                  <a:cubicBezTo>
                    <a:pt x="864" y="3844"/>
                    <a:pt x="961" y="3820"/>
                    <a:pt x="1047" y="3768"/>
                  </a:cubicBezTo>
                  <a:cubicBezTo>
                    <a:pt x="1674" y="3399"/>
                    <a:pt x="2190" y="2846"/>
                    <a:pt x="2799" y="2440"/>
                  </a:cubicBezTo>
                  <a:cubicBezTo>
                    <a:pt x="3444" y="1979"/>
                    <a:pt x="4145" y="1592"/>
                    <a:pt x="4882" y="1278"/>
                  </a:cubicBezTo>
                  <a:cubicBezTo>
                    <a:pt x="6232" y="654"/>
                    <a:pt x="7550" y="462"/>
                    <a:pt x="8993" y="462"/>
                  </a:cubicBezTo>
                  <a:cubicBezTo>
                    <a:pt x="9128" y="462"/>
                    <a:pt x="9263" y="464"/>
                    <a:pt x="9400" y="467"/>
                  </a:cubicBezTo>
                  <a:cubicBezTo>
                    <a:pt x="9548" y="467"/>
                    <a:pt x="9548" y="246"/>
                    <a:pt x="9419" y="209"/>
                  </a:cubicBezTo>
                  <a:cubicBezTo>
                    <a:pt x="8786" y="72"/>
                    <a:pt x="8072" y="0"/>
                    <a:pt x="7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6706500" y="2624150"/>
              <a:ext cx="94525" cy="242175"/>
            </a:xfrm>
            <a:custGeom>
              <a:avLst/>
              <a:gdLst/>
              <a:ahLst/>
              <a:cxnLst/>
              <a:rect l="l" t="t" r="r" b="b"/>
              <a:pathLst>
                <a:path w="3781" h="9687" extrusionOk="0">
                  <a:moveTo>
                    <a:pt x="606" y="1"/>
                  </a:moveTo>
                  <a:cubicBezTo>
                    <a:pt x="298" y="1"/>
                    <a:pt x="1" y="329"/>
                    <a:pt x="240" y="648"/>
                  </a:cubicBezTo>
                  <a:cubicBezTo>
                    <a:pt x="2287" y="3230"/>
                    <a:pt x="3227" y="6365"/>
                    <a:pt x="2748" y="9629"/>
                  </a:cubicBezTo>
                  <a:cubicBezTo>
                    <a:pt x="2748" y="9668"/>
                    <a:pt x="2769" y="9686"/>
                    <a:pt x="2791" y="9686"/>
                  </a:cubicBezTo>
                  <a:cubicBezTo>
                    <a:pt x="2811" y="9686"/>
                    <a:pt x="2831" y="9673"/>
                    <a:pt x="2840" y="9647"/>
                  </a:cubicBezTo>
                  <a:cubicBezTo>
                    <a:pt x="3780" y="6365"/>
                    <a:pt x="3080" y="2843"/>
                    <a:pt x="941" y="169"/>
                  </a:cubicBezTo>
                  <a:cubicBezTo>
                    <a:pt x="848" y="50"/>
                    <a:pt x="726" y="1"/>
                    <a:pt x="6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6434125" y="2738350"/>
              <a:ext cx="245550" cy="141600"/>
            </a:xfrm>
            <a:custGeom>
              <a:avLst/>
              <a:gdLst/>
              <a:ahLst/>
              <a:cxnLst/>
              <a:rect l="l" t="t" r="r" b="b"/>
              <a:pathLst>
                <a:path w="9822" h="5664" extrusionOk="0">
                  <a:moveTo>
                    <a:pt x="416" y="1"/>
                  </a:moveTo>
                  <a:cubicBezTo>
                    <a:pt x="141" y="1"/>
                    <a:pt x="0" y="457"/>
                    <a:pt x="310" y="543"/>
                  </a:cubicBezTo>
                  <a:cubicBezTo>
                    <a:pt x="3777" y="1723"/>
                    <a:pt x="6967" y="3180"/>
                    <a:pt x="9752" y="5651"/>
                  </a:cubicBezTo>
                  <a:cubicBezTo>
                    <a:pt x="9761" y="5659"/>
                    <a:pt x="9770" y="5663"/>
                    <a:pt x="9778" y="5663"/>
                  </a:cubicBezTo>
                  <a:cubicBezTo>
                    <a:pt x="9803" y="5663"/>
                    <a:pt x="9821" y="5628"/>
                    <a:pt x="9807" y="5614"/>
                  </a:cubicBezTo>
                  <a:cubicBezTo>
                    <a:pt x="7262" y="2995"/>
                    <a:pt x="4072" y="819"/>
                    <a:pt x="476" y="8"/>
                  </a:cubicBezTo>
                  <a:cubicBezTo>
                    <a:pt x="456" y="3"/>
                    <a:pt x="435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6875100" y="2730600"/>
              <a:ext cx="228425" cy="128650"/>
            </a:xfrm>
            <a:custGeom>
              <a:avLst/>
              <a:gdLst/>
              <a:ahLst/>
              <a:cxnLst/>
              <a:rect l="l" t="t" r="r" b="b"/>
              <a:pathLst>
                <a:path w="9137" h="5146" extrusionOk="0">
                  <a:moveTo>
                    <a:pt x="8813" y="0"/>
                  </a:moveTo>
                  <a:cubicBezTo>
                    <a:pt x="8798" y="0"/>
                    <a:pt x="8781" y="1"/>
                    <a:pt x="8764" y="4"/>
                  </a:cubicBezTo>
                  <a:cubicBezTo>
                    <a:pt x="7160" y="281"/>
                    <a:pt x="5593" y="1000"/>
                    <a:pt x="4154" y="1775"/>
                  </a:cubicBezTo>
                  <a:cubicBezTo>
                    <a:pt x="2697" y="2586"/>
                    <a:pt x="1056" y="3600"/>
                    <a:pt x="61" y="4983"/>
                  </a:cubicBezTo>
                  <a:cubicBezTo>
                    <a:pt x="0" y="5058"/>
                    <a:pt x="63" y="5146"/>
                    <a:pt x="138" y="5146"/>
                  </a:cubicBezTo>
                  <a:cubicBezTo>
                    <a:pt x="155" y="5146"/>
                    <a:pt x="172" y="5141"/>
                    <a:pt x="190" y="5131"/>
                  </a:cubicBezTo>
                  <a:cubicBezTo>
                    <a:pt x="1536" y="4264"/>
                    <a:pt x="2716" y="3176"/>
                    <a:pt x="4136" y="2402"/>
                  </a:cubicBezTo>
                  <a:cubicBezTo>
                    <a:pt x="5648" y="1553"/>
                    <a:pt x="7234" y="1092"/>
                    <a:pt x="8875" y="521"/>
                  </a:cubicBezTo>
                  <a:cubicBezTo>
                    <a:pt x="9137" y="434"/>
                    <a:pt x="9085" y="0"/>
                    <a:pt x="8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6883625" y="2986050"/>
              <a:ext cx="241200" cy="204175"/>
            </a:xfrm>
            <a:custGeom>
              <a:avLst/>
              <a:gdLst/>
              <a:ahLst/>
              <a:cxnLst/>
              <a:rect l="l" t="t" r="r" b="b"/>
              <a:pathLst>
                <a:path w="9648" h="8167" extrusionOk="0">
                  <a:moveTo>
                    <a:pt x="76" y="0"/>
                  </a:moveTo>
                  <a:cubicBezTo>
                    <a:pt x="28" y="0"/>
                    <a:pt x="0" y="96"/>
                    <a:pt x="51" y="113"/>
                  </a:cubicBezTo>
                  <a:cubicBezTo>
                    <a:pt x="4053" y="1459"/>
                    <a:pt x="6708" y="4059"/>
                    <a:pt x="8479" y="7839"/>
                  </a:cubicBezTo>
                  <a:cubicBezTo>
                    <a:pt x="8582" y="8068"/>
                    <a:pt x="8787" y="8166"/>
                    <a:pt x="8988" y="8166"/>
                  </a:cubicBezTo>
                  <a:cubicBezTo>
                    <a:pt x="9323" y="8166"/>
                    <a:pt x="9647" y="7892"/>
                    <a:pt x="9474" y="7489"/>
                  </a:cubicBezTo>
                  <a:cubicBezTo>
                    <a:pt x="7944" y="3727"/>
                    <a:pt x="4053" y="758"/>
                    <a:pt x="88" y="2"/>
                  </a:cubicBezTo>
                  <a:cubicBezTo>
                    <a:pt x="84" y="1"/>
                    <a:pt x="80" y="0"/>
                    <a:pt x="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6655275" y="3115275"/>
              <a:ext cx="107025" cy="229350"/>
            </a:xfrm>
            <a:custGeom>
              <a:avLst/>
              <a:gdLst/>
              <a:ahLst/>
              <a:cxnLst/>
              <a:rect l="l" t="t" r="r" b="b"/>
              <a:pathLst>
                <a:path w="4281" h="9174" extrusionOk="0">
                  <a:moveTo>
                    <a:pt x="4000" y="1"/>
                  </a:moveTo>
                  <a:cubicBezTo>
                    <a:pt x="3945" y="1"/>
                    <a:pt x="3893" y="29"/>
                    <a:pt x="3893" y="89"/>
                  </a:cubicBezTo>
                  <a:cubicBezTo>
                    <a:pt x="3672" y="3279"/>
                    <a:pt x="2289" y="6026"/>
                    <a:pt x="279" y="8442"/>
                  </a:cubicBezTo>
                  <a:cubicBezTo>
                    <a:pt x="0" y="8776"/>
                    <a:pt x="300" y="9173"/>
                    <a:pt x="630" y="9173"/>
                  </a:cubicBezTo>
                  <a:cubicBezTo>
                    <a:pt x="737" y="9173"/>
                    <a:pt x="848" y="9132"/>
                    <a:pt x="943" y="9032"/>
                  </a:cubicBezTo>
                  <a:cubicBezTo>
                    <a:pt x="3285" y="6690"/>
                    <a:pt x="4280" y="3353"/>
                    <a:pt x="4133" y="107"/>
                  </a:cubicBezTo>
                  <a:cubicBezTo>
                    <a:pt x="4133" y="38"/>
                    <a:pt x="4064" y="1"/>
                    <a:pt x="4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6375475" y="2722900"/>
              <a:ext cx="30050" cy="22500"/>
            </a:xfrm>
            <a:custGeom>
              <a:avLst/>
              <a:gdLst/>
              <a:ahLst/>
              <a:cxnLst/>
              <a:rect l="l" t="t" r="r" b="b"/>
              <a:pathLst>
                <a:path w="1202" h="900" extrusionOk="0">
                  <a:moveTo>
                    <a:pt x="481" y="0"/>
                  </a:moveTo>
                  <a:cubicBezTo>
                    <a:pt x="326" y="0"/>
                    <a:pt x="175" y="89"/>
                    <a:pt x="93" y="239"/>
                  </a:cubicBezTo>
                  <a:cubicBezTo>
                    <a:pt x="1" y="442"/>
                    <a:pt x="93" y="681"/>
                    <a:pt x="296" y="792"/>
                  </a:cubicBezTo>
                  <a:lnTo>
                    <a:pt x="388" y="847"/>
                  </a:lnTo>
                  <a:cubicBezTo>
                    <a:pt x="460" y="883"/>
                    <a:pt x="530" y="899"/>
                    <a:pt x="594" y="899"/>
                  </a:cubicBezTo>
                  <a:cubicBezTo>
                    <a:pt x="990" y="899"/>
                    <a:pt x="1201" y="295"/>
                    <a:pt x="757" y="73"/>
                  </a:cubicBezTo>
                  <a:lnTo>
                    <a:pt x="646" y="36"/>
                  </a:lnTo>
                  <a:cubicBezTo>
                    <a:pt x="593" y="12"/>
                    <a:pt x="537" y="0"/>
                    <a:pt x="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6675400" y="2590775"/>
              <a:ext cx="25775" cy="18025"/>
            </a:xfrm>
            <a:custGeom>
              <a:avLst/>
              <a:gdLst/>
              <a:ahLst/>
              <a:cxnLst/>
              <a:rect l="l" t="t" r="r" b="b"/>
              <a:pathLst>
                <a:path w="1031" h="721" extrusionOk="0">
                  <a:moveTo>
                    <a:pt x="529" y="0"/>
                  </a:moveTo>
                  <a:cubicBezTo>
                    <a:pt x="189" y="0"/>
                    <a:pt x="1" y="497"/>
                    <a:pt x="359" y="692"/>
                  </a:cubicBezTo>
                  <a:cubicBezTo>
                    <a:pt x="409" y="712"/>
                    <a:pt x="457" y="721"/>
                    <a:pt x="502" y="721"/>
                  </a:cubicBezTo>
                  <a:cubicBezTo>
                    <a:pt x="843" y="721"/>
                    <a:pt x="1030" y="224"/>
                    <a:pt x="672" y="29"/>
                  </a:cubicBezTo>
                  <a:cubicBezTo>
                    <a:pt x="623" y="9"/>
                    <a:pt x="575" y="0"/>
                    <a:pt x="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7120575" y="2714525"/>
              <a:ext cx="27675" cy="20000"/>
            </a:xfrm>
            <a:custGeom>
              <a:avLst/>
              <a:gdLst/>
              <a:ahLst/>
              <a:cxnLst/>
              <a:rect l="l" t="t" r="r" b="b"/>
              <a:pathLst>
                <a:path w="1107" h="800" extrusionOk="0">
                  <a:moveTo>
                    <a:pt x="600" y="0"/>
                  </a:moveTo>
                  <a:cubicBezTo>
                    <a:pt x="280" y="0"/>
                    <a:pt x="1" y="714"/>
                    <a:pt x="439" y="777"/>
                  </a:cubicBezTo>
                  <a:lnTo>
                    <a:pt x="550" y="795"/>
                  </a:lnTo>
                  <a:cubicBezTo>
                    <a:pt x="570" y="798"/>
                    <a:pt x="590" y="800"/>
                    <a:pt x="609" y="800"/>
                  </a:cubicBezTo>
                  <a:cubicBezTo>
                    <a:pt x="924" y="800"/>
                    <a:pt x="1106" y="393"/>
                    <a:pt x="863" y="150"/>
                  </a:cubicBezTo>
                  <a:lnTo>
                    <a:pt x="771" y="76"/>
                  </a:lnTo>
                  <a:cubicBezTo>
                    <a:pt x="715" y="23"/>
                    <a:pt x="657" y="0"/>
                    <a:pt x="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7128675" y="3215200"/>
              <a:ext cx="22450" cy="15550"/>
            </a:xfrm>
            <a:custGeom>
              <a:avLst/>
              <a:gdLst/>
              <a:ahLst/>
              <a:cxnLst/>
              <a:rect l="l" t="t" r="r" b="b"/>
              <a:pathLst>
                <a:path w="898" h="622" extrusionOk="0">
                  <a:moveTo>
                    <a:pt x="429" y="1"/>
                  </a:moveTo>
                  <a:cubicBezTo>
                    <a:pt x="147" y="1"/>
                    <a:pt x="0" y="432"/>
                    <a:pt x="318" y="591"/>
                  </a:cubicBezTo>
                  <a:cubicBezTo>
                    <a:pt x="365" y="612"/>
                    <a:pt x="410" y="622"/>
                    <a:pt x="453" y="622"/>
                  </a:cubicBezTo>
                  <a:cubicBezTo>
                    <a:pt x="742" y="622"/>
                    <a:pt x="898" y="183"/>
                    <a:pt x="576" y="38"/>
                  </a:cubicBezTo>
                  <a:cubicBezTo>
                    <a:pt x="524" y="12"/>
                    <a:pt x="475" y="1"/>
                    <a:pt x="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6643125" y="3368850"/>
              <a:ext cx="21225" cy="14550"/>
            </a:xfrm>
            <a:custGeom>
              <a:avLst/>
              <a:gdLst/>
              <a:ahLst/>
              <a:cxnLst/>
              <a:rect l="l" t="t" r="r" b="b"/>
              <a:pathLst>
                <a:path w="849" h="582" extrusionOk="0">
                  <a:moveTo>
                    <a:pt x="426" y="0"/>
                  </a:moveTo>
                  <a:cubicBezTo>
                    <a:pt x="153" y="0"/>
                    <a:pt x="1" y="405"/>
                    <a:pt x="304" y="549"/>
                  </a:cubicBezTo>
                  <a:cubicBezTo>
                    <a:pt x="351" y="571"/>
                    <a:pt x="397" y="581"/>
                    <a:pt x="439" y="581"/>
                  </a:cubicBezTo>
                  <a:cubicBezTo>
                    <a:pt x="709" y="581"/>
                    <a:pt x="849" y="176"/>
                    <a:pt x="562" y="33"/>
                  </a:cubicBezTo>
                  <a:cubicBezTo>
                    <a:pt x="514" y="10"/>
                    <a:pt x="469" y="0"/>
                    <a:pt x="4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6625750" y="3079075"/>
              <a:ext cx="99925" cy="179075"/>
            </a:xfrm>
            <a:custGeom>
              <a:avLst/>
              <a:gdLst/>
              <a:ahLst/>
              <a:cxnLst/>
              <a:rect l="l" t="t" r="r" b="b"/>
              <a:pathLst>
                <a:path w="3997" h="7163" extrusionOk="0">
                  <a:moveTo>
                    <a:pt x="3926" y="1"/>
                  </a:moveTo>
                  <a:cubicBezTo>
                    <a:pt x="3896" y="1"/>
                    <a:pt x="3865" y="20"/>
                    <a:pt x="3857" y="62"/>
                  </a:cubicBezTo>
                  <a:cubicBezTo>
                    <a:pt x="3175" y="2551"/>
                    <a:pt x="1921" y="4856"/>
                    <a:pt x="169" y="6755"/>
                  </a:cubicBezTo>
                  <a:cubicBezTo>
                    <a:pt x="1" y="6938"/>
                    <a:pt x="174" y="7163"/>
                    <a:pt x="364" y="7163"/>
                  </a:cubicBezTo>
                  <a:cubicBezTo>
                    <a:pt x="423" y="7163"/>
                    <a:pt x="485" y="7140"/>
                    <a:pt x="538" y="7087"/>
                  </a:cubicBezTo>
                  <a:cubicBezTo>
                    <a:pt x="2326" y="5133"/>
                    <a:pt x="3525" y="2698"/>
                    <a:pt x="3986" y="80"/>
                  </a:cubicBezTo>
                  <a:cubicBezTo>
                    <a:pt x="3996" y="29"/>
                    <a:pt x="3962" y="1"/>
                    <a:pt x="39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6868375" y="3073400"/>
              <a:ext cx="79700" cy="215725"/>
            </a:xfrm>
            <a:custGeom>
              <a:avLst/>
              <a:gdLst/>
              <a:ahLst/>
              <a:cxnLst/>
              <a:rect l="l" t="t" r="r" b="b"/>
              <a:pathLst>
                <a:path w="3188" h="8629" extrusionOk="0">
                  <a:moveTo>
                    <a:pt x="119" y="0"/>
                  </a:moveTo>
                  <a:cubicBezTo>
                    <a:pt x="60" y="0"/>
                    <a:pt x="0" y="57"/>
                    <a:pt x="53" y="123"/>
                  </a:cubicBezTo>
                  <a:cubicBezTo>
                    <a:pt x="1786" y="2612"/>
                    <a:pt x="2487" y="5452"/>
                    <a:pt x="2671" y="8439"/>
                  </a:cubicBezTo>
                  <a:cubicBezTo>
                    <a:pt x="2680" y="8568"/>
                    <a:pt x="2773" y="8629"/>
                    <a:pt x="2870" y="8629"/>
                  </a:cubicBezTo>
                  <a:cubicBezTo>
                    <a:pt x="2980" y="8629"/>
                    <a:pt x="3096" y="8550"/>
                    <a:pt x="3096" y="8402"/>
                  </a:cubicBezTo>
                  <a:cubicBezTo>
                    <a:pt x="3188" y="5360"/>
                    <a:pt x="1971" y="2446"/>
                    <a:pt x="182" y="30"/>
                  </a:cubicBezTo>
                  <a:cubicBezTo>
                    <a:pt x="166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6890525" y="2630700"/>
              <a:ext cx="67700" cy="162850"/>
            </a:xfrm>
            <a:custGeom>
              <a:avLst/>
              <a:gdLst/>
              <a:ahLst/>
              <a:cxnLst/>
              <a:rect l="l" t="t" r="r" b="b"/>
              <a:pathLst>
                <a:path w="2708" h="6514" extrusionOk="0">
                  <a:moveTo>
                    <a:pt x="2239" y="1"/>
                  </a:moveTo>
                  <a:cubicBezTo>
                    <a:pt x="2160" y="1"/>
                    <a:pt x="2080" y="56"/>
                    <a:pt x="2080" y="165"/>
                  </a:cubicBezTo>
                  <a:cubicBezTo>
                    <a:pt x="2173" y="2470"/>
                    <a:pt x="1619" y="4738"/>
                    <a:pt x="15" y="6471"/>
                  </a:cubicBezTo>
                  <a:cubicBezTo>
                    <a:pt x="0" y="6486"/>
                    <a:pt x="22" y="6513"/>
                    <a:pt x="40" y="6513"/>
                  </a:cubicBezTo>
                  <a:cubicBezTo>
                    <a:pt x="44" y="6513"/>
                    <a:pt x="49" y="6512"/>
                    <a:pt x="52" y="6508"/>
                  </a:cubicBezTo>
                  <a:cubicBezTo>
                    <a:pt x="1712" y="4775"/>
                    <a:pt x="2707" y="2581"/>
                    <a:pt x="2394" y="128"/>
                  </a:cubicBezTo>
                  <a:cubicBezTo>
                    <a:pt x="2377" y="42"/>
                    <a:pt x="2308" y="1"/>
                    <a:pt x="22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6613725" y="2632275"/>
              <a:ext cx="140550" cy="188625"/>
            </a:xfrm>
            <a:custGeom>
              <a:avLst/>
              <a:gdLst/>
              <a:ahLst/>
              <a:cxnLst/>
              <a:rect l="l" t="t" r="r" b="b"/>
              <a:pathLst>
                <a:path w="5622" h="7545" extrusionOk="0">
                  <a:moveTo>
                    <a:pt x="226" y="1"/>
                  </a:moveTo>
                  <a:cubicBezTo>
                    <a:pt x="98" y="1"/>
                    <a:pt x="0" y="175"/>
                    <a:pt x="115" y="305"/>
                  </a:cubicBezTo>
                  <a:cubicBezTo>
                    <a:pt x="2217" y="2554"/>
                    <a:pt x="4356" y="4509"/>
                    <a:pt x="5481" y="7496"/>
                  </a:cubicBezTo>
                  <a:cubicBezTo>
                    <a:pt x="5488" y="7531"/>
                    <a:pt x="5511" y="7545"/>
                    <a:pt x="5535" y="7545"/>
                  </a:cubicBezTo>
                  <a:cubicBezTo>
                    <a:pt x="5576" y="7545"/>
                    <a:pt x="5622" y="7506"/>
                    <a:pt x="5610" y="7460"/>
                  </a:cubicBezTo>
                  <a:cubicBezTo>
                    <a:pt x="4910" y="4491"/>
                    <a:pt x="2586" y="1983"/>
                    <a:pt x="336" y="47"/>
                  </a:cubicBezTo>
                  <a:cubicBezTo>
                    <a:pt x="300" y="14"/>
                    <a:pt x="262" y="1"/>
                    <a:pt x="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6428500" y="2832900"/>
              <a:ext cx="135700" cy="25250"/>
            </a:xfrm>
            <a:custGeom>
              <a:avLst/>
              <a:gdLst/>
              <a:ahLst/>
              <a:cxnLst/>
              <a:rect l="l" t="t" r="r" b="b"/>
              <a:pathLst>
                <a:path w="5428" h="1010" extrusionOk="0">
                  <a:moveTo>
                    <a:pt x="1247" y="1"/>
                  </a:moveTo>
                  <a:cubicBezTo>
                    <a:pt x="918" y="1"/>
                    <a:pt x="588" y="15"/>
                    <a:pt x="259" y="43"/>
                  </a:cubicBezTo>
                  <a:cubicBezTo>
                    <a:pt x="1" y="80"/>
                    <a:pt x="19" y="467"/>
                    <a:pt x="296" y="467"/>
                  </a:cubicBezTo>
                  <a:cubicBezTo>
                    <a:pt x="639" y="440"/>
                    <a:pt x="983" y="427"/>
                    <a:pt x="1326" y="427"/>
                  </a:cubicBezTo>
                  <a:cubicBezTo>
                    <a:pt x="2640" y="427"/>
                    <a:pt x="3943" y="622"/>
                    <a:pt x="5201" y="1002"/>
                  </a:cubicBezTo>
                  <a:cubicBezTo>
                    <a:pt x="5216" y="1007"/>
                    <a:pt x="5230" y="1009"/>
                    <a:pt x="5243" y="1009"/>
                  </a:cubicBezTo>
                  <a:cubicBezTo>
                    <a:pt x="5378" y="1009"/>
                    <a:pt x="5427" y="776"/>
                    <a:pt x="5293" y="725"/>
                  </a:cubicBezTo>
                  <a:cubicBezTo>
                    <a:pt x="3997" y="249"/>
                    <a:pt x="2629" y="1"/>
                    <a:pt x="1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6549650" y="3053800"/>
              <a:ext cx="69625" cy="59725"/>
            </a:xfrm>
            <a:custGeom>
              <a:avLst/>
              <a:gdLst/>
              <a:ahLst/>
              <a:cxnLst/>
              <a:rect l="l" t="t" r="r" b="b"/>
              <a:pathLst>
                <a:path w="2785" h="2389" extrusionOk="0">
                  <a:moveTo>
                    <a:pt x="2602" y="1"/>
                  </a:moveTo>
                  <a:cubicBezTo>
                    <a:pt x="2571" y="1"/>
                    <a:pt x="2540" y="13"/>
                    <a:pt x="2512" y="40"/>
                  </a:cubicBezTo>
                  <a:cubicBezTo>
                    <a:pt x="1830" y="814"/>
                    <a:pt x="1037" y="1515"/>
                    <a:pt x="170" y="2068"/>
                  </a:cubicBezTo>
                  <a:cubicBezTo>
                    <a:pt x="0" y="2177"/>
                    <a:pt x="116" y="2389"/>
                    <a:pt x="266" y="2389"/>
                  </a:cubicBezTo>
                  <a:cubicBezTo>
                    <a:pt x="295" y="2389"/>
                    <a:pt x="325" y="2381"/>
                    <a:pt x="355" y="2363"/>
                  </a:cubicBezTo>
                  <a:cubicBezTo>
                    <a:pt x="1277" y="1810"/>
                    <a:pt x="2088" y="1073"/>
                    <a:pt x="2715" y="206"/>
                  </a:cubicBezTo>
                  <a:cubicBezTo>
                    <a:pt x="2785" y="109"/>
                    <a:pt x="2697" y="1"/>
                    <a:pt x="26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4" name="Google Shape;554;p8"/>
          <p:cNvGrpSpPr/>
          <p:nvPr/>
        </p:nvGrpSpPr>
        <p:grpSpPr>
          <a:xfrm>
            <a:off x="194988" y="10088"/>
            <a:ext cx="8949000" cy="5097500"/>
            <a:chOff x="194988" y="10088"/>
            <a:chExt cx="8949000" cy="5097500"/>
          </a:xfrm>
        </p:grpSpPr>
        <p:sp>
          <p:nvSpPr>
            <p:cNvPr id="555" name="Google Shape;555;p8"/>
            <p:cNvSpPr/>
            <p:nvPr/>
          </p:nvSpPr>
          <p:spPr>
            <a:xfrm>
              <a:off x="194988" y="2717850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3378425" y="6618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895075" y="408515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6398088" y="4152638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 rot="10800000">
              <a:off x="4410775" y="887813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 rot="10800000">
              <a:off x="5348475" y="4140488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 rot="10800000">
              <a:off x="5469988" y="170355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 rot="10800000">
              <a:off x="5579700" y="10088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 rot="10800000">
              <a:off x="6208813" y="5051313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 flipH="1">
              <a:off x="3813988" y="4862925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8"/>
            <p:cNvSpPr/>
            <p:nvPr/>
          </p:nvSpPr>
          <p:spPr>
            <a:xfrm flipH="1">
              <a:off x="6806713" y="10088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8"/>
            <p:cNvSpPr/>
            <p:nvPr/>
          </p:nvSpPr>
          <p:spPr>
            <a:xfrm flipH="1">
              <a:off x="1653375" y="4727675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 flipH="1">
              <a:off x="8573000" y="4261788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8"/>
            <p:cNvSpPr/>
            <p:nvPr/>
          </p:nvSpPr>
          <p:spPr>
            <a:xfrm rot="10800000" flipH="1">
              <a:off x="7496850" y="4925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8"/>
            <p:cNvSpPr/>
            <p:nvPr/>
          </p:nvSpPr>
          <p:spPr>
            <a:xfrm rot="10800000" flipH="1">
              <a:off x="2424963" y="41526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 rot="10800000">
              <a:off x="8787675" y="153838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 rot="10800000">
              <a:off x="8830025" y="914713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 flipH="1">
              <a:off x="3688263" y="849913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8"/>
            <p:cNvSpPr/>
            <p:nvPr/>
          </p:nvSpPr>
          <p:spPr>
            <a:xfrm flipH="1">
              <a:off x="2638725" y="6728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8"/>
            <p:cNvSpPr/>
            <p:nvPr/>
          </p:nvSpPr>
          <p:spPr>
            <a:xfrm flipH="1">
              <a:off x="560150" y="4756388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3926650" y="4006650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1931625" y="68988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358638" y="353310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7843388" y="1457613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rgbClr val="F05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6169500" y="406800"/>
              <a:ext cx="83075" cy="139500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8139163" y="894600"/>
              <a:ext cx="139925" cy="56275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8"/>
            <p:cNvSpPr/>
            <p:nvPr/>
          </p:nvSpPr>
          <p:spPr>
            <a:xfrm rot="10800000" flipH="1">
              <a:off x="208650" y="1835500"/>
              <a:ext cx="136350" cy="73725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8"/>
            <p:cNvSpPr/>
            <p:nvPr/>
          </p:nvSpPr>
          <p:spPr>
            <a:xfrm rot="-7450486" flipH="1">
              <a:off x="9010036" y="2893155"/>
              <a:ext cx="83072" cy="139495"/>
            </a:xfrm>
            <a:custGeom>
              <a:avLst/>
              <a:gdLst/>
              <a:ahLst/>
              <a:cxnLst/>
              <a:rect l="l" t="t" r="r" b="b"/>
              <a:pathLst>
                <a:path w="3323" h="5580" extrusionOk="0">
                  <a:moveTo>
                    <a:pt x="1314" y="3433"/>
                  </a:moveTo>
                  <a:cubicBezTo>
                    <a:pt x="1557" y="3433"/>
                    <a:pt x="1810" y="3545"/>
                    <a:pt x="1877" y="3794"/>
                  </a:cubicBezTo>
                  <a:cubicBezTo>
                    <a:pt x="1940" y="4031"/>
                    <a:pt x="1795" y="4303"/>
                    <a:pt x="1550" y="4303"/>
                  </a:cubicBezTo>
                  <a:cubicBezTo>
                    <a:pt x="1517" y="4303"/>
                    <a:pt x="1482" y="4298"/>
                    <a:pt x="1446" y="4288"/>
                  </a:cubicBezTo>
                  <a:cubicBezTo>
                    <a:pt x="1141" y="4198"/>
                    <a:pt x="961" y="3839"/>
                    <a:pt x="925" y="3551"/>
                  </a:cubicBezTo>
                  <a:cubicBezTo>
                    <a:pt x="970" y="3515"/>
                    <a:pt x="1024" y="3488"/>
                    <a:pt x="1078" y="3470"/>
                  </a:cubicBezTo>
                  <a:cubicBezTo>
                    <a:pt x="1151" y="3445"/>
                    <a:pt x="1232" y="3433"/>
                    <a:pt x="1314" y="3433"/>
                  </a:cubicBezTo>
                  <a:close/>
                  <a:moveTo>
                    <a:pt x="2887" y="0"/>
                  </a:moveTo>
                  <a:cubicBezTo>
                    <a:pt x="2857" y="0"/>
                    <a:pt x="2826" y="26"/>
                    <a:pt x="2838" y="67"/>
                  </a:cubicBezTo>
                  <a:cubicBezTo>
                    <a:pt x="2919" y="435"/>
                    <a:pt x="3116" y="947"/>
                    <a:pt x="2838" y="1279"/>
                  </a:cubicBezTo>
                  <a:cubicBezTo>
                    <a:pt x="2604" y="1558"/>
                    <a:pt x="2164" y="1576"/>
                    <a:pt x="1841" y="1666"/>
                  </a:cubicBezTo>
                  <a:cubicBezTo>
                    <a:pt x="1132" y="1881"/>
                    <a:pt x="638" y="2510"/>
                    <a:pt x="593" y="3255"/>
                  </a:cubicBezTo>
                  <a:cubicBezTo>
                    <a:pt x="584" y="3336"/>
                    <a:pt x="584" y="3417"/>
                    <a:pt x="593" y="3497"/>
                  </a:cubicBezTo>
                  <a:cubicBezTo>
                    <a:pt x="422" y="3659"/>
                    <a:pt x="297" y="3865"/>
                    <a:pt x="216" y="4081"/>
                  </a:cubicBezTo>
                  <a:cubicBezTo>
                    <a:pt x="126" y="4332"/>
                    <a:pt x="72" y="4593"/>
                    <a:pt x="45" y="4862"/>
                  </a:cubicBezTo>
                  <a:cubicBezTo>
                    <a:pt x="9" y="5105"/>
                    <a:pt x="0" y="5347"/>
                    <a:pt x="153" y="5554"/>
                  </a:cubicBezTo>
                  <a:cubicBezTo>
                    <a:pt x="162" y="5572"/>
                    <a:pt x="179" y="5580"/>
                    <a:pt x="196" y="5580"/>
                  </a:cubicBezTo>
                  <a:cubicBezTo>
                    <a:pt x="229" y="5580"/>
                    <a:pt x="264" y="5550"/>
                    <a:pt x="252" y="5509"/>
                  </a:cubicBezTo>
                  <a:cubicBezTo>
                    <a:pt x="225" y="5320"/>
                    <a:pt x="225" y="5123"/>
                    <a:pt x="261" y="4943"/>
                  </a:cubicBezTo>
                  <a:cubicBezTo>
                    <a:pt x="288" y="4719"/>
                    <a:pt x="333" y="4503"/>
                    <a:pt x="396" y="4288"/>
                  </a:cubicBezTo>
                  <a:cubicBezTo>
                    <a:pt x="449" y="4117"/>
                    <a:pt x="530" y="3946"/>
                    <a:pt x="647" y="3794"/>
                  </a:cubicBezTo>
                  <a:cubicBezTo>
                    <a:pt x="701" y="3982"/>
                    <a:pt x="791" y="4162"/>
                    <a:pt x="925" y="4305"/>
                  </a:cubicBezTo>
                  <a:cubicBezTo>
                    <a:pt x="1085" y="4477"/>
                    <a:pt x="1315" y="4598"/>
                    <a:pt x="1541" y="4598"/>
                  </a:cubicBezTo>
                  <a:cubicBezTo>
                    <a:pt x="1671" y="4598"/>
                    <a:pt x="1799" y="4558"/>
                    <a:pt x="1913" y="4467"/>
                  </a:cubicBezTo>
                  <a:cubicBezTo>
                    <a:pt x="2155" y="4243"/>
                    <a:pt x="2227" y="3883"/>
                    <a:pt x="2075" y="3578"/>
                  </a:cubicBezTo>
                  <a:cubicBezTo>
                    <a:pt x="1925" y="3309"/>
                    <a:pt x="1619" y="3176"/>
                    <a:pt x="1324" y="3176"/>
                  </a:cubicBezTo>
                  <a:cubicBezTo>
                    <a:pt x="1265" y="3176"/>
                    <a:pt x="1206" y="3182"/>
                    <a:pt x="1150" y="3192"/>
                  </a:cubicBezTo>
                  <a:cubicBezTo>
                    <a:pt x="1069" y="3210"/>
                    <a:pt x="988" y="3237"/>
                    <a:pt x="916" y="3273"/>
                  </a:cubicBezTo>
                  <a:cubicBezTo>
                    <a:pt x="925" y="3066"/>
                    <a:pt x="979" y="2878"/>
                    <a:pt x="1069" y="2698"/>
                  </a:cubicBezTo>
                  <a:cubicBezTo>
                    <a:pt x="1204" y="2429"/>
                    <a:pt x="1419" y="2213"/>
                    <a:pt x="1680" y="2079"/>
                  </a:cubicBezTo>
                  <a:cubicBezTo>
                    <a:pt x="1949" y="1926"/>
                    <a:pt x="2263" y="1908"/>
                    <a:pt x="2560" y="1809"/>
                  </a:cubicBezTo>
                  <a:cubicBezTo>
                    <a:pt x="2892" y="1693"/>
                    <a:pt x="3188" y="1468"/>
                    <a:pt x="3260" y="1109"/>
                  </a:cubicBezTo>
                  <a:cubicBezTo>
                    <a:pt x="3323" y="741"/>
                    <a:pt x="3143" y="328"/>
                    <a:pt x="2928" y="22"/>
                  </a:cubicBezTo>
                  <a:cubicBezTo>
                    <a:pt x="2918" y="7"/>
                    <a:pt x="2903" y="0"/>
                    <a:pt x="2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8"/>
            <p:cNvSpPr/>
            <p:nvPr/>
          </p:nvSpPr>
          <p:spPr>
            <a:xfrm rot="-6201734">
              <a:off x="8799934" y="1965176"/>
              <a:ext cx="111822" cy="136646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8"/>
            <p:cNvSpPr/>
            <p:nvPr/>
          </p:nvSpPr>
          <p:spPr>
            <a:xfrm rot="4429393">
              <a:off x="6263637" y="3335249"/>
              <a:ext cx="235948" cy="80574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8"/>
            <p:cNvSpPr/>
            <p:nvPr/>
          </p:nvSpPr>
          <p:spPr>
            <a:xfrm rot="5892960">
              <a:off x="8914151" y="1318520"/>
              <a:ext cx="235941" cy="80572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8"/>
            <p:cNvSpPr/>
            <p:nvPr/>
          </p:nvSpPr>
          <p:spPr>
            <a:xfrm rot="6793631">
              <a:off x="5553055" y="889713"/>
              <a:ext cx="136358" cy="73729"/>
            </a:xfrm>
            <a:custGeom>
              <a:avLst/>
              <a:gdLst/>
              <a:ahLst/>
              <a:cxnLst/>
              <a:rect l="l" t="t" r="r" b="b"/>
              <a:pathLst>
                <a:path w="5454" h="2949" extrusionOk="0">
                  <a:moveTo>
                    <a:pt x="1961" y="400"/>
                  </a:moveTo>
                  <a:cubicBezTo>
                    <a:pt x="2091" y="400"/>
                    <a:pt x="2186" y="574"/>
                    <a:pt x="2229" y="679"/>
                  </a:cubicBezTo>
                  <a:cubicBezTo>
                    <a:pt x="2283" y="823"/>
                    <a:pt x="2301" y="966"/>
                    <a:pt x="2283" y="1119"/>
                  </a:cubicBezTo>
                  <a:cubicBezTo>
                    <a:pt x="2265" y="1361"/>
                    <a:pt x="2176" y="1586"/>
                    <a:pt x="2041" y="1783"/>
                  </a:cubicBezTo>
                  <a:cubicBezTo>
                    <a:pt x="1772" y="1649"/>
                    <a:pt x="1592" y="1379"/>
                    <a:pt x="1565" y="1083"/>
                  </a:cubicBezTo>
                  <a:lnTo>
                    <a:pt x="1556" y="1083"/>
                  </a:lnTo>
                  <a:cubicBezTo>
                    <a:pt x="1547" y="939"/>
                    <a:pt x="1574" y="805"/>
                    <a:pt x="1637" y="679"/>
                  </a:cubicBezTo>
                  <a:cubicBezTo>
                    <a:pt x="1700" y="562"/>
                    <a:pt x="1816" y="419"/>
                    <a:pt x="1951" y="401"/>
                  </a:cubicBezTo>
                  <a:cubicBezTo>
                    <a:pt x="1954" y="400"/>
                    <a:pt x="1958" y="400"/>
                    <a:pt x="1961" y="400"/>
                  </a:cubicBezTo>
                  <a:close/>
                  <a:moveTo>
                    <a:pt x="1947" y="1"/>
                  </a:moveTo>
                  <a:cubicBezTo>
                    <a:pt x="1829" y="1"/>
                    <a:pt x="1705" y="38"/>
                    <a:pt x="1583" y="122"/>
                  </a:cubicBezTo>
                  <a:cubicBezTo>
                    <a:pt x="1287" y="356"/>
                    <a:pt x="1125" y="724"/>
                    <a:pt x="1152" y="1101"/>
                  </a:cubicBezTo>
                  <a:cubicBezTo>
                    <a:pt x="1188" y="1514"/>
                    <a:pt x="1421" y="1882"/>
                    <a:pt x="1780" y="2098"/>
                  </a:cubicBezTo>
                  <a:cubicBezTo>
                    <a:pt x="1483" y="2377"/>
                    <a:pt x="1046" y="2615"/>
                    <a:pt x="630" y="2615"/>
                  </a:cubicBezTo>
                  <a:cubicBezTo>
                    <a:pt x="431" y="2615"/>
                    <a:pt x="237" y="2561"/>
                    <a:pt x="65" y="2430"/>
                  </a:cubicBezTo>
                  <a:cubicBezTo>
                    <a:pt x="58" y="2425"/>
                    <a:pt x="50" y="2423"/>
                    <a:pt x="42" y="2423"/>
                  </a:cubicBezTo>
                  <a:cubicBezTo>
                    <a:pt x="20" y="2423"/>
                    <a:pt x="1" y="2440"/>
                    <a:pt x="21" y="2466"/>
                  </a:cubicBezTo>
                  <a:cubicBezTo>
                    <a:pt x="206" y="2777"/>
                    <a:pt x="511" y="2897"/>
                    <a:pt x="837" y="2897"/>
                  </a:cubicBezTo>
                  <a:cubicBezTo>
                    <a:pt x="1207" y="2897"/>
                    <a:pt x="1603" y="2743"/>
                    <a:pt x="1879" y="2538"/>
                  </a:cubicBezTo>
                  <a:cubicBezTo>
                    <a:pt x="1978" y="2457"/>
                    <a:pt x="2077" y="2367"/>
                    <a:pt x="2167" y="2268"/>
                  </a:cubicBezTo>
                  <a:cubicBezTo>
                    <a:pt x="2330" y="2323"/>
                    <a:pt x="2498" y="2349"/>
                    <a:pt x="2667" y="2349"/>
                  </a:cubicBezTo>
                  <a:cubicBezTo>
                    <a:pt x="2749" y="2349"/>
                    <a:pt x="2830" y="2343"/>
                    <a:pt x="2912" y="2331"/>
                  </a:cubicBezTo>
                  <a:cubicBezTo>
                    <a:pt x="3172" y="2295"/>
                    <a:pt x="3433" y="2223"/>
                    <a:pt x="3666" y="2107"/>
                  </a:cubicBezTo>
                  <a:cubicBezTo>
                    <a:pt x="3839" y="2020"/>
                    <a:pt x="4046" y="1824"/>
                    <a:pt x="4251" y="1824"/>
                  </a:cubicBezTo>
                  <a:cubicBezTo>
                    <a:pt x="4281" y="1824"/>
                    <a:pt x="4310" y="1828"/>
                    <a:pt x="4340" y="1837"/>
                  </a:cubicBezTo>
                  <a:cubicBezTo>
                    <a:pt x="4546" y="1909"/>
                    <a:pt x="4726" y="2053"/>
                    <a:pt x="4851" y="2241"/>
                  </a:cubicBezTo>
                  <a:cubicBezTo>
                    <a:pt x="4923" y="2331"/>
                    <a:pt x="4977" y="2430"/>
                    <a:pt x="5022" y="2538"/>
                  </a:cubicBezTo>
                  <a:cubicBezTo>
                    <a:pt x="5094" y="2636"/>
                    <a:pt x="5148" y="2744"/>
                    <a:pt x="5184" y="2861"/>
                  </a:cubicBezTo>
                  <a:cubicBezTo>
                    <a:pt x="5204" y="2921"/>
                    <a:pt x="5255" y="2949"/>
                    <a:pt x="5307" y="2949"/>
                  </a:cubicBezTo>
                  <a:cubicBezTo>
                    <a:pt x="5371" y="2949"/>
                    <a:pt x="5435" y="2905"/>
                    <a:pt x="5435" y="2825"/>
                  </a:cubicBezTo>
                  <a:cubicBezTo>
                    <a:pt x="5435" y="2744"/>
                    <a:pt x="5453" y="2654"/>
                    <a:pt x="5453" y="2574"/>
                  </a:cubicBezTo>
                  <a:cubicBezTo>
                    <a:pt x="5444" y="2484"/>
                    <a:pt x="5417" y="2394"/>
                    <a:pt x="5381" y="2313"/>
                  </a:cubicBezTo>
                  <a:cubicBezTo>
                    <a:pt x="5318" y="2143"/>
                    <a:pt x="5220" y="1990"/>
                    <a:pt x="5094" y="1855"/>
                  </a:cubicBezTo>
                  <a:cubicBezTo>
                    <a:pt x="4886" y="1615"/>
                    <a:pt x="4570" y="1396"/>
                    <a:pt x="4237" y="1396"/>
                  </a:cubicBezTo>
                  <a:cubicBezTo>
                    <a:pt x="4197" y="1396"/>
                    <a:pt x="4156" y="1399"/>
                    <a:pt x="4115" y="1406"/>
                  </a:cubicBezTo>
                  <a:cubicBezTo>
                    <a:pt x="3918" y="1442"/>
                    <a:pt x="3756" y="1577"/>
                    <a:pt x="3585" y="1676"/>
                  </a:cubicBezTo>
                  <a:cubicBezTo>
                    <a:pt x="3415" y="1765"/>
                    <a:pt x="3235" y="1837"/>
                    <a:pt x="3047" y="1891"/>
                  </a:cubicBezTo>
                  <a:cubicBezTo>
                    <a:pt x="2928" y="1923"/>
                    <a:pt x="2803" y="1940"/>
                    <a:pt x="2677" y="1940"/>
                  </a:cubicBezTo>
                  <a:cubicBezTo>
                    <a:pt x="2594" y="1940"/>
                    <a:pt x="2510" y="1932"/>
                    <a:pt x="2427" y="1918"/>
                  </a:cubicBezTo>
                  <a:cubicBezTo>
                    <a:pt x="2687" y="1487"/>
                    <a:pt x="2795" y="966"/>
                    <a:pt x="2589" y="481"/>
                  </a:cubicBezTo>
                  <a:cubicBezTo>
                    <a:pt x="2463" y="200"/>
                    <a:pt x="2220" y="1"/>
                    <a:pt x="19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8"/>
            <p:cNvSpPr/>
            <p:nvPr/>
          </p:nvSpPr>
          <p:spPr>
            <a:xfrm flipH="1">
              <a:off x="6222875" y="1186538"/>
              <a:ext cx="111825" cy="136650"/>
            </a:xfrm>
            <a:custGeom>
              <a:avLst/>
              <a:gdLst/>
              <a:ahLst/>
              <a:cxnLst/>
              <a:rect l="l" t="t" r="r" b="b"/>
              <a:pathLst>
                <a:path w="4473" h="5466" extrusionOk="0">
                  <a:moveTo>
                    <a:pt x="3467" y="2463"/>
                  </a:moveTo>
                  <a:cubicBezTo>
                    <a:pt x="3533" y="2463"/>
                    <a:pt x="3603" y="2486"/>
                    <a:pt x="3673" y="2530"/>
                  </a:cubicBezTo>
                  <a:cubicBezTo>
                    <a:pt x="3934" y="2674"/>
                    <a:pt x="4293" y="3006"/>
                    <a:pt x="4068" y="3312"/>
                  </a:cubicBezTo>
                  <a:cubicBezTo>
                    <a:pt x="3967" y="3448"/>
                    <a:pt x="3824" y="3507"/>
                    <a:pt x="3678" y="3507"/>
                  </a:cubicBezTo>
                  <a:cubicBezTo>
                    <a:pt x="3526" y="3507"/>
                    <a:pt x="3370" y="3444"/>
                    <a:pt x="3251" y="3339"/>
                  </a:cubicBezTo>
                  <a:cubicBezTo>
                    <a:pt x="3197" y="3294"/>
                    <a:pt x="3152" y="3240"/>
                    <a:pt x="3107" y="3177"/>
                  </a:cubicBezTo>
                  <a:lnTo>
                    <a:pt x="3107" y="3168"/>
                  </a:lnTo>
                  <a:cubicBezTo>
                    <a:pt x="3125" y="2979"/>
                    <a:pt x="3116" y="2773"/>
                    <a:pt x="3224" y="2611"/>
                  </a:cubicBezTo>
                  <a:cubicBezTo>
                    <a:pt x="3288" y="2511"/>
                    <a:pt x="3373" y="2463"/>
                    <a:pt x="3467" y="2463"/>
                  </a:cubicBezTo>
                  <a:close/>
                  <a:moveTo>
                    <a:pt x="3569" y="1"/>
                  </a:moveTo>
                  <a:cubicBezTo>
                    <a:pt x="3303" y="1"/>
                    <a:pt x="3095" y="284"/>
                    <a:pt x="2982" y="510"/>
                  </a:cubicBezTo>
                  <a:cubicBezTo>
                    <a:pt x="2793" y="941"/>
                    <a:pt x="2667" y="1408"/>
                    <a:pt x="2632" y="1875"/>
                  </a:cubicBezTo>
                  <a:cubicBezTo>
                    <a:pt x="2587" y="2288"/>
                    <a:pt x="2578" y="2737"/>
                    <a:pt x="2748" y="3123"/>
                  </a:cubicBezTo>
                  <a:cubicBezTo>
                    <a:pt x="2739" y="3213"/>
                    <a:pt x="2730" y="3294"/>
                    <a:pt x="2712" y="3375"/>
                  </a:cubicBezTo>
                  <a:cubicBezTo>
                    <a:pt x="2667" y="3572"/>
                    <a:pt x="2605" y="3770"/>
                    <a:pt x="2515" y="3949"/>
                  </a:cubicBezTo>
                  <a:cubicBezTo>
                    <a:pt x="2299" y="4362"/>
                    <a:pt x="1967" y="4694"/>
                    <a:pt x="1545" y="4892"/>
                  </a:cubicBezTo>
                  <a:cubicBezTo>
                    <a:pt x="1175" y="5077"/>
                    <a:pt x="769" y="5164"/>
                    <a:pt x="356" y="5164"/>
                  </a:cubicBezTo>
                  <a:cubicBezTo>
                    <a:pt x="268" y="5164"/>
                    <a:pt x="179" y="5160"/>
                    <a:pt x="90" y="5152"/>
                  </a:cubicBezTo>
                  <a:cubicBezTo>
                    <a:pt x="87" y="5152"/>
                    <a:pt x="84" y="5152"/>
                    <a:pt x="81" y="5152"/>
                  </a:cubicBezTo>
                  <a:cubicBezTo>
                    <a:pt x="1" y="5152"/>
                    <a:pt x="3" y="5270"/>
                    <a:pt x="72" y="5296"/>
                  </a:cubicBezTo>
                  <a:cubicBezTo>
                    <a:pt x="326" y="5407"/>
                    <a:pt x="599" y="5465"/>
                    <a:pt x="877" y="5465"/>
                  </a:cubicBezTo>
                  <a:cubicBezTo>
                    <a:pt x="982" y="5465"/>
                    <a:pt x="1089" y="5457"/>
                    <a:pt x="1195" y="5440"/>
                  </a:cubicBezTo>
                  <a:cubicBezTo>
                    <a:pt x="1554" y="5377"/>
                    <a:pt x="1904" y="5215"/>
                    <a:pt x="2192" y="4982"/>
                  </a:cubicBezTo>
                  <a:cubicBezTo>
                    <a:pt x="2640" y="4632"/>
                    <a:pt x="2946" y="4120"/>
                    <a:pt x="3063" y="3563"/>
                  </a:cubicBezTo>
                  <a:cubicBezTo>
                    <a:pt x="3233" y="3725"/>
                    <a:pt x="3467" y="3814"/>
                    <a:pt x="3709" y="3814"/>
                  </a:cubicBezTo>
                  <a:cubicBezTo>
                    <a:pt x="4077" y="3797"/>
                    <a:pt x="4418" y="3518"/>
                    <a:pt x="4445" y="3141"/>
                  </a:cubicBezTo>
                  <a:cubicBezTo>
                    <a:pt x="4472" y="2728"/>
                    <a:pt x="4095" y="2378"/>
                    <a:pt x="3754" y="2207"/>
                  </a:cubicBezTo>
                  <a:cubicBezTo>
                    <a:pt x="3659" y="2161"/>
                    <a:pt x="3565" y="2140"/>
                    <a:pt x="3476" y="2140"/>
                  </a:cubicBezTo>
                  <a:cubicBezTo>
                    <a:pt x="3235" y="2140"/>
                    <a:pt x="3025" y="2292"/>
                    <a:pt x="2901" y="2521"/>
                  </a:cubicBezTo>
                  <a:cubicBezTo>
                    <a:pt x="2901" y="2459"/>
                    <a:pt x="2892" y="2387"/>
                    <a:pt x="2892" y="2324"/>
                  </a:cubicBezTo>
                  <a:cubicBezTo>
                    <a:pt x="2901" y="1857"/>
                    <a:pt x="2964" y="1399"/>
                    <a:pt x="3098" y="950"/>
                  </a:cubicBezTo>
                  <a:cubicBezTo>
                    <a:pt x="3188" y="591"/>
                    <a:pt x="3341" y="187"/>
                    <a:pt x="3727" y="61"/>
                  </a:cubicBezTo>
                  <a:cubicBezTo>
                    <a:pt x="3736" y="61"/>
                    <a:pt x="3736" y="34"/>
                    <a:pt x="3727" y="34"/>
                  </a:cubicBezTo>
                  <a:cubicBezTo>
                    <a:pt x="3672" y="11"/>
                    <a:pt x="3619" y="1"/>
                    <a:pt x="3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8"/>
            <p:cNvSpPr/>
            <p:nvPr/>
          </p:nvSpPr>
          <p:spPr>
            <a:xfrm rot="4732326">
              <a:off x="4317200" y="101925"/>
              <a:ext cx="235950" cy="80575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8"/>
            <p:cNvSpPr/>
            <p:nvPr/>
          </p:nvSpPr>
          <p:spPr>
            <a:xfrm rot="9370977">
              <a:off x="5551281" y="4787814"/>
              <a:ext cx="139919" cy="56273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8"/>
            <p:cNvSpPr/>
            <p:nvPr/>
          </p:nvSpPr>
          <p:spPr>
            <a:xfrm rot="3532624">
              <a:off x="6729610" y="2543615"/>
              <a:ext cx="139931" cy="56278"/>
            </a:xfrm>
            <a:custGeom>
              <a:avLst/>
              <a:gdLst/>
              <a:ahLst/>
              <a:cxnLst/>
              <a:rect l="l" t="t" r="r" b="b"/>
              <a:pathLst>
                <a:path w="5597" h="2251" extrusionOk="0">
                  <a:moveTo>
                    <a:pt x="2157" y="337"/>
                  </a:moveTo>
                  <a:cubicBezTo>
                    <a:pt x="2170" y="337"/>
                    <a:pt x="2185" y="339"/>
                    <a:pt x="2201" y="342"/>
                  </a:cubicBezTo>
                  <a:cubicBezTo>
                    <a:pt x="2389" y="378"/>
                    <a:pt x="2228" y="854"/>
                    <a:pt x="2183" y="962"/>
                  </a:cubicBezTo>
                  <a:cubicBezTo>
                    <a:pt x="2165" y="1007"/>
                    <a:pt x="2147" y="1061"/>
                    <a:pt x="2120" y="1106"/>
                  </a:cubicBezTo>
                  <a:cubicBezTo>
                    <a:pt x="2084" y="1043"/>
                    <a:pt x="2057" y="980"/>
                    <a:pt x="2030" y="908"/>
                  </a:cubicBezTo>
                  <a:cubicBezTo>
                    <a:pt x="1996" y="790"/>
                    <a:pt x="1939" y="337"/>
                    <a:pt x="2157" y="337"/>
                  </a:cubicBezTo>
                  <a:close/>
                  <a:moveTo>
                    <a:pt x="2225" y="1"/>
                  </a:moveTo>
                  <a:cubicBezTo>
                    <a:pt x="2094" y="1"/>
                    <a:pt x="1959" y="56"/>
                    <a:pt x="1859" y="163"/>
                  </a:cubicBezTo>
                  <a:cubicBezTo>
                    <a:pt x="1635" y="414"/>
                    <a:pt x="1671" y="782"/>
                    <a:pt x="1788" y="1061"/>
                  </a:cubicBezTo>
                  <a:cubicBezTo>
                    <a:pt x="1824" y="1168"/>
                    <a:pt x="1886" y="1276"/>
                    <a:pt x="1958" y="1366"/>
                  </a:cubicBezTo>
                  <a:cubicBezTo>
                    <a:pt x="1904" y="1438"/>
                    <a:pt x="1842" y="1501"/>
                    <a:pt x="1779" y="1555"/>
                  </a:cubicBezTo>
                  <a:cubicBezTo>
                    <a:pt x="1554" y="1761"/>
                    <a:pt x="1285" y="1896"/>
                    <a:pt x="988" y="1959"/>
                  </a:cubicBezTo>
                  <a:cubicBezTo>
                    <a:pt x="872" y="1986"/>
                    <a:pt x="755" y="1998"/>
                    <a:pt x="635" y="1998"/>
                  </a:cubicBezTo>
                  <a:cubicBezTo>
                    <a:pt x="597" y="1998"/>
                    <a:pt x="560" y="1997"/>
                    <a:pt x="522" y="1995"/>
                  </a:cubicBezTo>
                  <a:cubicBezTo>
                    <a:pt x="405" y="1995"/>
                    <a:pt x="73" y="1995"/>
                    <a:pt x="64" y="1824"/>
                  </a:cubicBezTo>
                  <a:cubicBezTo>
                    <a:pt x="59" y="1815"/>
                    <a:pt x="52" y="1810"/>
                    <a:pt x="46" y="1810"/>
                  </a:cubicBezTo>
                  <a:cubicBezTo>
                    <a:pt x="39" y="1810"/>
                    <a:pt x="32" y="1815"/>
                    <a:pt x="28" y="1824"/>
                  </a:cubicBezTo>
                  <a:cubicBezTo>
                    <a:pt x="1" y="2129"/>
                    <a:pt x="459" y="2201"/>
                    <a:pt x="674" y="2237"/>
                  </a:cubicBezTo>
                  <a:cubicBezTo>
                    <a:pt x="745" y="2246"/>
                    <a:pt x="815" y="2250"/>
                    <a:pt x="886" y="2250"/>
                  </a:cubicBezTo>
                  <a:cubicBezTo>
                    <a:pt x="1389" y="2250"/>
                    <a:pt x="1879" y="2028"/>
                    <a:pt x="2210" y="1626"/>
                  </a:cubicBezTo>
                  <a:cubicBezTo>
                    <a:pt x="2508" y="1877"/>
                    <a:pt x="2887" y="2018"/>
                    <a:pt x="3273" y="2018"/>
                  </a:cubicBezTo>
                  <a:cubicBezTo>
                    <a:pt x="3317" y="2018"/>
                    <a:pt x="3360" y="2016"/>
                    <a:pt x="3404" y="2012"/>
                  </a:cubicBezTo>
                  <a:cubicBezTo>
                    <a:pt x="3844" y="1968"/>
                    <a:pt x="4266" y="1824"/>
                    <a:pt x="4643" y="1581"/>
                  </a:cubicBezTo>
                  <a:cubicBezTo>
                    <a:pt x="4823" y="1474"/>
                    <a:pt x="4993" y="1339"/>
                    <a:pt x="5146" y="1186"/>
                  </a:cubicBezTo>
                  <a:cubicBezTo>
                    <a:pt x="5227" y="1106"/>
                    <a:pt x="5308" y="1016"/>
                    <a:pt x="5379" y="935"/>
                  </a:cubicBezTo>
                  <a:cubicBezTo>
                    <a:pt x="5460" y="845"/>
                    <a:pt x="5496" y="764"/>
                    <a:pt x="5559" y="693"/>
                  </a:cubicBezTo>
                  <a:cubicBezTo>
                    <a:pt x="5596" y="648"/>
                    <a:pt x="5559" y="585"/>
                    <a:pt x="5515" y="585"/>
                  </a:cubicBezTo>
                  <a:cubicBezTo>
                    <a:pt x="5506" y="585"/>
                    <a:pt x="5496" y="588"/>
                    <a:pt x="5487" y="594"/>
                  </a:cubicBezTo>
                  <a:cubicBezTo>
                    <a:pt x="5424" y="639"/>
                    <a:pt x="5352" y="666"/>
                    <a:pt x="5290" y="702"/>
                  </a:cubicBezTo>
                  <a:cubicBezTo>
                    <a:pt x="5227" y="737"/>
                    <a:pt x="5182" y="773"/>
                    <a:pt x="5128" y="809"/>
                  </a:cubicBezTo>
                  <a:cubicBezTo>
                    <a:pt x="4993" y="899"/>
                    <a:pt x="4859" y="980"/>
                    <a:pt x="4733" y="1070"/>
                  </a:cubicBezTo>
                  <a:cubicBezTo>
                    <a:pt x="4508" y="1231"/>
                    <a:pt x="4266" y="1375"/>
                    <a:pt x="4006" y="1492"/>
                  </a:cubicBezTo>
                  <a:cubicBezTo>
                    <a:pt x="3757" y="1595"/>
                    <a:pt x="3474" y="1664"/>
                    <a:pt x="3195" y="1664"/>
                  </a:cubicBezTo>
                  <a:cubicBezTo>
                    <a:pt x="2940" y="1664"/>
                    <a:pt x="2689" y="1606"/>
                    <a:pt x="2470" y="1465"/>
                  </a:cubicBezTo>
                  <a:cubicBezTo>
                    <a:pt x="2434" y="1438"/>
                    <a:pt x="2407" y="1420"/>
                    <a:pt x="2380" y="1393"/>
                  </a:cubicBezTo>
                  <a:cubicBezTo>
                    <a:pt x="2398" y="1366"/>
                    <a:pt x="2416" y="1330"/>
                    <a:pt x="2434" y="1303"/>
                  </a:cubicBezTo>
                  <a:cubicBezTo>
                    <a:pt x="2578" y="1025"/>
                    <a:pt x="2721" y="621"/>
                    <a:pt x="2632" y="306"/>
                  </a:cubicBezTo>
                  <a:cubicBezTo>
                    <a:pt x="2570" y="100"/>
                    <a:pt x="2402" y="1"/>
                    <a:pt x="2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 rot="4141328">
              <a:off x="700765" y="2658963"/>
              <a:ext cx="91123" cy="185896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 rot="-2324493">
              <a:off x="9020411" y="4380055"/>
              <a:ext cx="123968" cy="42340"/>
            </a:xfrm>
            <a:custGeom>
              <a:avLst/>
              <a:gdLst/>
              <a:ahLst/>
              <a:cxnLst/>
              <a:rect l="l" t="t" r="r" b="b"/>
              <a:pathLst>
                <a:path w="9438" h="3223" extrusionOk="0">
                  <a:moveTo>
                    <a:pt x="6340" y="426"/>
                  </a:moveTo>
                  <a:cubicBezTo>
                    <a:pt x="6349" y="435"/>
                    <a:pt x="6358" y="444"/>
                    <a:pt x="6358" y="462"/>
                  </a:cubicBezTo>
                  <a:cubicBezTo>
                    <a:pt x="6385" y="543"/>
                    <a:pt x="6385" y="632"/>
                    <a:pt x="6349" y="713"/>
                  </a:cubicBezTo>
                  <a:cubicBezTo>
                    <a:pt x="6322" y="794"/>
                    <a:pt x="6286" y="884"/>
                    <a:pt x="6241" y="956"/>
                  </a:cubicBezTo>
                  <a:cubicBezTo>
                    <a:pt x="6214" y="776"/>
                    <a:pt x="6250" y="588"/>
                    <a:pt x="6340" y="426"/>
                  </a:cubicBezTo>
                  <a:close/>
                  <a:moveTo>
                    <a:pt x="2757" y="615"/>
                  </a:moveTo>
                  <a:cubicBezTo>
                    <a:pt x="2773" y="615"/>
                    <a:pt x="2791" y="620"/>
                    <a:pt x="2811" y="632"/>
                  </a:cubicBezTo>
                  <a:cubicBezTo>
                    <a:pt x="2982" y="740"/>
                    <a:pt x="3035" y="1063"/>
                    <a:pt x="3035" y="1252"/>
                  </a:cubicBezTo>
                  <a:cubicBezTo>
                    <a:pt x="3027" y="1333"/>
                    <a:pt x="3018" y="1414"/>
                    <a:pt x="2991" y="1485"/>
                  </a:cubicBezTo>
                  <a:cubicBezTo>
                    <a:pt x="2838" y="1378"/>
                    <a:pt x="2721" y="1216"/>
                    <a:pt x="2658" y="1028"/>
                  </a:cubicBezTo>
                  <a:cubicBezTo>
                    <a:pt x="2634" y="956"/>
                    <a:pt x="2632" y="615"/>
                    <a:pt x="2757" y="615"/>
                  </a:cubicBezTo>
                  <a:close/>
                  <a:moveTo>
                    <a:pt x="6337" y="1"/>
                  </a:moveTo>
                  <a:cubicBezTo>
                    <a:pt x="6252" y="1"/>
                    <a:pt x="6164" y="29"/>
                    <a:pt x="6079" y="94"/>
                  </a:cubicBezTo>
                  <a:cubicBezTo>
                    <a:pt x="5819" y="300"/>
                    <a:pt x="5810" y="704"/>
                    <a:pt x="5837" y="992"/>
                  </a:cubicBezTo>
                  <a:cubicBezTo>
                    <a:pt x="5846" y="1117"/>
                    <a:pt x="5864" y="1252"/>
                    <a:pt x="5900" y="1378"/>
                  </a:cubicBezTo>
                  <a:cubicBezTo>
                    <a:pt x="5500" y="1750"/>
                    <a:pt x="4942" y="1936"/>
                    <a:pt x="4383" y="1936"/>
                  </a:cubicBezTo>
                  <a:cubicBezTo>
                    <a:pt x="4026" y="1936"/>
                    <a:pt x="3668" y="1860"/>
                    <a:pt x="3350" y="1710"/>
                  </a:cubicBezTo>
                  <a:cubicBezTo>
                    <a:pt x="3511" y="1315"/>
                    <a:pt x="3475" y="866"/>
                    <a:pt x="3242" y="516"/>
                  </a:cubicBezTo>
                  <a:cubicBezTo>
                    <a:pt x="3116" y="344"/>
                    <a:pt x="2931" y="216"/>
                    <a:pt x="2744" y="216"/>
                  </a:cubicBezTo>
                  <a:cubicBezTo>
                    <a:pt x="2638" y="216"/>
                    <a:pt x="2531" y="257"/>
                    <a:pt x="2434" y="354"/>
                  </a:cubicBezTo>
                  <a:cubicBezTo>
                    <a:pt x="2209" y="579"/>
                    <a:pt x="2191" y="947"/>
                    <a:pt x="2308" y="1225"/>
                  </a:cubicBezTo>
                  <a:cubicBezTo>
                    <a:pt x="2416" y="1476"/>
                    <a:pt x="2587" y="1692"/>
                    <a:pt x="2811" y="1845"/>
                  </a:cubicBezTo>
                  <a:cubicBezTo>
                    <a:pt x="2802" y="1854"/>
                    <a:pt x="2793" y="1863"/>
                    <a:pt x="2793" y="1872"/>
                  </a:cubicBezTo>
                  <a:cubicBezTo>
                    <a:pt x="2488" y="2232"/>
                    <a:pt x="1985" y="2394"/>
                    <a:pt x="1522" y="2394"/>
                  </a:cubicBezTo>
                  <a:cubicBezTo>
                    <a:pt x="1453" y="2394"/>
                    <a:pt x="1386" y="2390"/>
                    <a:pt x="1320" y="2383"/>
                  </a:cubicBezTo>
                  <a:cubicBezTo>
                    <a:pt x="818" y="2347"/>
                    <a:pt x="369" y="2060"/>
                    <a:pt x="126" y="1629"/>
                  </a:cubicBezTo>
                  <a:cubicBezTo>
                    <a:pt x="112" y="1605"/>
                    <a:pt x="90" y="1594"/>
                    <a:pt x="69" y="1594"/>
                  </a:cubicBezTo>
                  <a:cubicBezTo>
                    <a:pt x="34" y="1594"/>
                    <a:pt x="0" y="1621"/>
                    <a:pt x="0" y="1665"/>
                  </a:cubicBezTo>
                  <a:cubicBezTo>
                    <a:pt x="45" y="2249"/>
                    <a:pt x="620" y="2626"/>
                    <a:pt x="1150" y="2743"/>
                  </a:cubicBezTo>
                  <a:cubicBezTo>
                    <a:pt x="1293" y="2771"/>
                    <a:pt x="1440" y="2785"/>
                    <a:pt x="1588" y="2785"/>
                  </a:cubicBezTo>
                  <a:cubicBezTo>
                    <a:pt x="2095" y="2785"/>
                    <a:pt x="2606" y="2617"/>
                    <a:pt x="2982" y="2276"/>
                  </a:cubicBezTo>
                  <a:cubicBezTo>
                    <a:pt x="3044" y="2213"/>
                    <a:pt x="3107" y="2132"/>
                    <a:pt x="3170" y="2060"/>
                  </a:cubicBezTo>
                  <a:cubicBezTo>
                    <a:pt x="3404" y="2168"/>
                    <a:pt x="3655" y="2249"/>
                    <a:pt x="3915" y="2294"/>
                  </a:cubicBezTo>
                  <a:cubicBezTo>
                    <a:pt x="4090" y="2322"/>
                    <a:pt x="4268" y="2338"/>
                    <a:pt x="4444" y="2338"/>
                  </a:cubicBezTo>
                  <a:cubicBezTo>
                    <a:pt x="4983" y="2338"/>
                    <a:pt x="5516" y="2196"/>
                    <a:pt x="5963" y="1872"/>
                  </a:cubicBezTo>
                  <a:cubicBezTo>
                    <a:pt x="5999" y="1845"/>
                    <a:pt x="6026" y="1818"/>
                    <a:pt x="6062" y="1791"/>
                  </a:cubicBezTo>
                  <a:cubicBezTo>
                    <a:pt x="6268" y="2195"/>
                    <a:pt x="6582" y="2545"/>
                    <a:pt x="6959" y="2787"/>
                  </a:cubicBezTo>
                  <a:cubicBezTo>
                    <a:pt x="7446" y="3091"/>
                    <a:pt x="7982" y="3223"/>
                    <a:pt x="8528" y="3223"/>
                  </a:cubicBezTo>
                  <a:cubicBezTo>
                    <a:pt x="8788" y="3223"/>
                    <a:pt x="9051" y="3193"/>
                    <a:pt x="9312" y="3138"/>
                  </a:cubicBezTo>
                  <a:cubicBezTo>
                    <a:pt x="9438" y="3111"/>
                    <a:pt x="9393" y="2940"/>
                    <a:pt x="9285" y="2931"/>
                  </a:cubicBezTo>
                  <a:cubicBezTo>
                    <a:pt x="8737" y="2895"/>
                    <a:pt x="8190" y="2787"/>
                    <a:pt x="7660" y="2617"/>
                  </a:cubicBezTo>
                  <a:cubicBezTo>
                    <a:pt x="7175" y="2455"/>
                    <a:pt x="6762" y="2132"/>
                    <a:pt x="6493" y="1710"/>
                  </a:cubicBezTo>
                  <a:cubicBezTo>
                    <a:pt x="6448" y="1629"/>
                    <a:pt x="6412" y="1557"/>
                    <a:pt x="6385" y="1485"/>
                  </a:cubicBezTo>
                  <a:cubicBezTo>
                    <a:pt x="6466" y="1378"/>
                    <a:pt x="6537" y="1270"/>
                    <a:pt x="6609" y="1162"/>
                  </a:cubicBezTo>
                  <a:cubicBezTo>
                    <a:pt x="6744" y="911"/>
                    <a:pt x="6852" y="623"/>
                    <a:pt x="6753" y="336"/>
                  </a:cubicBezTo>
                  <a:cubicBezTo>
                    <a:pt x="6691" y="139"/>
                    <a:pt x="6523" y="1"/>
                    <a:pt x="6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8348888" y="4915825"/>
              <a:ext cx="163650" cy="68125"/>
            </a:xfrm>
            <a:custGeom>
              <a:avLst/>
              <a:gdLst/>
              <a:ahLst/>
              <a:cxnLst/>
              <a:rect l="l" t="t" r="r" b="b"/>
              <a:pathLst>
                <a:path w="6546" h="2725" extrusionOk="0">
                  <a:moveTo>
                    <a:pt x="1933" y="1018"/>
                  </a:moveTo>
                  <a:cubicBezTo>
                    <a:pt x="2292" y="1054"/>
                    <a:pt x="2643" y="1360"/>
                    <a:pt x="2553" y="1746"/>
                  </a:cubicBezTo>
                  <a:cubicBezTo>
                    <a:pt x="2495" y="1999"/>
                    <a:pt x="2279" y="2352"/>
                    <a:pt x="2010" y="2352"/>
                  </a:cubicBezTo>
                  <a:cubicBezTo>
                    <a:pt x="1945" y="2352"/>
                    <a:pt x="1877" y="2331"/>
                    <a:pt x="1808" y="2284"/>
                  </a:cubicBezTo>
                  <a:cubicBezTo>
                    <a:pt x="1484" y="2060"/>
                    <a:pt x="1529" y="1656"/>
                    <a:pt x="1700" y="1342"/>
                  </a:cubicBezTo>
                  <a:cubicBezTo>
                    <a:pt x="1763" y="1225"/>
                    <a:pt x="1843" y="1117"/>
                    <a:pt x="1933" y="1018"/>
                  </a:cubicBezTo>
                  <a:close/>
                  <a:moveTo>
                    <a:pt x="3111" y="1"/>
                  </a:moveTo>
                  <a:cubicBezTo>
                    <a:pt x="3084" y="1"/>
                    <a:pt x="3056" y="2"/>
                    <a:pt x="3029" y="4"/>
                  </a:cubicBezTo>
                  <a:cubicBezTo>
                    <a:pt x="2553" y="31"/>
                    <a:pt x="2104" y="309"/>
                    <a:pt x="1763" y="641"/>
                  </a:cubicBezTo>
                  <a:lnTo>
                    <a:pt x="1727" y="686"/>
                  </a:lnTo>
                  <a:cubicBezTo>
                    <a:pt x="1359" y="731"/>
                    <a:pt x="1008" y="884"/>
                    <a:pt x="730" y="1126"/>
                  </a:cubicBezTo>
                  <a:cubicBezTo>
                    <a:pt x="353" y="1449"/>
                    <a:pt x="101" y="1889"/>
                    <a:pt x="12" y="2374"/>
                  </a:cubicBezTo>
                  <a:cubicBezTo>
                    <a:pt x="1" y="2401"/>
                    <a:pt x="22" y="2418"/>
                    <a:pt x="45" y="2418"/>
                  </a:cubicBezTo>
                  <a:cubicBezTo>
                    <a:pt x="60" y="2418"/>
                    <a:pt x="76" y="2410"/>
                    <a:pt x="84" y="2392"/>
                  </a:cubicBezTo>
                  <a:cubicBezTo>
                    <a:pt x="218" y="2024"/>
                    <a:pt x="452" y="1701"/>
                    <a:pt x="757" y="1449"/>
                  </a:cubicBezTo>
                  <a:cubicBezTo>
                    <a:pt x="946" y="1288"/>
                    <a:pt x="1170" y="1162"/>
                    <a:pt x="1412" y="1081"/>
                  </a:cubicBezTo>
                  <a:lnTo>
                    <a:pt x="1412" y="1081"/>
                  </a:lnTo>
                  <a:cubicBezTo>
                    <a:pt x="1242" y="1333"/>
                    <a:pt x="1161" y="1629"/>
                    <a:pt x="1188" y="1925"/>
                  </a:cubicBezTo>
                  <a:cubicBezTo>
                    <a:pt x="1233" y="2338"/>
                    <a:pt x="1592" y="2724"/>
                    <a:pt x="2014" y="2724"/>
                  </a:cubicBezTo>
                  <a:cubicBezTo>
                    <a:pt x="2490" y="2724"/>
                    <a:pt x="2849" y="2186"/>
                    <a:pt x="2912" y="1773"/>
                  </a:cubicBezTo>
                  <a:cubicBezTo>
                    <a:pt x="2993" y="1306"/>
                    <a:pt x="2679" y="893"/>
                    <a:pt x="2248" y="740"/>
                  </a:cubicBezTo>
                  <a:lnTo>
                    <a:pt x="2239" y="740"/>
                  </a:lnTo>
                  <a:cubicBezTo>
                    <a:pt x="2346" y="650"/>
                    <a:pt x="2463" y="578"/>
                    <a:pt x="2589" y="516"/>
                  </a:cubicBezTo>
                  <a:cubicBezTo>
                    <a:pt x="2753" y="433"/>
                    <a:pt x="2922" y="389"/>
                    <a:pt x="3087" y="389"/>
                  </a:cubicBezTo>
                  <a:cubicBezTo>
                    <a:pt x="3282" y="389"/>
                    <a:pt x="3473" y="451"/>
                    <a:pt x="3648" y="587"/>
                  </a:cubicBezTo>
                  <a:cubicBezTo>
                    <a:pt x="3936" y="812"/>
                    <a:pt x="4151" y="1117"/>
                    <a:pt x="4474" y="1297"/>
                  </a:cubicBezTo>
                  <a:cubicBezTo>
                    <a:pt x="4675" y="1397"/>
                    <a:pt x="4891" y="1447"/>
                    <a:pt x="5107" y="1447"/>
                  </a:cubicBezTo>
                  <a:cubicBezTo>
                    <a:pt x="5354" y="1447"/>
                    <a:pt x="5601" y="1381"/>
                    <a:pt x="5821" y="1252"/>
                  </a:cubicBezTo>
                  <a:cubicBezTo>
                    <a:pt x="6243" y="1009"/>
                    <a:pt x="6432" y="614"/>
                    <a:pt x="6540" y="156"/>
                  </a:cubicBezTo>
                  <a:cubicBezTo>
                    <a:pt x="6546" y="115"/>
                    <a:pt x="6509" y="85"/>
                    <a:pt x="6472" y="85"/>
                  </a:cubicBezTo>
                  <a:cubicBezTo>
                    <a:pt x="6454" y="85"/>
                    <a:pt x="6435" y="93"/>
                    <a:pt x="6423" y="111"/>
                  </a:cubicBezTo>
                  <a:cubicBezTo>
                    <a:pt x="6288" y="300"/>
                    <a:pt x="6127" y="480"/>
                    <a:pt x="5947" y="632"/>
                  </a:cubicBezTo>
                  <a:cubicBezTo>
                    <a:pt x="5776" y="794"/>
                    <a:pt x="5579" y="911"/>
                    <a:pt x="5363" y="982"/>
                  </a:cubicBezTo>
                  <a:cubicBezTo>
                    <a:pt x="5264" y="1020"/>
                    <a:pt x="5159" y="1038"/>
                    <a:pt x="5055" y="1038"/>
                  </a:cubicBezTo>
                  <a:cubicBezTo>
                    <a:pt x="4932" y="1038"/>
                    <a:pt x="4810" y="1013"/>
                    <a:pt x="4699" y="964"/>
                  </a:cubicBezTo>
                  <a:cubicBezTo>
                    <a:pt x="4510" y="866"/>
                    <a:pt x="4340" y="731"/>
                    <a:pt x="4196" y="569"/>
                  </a:cubicBezTo>
                  <a:cubicBezTo>
                    <a:pt x="3891" y="273"/>
                    <a:pt x="3554" y="1"/>
                    <a:pt x="3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2638725" y="4756750"/>
              <a:ext cx="137275" cy="78500"/>
            </a:xfrm>
            <a:custGeom>
              <a:avLst/>
              <a:gdLst/>
              <a:ahLst/>
              <a:cxnLst/>
              <a:rect l="l" t="t" r="r" b="b"/>
              <a:pathLst>
                <a:path w="5491" h="3140" extrusionOk="0">
                  <a:moveTo>
                    <a:pt x="1577" y="285"/>
                  </a:moveTo>
                  <a:cubicBezTo>
                    <a:pt x="1591" y="285"/>
                    <a:pt x="1605" y="287"/>
                    <a:pt x="1620" y="291"/>
                  </a:cubicBezTo>
                  <a:cubicBezTo>
                    <a:pt x="1764" y="345"/>
                    <a:pt x="1845" y="578"/>
                    <a:pt x="1881" y="713"/>
                  </a:cubicBezTo>
                  <a:cubicBezTo>
                    <a:pt x="1952" y="955"/>
                    <a:pt x="1952" y="1216"/>
                    <a:pt x="1898" y="1467"/>
                  </a:cubicBezTo>
                  <a:cubicBezTo>
                    <a:pt x="1773" y="1440"/>
                    <a:pt x="1665" y="1377"/>
                    <a:pt x="1575" y="1296"/>
                  </a:cubicBezTo>
                  <a:cubicBezTo>
                    <a:pt x="1387" y="1126"/>
                    <a:pt x="1243" y="848"/>
                    <a:pt x="1306" y="587"/>
                  </a:cubicBezTo>
                  <a:cubicBezTo>
                    <a:pt x="1330" y="473"/>
                    <a:pt x="1436" y="285"/>
                    <a:pt x="1577" y="285"/>
                  </a:cubicBezTo>
                  <a:close/>
                  <a:moveTo>
                    <a:pt x="1585" y="0"/>
                  </a:moveTo>
                  <a:cubicBezTo>
                    <a:pt x="1350" y="0"/>
                    <a:pt x="1124" y="200"/>
                    <a:pt x="1036" y="443"/>
                  </a:cubicBezTo>
                  <a:cubicBezTo>
                    <a:pt x="947" y="767"/>
                    <a:pt x="1027" y="1117"/>
                    <a:pt x="1243" y="1368"/>
                  </a:cubicBezTo>
                  <a:cubicBezTo>
                    <a:pt x="1387" y="1557"/>
                    <a:pt x="1584" y="1692"/>
                    <a:pt x="1809" y="1754"/>
                  </a:cubicBezTo>
                  <a:lnTo>
                    <a:pt x="1809" y="1772"/>
                  </a:lnTo>
                  <a:cubicBezTo>
                    <a:pt x="1683" y="2132"/>
                    <a:pt x="1441" y="2518"/>
                    <a:pt x="1117" y="2733"/>
                  </a:cubicBezTo>
                  <a:cubicBezTo>
                    <a:pt x="946" y="2847"/>
                    <a:pt x="747" y="2911"/>
                    <a:pt x="552" y="2911"/>
                  </a:cubicBezTo>
                  <a:cubicBezTo>
                    <a:pt x="380" y="2911"/>
                    <a:pt x="210" y="2861"/>
                    <a:pt x="67" y="2751"/>
                  </a:cubicBezTo>
                  <a:cubicBezTo>
                    <a:pt x="61" y="2745"/>
                    <a:pt x="54" y="2743"/>
                    <a:pt x="48" y="2743"/>
                  </a:cubicBezTo>
                  <a:cubicBezTo>
                    <a:pt x="24" y="2743"/>
                    <a:pt x="1" y="2775"/>
                    <a:pt x="22" y="2796"/>
                  </a:cubicBezTo>
                  <a:cubicBezTo>
                    <a:pt x="176" y="3020"/>
                    <a:pt x="427" y="3140"/>
                    <a:pt x="692" y="3140"/>
                  </a:cubicBezTo>
                  <a:cubicBezTo>
                    <a:pt x="768" y="3140"/>
                    <a:pt x="844" y="3130"/>
                    <a:pt x="920" y="3110"/>
                  </a:cubicBezTo>
                  <a:cubicBezTo>
                    <a:pt x="1297" y="3012"/>
                    <a:pt x="1593" y="2715"/>
                    <a:pt x="1809" y="2401"/>
                  </a:cubicBezTo>
                  <a:cubicBezTo>
                    <a:pt x="1925" y="2212"/>
                    <a:pt x="2024" y="2015"/>
                    <a:pt x="2096" y="1808"/>
                  </a:cubicBezTo>
                  <a:cubicBezTo>
                    <a:pt x="2110" y="1809"/>
                    <a:pt x="2124" y="1809"/>
                    <a:pt x="2137" y="1809"/>
                  </a:cubicBezTo>
                  <a:cubicBezTo>
                    <a:pt x="2589" y="1809"/>
                    <a:pt x="3023" y="1666"/>
                    <a:pt x="3398" y="1404"/>
                  </a:cubicBezTo>
                  <a:cubicBezTo>
                    <a:pt x="3663" y="1224"/>
                    <a:pt x="3937" y="996"/>
                    <a:pt x="4240" y="996"/>
                  </a:cubicBezTo>
                  <a:cubicBezTo>
                    <a:pt x="4358" y="996"/>
                    <a:pt x="4481" y="1031"/>
                    <a:pt x="4610" y="1117"/>
                  </a:cubicBezTo>
                  <a:cubicBezTo>
                    <a:pt x="5041" y="1404"/>
                    <a:pt x="5059" y="1952"/>
                    <a:pt x="5122" y="2419"/>
                  </a:cubicBezTo>
                  <a:cubicBezTo>
                    <a:pt x="5131" y="2481"/>
                    <a:pt x="5185" y="2510"/>
                    <a:pt x="5240" y="2510"/>
                  </a:cubicBezTo>
                  <a:cubicBezTo>
                    <a:pt x="5297" y="2510"/>
                    <a:pt x="5355" y="2478"/>
                    <a:pt x="5364" y="2419"/>
                  </a:cubicBezTo>
                  <a:cubicBezTo>
                    <a:pt x="5490" y="1736"/>
                    <a:pt x="5194" y="892"/>
                    <a:pt x="4476" y="686"/>
                  </a:cubicBezTo>
                  <a:cubicBezTo>
                    <a:pt x="4393" y="663"/>
                    <a:pt x="4312" y="653"/>
                    <a:pt x="4232" y="653"/>
                  </a:cubicBezTo>
                  <a:cubicBezTo>
                    <a:pt x="3966" y="653"/>
                    <a:pt x="3716" y="769"/>
                    <a:pt x="3488" y="928"/>
                  </a:cubicBezTo>
                  <a:cubicBezTo>
                    <a:pt x="3191" y="1126"/>
                    <a:pt x="2886" y="1359"/>
                    <a:pt x="2518" y="1458"/>
                  </a:cubicBezTo>
                  <a:cubicBezTo>
                    <a:pt x="2410" y="1485"/>
                    <a:pt x="2294" y="1503"/>
                    <a:pt x="2186" y="1503"/>
                  </a:cubicBezTo>
                  <a:cubicBezTo>
                    <a:pt x="2204" y="1413"/>
                    <a:pt x="2213" y="1323"/>
                    <a:pt x="2222" y="1234"/>
                  </a:cubicBezTo>
                  <a:cubicBezTo>
                    <a:pt x="2249" y="865"/>
                    <a:pt x="2168" y="399"/>
                    <a:pt x="1889" y="129"/>
                  </a:cubicBezTo>
                  <a:cubicBezTo>
                    <a:pt x="1794" y="39"/>
                    <a:pt x="1688" y="0"/>
                    <a:pt x="1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6233213" y="2194150"/>
              <a:ext cx="91125" cy="185900"/>
            </a:xfrm>
            <a:custGeom>
              <a:avLst/>
              <a:gdLst/>
              <a:ahLst/>
              <a:cxnLst/>
              <a:rect l="l" t="t" r="r" b="b"/>
              <a:pathLst>
                <a:path w="3645" h="7436" extrusionOk="0">
                  <a:moveTo>
                    <a:pt x="1355" y="2816"/>
                  </a:moveTo>
                  <a:cubicBezTo>
                    <a:pt x="1461" y="2816"/>
                    <a:pt x="1568" y="2833"/>
                    <a:pt x="1670" y="2868"/>
                  </a:cubicBezTo>
                  <a:cubicBezTo>
                    <a:pt x="1526" y="3120"/>
                    <a:pt x="1302" y="3317"/>
                    <a:pt x="1033" y="3443"/>
                  </a:cubicBezTo>
                  <a:cubicBezTo>
                    <a:pt x="971" y="3465"/>
                    <a:pt x="884" y="3489"/>
                    <a:pt x="803" y="3489"/>
                  </a:cubicBezTo>
                  <a:cubicBezTo>
                    <a:pt x="719" y="3489"/>
                    <a:pt x="643" y="3463"/>
                    <a:pt x="611" y="3380"/>
                  </a:cubicBezTo>
                  <a:cubicBezTo>
                    <a:pt x="557" y="3228"/>
                    <a:pt x="700" y="3057"/>
                    <a:pt x="808" y="2976"/>
                  </a:cubicBezTo>
                  <a:cubicBezTo>
                    <a:pt x="970" y="2872"/>
                    <a:pt x="1162" y="2816"/>
                    <a:pt x="1355" y="2816"/>
                  </a:cubicBezTo>
                  <a:close/>
                  <a:moveTo>
                    <a:pt x="448" y="0"/>
                  </a:moveTo>
                  <a:cubicBezTo>
                    <a:pt x="335" y="0"/>
                    <a:pt x="223" y="18"/>
                    <a:pt x="117" y="58"/>
                  </a:cubicBezTo>
                  <a:cubicBezTo>
                    <a:pt x="18" y="94"/>
                    <a:pt x="0" y="246"/>
                    <a:pt x="117" y="264"/>
                  </a:cubicBezTo>
                  <a:cubicBezTo>
                    <a:pt x="305" y="309"/>
                    <a:pt x="503" y="327"/>
                    <a:pt x="691" y="381"/>
                  </a:cubicBezTo>
                  <a:cubicBezTo>
                    <a:pt x="889" y="435"/>
                    <a:pt x="1069" y="516"/>
                    <a:pt x="1230" y="633"/>
                  </a:cubicBezTo>
                  <a:cubicBezTo>
                    <a:pt x="1553" y="857"/>
                    <a:pt x="1787" y="1180"/>
                    <a:pt x="1886" y="1557"/>
                  </a:cubicBezTo>
                  <a:cubicBezTo>
                    <a:pt x="1966" y="1881"/>
                    <a:pt x="1949" y="2222"/>
                    <a:pt x="1832" y="2536"/>
                  </a:cubicBezTo>
                  <a:cubicBezTo>
                    <a:pt x="1724" y="2500"/>
                    <a:pt x="1616" y="2473"/>
                    <a:pt x="1500" y="2464"/>
                  </a:cubicBezTo>
                  <a:cubicBezTo>
                    <a:pt x="1454" y="2460"/>
                    <a:pt x="1408" y="2458"/>
                    <a:pt x="1362" y="2458"/>
                  </a:cubicBezTo>
                  <a:cubicBezTo>
                    <a:pt x="937" y="2458"/>
                    <a:pt x="474" y="2644"/>
                    <a:pt x="296" y="3057"/>
                  </a:cubicBezTo>
                  <a:cubicBezTo>
                    <a:pt x="198" y="3255"/>
                    <a:pt x="224" y="3497"/>
                    <a:pt x="368" y="3677"/>
                  </a:cubicBezTo>
                  <a:cubicBezTo>
                    <a:pt x="488" y="3797"/>
                    <a:pt x="659" y="3861"/>
                    <a:pt x="831" y="3861"/>
                  </a:cubicBezTo>
                  <a:cubicBezTo>
                    <a:pt x="878" y="3861"/>
                    <a:pt x="924" y="3857"/>
                    <a:pt x="970" y="3847"/>
                  </a:cubicBezTo>
                  <a:cubicBezTo>
                    <a:pt x="1401" y="3766"/>
                    <a:pt x="1769" y="3398"/>
                    <a:pt x="1993" y="3039"/>
                  </a:cubicBezTo>
                  <a:lnTo>
                    <a:pt x="2011" y="3048"/>
                  </a:lnTo>
                  <a:cubicBezTo>
                    <a:pt x="2344" y="3317"/>
                    <a:pt x="2487" y="3757"/>
                    <a:pt x="2380" y="4170"/>
                  </a:cubicBezTo>
                  <a:cubicBezTo>
                    <a:pt x="2263" y="4610"/>
                    <a:pt x="2011" y="5005"/>
                    <a:pt x="1957" y="5463"/>
                  </a:cubicBezTo>
                  <a:cubicBezTo>
                    <a:pt x="1940" y="5742"/>
                    <a:pt x="1966" y="6029"/>
                    <a:pt x="2056" y="6307"/>
                  </a:cubicBezTo>
                  <a:cubicBezTo>
                    <a:pt x="2110" y="6550"/>
                    <a:pt x="2209" y="6783"/>
                    <a:pt x="2353" y="6990"/>
                  </a:cubicBezTo>
                  <a:cubicBezTo>
                    <a:pt x="2531" y="7255"/>
                    <a:pt x="2833" y="7435"/>
                    <a:pt x="3141" y="7435"/>
                  </a:cubicBezTo>
                  <a:cubicBezTo>
                    <a:pt x="3281" y="7435"/>
                    <a:pt x="3423" y="7398"/>
                    <a:pt x="3556" y="7313"/>
                  </a:cubicBezTo>
                  <a:cubicBezTo>
                    <a:pt x="3645" y="7256"/>
                    <a:pt x="3603" y="7119"/>
                    <a:pt x="3514" y="7119"/>
                  </a:cubicBezTo>
                  <a:cubicBezTo>
                    <a:pt x="3505" y="7119"/>
                    <a:pt x="3495" y="7121"/>
                    <a:pt x="3484" y="7125"/>
                  </a:cubicBezTo>
                  <a:cubicBezTo>
                    <a:pt x="3417" y="7150"/>
                    <a:pt x="3353" y="7161"/>
                    <a:pt x="3291" y="7161"/>
                  </a:cubicBezTo>
                  <a:cubicBezTo>
                    <a:pt x="2888" y="7161"/>
                    <a:pt x="2596" y="6676"/>
                    <a:pt x="2487" y="6325"/>
                  </a:cubicBezTo>
                  <a:cubicBezTo>
                    <a:pt x="2389" y="6065"/>
                    <a:pt x="2344" y="5778"/>
                    <a:pt x="2353" y="5499"/>
                  </a:cubicBezTo>
                  <a:cubicBezTo>
                    <a:pt x="2397" y="5248"/>
                    <a:pt x="2469" y="4997"/>
                    <a:pt x="2577" y="4772"/>
                  </a:cubicBezTo>
                  <a:cubicBezTo>
                    <a:pt x="2775" y="4278"/>
                    <a:pt x="2891" y="3793"/>
                    <a:pt x="2667" y="3290"/>
                  </a:cubicBezTo>
                  <a:cubicBezTo>
                    <a:pt x="2550" y="3048"/>
                    <a:pt x="2380" y="2841"/>
                    <a:pt x="2155" y="2698"/>
                  </a:cubicBezTo>
                  <a:cubicBezTo>
                    <a:pt x="2272" y="2393"/>
                    <a:pt x="2317" y="2069"/>
                    <a:pt x="2290" y="1755"/>
                  </a:cubicBezTo>
                  <a:cubicBezTo>
                    <a:pt x="2227" y="1234"/>
                    <a:pt x="1966" y="758"/>
                    <a:pt x="1553" y="444"/>
                  </a:cubicBezTo>
                  <a:cubicBezTo>
                    <a:pt x="1261" y="214"/>
                    <a:pt x="843" y="0"/>
                    <a:pt x="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8"/>
          <p:cNvGrpSpPr/>
          <p:nvPr/>
        </p:nvGrpSpPr>
        <p:grpSpPr>
          <a:xfrm rot="726860">
            <a:off x="191758" y="121159"/>
            <a:ext cx="694774" cy="1116812"/>
            <a:chOff x="5674950" y="2418150"/>
            <a:chExt cx="596350" cy="958600"/>
          </a:xfrm>
        </p:grpSpPr>
        <p:sp>
          <p:nvSpPr>
            <p:cNvPr id="597" name="Google Shape;597;p8"/>
            <p:cNvSpPr/>
            <p:nvPr/>
          </p:nvSpPr>
          <p:spPr>
            <a:xfrm>
              <a:off x="5751675" y="2753150"/>
              <a:ext cx="191150" cy="221125"/>
            </a:xfrm>
            <a:custGeom>
              <a:avLst/>
              <a:gdLst/>
              <a:ahLst/>
              <a:cxnLst/>
              <a:rect l="l" t="t" r="r" b="b"/>
              <a:pathLst>
                <a:path w="7646" h="8845" extrusionOk="0">
                  <a:moveTo>
                    <a:pt x="7503" y="1"/>
                  </a:moveTo>
                  <a:cubicBezTo>
                    <a:pt x="7493" y="1"/>
                    <a:pt x="7483" y="2"/>
                    <a:pt x="7472" y="6"/>
                  </a:cubicBezTo>
                  <a:cubicBezTo>
                    <a:pt x="3950" y="1297"/>
                    <a:pt x="796" y="4579"/>
                    <a:pt x="77" y="8341"/>
                  </a:cubicBezTo>
                  <a:cubicBezTo>
                    <a:pt x="0" y="8648"/>
                    <a:pt x="250" y="8844"/>
                    <a:pt x="491" y="8844"/>
                  </a:cubicBezTo>
                  <a:cubicBezTo>
                    <a:pt x="656" y="8844"/>
                    <a:pt x="818" y="8753"/>
                    <a:pt x="870" y="8544"/>
                  </a:cubicBezTo>
                  <a:cubicBezTo>
                    <a:pt x="2105" y="4874"/>
                    <a:pt x="4115" y="2090"/>
                    <a:pt x="7545" y="172"/>
                  </a:cubicBezTo>
                  <a:cubicBezTo>
                    <a:pt x="7645" y="139"/>
                    <a:pt x="7595" y="1"/>
                    <a:pt x="7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5956825" y="2760000"/>
              <a:ext cx="80775" cy="277825"/>
            </a:xfrm>
            <a:custGeom>
              <a:avLst/>
              <a:gdLst/>
              <a:ahLst/>
              <a:cxnLst/>
              <a:rect l="l" t="t" r="r" b="b"/>
              <a:pathLst>
                <a:path w="3231" h="11113" extrusionOk="0">
                  <a:moveTo>
                    <a:pt x="183" y="1"/>
                  </a:moveTo>
                  <a:cubicBezTo>
                    <a:pt x="93" y="1"/>
                    <a:pt x="0" y="87"/>
                    <a:pt x="40" y="193"/>
                  </a:cubicBezTo>
                  <a:cubicBezTo>
                    <a:pt x="741" y="1908"/>
                    <a:pt x="1368" y="3439"/>
                    <a:pt x="1478" y="5319"/>
                  </a:cubicBezTo>
                  <a:cubicBezTo>
                    <a:pt x="1589" y="7200"/>
                    <a:pt x="1091" y="8805"/>
                    <a:pt x="593" y="10593"/>
                  </a:cubicBezTo>
                  <a:cubicBezTo>
                    <a:pt x="510" y="10903"/>
                    <a:pt x="765" y="11113"/>
                    <a:pt x="1021" y="11113"/>
                  </a:cubicBezTo>
                  <a:cubicBezTo>
                    <a:pt x="1161" y="11113"/>
                    <a:pt x="1301" y="11050"/>
                    <a:pt x="1386" y="10907"/>
                  </a:cubicBezTo>
                  <a:cubicBezTo>
                    <a:pt x="3230" y="7864"/>
                    <a:pt x="2677" y="2664"/>
                    <a:pt x="280" y="46"/>
                  </a:cubicBezTo>
                  <a:cubicBezTo>
                    <a:pt x="254" y="14"/>
                    <a:pt x="219" y="1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5776250" y="2518400"/>
              <a:ext cx="190025" cy="179775"/>
            </a:xfrm>
            <a:custGeom>
              <a:avLst/>
              <a:gdLst/>
              <a:ahLst/>
              <a:cxnLst/>
              <a:rect l="l" t="t" r="r" b="b"/>
              <a:pathLst>
                <a:path w="7601" h="7191" extrusionOk="0">
                  <a:moveTo>
                    <a:pt x="618" y="0"/>
                  </a:moveTo>
                  <a:cubicBezTo>
                    <a:pt x="159" y="0"/>
                    <a:pt x="0" y="800"/>
                    <a:pt x="551" y="950"/>
                  </a:cubicBezTo>
                  <a:cubicBezTo>
                    <a:pt x="3723" y="1909"/>
                    <a:pt x="5935" y="4214"/>
                    <a:pt x="7374" y="7128"/>
                  </a:cubicBezTo>
                  <a:cubicBezTo>
                    <a:pt x="7393" y="7172"/>
                    <a:pt x="7426" y="7190"/>
                    <a:pt x="7461" y="7190"/>
                  </a:cubicBezTo>
                  <a:cubicBezTo>
                    <a:pt x="7529" y="7190"/>
                    <a:pt x="7601" y="7121"/>
                    <a:pt x="7577" y="7036"/>
                  </a:cubicBezTo>
                  <a:cubicBezTo>
                    <a:pt x="6728" y="3698"/>
                    <a:pt x="3944" y="1172"/>
                    <a:pt x="772" y="28"/>
                  </a:cubicBezTo>
                  <a:cubicBezTo>
                    <a:pt x="718" y="9"/>
                    <a:pt x="66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5982575" y="2561275"/>
              <a:ext cx="288725" cy="128900"/>
            </a:xfrm>
            <a:custGeom>
              <a:avLst/>
              <a:gdLst/>
              <a:ahLst/>
              <a:cxnLst/>
              <a:rect l="l" t="t" r="r" b="b"/>
              <a:pathLst>
                <a:path w="11549" h="5156" extrusionOk="0">
                  <a:moveTo>
                    <a:pt x="10046" y="0"/>
                  </a:moveTo>
                  <a:cubicBezTo>
                    <a:pt x="6211" y="0"/>
                    <a:pt x="2287" y="1989"/>
                    <a:pt x="43" y="5044"/>
                  </a:cubicBezTo>
                  <a:cubicBezTo>
                    <a:pt x="1" y="5100"/>
                    <a:pt x="54" y="5156"/>
                    <a:pt x="106" y="5156"/>
                  </a:cubicBezTo>
                  <a:cubicBezTo>
                    <a:pt x="123" y="5156"/>
                    <a:pt x="140" y="5150"/>
                    <a:pt x="153" y="5136"/>
                  </a:cubicBezTo>
                  <a:cubicBezTo>
                    <a:pt x="2971" y="2406"/>
                    <a:pt x="6297" y="1102"/>
                    <a:pt x="10132" y="1102"/>
                  </a:cubicBezTo>
                  <a:cubicBezTo>
                    <a:pt x="10363" y="1102"/>
                    <a:pt x="10596" y="1107"/>
                    <a:pt x="10830" y="1116"/>
                  </a:cubicBezTo>
                  <a:cubicBezTo>
                    <a:pt x="10837" y="1116"/>
                    <a:pt x="10843" y="1117"/>
                    <a:pt x="10849" y="1117"/>
                  </a:cubicBezTo>
                  <a:cubicBezTo>
                    <a:pt x="11549" y="1117"/>
                    <a:pt x="11507" y="83"/>
                    <a:pt x="10830" y="28"/>
                  </a:cubicBezTo>
                  <a:cubicBezTo>
                    <a:pt x="10570" y="9"/>
                    <a:pt x="10308" y="0"/>
                    <a:pt x="100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6005150" y="2499350"/>
              <a:ext cx="153500" cy="124875"/>
            </a:xfrm>
            <a:custGeom>
              <a:avLst/>
              <a:gdLst/>
              <a:ahLst/>
              <a:cxnLst/>
              <a:rect l="l" t="t" r="r" b="b"/>
              <a:pathLst>
                <a:path w="6140" h="4995" extrusionOk="0">
                  <a:moveTo>
                    <a:pt x="5586" y="0"/>
                  </a:moveTo>
                  <a:cubicBezTo>
                    <a:pt x="5548" y="0"/>
                    <a:pt x="5508" y="5"/>
                    <a:pt x="5465" y="16"/>
                  </a:cubicBezTo>
                  <a:cubicBezTo>
                    <a:pt x="2938" y="717"/>
                    <a:pt x="892" y="2321"/>
                    <a:pt x="25" y="4866"/>
                  </a:cubicBezTo>
                  <a:cubicBezTo>
                    <a:pt x="1" y="4938"/>
                    <a:pt x="71" y="4994"/>
                    <a:pt x="138" y="4994"/>
                  </a:cubicBezTo>
                  <a:cubicBezTo>
                    <a:pt x="173" y="4994"/>
                    <a:pt x="208" y="4978"/>
                    <a:pt x="228" y="4939"/>
                  </a:cubicBezTo>
                  <a:cubicBezTo>
                    <a:pt x="1131" y="2764"/>
                    <a:pt x="3160" y="993"/>
                    <a:pt x="5575" y="846"/>
                  </a:cubicBezTo>
                  <a:cubicBezTo>
                    <a:pt x="6140" y="812"/>
                    <a:pt x="6070" y="0"/>
                    <a:pt x="55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5989900" y="2712775"/>
              <a:ext cx="261725" cy="125400"/>
            </a:xfrm>
            <a:custGeom>
              <a:avLst/>
              <a:gdLst/>
              <a:ahLst/>
              <a:cxnLst/>
              <a:rect l="l" t="t" r="r" b="b"/>
              <a:pathLst>
                <a:path w="10469" h="5016" extrusionOk="0">
                  <a:moveTo>
                    <a:pt x="2573" y="0"/>
                  </a:moveTo>
                  <a:cubicBezTo>
                    <a:pt x="1748" y="0"/>
                    <a:pt x="920" y="130"/>
                    <a:pt x="119" y="386"/>
                  </a:cubicBezTo>
                  <a:cubicBezTo>
                    <a:pt x="0" y="402"/>
                    <a:pt x="37" y="574"/>
                    <a:pt x="143" y="574"/>
                  </a:cubicBezTo>
                  <a:cubicBezTo>
                    <a:pt x="153" y="574"/>
                    <a:pt x="163" y="573"/>
                    <a:pt x="174" y="570"/>
                  </a:cubicBezTo>
                  <a:cubicBezTo>
                    <a:pt x="655" y="481"/>
                    <a:pt x="1139" y="437"/>
                    <a:pt x="1620" y="437"/>
                  </a:cubicBezTo>
                  <a:cubicBezTo>
                    <a:pt x="2929" y="437"/>
                    <a:pt x="4220" y="761"/>
                    <a:pt x="5392" y="1381"/>
                  </a:cubicBezTo>
                  <a:cubicBezTo>
                    <a:pt x="7089" y="2266"/>
                    <a:pt x="8066" y="3723"/>
                    <a:pt x="9505" y="4885"/>
                  </a:cubicBezTo>
                  <a:cubicBezTo>
                    <a:pt x="9605" y="4976"/>
                    <a:pt x="9719" y="5015"/>
                    <a:pt x="9829" y="5015"/>
                  </a:cubicBezTo>
                  <a:cubicBezTo>
                    <a:pt x="10165" y="5015"/>
                    <a:pt x="10469" y="4651"/>
                    <a:pt x="10261" y="4276"/>
                  </a:cubicBezTo>
                  <a:cubicBezTo>
                    <a:pt x="9357" y="2543"/>
                    <a:pt x="7200" y="1197"/>
                    <a:pt x="5392" y="533"/>
                  </a:cubicBezTo>
                  <a:cubicBezTo>
                    <a:pt x="4490" y="176"/>
                    <a:pt x="3534" y="0"/>
                    <a:pt x="2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5674950" y="2697000"/>
              <a:ext cx="266150" cy="83325"/>
            </a:xfrm>
            <a:custGeom>
              <a:avLst/>
              <a:gdLst/>
              <a:ahLst/>
              <a:cxnLst/>
              <a:rect l="l" t="t" r="r" b="b"/>
              <a:pathLst>
                <a:path w="10646" h="3333" extrusionOk="0">
                  <a:moveTo>
                    <a:pt x="6491" y="1"/>
                  </a:moveTo>
                  <a:cubicBezTo>
                    <a:pt x="4156" y="1"/>
                    <a:pt x="1788" y="757"/>
                    <a:pt x="288" y="2473"/>
                  </a:cubicBezTo>
                  <a:cubicBezTo>
                    <a:pt x="0" y="2791"/>
                    <a:pt x="259" y="3333"/>
                    <a:pt x="627" y="3333"/>
                  </a:cubicBezTo>
                  <a:cubicBezTo>
                    <a:pt x="707" y="3333"/>
                    <a:pt x="792" y="3307"/>
                    <a:pt x="878" y="3248"/>
                  </a:cubicBezTo>
                  <a:cubicBezTo>
                    <a:pt x="2316" y="2215"/>
                    <a:pt x="3515" y="1275"/>
                    <a:pt x="5267" y="814"/>
                  </a:cubicBezTo>
                  <a:cubicBezTo>
                    <a:pt x="6072" y="617"/>
                    <a:pt x="6896" y="519"/>
                    <a:pt x="7722" y="519"/>
                  </a:cubicBezTo>
                  <a:cubicBezTo>
                    <a:pt x="8675" y="519"/>
                    <a:pt x="9630" y="649"/>
                    <a:pt x="10559" y="906"/>
                  </a:cubicBezTo>
                  <a:cubicBezTo>
                    <a:pt x="10565" y="908"/>
                    <a:pt x="10571" y="909"/>
                    <a:pt x="10576" y="909"/>
                  </a:cubicBezTo>
                  <a:cubicBezTo>
                    <a:pt x="10621" y="909"/>
                    <a:pt x="10645" y="849"/>
                    <a:pt x="10596" y="832"/>
                  </a:cubicBezTo>
                  <a:cubicBezTo>
                    <a:pt x="9386" y="294"/>
                    <a:pt x="7945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5735225" y="2745450"/>
              <a:ext cx="140100" cy="74800"/>
            </a:xfrm>
            <a:custGeom>
              <a:avLst/>
              <a:gdLst/>
              <a:ahLst/>
              <a:cxnLst/>
              <a:rect l="l" t="t" r="r" b="b"/>
              <a:pathLst>
                <a:path w="5604" h="2992" extrusionOk="0">
                  <a:moveTo>
                    <a:pt x="5493" y="1"/>
                  </a:moveTo>
                  <a:cubicBezTo>
                    <a:pt x="3427" y="222"/>
                    <a:pt x="1639" y="1365"/>
                    <a:pt x="108" y="2730"/>
                  </a:cubicBezTo>
                  <a:cubicBezTo>
                    <a:pt x="0" y="2822"/>
                    <a:pt x="98" y="2991"/>
                    <a:pt x="219" y="2991"/>
                  </a:cubicBezTo>
                  <a:cubicBezTo>
                    <a:pt x="243" y="2991"/>
                    <a:pt x="268" y="2985"/>
                    <a:pt x="293" y="2969"/>
                  </a:cubicBezTo>
                  <a:cubicBezTo>
                    <a:pt x="1971" y="1863"/>
                    <a:pt x="3483" y="572"/>
                    <a:pt x="5511" y="167"/>
                  </a:cubicBezTo>
                  <a:cubicBezTo>
                    <a:pt x="5603" y="148"/>
                    <a:pt x="5585" y="1"/>
                    <a:pt x="5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5718350" y="2606875"/>
              <a:ext cx="199525" cy="62400"/>
            </a:xfrm>
            <a:custGeom>
              <a:avLst/>
              <a:gdLst/>
              <a:ahLst/>
              <a:cxnLst/>
              <a:rect l="l" t="t" r="r" b="b"/>
              <a:pathLst>
                <a:path w="7981" h="2496" extrusionOk="0">
                  <a:moveTo>
                    <a:pt x="2247" y="1"/>
                  </a:moveTo>
                  <a:cubicBezTo>
                    <a:pt x="1584" y="1"/>
                    <a:pt x="928" y="102"/>
                    <a:pt x="304" y="325"/>
                  </a:cubicBezTo>
                  <a:cubicBezTo>
                    <a:pt x="0" y="432"/>
                    <a:pt x="8" y="954"/>
                    <a:pt x="360" y="954"/>
                  </a:cubicBezTo>
                  <a:cubicBezTo>
                    <a:pt x="371" y="954"/>
                    <a:pt x="383" y="953"/>
                    <a:pt x="396" y="952"/>
                  </a:cubicBezTo>
                  <a:cubicBezTo>
                    <a:pt x="1205" y="885"/>
                    <a:pt x="1966" y="797"/>
                    <a:pt x="2738" y="797"/>
                  </a:cubicBezTo>
                  <a:cubicBezTo>
                    <a:pt x="3232" y="797"/>
                    <a:pt x="3731" y="833"/>
                    <a:pt x="4250" y="934"/>
                  </a:cubicBezTo>
                  <a:cubicBezTo>
                    <a:pt x="5541" y="1192"/>
                    <a:pt x="6739" y="1708"/>
                    <a:pt x="7809" y="2482"/>
                  </a:cubicBezTo>
                  <a:cubicBezTo>
                    <a:pt x="7821" y="2492"/>
                    <a:pt x="7835" y="2496"/>
                    <a:pt x="7848" y="2496"/>
                  </a:cubicBezTo>
                  <a:cubicBezTo>
                    <a:pt x="7915" y="2496"/>
                    <a:pt x="7981" y="2396"/>
                    <a:pt x="7919" y="2335"/>
                  </a:cubicBezTo>
                  <a:cubicBezTo>
                    <a:pt x="6466" y="993"/>
                    <a:pt x="4323" y="1"/>
                    <a:pt x="2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5937075" y="2450550"/>
              <a:ext cx="72400" cy="189775"/>
            </a:xfrm>
            <a:custGeom>
              <a:avLst/>
              <a:gdLst/>
              <a:ahLst/>
              <a:cxnLst/>
              <a:rect l="l" t="t" r="r" b="b"/>
              <a:pathLst>
                <a:path w="2896" h="7591" extrusionOk="0">
                  <a:moveTo>
                    <a:pt x="2404" y="0"/>
                  </a:moveTo>
                  <a:cubicBezTo>
                    <a:pt x="2322" y="0"/>
                    <a:pt x="2241" y="31"/>
                    <a:pt x="2176" y="105"/>
                  </a:cubicBezTo>
                  <a:cubicBezTo>
                    <a:pt x="498" y="2023"/>
                    <a:pt x="0" y="5232"/>
                    <a:pt x="1070" y="7555"/>
                  </a:cubicBezTo>
                  <a:cubicBezTo>
                    <a:pt x="1082" y="7580"/>
                    <a:pt x="1103" y="7590"/>
                    <a:pt x="1124" y="7590"/>
                  </a:cubicBezTo>
                  <a:cubicBezTo>
                    <a:pt x="1168" y="7590"/>
                    <a:pt x="1217" y="7549"/>
                    <a:pt x="1217" y="7500"/>
                  </a:cubicBezTo>
                  <a:cubicBezTo>
                    <a:pt x="664" y="4826"/>
                    <a:pt x="1144" y="2706"/>
                    <a:pt x="2729" y="511"/>
                  </a:cubicBezTo>
                  <a:cubicBezTo>
                    <a:pt x="2895" y="276"/>
                    <a:pt x="2647" y="0"/>
                    <a:pt x="24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6011650" y="2653925"/>
              <a:ext cx="251350" cy="41600"/>
            </a:xfrm>
            <a:custGeom>
              <a:avLst/>
              <a:gdLst/>
              <a:ahLst/>
              <a:cxnLst/>
              <a:rect l="l" t="t" r="r" b="b"/>
              <a:pathLst>
                <a:path w="10054" h="1664" extrusionOk="0">
                  <a:moveTo>
                    <a:pt x="4990" y="1"/>
                  </a:moveTo>
                  <a:cubicBezTo>
                    <a:pt x="3256" y="1"/>
                    <a:pt x="1561" y="400"/>
                    <a:pt x="78" y="1486"/>
                  </a:cubicBezTo>
                  <a:cubicBezTo>
                    <a:pt x="0" y="1548"/>
                    <a:pt x="55" y="1664"/>
                    <a:pt x="129" y="1664"/>
                  </a:cubicBezTo>
                  <a:cubicBezTo>
                    <a:pt x="143" y="1664"/>
                    <a:pt x="157" y="1660"/>
                    <a:pt x="171" y="1652"/>
                  </a:cubicBezTo>
                  <a:cubicBezTo>
                    <a:pt x="1742" y="732"/>
                    <a:pt x="3417" y="385"/>
                    <a:pt x="5117" y="385"/>
                  </a:cubicBezTo>
                  <a:cubicBezTo>
                    <a:pt x="6689" y="385"/>
                    <a:pt x="8283" y="682"/>
                    <a:pt x="9833" y="1098"/>
                  </a:cubicBezTo>
                  <a:cubicBezTo>
                    <a:pt x="9855" y="1107"/>
                    <a:pt x="9874" y="1111"/>
                    <a:pt x="9892" y="1111"/>
                  </a:cubicBezTo>
                  <a:cubicBezTo>
                    <a:pt x="10028" y="1111"/>
                    <a:pt x="10054" y="889"/>
                    <a:pt x="9907" y="840"/>
                  </a:cubicBezTo>
                  <a:cubicBezTo>
                    <a:pt x="8332" y="363"/>
                    <a:pt x="6643" y="1"/>
                    <a:pt x="4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6011875" y="2767550"/>
              <a:ext cx="148000" cy="144275"/>
            </a:xfrm>
            <a:custGeom>
              <a:avLst/>
              <a:gdLst/>
              <a:ahLst/>
              <a:cxnLst/>
              <a:rect l="l" t="t" r="r" b="b"/>
              <a:pathLst>
                <a:path w="5920" h="5771" extrusionOk="0">
                  <a:moveTo>
                    <a:pt x="144" y="0"/>
                  </a:moveTo>
                  <a:cubicBezTo>
                    <a:pt x="29" y="0"/>
                    <a:pt x="1" y="169"/>
                    <a:pt x="106" y="205"/>
                  </a:cubicBezTo>
                  <a:cubicBezTo>
                    <a:pt x="2817" y="1145"/>
                    <a:pt x="3831" y="3321"/>
                    <a:pt x="5196" y="5607"/>
                  </a:cubicBezTo>
                  <a:cubicBezTo>
                    <a:pt x="5259" y="5721"/>
                    <a:pt x="5370" y="5770"/>
                    <a:pt x="5483" y="5770"/>
                  </a:cubicBezTo>
                  <a:cubicBezTo>
                    <a:pt x="5698" y="5770"/>
                    <a:pt x="5920" y="5592"/>
                    <a:pt x="5823" y="5349"/>
                  </a:cubicBezTo>
                  <a:cubicBezTo>
                    <a:pt x="4827" y="2712"/>
                    <a:pt x="3057" y="444"/>
                    <a:pt x="162" y="2"/>
                  </a:cubicBezTo>
                  <a:cubicBezTo>
                    <a:pt x="155" y="1"/>
                    <a:pt x="150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5820425" y="2842075"/>
              <a:ext cx="102950" cy="534675"/>
            </a:xfrm>
            <a:custGeom>
              <a:avLst/>
              <a:gdLst/>
              <a:ahLst/>
              <a:cxnLst/>
              <a:rect l="l" t="t" r="r" b="b"/>
              <a:pathLst>
                <a:path w="4118" h="21387" extrusionOk="0">
                  <a:moveTo>
                    <a:pt x="3831" y="1"/>
                  </a:moveTo>
                  <a:cubicBezTo>
                    <a:pt x="3755" y="1"/>
                    <a:pt x="3679" y="35"/>
                    <a:pt x="3634" y="119"/>
                  </a:cubicBezTo>
                  <a:cubicBezTo>
                    <a:pt x="739" y="6407"/>
                    <a:pt x="1" y="14613"/>
                    <a:pt x="2712" y="21104"/>
                  </a:cubicBezTo>
                  <a:cubicBezTo>
                    <a:pt x="2794" y="21299"/>
                    <a:pt x="2962" y="21387"/>
                    <a:pt x="3124" y="21387"/>
                  </a:cubicBezTo>
                  <a:cubicBezTo>
                    <a:pt x="3359" y="21387"/>
                    <a:pt x="3581" y="21199"/>
                    <a:pt x="3505" y="20882"/>
                  </a:cubicBezTo>
                  <a:cubicBezTo>
                    <a:pt x="2564" y="17471"/>
                    <a:pt x="1826" y="14096"/>
                    <a:pt x="1919" y="10537"/>
                  </a:cubicBezTo>
                  <a:cubicBezTo>
                    <a:pt x="2029" y="7015"/>
                    <a:pt x="2749" y="3548"/>
                    <a:pt x="4058" y="266"/>
                  </a:cubicBezTo>
                  <a:cubicBezTo>
                    <a:pt x="4118" y="122"/>
                    <a:pt x="3974" y="1"/>
                    <a:pt x="38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5977650" y="2473750"/>
              <a:ext cx="51450" cy="116125"/>
            </a:xfrm>
            <a:custGeom>
              <a:avLst/>
              <a:gdLst/>
              <a:ahLst/>
              <a:cxnLst/>
              <a:rect l="l" t="t" r="r" b="b"/>
              <a:pathLst>
                <a:path w="2058" h="4645" extrusionOk="0">
                  <a:moveTo>
                    <a:pt x="1876" y="0"/>
                  </a:moveTo>
                  <a:cubicBezTo>
                    <a:pt x="1846" y="0"/>
                    <a:pt x="1815" y="13"/>
                    <a:pt x="1789" y="44"/>
                  </a:cubicBezTo>
                  <a:cubicBezTo>
                    <a:pt x="627" y="1335"/>
                    <a:pt x="0" y="2884"/>
                    <a:pt x="148" y="4617"/>
                  </a:cubicBezTo>
                  <a:cubicBezTo>
                    <a:pt x="148" y="4636"/>
                    <a:pt x="166" y="4645"/>
                    <a:pt x="184" y="4645"/>
                  </a:cubicBezTo>
                  <a:cubicBezTo>
                    <a:pt x="203" y="4645"/>
                    <a:pt x="221" y="4636"/>
                    <a:pt x="221" y="4617"/>
                  </a:cubicBezTo>
                  <a:cubicBezTo>
                    <a:pt x="332" y="2995"/>
                    <a:pt x="940" y="1464"/>
                    <a:pt x="1973" y="229"/>
                  </a:cubicBezTo>
                  <a:cubicBezTo>
                    <a:pt x="2057" y="130"/>
                    <a:pt x="1971" y="0"/>
                    <a:pt x="18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5883275" y="2497950"/>
              <a:ext cx="46900" cy="60025"/>
            </a:xfrm>
            <a:custGeom>
              <a:avLst/>
              <a:gdLst/>
              <a:ahLst/>
              <a:cxnLst/>
              <a:rect l="l" t="t" r="r" b="b"/>
              <a:pathLst>
                <a:path w="1876" h="2401" extrusionOk="0">
                  <a:moveTo>
                    <a:pt x="176" y="1"/>
                  </a:moveTo>
                  <a:cubicBezTo>
                    <a:pt x="83" y="1"/>
                    <a:pt x="1" y="129"/>
                    <a:pt x="87" y="201"/>
                  </a:cubicBezTo>
                  <a:cubicBezTo>
                    <a:pt x="825" y="773"/>
                    <a:pt x="1415" y="1529"/>
                    <a:pt x="1802" y="2377"/>
                  </a:cubicBezTo>
                  <a:cubicBezTo>
                    <a:pt x="1808" y="2395"/>
                    <a:pt x="1817" y="2401"/>
                    <a:pt x="1828" y="2401"/>
                  </a:cubicBezTo>
                  <a:cubicBezTo>
                    <a:pt x="1850" y="2401"/>
                    <a:pt x="1876" y="2371"/>
                    <a:pt x="1876" y="2359"/>
                  </a:cubicBezTo>
                  <a:cubicBezTo>
                    <a:pt x="1562" y="1437"/>
                    <a:pt x="1009" y="625"/>
                    <a:pt x="253" y="35"/>
                  </a:cubicBezTo>
                  <a:cubicBezTo>
                    <a:pt x="229" y="11"/>
                    <a:pt x="202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5818125" y="2673800"/>
              <a:ext cx="68725" cy="14050"/>
            </a:xfrm>
            <a:custGeom>
              <a:avLst/>
              <a:gdLst/>
              <a:ahLst/>
              <a:cxnLst/>
              <a:rect l="l" t="t" r="r" b="b"/>
              <a:pathLst>
                <a:path w="2749" h="562" extrusionOk="0">
                  <a:moveTo>
                    <a:pt x="777" y="1"/>
                  </a:moveTo>
                  <a:cubicBezTo>
                    <a:pt x="543" y="1"/>
                    <a:pt x="308" y="22"/>
                    <a:pt x="74" y="64"/>
                  </a:cubicBezTo>
                  <a:cubicBezTo>
                    <a:pt x="1" y="82"/>
                    <a:pt x="19" y="193"/>
                    <a:pt x="93" y="193"/>
                  </a:cubicBezTo>
                  <a:cubicBezTo>
                    <a:pt x="294" y="172"/>
                    <a:pt x="495" y="162"/>
                    <a:pt x="694" y="162"/>
                  </a:cubicBezTo>
                  <a:cubicBezTo>
                    <a:pt x="1388" y="162"/>
                    <a:pt x="2066" y="289"/>
                    <a:pt x="2711" y="562"/>
                  </a:cubicBezTo>
                  <a:cubicBezTo>
                    <a:pt x="2730" y="562"/>
                    <a:pt x="2748" y="543"/>
                    <a:pt x="2730" y="525"/>
                  </a:cubicBezTo>
                  <a:cubicBezTo>
                    <a:pt x="2138" y="181"/>
                    <a:pt x="1464" y="1"/>
                    <a:pt x="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5803800" y="2879750"/>
              <a:ext cx="45125" cy="64400"/>
            </a:xfrm>
            <a:custGeom>
              <a:avLst/>
              <a:gdLst/>
              <a:ahLst/>
              <a:cxnLst/>
              <a:rect l="l" t="t" r="r" b="b"/>
              <a:pathLst>
                <a:path w="1805" h="2576" extrusionOk="0">
                  <a:moveTo>
                    <a:pt x="1676" y="0"/>
                  </a:moveTo>
                  <a:cubicBezTo>
                    <a:pt x="1644" y="0"/>
                    <a:pt x="1611" y="15"/>
                    <a:pt x="1588" y="50"/>
                  </a:cubicBezTo>
                  <a:cubicBezTo>
                    <a:pt x="1035" y="769"/>
                    <a:pt x="518" y="1525"/>
                    <a:pt x="76" y="2300"/>
                  </a:cubicBezTo>
                  <a:cubicBezTo>
                    <a:pt x="0" y="2451"/>
                    <a:pt x="122" y="2576"/>
                    <a:pt x="242" y="2576"/>
                  </a:cubicBezTo>
                  <a:cubicBezTo>
                    <a:pt x="298" y="2576"/>
                    <a:pt x="354" y="2549"/>
                    <a:pt x="389" y="2484"/>
                  </a:cubicBezTo>
                  <a:cubicBezTo>
                    <a:pt x="850" y="1710"/>
                    <a:pt x="1274" y="917"/>
                    <a:pt x="1754" y="142"/>
                  </a:cubicBezTo>
                  <a:cubicBezTo>
                    <a:pt x="1804" y="67"/>
                    <a:pt x="1743" y="0"/>
                    <a:pt x="1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6036300" y="2834050"/>
              <a:ext cx="29875" cy="113550"/>
            </a:xfrm>
            <a:custGeom>
              <a:avLst/>
              <a:gdLst/>
              <a:ahLst/>
              <a:cxnLst/>
              <a:rect l="l" t="t" r="r" b="b"/>
              <a:pathLst>
                <a:path w="1195" h="4542" extrusionOk="0">
                  <a:moveTo>
                    <a:pt x="125" y="0"/>
                  </a:moveTo>
                  <a:cubicBezTo>
                    <a:pt x="63" y="0"/>
                    <a:pt x="1" y="50"/>
                    <a:pt x="51" y="126"/>
                  </a:cubicBezTo>
                  <a:cubicBezTo>
                    <a:pt x="844" y="1435"/>
                    <a:pt x="586" y="2911"/>
                    <a:pt x="568" y="4349"/>
                  </a:cubicBezTo>
                  <a:cubicBezTo>
                    <a:pt x="568" y="4470"/>
                    <a:pt x="673" y="4542"/>
                    <a:pt x="775" y="4542"/>
                  </a:cubicBezTo>
                  <a:cubicBezTo>
                    <a:pt x="858" y="4542"/>
                    <a:pt x="938" y="4494"/>
                    <a:pt x="955" y="4386"/>
                  </a:cubicBezTo>
                  <a:cubicBezTo>
                    <a:pt x="1195" y="2911"/>
                    <a:pt x="1121" y="1269"/>
                    <a:pt x="199" y="34"/>
                  </a:cubicBezTo>
                  <a:cubicBezTo>
                    <a:pt x="181" y="11"/>
                    <a:pt x="153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6097625" y="2691225"/>
              <a:ext cx="104025" cy="38375"/>
            </a:xfrm>
            <a:custGeom>
              <a:avLst/>
              <a:gdLst/>
              <a:ahLst/>
              <a:cxnLst/>
              <a:rect l="l" t="t" r="r" b="b"/>
              <a:pathLst>
                <a:path w="4161" h="1535" extrusionOk="0">
                  <a:moveTo>
                    <a:pt x="999" y="1"/>
                  </a:moveTo>
                  <a:cubicBezTo>
                    <a:pt x="690" y="1"/>
                    <a:pt x="378" y="35"/>
                    <a:pt x="69" y="104"/>
                  </a:cubicBezTo>
                  <a:cubicBezTo>
                    <a:pt x="0" y="121"/>
                    <a:pt x="28" y="235"/>
                    <a:pt x="92" y="235"/>
                  </a:cubicBezTo>
                  <a:cubicBezTo>
                    <a:pt x="97" y="235"/>
                    <a:pt x="101" y="235"/>
                    <a:pt x="106" y="233"/>
                  </a:cubicBezTo>
                  <a:cubicBezTo>
                    <a:pt x="339" y="197"/>
                    <a:pt x="573" y="179"/>
                    <a:pt x="804" y="179"/>
                  </a:cubicBezTo>
                  <a:cubicBezTo>
                    <a:pt x="1981" y="179"/>
                    <a:pt x="3110" y="643"/>
                    <a:pt x="3942" y="1506"/>
                  </a:cubicBezTo>
                  <a:cubicBezTo>
                    <a:pt x="3966" y="1526"/>
                    <a:pt x="3992" y="1535"/>
                    <a:pt x="4016" y="1535"/>
                  </a:cubicBezTo>
                  <a:cubicBezTo>
                    <a:pt x="4099" y="1535"/>
                    <a:pt x="4161" y="1430"/>
                    <a:pt x="4089" y="1358"/>
                  </a:cubicBezTo>
                  <a:cubicBezTo>
                    <a:pt x="3288" y="484"/>
                    <a:pt x="2163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6073075" y="2757425"/>
              <a:ext cx="79425" cy="49700"/>
            </a:xfrm>
            <a:custGeom>
              <a:avLst/>
              <a:gdLst/>
              <a:ahLst/>
              <a:cxnLst/>
              <a:rect l="l" t="t" r="r" b="b"/>
              <a:pathLst>
                <a:path w="3177" h="1988" extrusionOk="0">
                  <a:moveTo>
                    <a:pt x="129" y="1"/>
                  </a:moveTo>
                  <a:cubicBezTo>
                    <a:pt x="19" y="19"/>
                    <a:pt x="0" y="167"/>
                    <a:pt x="111" y="222"/>
                  </a:cubicBezTo>
                  <a:cubicBezTo>
                    <a:pt x="1199" y="407"/>
                    <a:pt x="2176" y="1015"/>
                    <a:pt x="2822" y="1919"/>
                  </a:cubicBezTo>
                  <a:cubicBezTo>
                    <a:pt x="2859" y="1967"/>
                    <a:pt x="2908" y="1988"/>
                    <a:pt x="2956" y="1988"/>
                  </a:cubicBezTo>
                  <a:cubicBezTo>
                    <a:pt x="3070" y="1988"/>
                    <a:pt x="3176" y="1870"/>
                    <a:pt x="3098" y="1753"/>
                  </a:cubicBezTo>
                  <a:cubicBezTo>
                    <a:pt x="2434" y="739"/>
                    <a:pt x="1346" y="75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6042475" y="2958350"/>
              <a:ext cx="35800" cy="25475"/>
            </a:xfrm>
            <a:custGeom>
              <a:avLst/>
              <a:gdLst/>
              <a:ahLst/>
              <a:cxnLst/>
              <a:rect l="l" t="t" r="r" b="b"/>
              <a:pathLst>
                <a:path w="1432" h="1019" extrusionOk="0">
                  <a:moveTo>
                    <a:pt x="699" y="1"/>
                  </a:moveTo>
                  <a:cubicBezTo>
                    <a:pt x="583" y="1"/>
                    <a:pt x="463" y="45"/>
                    <a:pt x="357" y="151"/>
                  </a:cubicBezTo>
                  <a:cubicBezTo>
                    <a:pt x="1" y="508"/>
                    <a:pt x="361" y="1019"/>
                    <a:pt x="748" y="1019"/>
                  </a:cubicBezTo>
                  <a:cubicBezTo>
                    <a:pt x="861" y="1019"/>
                    <a:pt x="976" y="975"/>
                    <a:pt x="1077" y="871"/>
                  </a:cubicBezTo>
                  <a:cubicBezTo>
                    <a:pt x="1432" y="501"/>
                    <a:pt x="1087" y="1"/>
                    <a:pt x="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5684825" y="2838500"/>
              <a:ext cx="35350" cy="25275"/>
            </a:xfrm>
            <a:custGeom>
              <a:avLst/>
              <a:gdLst/>
              <a:ahLst/>
              <a:cxnLst/>
              <a:rect l="l" t="t" r="r" b="b"/>
              <a:pathLst>
                <a:path w="1414" h="1011" extrusionOk="0">
                  <a:moveTo>
                    <a:pt x="686" y="0"/>
                  </a:moveTo>
                  <a:cubicBezTo>
                    <a:pt x="573" y="0"/>
                    <a:pt x="456" y="45"/>
                    <a:pt x="354" y="151"/>
                  </a:cubicBezTo>
                  <a:cubicBezTo>
                    <a:pt x="0" y="505"/>
                    <a:pt x="341" y="1010"/>
                    <a:pt x="727" y="1010"/>
                  </a:cubicBezTo>
                  <a:cubicBezTo>
                    <a:pt x="844" y="1010"/>
                    <a:pt x="966" y="963"/>
                    <a:pt x="1073" y="852"/>
                  </a:cubicBezTo>
                  <a:cubicBezTo>
                    <a:pt x="1414" y="497"/>
                    <a:pt x="1066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5675950" y="2617175"/>
              <a:ext cx="26525" cy="19200"/>
            </a:xfrm>
            <a:custGeom>
              <a:avLst/>
              <a:gdLst/>
              <a:ahLst/>
              <a:cxnLst/>
              <a:rect l="l" t="t" r="r" b="b"/>
              <a:pathLst>
                <a:path w="1061" h="768" extrusionOk="0">
                  <a:moveTo>
                    <a:pt x="416" y="1"/>
                  </a:moveTo>
                  <a:cubicBezTo>
                    <a:pt x="335" y="1"/>
                    <a:pt x="260" y="39"/>
                    <a:pt x="211" y="134"/>
                  </a:cubicBezTo>
                  <a:cubicBezTo>
                    <a:pt x="193" y="171"/>
                    <a:pt x="156" y="190"/>
                    <a:pt x="137" y="226"/>
                  </a:cubicBezTo>
                  <a:cubicBezTo>
                    <a:pt x="1" y="484"/>
                    <a:pt x="213" y="767"/>
                    <a:pt x="478" y="767"/>
                  </a:cubicBezTo>
                  <a:cubicBezTo>
                    <a:pt x="535" y="767"/>
                    <a:pt x="595" y="754"/>
                    <a:pt x="654" y="724"/>
                  </a:cubicBezTo>
                  <a:lnTo>
                    <a:pt x="746" y="651"/>
                  </a:lnTo>
                  <a:cubicBezTo>
                    <a:pt x="1061" y="465"/>
                    <a:pt x="69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5993300" y="2418150"/>
              <a:ext cx="32775" cy="22650"/>
            </a:xfrm>
            <a:custGeom>
              <a:avLst/>
              <a:gdLst/>
              <a:ahLst/>
              <a:cxnLst/>
              <a:rect l="l" t="t" r="r" b="b"/>
              <a:pathLst>
                <a:path w="1311" h="906" extrusionOk="0">
                  <a:moveTo>
                    <a:pt x="794" y="0"/>
                  </a:moveTo>
                  <a:lnTo>
                    <a:pt x="628" y="18"/>
                  </a:lnTo>
                  <a:cubicBezTo>
                    <a:pt x="616" y="18"/>
                    <a:pt x="604" y="17"/>
                    <a:pt x="593" y="17"/>
                  </a:cubicBezTo>
                  <a:cubicBezTo>
                    <a:pt x="1" y="17"/>
                    <a:pt x="11" y="906"/>
                    <a:pt x="578" y="906"/>
                  </a:cubicBezTo>
                  <a:cubicBezTo>
                    <a:pt x="594" y="906"/>
                    <a:pt x="611" y="905"/>
                    <a:pt x="628" y="904"/>
                  </a:cubicBezTo>
                  <a:lnTo>
                    <a:pt x="794" y="904"/>
                  </a:lnTo>
                  <a:cubicBezTo>
                    <a:pt x="1310" y="811"/>
                    <a:pt x="1310" y="92"/>
                    <a:pt x="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6173700" y="2492700"/>
              <a:ext cx="22825" cy="16625"/>
            </a:xfrm>
            <a:custGeom>
              <a:avLst/>
              <a:gdLst/>
              <a:ahLst/>
              <a:cxnLst/>
              <a:rect l="l" t="t" r="r" b="b"/>
              <a:pathLst>
                <a:path w="913" h="665" extrusionOk="0">
                  <a:moveTo>
                    <a:pt x="444" y="1"/>
                  </a:moveTo>
                  <a:cubicBezTo>
                    <a:pt x="368" y="1"/>
                    <a:pt x="289" y="30"/>
                    <a:pt x="216" y="98"/>
                  </a:cubicBezTo>
                  <a:cubicBezTo>
                    <a:pt x="1" y="342"/>
                    <a:pt x="222" y="664"/>
                    <a:pt x="487" y="664"/>
                  </a:cubicBezTo>
                  <a:cubicBezTo>
                    <a:pt x="562" y="664"/>
                    <a:pt x="641" y="638"/>
                    <a:pt x="714" y="577"/>
                  </a:cubicBezTo>
                  <a:cubicBezTo>
                    <a:pt x="913" y="322"/>
                    <a:pt x="697" y="1"/>
                    <a:pt x="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8"/>
          <p:cNvGrpSpPr/>
          <p:nvPr/>
        </p:nvGrpSpPr>
        <p:grpSpPr>
          <a:xfrm>
            <a:off x="6909631" y="-2"/>
            <a:ext cx="1838388" cy="4508182"/>
            <a:chOff x="6522225" y="0"/>
            <a:chExt cx="2071657" cy="5080214"/>
          </a:xfrm>
        </p:grpSpPr>
        <p:sp>
          <p:nvSpPr>
            <p:cNvPr id="623" name="Google Shape;623;p8"/>
            <p:cNvSpPr/>
            <p:nvPr/>
          </p:nvSpPr>
          <p:spPr>
            <a:xfrm>
              <a:off x="7781729" y="2685842"/>
              <a:ext cx="300489" cy="180494"/>
            </a:xfrm>
            <a:custGeom>
              <a:avLst/>
              <a:gdLst/>
              <a:ahLst/>
              <a:cxnLst/>
              <a:rect l="l" t="t" r="r" b="b"/>
              <a:pathLst>
                <a:path w="11707" h="7032" extrusionOk="0">
                  <a:moveTo>
                    <a:pt x="7210" y="1"/>
                  </a:moveTo>
                  <a:cubicBezTo>
                    <a:pt x="6522" y="1"/>
                    <a:pt x="5788" y="91"/>
                    <a:pt x="5042" y="282"/>
                  </a:cubicBezTo>
                  <a:cubicBezTo>
                    <a:pt x="2052" y="1025"/>
                    <a:pt x="1" y="3096"/>
                    <a:pt x="450" y="4874"/>
                  </a:cubicBezTo>
                  <a:cubicBezTo>
                    <a:pt x="787" y="6222"/>
                    <a:pt x="2441" y="7032"/>
                    <a:pt x="4500" y="7032"/>
                  </a:cubicBezTo>
                  <a:cubicBezTo>
                    <a:pt x="5188" y="7032"/>
                    <a:pt x="5921" y="6941"/>
                    <a:pt x="6664" y="6750"/>
                  </a:cubicBezTo>
                  <a:cubicBezTo>
                    <a:pt x="9654" y="5988"/>
                    <a:pt x="11706" y="3936"/>
                    <a:pt x="11257" y="2139"/>
                  </a:cubicBezTo>
                  <a:cubicBezTo>
                    <a:pt x="10920" y="806"/>
                    <a:pt x="9267" y="1"/>
                    <a:pt x="7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6659708" y="0"/>
              <a:ext cx="1934174" cy="5080214"/>
            </a:xfrm>
            <a:custGeom>
              <a:avLst/>
              <a:gdLst/>
              <a:ahLst/>
              <a:cxnLst/>
              <a:rect l="l" t="t" r="r" b="b"/>
              <a:pathLst>
                <a:path w="75355" h="197924" fill="none" extrusionOk="0">
                  <a:moveTo>
                    <a:pt x="9498" y="197923"/>
                  </a:moveTo>
                  <a:cubicBezTo>
                    <a:pt x="1036" y="190224"/>
                    <a:pt x="1" y="179417"/>
                    <a:pt x="10807" y="172851"/>
                  </a:cubicBezTo>
                  <a:cubicBezTo>
                    <a:pt x="24682" y="164389"/>
                    <a:pt x="41860" y="173613"/>
                    <a:pt x="56223" y="167203"/>
                  </a:cubicBezTo>
                  <a:cubicBezTo>
                    <a:pt x="71173" y="160500"/>
                    <a:pt x="75355" y="137812"/>
                    <a:pt x="66600" y="124758"/>
                  </a:cubicBezTo>
                  <a:cubicBezTo>
                    <a:pt x="57396" y="111039"/>
                    <a:pt x="35763" y="111547"/>
                    <a:pt x="22201" y="117625"/>
                  </a:cubicBezTo>
                  <a:cubicBezTo>
                    <a:pt x="10417" y="122901"/>
                    <a:pt x="8638" y="135779"/>
                    <a:pt x="22963" y="139004"/>
                  </a:cubicBezTo>
                  <a:cubicBezTo>
                    <a:pt x="38010" y="142385"/>
                    <a:pt x="49931" y="128568"/>
                    <a:pt x="53976" y="115573"/>
                  </a:cubicBezTo>
                  <a:cubicBezTo>
                    <a:pt x="64978" y="80202"/>
                    <a:pt x="4261" y="90031"/>
                    <a:pt x="5375" y="56771"/>
                  </a:cubicBezTo>
                  <a:cubicBezTo>
                    <a:pt x="5922" y="41078"/>
                    <a:pt x="25620" y="40433"/>
                    <a:pt x="36310" y="35196"/>
                  </a:cubicBezTo>
                  <a:cubicBezTo>
                    <a:pt x="50673" y="28180"/>
                    <a:pt x="53292" y="14677"/>
                    <a:pt x="52588" y="1"/>
                  </a:cubicBez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8195799" y="3514944"/>
              <a:ext cx="297461" cy="201824"/>
            </a:xfrm>
            <a:custGeom>
              <a:avLst/>
              <a:gdLst/>
              <a:ahLst/>
              <a:cxnLst/>
              <a:rect l="l" t="t" r="r" b="b"/>
              <a:pathLst>
                <a:path w="11589" h="7863" extrusionOk="0">
                  <a:moveTo>
                    <a:pt x="7873" y="1"/>
                  </a:moveTo>
                  <a:cubicBezTo>
                    <a:pt x="6765" y="1"/>
                    <a:pt x="5482" y="322"/>
                    <a:pt x="4241" y="974"/>
                  </a:cubicBezTo>
                  <a:cubicBezTo>
                    <a:pt x="1524" y="2401"/>
                    <a:pt x="0" y="4882"/>
                    <a:pt x="860" y="6524"/>
                  </a:cubicBezTo>
                  <a:cubicBezTo>
                    <a:pt x="1339" y="7408"/>
                    <a:pt x="2415" y="7862"/>
                    <a:pt x="3735" y="7862"/>
                  </a:cubicBezTo>
                  <a:cubicBezTo>
                    <a:pt x="4838" y="7862"/>
                    <a:pt x="6111" y="7545"/>
                    <a:pt x="7348" y="6895"/>
                  </a:cubicBezTo>
                  <a:cubicBezTo>
                    <a:pt x="10064" y="5469"/>
                    <a:pt x="11589" y="2987"/>
                    <a:pt x="10729" y="1345"/>
                  </a:cubicBezTo>
                  <a:cubicBezTo>
                    <a:pt x="10262" y="454"/>
                    <a:pt x="9190" y="1"/>
                    <a:pt x="78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6985987" y="783503"/>
              <a:ext cx="208189" cy="278492"/>
            </a:xfrm>
            <a:custGeom>
              <a:avLst/>
              <a:gdLst/>
              <a:ahLst/>
              <a:cxnLst/>
              <a:rect l="l" t="t" r="r" b="b"/>
              <a:pathLst>
                <a:path w="8111" h="10850" extrusionOk="0">
                  <a:moveTo>
                    <a:pt x="3076" y="1"/>
                  </a:moveTo>
                  <a:cubicBezTo>
                    <a:pt x="2882" y="1"/>
                    <a:pt x="2690" y="27"/>
                    <a:pt x="2502" y="80"/>
                  </a:cubicBezTo>
                  <a:cubicBezTo>
                    <a:pt x="743" y="588"/>
                    <a:pt x="1" y="3403"/>
                    <a:pt x="841" y="6353"/>
                  </a:cubicBezTo>
                  <a:cubicBezTo>
                    <a:pt x="1610" y="8992"/>
                    <a:pt x="3395" y="10850"/>
                    <a:pt x="5035" y="10850"/>
                  </a:cubicBezTo>
                  <a:cubicBezTo>
                    <a:pt x="5229" y="10850"/>
                    <a:pt x="5421" y="10824"/>
                    <a:pt x="5609" y="10770"/>
                  </a:cubicBezTo>
                  <a:cubicBezTo>
                    <a:pt x="7388" y="10262"/>
                    <a:pt x="8111" y="7448"/>
                    <a:pt x="7270" y="4497"/>
                  </a:cubicBezTo>
                  <a:cubicBezTo>
                    <a:pt x="6501" y="1858"/>
                    <a:pt x="4717" y="1"/>
                    <a:pt x="3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6522225" y="1552742"/>
              <a:ext cx="301003" cy="183086"/>
            </a:xfrm>
            <a:custGeom>
              <a:avLst/>
              <a:gdLst/>
              <a:ahLst/>
              <a:cxnLst/>
              <a:rect l="l" t="t" r="r" b="b"/>
              <a:pathLst>
                <a:path w="11727" h="7133" extrusionOk="0">
                  <a:moveTo>
                    <a:pt x="7317" y="0"/>
                  </a:moveTo>
                  <a:cubicBezTo>
                    <a:pt x="6569" y="0"/>
                    <a:pt x="5764" y="110"/>
                    <a:pt x="4945" y="342"/>
                  </a:cubicBezTo>
                  <a:cubicBezTo>
                    <a:pt x="1994" y="1182"/>
                    <a:pt x="1" y="3293"/>
                    <a:pt x="490" y="5071"/>
                  </a:cubicBezTo>
                  <a:cubicBezTo>
                    <a:pt x="858" y="6373"/>
                    <a:pt x="2436" y="7132"/>
                    <a:pt x="4399" y="7132"/>
                  </a:cubicBezTo>
                  <a:cubicBezTo>
                    <a:pt x="5146" y="7132"/>
                    <a:pt x="5949" y="7022"/>
                    <a:pt x="6763" y="6791"/>
                  </a:cubicBezTo>
                  <a:cubicBezTo>
                    <a:pt x="9733" y="5970"/>
                    <a:pt x="11726" y="3840"/>
                    <a:pt x="11218" y="2061"/>
                  </a:cubicBezTo>
                  <a:cubicBezTo>
                    <a:pt x="10850" y="759"/>
                    <a:pt x="9282" y="0"/>
                    <a:pt x="7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7932774" y="4034981"/>
              <a:ext cx="224257" cy="266839"/>
            </a:xfrm>
            <a:custGeom>
              <a:avLst/>
              <a:gdLst/>
              <a:ahLst/>
              <a:cxnLst/>
              <a:rect l="l" t="t" r="r" b="b"/>
              <a:pathLst>
                <a:path w="8737" h="10396" extrusionOk="0">
                  <a:moveTo>
                    <a:pt x="2821" y="1"/>
                  </a:moveTo>
                  <a:cubicBezTo>
                    <a:pt x="2481" y="1"/>
                    <a:pt x="2155" y="72"/>
                    <a:pt x="1857" y="221"/>
                  </a:cubicBezTo>
                  <a:cubicBezTo>
                    <a:pt x="216" y="1061"/>
                    <a:pt x="1" y="3953"/>
                    <a:pt x="1388" y="6709"/>
                  </a:cubicBezTo>
                  <a:cubicBezTo>
                    <a:pt x="2505" y="8943"/>
                    <a:pt x="4352" y="10395"/>
                    <a:pt x="5886" y="10395"/>
                  </a:cubicBezTo>
                  <a:cubicBezTo>
                    <a:pt x="6230" y="10395"/>
                    <a:pt x="6559" y="10322"/>
                    <a:pt x="6860" y="10168"/>
                  </a:cubicBezTo>
                  <a:cubicBezTo>
                    <a:pt x="8521" y="9347"/>
                    <a:pt x="8736" y="6435"/>
                    <a:pt x="7349" y="3699"/>
                  </a:cubicBezTo>
                  <a:cubicBezTo>
                    <a:pt x="6213" y="1444"/>
                    <a:pt x="4358" y="1"/>
                    <a:pt x="28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7446351" y="3261881"/>
              <a:ext cx="192147" cy="283934"/>
            </a:xfrm>
            <a:custGeom>
              <a:avLst/>
              <a:gdLst/>
              <a:ahLst/>
              <a:cxnLst/>
              <a:rect l="l" t="t" r="r" b="b"/>
              <a:pathLst>
                <a:path w="7486" h="11062" extrusionOk="0">
                  <a:moveTo>
                    <a:pt x="3236" y="1"/>
                  </a:moveTo>
                  <a:cubicBezTo>
                    <a:pt x="3141" y="1"/>
                    <a:pt x="3046" y="7"/>
                    <a:pt x="2952" y="20"/>
                  </a:cubicBezTo>
                  <a:cubicBezTo>
                    <a:pt x="1134" y="274"/>
                    <a:pt x="1" y="2971"/>
                    <a:pt x="450" y="6000"/>
                  </a:cubicBezTo>
                  <a:cubicBezTo>
                    <a:pt x="858" y="8891"/>
                    <a:pt x="2531" y="11062"/>
                    <a:pt x="4253" y="11062"/>
                  </a:cubicBezTo>
                  <a:cubicBezTo>
                    <a:pt x="4346" y="11062"/>
                    <a:pt x="4440" y="11055"/>
                    <a:pt x="4534" y="11042"/>
                  </a:cubicBezTo>
                  <a:cubicBezTo>
                    <a:pt x="6371" y="10788"/>
                    <a:pt x="7485" y="8111"/>
                    <a:pt x="7055" y="5062"/>
                  </a:cubicBezTo>
                  <a:cubicBezTo>
                    <a:pt x="6648" y="2171"/>
                    <a:pt x="4975" y="1"/>
                    <a:pt x="3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6823231" y="1276471"/>
              <a:ext cx="300977" cy="181161"/>
            </a:xfrm>
            <a:custGeom>
              <a:avLst/>
              <a:gdLst/>
              <a:ahLst/>
              <a:cxnLst/>
              <a:rect l="l" t="t" r="r" b="b"/>
              <a:pathLst>
                <a:path w="11726" h="7058" extrusionOk="0">
                  <a:moveTo>
                    <a:pt x="4483" y="0"/>
                  </a:moveTo>
                  <a:cubicBezTo>
                    <a:pt x="2449" y="0"/>
                    <a:pt x="818" y="793"/>
                    <a:pt x="469" y="2114"/>
                  </a:cubicBezTo>
                  <a:cubicBezTo>
                    <a:pt x="0" y="3892"/>
                    <a:pt x="2033" y="5983"/>
                    <a:pt x="5003" y="6765"/>
                  </a:cubicBezTo>
                  <a:cubicBezTo>
                    <a:pt x="5764" y="6964"/>
                    <a:pt x="6513" y="7058"/>
                    <a:pt x="7214" y="7058"/>
                  </a:cubicBezTo>
                  <a:cubicBezTo>
                    <a:pt x="9265" y="7058"/>
                    <a:pt x="10907" y="6254"/>
                    <a:pt x="11256" y="4928"/>
                  </a:cubicBezTo>
                  <a:cubicBezTo>
                    <a:pt x="11725" y="3150"/>
                    <a:pt x="9693" y="1078"/>
                    <a:pt x="6703" y="297"/>
                  </a:cubicBezTo>
                  <a:cubicBezTo>
                    <a:pt x="5939" y="96"/>
                    <a:pt x="5187" y="0"/>
                    <a:pt x="4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8369648" y="3915101"/>
              <a:ext cx="224231" cy="266146"/>
            </a:xfrm>
            <a:custGeom>
              <a:avLst/>
              <a:gdLst/>
              <a:ahLst/>
              <a:cxnLst/>
              <a:rect l="l" t="t" r="r" b="b"/>
              <a:pathLst>
                <a:path w="8736" h="10369" extrusionOk="0">
                  <a:moveTo>
                    <a:pt x="2815" y="0"/>
                  </a:moveTo>
                  <a:cubicBezTo>
                    <a:pt x="2463" y="0"/>
                    <a:pt x="2127" y="75"/>
                    <a:pt x="1817" y="231"/>
                  </a:cubicBezTo>
                  <a:cubicBezTo>
                    <a:pt x="176" y="1072"/>
                    <a:pt x="0" y="3983"/>
                    <a:pt x="1387" y="6719"/>
                  </a:cubicBezTo>
                  <a:cubicBezTo>
                    <a:pt x="2534" y="8933"/>
                    <a:pt x="4382" y="10368"/>
                    <a:pt x="5926" y="10368"/>
                  </a:cubicBezTo>
                  <a:cubicBezTo>
                    <a:pt x="6276" y="10368"/>
                    <a:pt x="6611" y="10295"/>
                    <a:pt x="6918" y="10139"/>
                  </a:cubicBezTo>
                  <a:cubicBezTo>
                    <a:pt x="8559" y="9299"/>
                    <a:pt x="8735" y="6387"/>
                    <a:pt x="7348" y="3651"/>
                  </a:cubicBezTo>
                  <a:cubicBezTo>
                    <a:pt x="6187" y="1425"/>
                    <a:pt x="4353" y="0"/>
                    <a:pt x="28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7932778" y="3152293"/>
              <a:ext cx="291942" cy="172845"/>
            </a:xfrm>
            <a:custGeom>
              <a:avLst/>
              <a:gdLst/>
              <a:ahLst/>
              <a:cxnLst/>
              <a:rect l="l" t="t" r="r" b="b"/>
              <a:pathLst>
                <a:path w="11374" h="6734" extrusionOk="0">
                  <a:moveTo>
                    <a:pt x="5242" y="1"/>
                  </a:moveTo>
                  <a:cubicBezTo>
                    <a:pt x="2487" y="1"/>
                    <a:pt x="264" y="1263"/>
                    <a:pt x="137" y="2959"/>
                  </a:cubicBezTo>
                  <a:cubicBezTo>
                    <a:pt x="0" y="4796"/>
                    <a:pt x="2365" y="6496"/>
                    <a:pt x="5433" y="6711"/>
                  </a:cubicBezTo>
                  <a:cubicBezTo>
                    <a:pt x="5655" y="6726"/>
                    <a:pt x="5874" y="6734"/>
                    <a:pt x="6090" y="6734"/>
                  </a:cubicBezTo>
                  <a:cubicBezTo>
                    <a:pt x="8864" y="6734"/>
                    <a:pt x="11110" y="5484"/>
                    <a:pt x="11237" y="3780"/>
                  </a:cubicBezTo>
                  <a:cubicBezTo>
                    <a:pt x="11374" y="1943"/>
                    <a:pt x="9009" y="262"/>
                    <a:pt x="5941" y="27"/>
                  </a:cubicBezTo>
                  <a:cubicBezTo>
                    <a:pt x="5705" y="9"/>
                    <a:pt x="5472" y="1"/>
                    <a:pt x="5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7475297" y="922376"/>
              <a:ext cx="243790" cy="252902"/>
            </a:xfrm>
            <a:custGeom>
              <a:avLst/>
              <a:gdLst/>
              <a:ahLst/>
              <a:cxnLst/>
              <a:rect l="l" t="t" r="r" b="b"/>
              <a:pathLst>
                <a:path w="9498" h="9853" extrusionOk="0">
                  <a:moveTo>
                    <a:pt x="2822" y="0"/>
                  </a:moveTo>
                  <a:cubicBezTo>
                    <a:pt x="2324" y="0"/>
                    <a:pt x="1867" y="129"/>
                    <a:pt x="1485" y="402"/>
                  </a:cubicBezTo>
                  <a:cubicBezTo>
                    <a:pt x="0" y="1497"/>
                    <a:pt x="235" y="4389"/>
                    <a:pt x="2033" y="6890"/>
                  </a:cubicBezTo>
                  <a:cubicBezTo>
                    <a:pt x="3373" y="8741"/>
                    <a:pt x="5192" y="9853"/>
                    <a:pt x="6654" y="9853"/>
                  </a:cubicBezTo>
                  <a:cubicBezTo>
                    <a:pt x="7153" y="9853"/>
                    <a:pt x="7610" y="9724"/>
                    <a:pt x="7993" y="9450"/>
                  </a:cubicBezTo>
                  <a:cubicBezTo>
                    <a:pt x="9498" y="8376"/>
                    <a:pt x="9244" y="5483"/>
                    <a:pt x="7446" y="2982"/>
                  </a:cubicBezTo>
                  <a:cubicBezTo>
                    <a:pt x="6104" y="1116"/>
                    <a:pt x="4285" y="0"/>
                    <a:pt x="2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7844721" y="2209325"/>
              <a:ext cx="300977" cy="190556"/>
            </a:xfrm>
            <a:custGeom>
              <a:avLst/>
              <a:gdLst/>
              <a:ahLst/>
              <a:cxnLst/>
              <a:rect l="l" t="t" r="r" b="b"/>
              <a:pathLst>
                <a:path w="11726" h="7424" extrusionOk="0">
                  <a:moveTo>
                    <a:pt x="7679" y="0"/>
                  </a:moveTo>
                  <a:cubicBezTo>
                    <a:pt x="6740" y="0"/>
                    <a:pt x="5694" y="198"/>
                    <a:pt x="4652" y="612"/>
                  </a:cubicBezTo>
                  <a:cubicBezTo>
                    <a:pt x="1759" y="1726"/>
                    <a:pt x="1" y="4012"/>
                    <a:pt x="665" y="5732"/>
                  </a:cubicBezTo>
                  <a:cubicBezTo>
                    <a:pt x="1101" y="6828"/>
                    <a:pt x="2417" y="7424"/>
                    <a:pt x="4058" y="7424"/>
                  </a:cubicBezTo>
                  <a:cubicBezTo>
                    <a:pt x="4993" y="7424"/>
                    <a:pt x="6033" y="7231"/>
                    <a:pt x="7075" y="6826"/>
                  </a:cubicBezTo>
                  <a:cubicBezTo>
                    <a:pt x="9947" y="5712"/>
                    <a:pt x="11726" y="3407"/>
                    <a:pt x="11042" y="1687"/>
                  </a:cubicBezTo>
                  <a:cubicBezTo>
                    <a:pt x="10620" y="596"/>
                    <a:pt x="9310" y="0"/>
                    <a:pt x="7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6905225" y="4397898"/>
              <a:ext cx="288939" cy="215761"/>
            </a:xfrm>
            <a:custGeom>
              <a:avLst/>
              <a:gdLst/>
              <a:ahLst/>
              <a:cxnLst/>
              <a:rect l="l" t="t" r="r" b="b"/>
              <a:pathLst>
                <a:path w="11257" h="8406" extrusionOk="0">
                  <a:moveTo>
                    <a:pt x="3414" y="0"/>
                  </a:moveTo>
                  <a:cubicBezTo>
                    <a:pt x="2387" y="0"/>
                    <a:pt x="1533" y="338"/>
                    <a:pt x="1056" y="1027"/>
                  </a:cubicBezTo>
                  <a:cubicBezTo>
                    <a:pt x="1" y="2552"/>
                    <a:pt x="1212" y="5209"/>
                    <a:pt x="3733" y="6949"/>
                  </a:cubicBezTo>
                  <a:cubicBezTo>
                    <a:pt x="5113" y="7912"/>
                    <a:pt x="6611" y="8406"/>
                    <a:pt x="7857" y="8406"/>
                  </a:cubicBezTo>
                  <a:cubicBezTo>
                    <a:pt x="8886" y="8406"/>
                    <a:pt x="9744" y="8068"/>
                    <a:pt x="10221" y="7379"/>
                  </a:cubicBezTo>
                  <a:cubicBezTo>
                    <a:pt x="11257" y="5854"/>
                    <a:pt x="10065" y="3216"/>
                    <a:pt x="7544" y="1457"/>
                  </a:cubicBezTo>
                  <a:cubicBezTo>
                    <a:pt x="6153" y="494"/>
                    <a:pt x="4657" y="0"/>
                    <a:pt x="3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7063537" y="1754177"/>
              <a:ext cx="266865" cy="237168"/>
            </a:xfrm>
            <a:custGeom>
              <a:avLst/>
              <a:gdLst/>
              <a:ahLst/>
              <a:cxnLst/>
              <a:rect l="l" t="t" r="r" b="b"/>
              <a:pathLst>
                <a:path w="10397" h="9240" extrusionOk="0">
                  <a:moveTo>
                    <a:pt x="7347" y="0"/>
                  </a:moveTo>
                  <a:cubicBezTo>
                    <a:pt x="5959" y="0"/>
                    <a:pt x="4229" y="821"/>
                    <a:pt x="2795" y="2295"/>
                  </a:cubicBezTo>
                  <a:cubicBezTo>
                    <a:pt x="665" y="4483"/>
                    <a:pt x="0" y="7317"/>
                    <a:pt x="1310" y="8607"/>
                  </a:cubicBezTo>
                  <a:cubicBezTo>
                    <a:pt x="1752" y="9036"/>
                    <a:pt x="2358" y="9240"/>
                    <a:pt x="3050" y="9240"/>
                  </a:cubicBezTo>
                  <a:cubicBezTo>
                    <a:pt x="4436" y="9240"/>
                    <a:pt x="6161" y="8419"/>
                    <a:pt x="7583" y="6946"/>
                  </a:cubicBezTo>
                  <a:cubicBezTo>
                    <a:pt x="9732" y="4737"/>
                    <a:pt x="10397" y="1904"/>
                    <a:pt x="9087" y="634"/>
                  </a:cubicBezTo>
                  <a:cubicBezTo>
                    <a:pt x="8645" y="204"/>
                    <a:pt x="8039" y="0"/>
                    <a:pt x="7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7638496" y="4352883"/>
              <a:ext cx="228749" cy="260756"/>
            </a:xfrm>
            <a:custGeom>
              <a:avLst/>
              <a:gdLst/>
              <a:ahLst/>
              <a:cxnLst/>
              <a:rect l="l" t="t" r="r" b="b"/>
              <a:pathLst>
                <a:path w="8912" h="10159" extrusionOk="0">
                  <a:moveTo>
                    <a:pt x="2719" y="1"/>
                  </a:moveTo>
                  <a:cubicBezTo>
                    <a:pt x="2300" y="1"/>
                    <a:pt x="1908" y="101"/>
                    <a:pt x="1564" y="314"/>
                  </a:cubicBezTo>
                  <a:cubicBezTo>
                    <a:pt x="0" y="1291"/>
                    <a:pt x="0" y="4184"/>
                    <a:pt x="1583" y="6822"/>
                  </a:cubicBezTo>
                  <a:cubicBezTo>
                    <a:pt x="2836" y="8885"/>
                    <a:pt x="4675" y="10159"/>
                    <a:pt x="6174" y="10159"/>
                  </a:cubicBezTo>
                  <a:cubicBezTo>
                    <a:pt x="6592" y="10159"/>
                    <a:pt x="6983" y="10060"/>
                    <a:pt x="7329" y="9851"/>
                  </a:cubicBezTo>
                  <a:cubicBezTo>
                    <a:pt x="8912" y="8893"/>
                    <a:pt x="8912" y="6001"/>
                    <a:pt x="7309" y="3363"/>
                  </a:cubicBezTo>
                  <a:cubicBezTo>
                    <a:pt x="6071" y="1299"/>
                    <a:pt x="4223" y="1"/>
                    <a:pt x="27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6859825" y="3498817"/>
              <a:ext cx="271382" cy="234088"/>
            </a:xfrm>
            <a:custGeom>
              <a:avLst/>
              <a:gdLst/>
              <a:ahLst/>
              <a:cxnLst/>
              <a:rect l="l" t="t" r="r" b="b"/>
              <a:pathLst>
                <a:path w="10573" h="9120" extrusionOk="0">
                  <a:moveTo>
                    <a:pt x="7463" y="0"/>
                  </a:moveTo>
                  <a:cubicBezTo>
                    <a:pt x="6100" y="0"/>
                    <a:pt x="4407" y="766"/>
                    <a:pt x="2971" y="2151"/>
                  </a:cubicBezTo>
                  <a:cubicBezTo>
                    <a:pt x="763" y="4301"/>
                    <a:pt x="0" y="7115"/>
                    <a:pt x="1290" y="8444"/>
                  </a:cubicBezTo>
                  <a:cubicBezTo>
                    <a:pt x="1740" y="8901"/>
                    <a:pt x="2379" y="9120"/>
                    <a:pt x="3113" y="9120"/>
                  </a:cubicBezTo>
                  <a:cubicBezTo>
                    <a:pt x="4482" y="9120"/>
                    <a:pt x="6184" y="8358"/>
                    <a:pt x="7622" y="6958"/>
                  </a:cubicBezTo>
                  <a:cubicBezTo>
                    <a:pt x="9811" y="4809"/>
                    <a:pt x="10573" y="2034"/>
                    <a:pt x="9283" y="685"/>
                  </a:cubicBezTo>
                  <a:cubicBezTo>
                    <a:pt x="8832" y="221"/>
                    <a:pt x="8195" y="0"/>
                    <a:pt x="74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7293754" y="2184780"/>
              <a:ext cx="269380" cy="235961"/>
            </a:xfrm>
            <a:custGeom>
              <a:avLst/>
              <a:gdLst/>
              <a:ahLst/>
              <a:cxnLst/>
              <a:rect l="l" t="t" r="r" b="b"/>
              <a:pathLst>
                <a:path w="10495" h="9193" extrusionOk="0">
                  <a:moveTo>
                    <a:pt x="7410" y="1"/>
                  </a:moveTo>
                  <a:cubicBezTo>
                    <a:pt x="6035" y="1"/>
                    <a:pt x="4324" y="798"/>
                    <a:pt x="2893" y="2242"/>
                  </a:cubicBezTo>
                  <a:cubicBezTo>
                    <a:pt x="704" y="4411"/>
                    <a:pt x="1" y="7225"/>
                    <a:pt x="1310" y="8534"/>
                  </a:cubicBezTo>
                  <a:cubicBezTo>
                    <a:pt x="1756" y="8980"/>
                    <a:pt x="2376" y="9192"/>
                    <a:pt x="3086" y="9192"/>
                  </a:cubicBezTo>
                  <a:cubicBezTo>
                    <a:pt x="4461" y="9192"/>
                    <a:pt x="6172" y="8395"/>
                    <a:pt x="7602" y="6951"/>
                  </a:cubicBezTo>
                  <a:cubicBezTo>
                    <a:pt x="9772" y="4782"/>
                    <a:pt x="10495" y="1968"/>
                    <a:pt x="9185" y="659"/>
                  </a:cubicBezTo>
                  <a:cubicBezTo>
                    <a:pt x="8740" y="213"/>
                    <a:pt x="8120" y="1"/>
                    <a:pt x="7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7194185" y="4086491"/>
              <a:ext cx="224745" cy="266377"/>
            </a:xfrm>
            <a:custGeom>
              <a:avLst/>
              <a:gdLst/>
              <a:ahLst/>
              <a:cxnLst/>
              <a:rect l="l" t="t" r="r" b="b"/>
              <a:pathLst>
                <a:path w="8756" h="10378" extrusionOk="0">
                  <a:moveTo>
                    <a:pt x="2819" y="1"/>
                  </a:moveTo>
                  <a:cubicBezTo>
                    <a:pt x="2472" y="1"/>
                    <a:pt x="2141" y="75"/>
                    <a:pt x="1837" y="230"/>
                  </a:cubicBezTo>
                  <a:cubicBezTo>
                    <a:pt x="196" y="1070"/>
                    <a:pt x="0" y="3963"/>
                    <a:pt x="1388" y="6698"/>
                  </a:cubicBezTo>
                  <a:cubicBezTo>
                    <a:pt x="2539" y="8937"/>
                    <a:pt x="4397" y="10378"/>
                    <a:pt x="5934" y="10378"/>
                  </a:cubicBezTo>
                  <a:cubicBezTo>
                    <a:pt x="6275" y="10378"/>
                    <a:pt x="6600" y="10307"/>
                    <a:pt x="6899" y="10157"/>
                  </a:cubicBezTo>
                  <a:cubicBezTo>
                    <a:pt x="8540" y="9317"/>
                    <a:pt x="8755" y="6405"/>
                    <a:pt x="7348" y="3669"/>
                  </a:cubicBezTo>
                  <a:cubicBezTo>
                    <a:pt x="6201" y="1439"/>
                    <a:pt x="4353" y="1"/>
                    <a:pt x="28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6890907" y="2856113"/>
              <a:ext cx="240299" cy="254827"/>
            </a:xfrm>
            <a:custGeom>
              <a:avLst/>
              <a:gdLst/>
              <a:ahLst/>
              <a:cxnLst/>
              <a:rect l="l" t="t" r="r" b="b"/>
              <a:pathLst>
                <a:path w="9362" h="9928" extrusionOk="0">
                  <a:moveTo>
                    <a:pt x="2811" y="0"/>
                  </a:moveTo>
                  <a:cubicBezTo>
                    <a:pt x="2333" y="0"/>
                    <a:pt x="1894" y="122"/>
                    <a:pt x="1525" y="382"/>
                  </a:cubicBezTo>
                  <a:cubicBezTo>
                    <a:pt x="0" y="1417"/>
                    <a:pt x="176" y="4329"/>
                    <a:pt x="1935" y="6850"/>
                  </a:cubicBezTo>
                  <a:cubicBezTo>
                    <a:pt x="3248" y="8768"/>
                    <a:pt x="5073" y="9928"/>
                    <a:pt x="6544" y="9928"/>
                  </a:cubicBezTo>
                  <a:cubicBezTo>
                    <a:pt x="7022" y="9928"/>
                    <a:pt x="7463" y="9806"/>
                    <a:pt x="7837" y="9547"/>
                  </a:cubicBezTo>
                  <a:cubicBezTo>
                    <a:pt x="9361" y="8491"/>
                    <a:pt x="9166" y="5599"/>
                    <a:pt x="7426" y="3059"/>
                  </a:cubicBezTo>
                  <a:cubicBezTo>
                    <a:pt x="6114" y="1157"/>
                    <a:pt x="4279" y="0"/>
                    <a:pt x="2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8095492" y="2747490"/>
              <a:ext cx="227260" cy="261783"/>
            </a:xfrm>
            <a:custGeom>
              <a:avLst/>
              <a:gdLst/>
              <a:ahLst/>
              <a:cxnLst/>
              <a:rect l="l" t="t" r="r" b="b"/>
              <a:pathLst>
                <a:path w="8854" h="10199" extrusionOk="0">
                  <a:moveTo>
                    <a:pt x="6120" y="0"/>
                  </a:moveTo>
                  <a:cubicBezTo>
                    <a:pt x="4618" y="0"/>
                    <a:pt x="2768" y="1321"/>
                    <a:pt x="1544" y="3428"/>
                  </a:cubicBezTo>
                  <a:cubicBezTo>
                    <a:pt x="0" y="6085"/>
                    <a:pt x="40" y="8997"/>
                    <a:pt x="1642" y="9916"/>
                  </a:cubicBezTo>
                  <a:cubicBezTo>
                    <a:pt x="1972" y="10107"/>
                    <a:pt x="2345" y="10199"/>
                    <a:pt x="2743" y="10199"/>
                  </a:cubicBezTo>
                  <a:cubicBezTo>
                    <a:pt x="4249" y="10199"/>
                    <a:pt x="6107" y="8888"/>
                    <a:pt x="7329" y="6769"/>
                  </a:cubicBezTo>
                  <a:cubicBezTo>
                    <a:pt x="8853" y="4112"/>
                    <a:pt x="8814" y="1200"/>
                    <a:pt x="7211" y="281"/>
                  </a:cubicBezTo>
                  <a:cubicBezTo>
                    <a:pt x="6883" y="91"/>
                    <a:pt x="6514" y="0"/>
                    <a:pt x="6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3" name="Google Shape;643;p8"/>
          <p:cNvSpPr txBox="1">
            <a:spLocks noGrp="1"/>
          </p:cNvSpPr>
          <p:nvPr>
            <p:ph type="title"/>
          </p:nvPr>
        </p:nvSpPr>
        <p:spPr>
          <a:xfrm>
            <a:off x="926075" y="1298450"/>
            <a:ext cx="5408100" cy="28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9"/>
          <p:cNvSpPr txBox="1">
            <a:spLocks noGrp="1"/>
          </p:cNvSpPr>
          <p:nvPr>
            <p:ph type="title" hasCustomPrompt="1"/>
          </p:nvPr>
        </p:nvSpPr>
        <p:spPr>
          <a:xfrm>
            <a:off x="6367175" y="1167248"/>
            <a:ext cx="1597500" cy="1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1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46" name="Google Shape;646;p9"/>
          <p:cNvSpPr txBox="1">
            <a:spLocks noGrp="1"/>
          </p:cNvSpPr>
          <p:nvPr>
            <p:ph type="subTitle" idx="1"/>
          </p:nvPr>
        </p:nvSpPr>
        <p:spPr>
          <a:xfrm>
            <a:off x="1328875" y="1266400"/>
            <a:ext cx="3885300" cy="19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0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9"/>
          <p:cNvSpPr txBox="1">
            <a:spLocks noGrp="1"/>
          </p:cNvSpPr>
          <p:nvPr>
            <p:ph type="subTitle" idx="2"/>
          </p:nvPr>
        </p:nvSpPr>
        <p:spPr>
          <a:xfrm>
            <a:off x="1328875" y="3431450"/>
            <a:ext cx="2555400" cy="5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8" name="Google Shape;648;p9"/>
          <p:cNvGrpSpPr/>
          <p:nvPr/>
        </p:nvGrpSpPr>
        <p:grpSpPr>
          <a:xfrm>
            <a:off x="-20163" y="-118720"/>
            <a:ext cx="9152771" cy="5159620"/>
            <a:chOff x="-20163" y="-118720"/>
            <a:chExt cx="9152771" cy="5159620"/>
          </a:xfrm>
        </p:grpSpPr>
        <p:grpSp>
          <p:nvGrpSpPr>
            <p:cNvPr id="649" name="Google Shape;649;p9"/>
            <p:cNvGrpSpPr/>
            <p:nvPr/>
          </p:nvGrpSpPr>
          <p:grpSpPr>
            <a:xfrm>
              <a:off x="94138" y="-118720"/>
              <a:ext cx="9038471" cy="5159620"/>
              <a:chOff x="94138" y="-118720"/>
              <a:chExt cx="9038471" cy="5159620"/>
            </a:xfrm>
          </p:grpSpPr>
          <p:grpSp>
            <p:nvGrpSpPr>
              <p:cNvPr id="650" name="Google Shape;650;p9"/>
              <p:cNvGrpSpPr/>
              <p:nvPr/>
            </p:nvGrpSpPr>
            <p:grpSpPr>
              <a:xfrm>
                <a:off x="94138" y="-118720"/>
                <a:ext cx="9038471" cy="5159620"/>
                <a:chOff x="94138" y="-118720"/>
                <a:chExt cx="9038471" cy="5159620"/>
              </a:xfrm>
            </p:grpSpPr>
            <p:sp>
              <p:nvSpPr>
                <p:cNvPr id="651" name="Google Shape;651;p9"/>
                <p:cNvSpPr/>
                <p:nvPr/>
              </p:nvSpPr>
              <p:spPr>
                <a:xfrm>
                  <a:off x="94138" y="3154875"/>
                  <a:ext cx="163650" cy="6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6" h="2725" extrusionOk="0">
                      <a:moveTo>
                        <a:pt x="1933" y="1018"/>
                      </a:moveTo>
                      <a:cubicBezTo>
                        <a:pt x="2292" y="1054"/>
                        <a:pt x="2643" y="1360"/>
                        <a:pt x="2553" y="1746"/>
                      </a:cubicBezTo>
                      <a:cubicBezTo>
                        <a:pt x="2495" y="1999"/>
                        <a:pt x="2279" y="2352"/>
                        <a:pt x="2010" y="2352"/>
                      </a:cubicBezTo>
                      <a:cubicBezTo>
                        <a:pt x="1945" y="2352"/>
                        <a:pt x="1877" y="2331"/>
                        <a:pt x="1808" y="2284"/>
                      </a:cubicBezTo>
                      <a:cubicBezTo>
                        <a:pt x="1484" y="2060"/>
                        <a:pt x="1529" y="1656"/>
                        <a:pt x="1700" y="1342"/>
                      </a:cubicBezTo>
                      <a:cubicBezTo>
                        <a:pt x="1763" y="1225"/>
                        <a:pt x="1843" y="1117"/>
                        <a:pt x="1933" y="1018"/>
                      </a:cubicBezTo>
                      <a:close/>
                      <a:moveTo>
                        <a:pt x="3111" y="1"/>
                      </a:moveTo>
                      <a:cubicBezTo>
                        <a:pt x="3084" y="1"/>
                        <a:pt x="3056" y="2"/>
                        <a:pt x="3029" y="4"/>
                      </a:cubicBezTo>
                      <a:cubicBezTo>
                        <a:pt x="2553" y="31"/>
                        <a:pt x="2104" y="309"/>
                        <a:pt x="1763" y="641"/>
                      </a:cubicBezTo>
                      <a:lnTo>
                        <a:pt x="1727" y="686"/>
                      </a:lnTo>
                      <a:cubicBezTo>
                        <a:pt x="1359" y="731"/>
                        <a:pt x="1008" y="884"/>
                        <a:pt x="730" y="1126"/>
                      </a:cubicBezTo>
                      <a:cubicBezTo>
                        <a:pt x="353" y="1449"/>
                        <a:pt x="101" y="1889"/>
                        <a:pt x="12" y="2374"/>
                      </a:cubicBezTo>
                      <a:cubicBezTo>
                        <a:pt x="1" y="2401"/>
                        <a:pt x="22" y="2418"/>
                        <a:pt x="45" y="2418"/>
                      </a:cubicBezTo>
                      <a:cubicBezTo>
                        <a:pt x="60" y="2418"/>
                        <a:pt x="76" y="2410"/>
                        <a:pt x="84" y="2392"/>
                      </a:cubicBezTo>
                      <a:cubicBezTo>
                        <a:pt x="218" y="2024"/>
                        <a:pt x="452" y="1701"/>
                        <a:pt x="757" y="1449"/>
                      </a:cubicBezTo>
                      <a:cubicBezTo>
                        <a:pt x="946" y="1288"/>
                        <a:pt x="1170" y="1162"/>
                        <a:pt x="1412" y="1081"/>
                      </a:cubicBezTo>
                      <a:lnTo>
                        <a:pt x="1412" y="1081"/>
                      </a:lnTo>
                      <a:cubicBezTo>
                        <a:pt x="1242" y="1333"/>
                        <a:pt x="1161" y="1629"/>
                        <a:pt x="1188" y="1925"/>
                      </a:cubicBezTo>
                      <a:cubicBezTo>
                        <a:pt x="1233" y="2338"/>
                        <a:pt x="1592" y="2724"/>
                        <a:pt x="2014" y="2724"/>
                      </a:cubicBezTo>
                      <a:cubicBezTo>
                        <a:pt x="2490" y="2724"/>
                        <a:pt x="2849" y="2186"/>
                        <a:pt x="2912" y="1773"/>
                      </a:cubicBezTo>
                      <a:cubicBezTo>
                        <a:pt x="2993" y="1306"/>
                        <a:pt x="2679" y="893"/>
                        <a:pt x="2248" y="740"/>
                      </a:cubicBezTo>
                      <a:lnTo>
                        <a:pt x="2239" y="740"/>
                      </a:lnTo>
                      <a:cubicBezTo>
                        <a:pt x="2346" y="650"/>
                        <a:pt x="2463" y="578"/>
                        <a:pt x="2589" y="516"/>
                      </a:cubicBezTo>
                      <a:cubicBezTo>
                        <a:pt x="2753" y="433"/>
                        <a:pt x="2922" y="389"/>
                        <a:pt x="3087" y="389"/>
                      </a:cubicBezTo>
                      <a:cubicBezTo>
                        <a:pt x="3282" y="389"/>
                        <a:pt x="3473" y="451"/>
                        <a:pt x="3648" y="587"/>
                      </a:cubicBezTo>
                      <a:cubicBezTo>
                        <a:pt x="3936" y="812"/>
                        <a:pt x="4151" y="1117"/>
                        <a:pt x="4474" y="1297"/>
                      </a:cubicBezTo>
                      <a:cubicBezTo>
                        <a:pt x="4675" y="1397"/>
                        <a:pt x="4891" y="1447"/>
                        <a:pt x="5107" y="1447"/>
                      </a:cubicBezTo>
                      <a:cubicBezTo>
                        <a:pt x="5354" y="1447"/>
                        <a:pt x="5601" y="1381"/>
                        <a:pt x="5821" y="1252"/>
                      </a:cubicBezTo>
                      <a:cubicBezTo>
                        <a:pt x="6243" y="1009"/>
                        <a:pt x="6432" y="614"/>
                        <a:pt x="6540" y="156"/>
                      </a:cubicBezTo>
                      <a:cubicBezTo>
                        <a:pt x="6546" y="115"/>
                        <a:pt x="6509" y="85"/>
                        <a:pt x="6472" y="85"/>
                      </a:cubicBezTo>
                      <a:cubicBezTo>
                        <a:pt x="6454" y="85"/>
                        <a:pt x="6435" y="93"/>
                        <a:pt x="6423" y="111"/>
                      </a:cubicBezTo>
                      <a:cubicBezTo>
                        <a:pt x="6288" y="300"/>
                        <a:pt x="6127" y="480"/>
                        <a:pt x="5947" y="632"/>
                      </a:cubicBezTo>
                      <a:cubicBezTo>
                        <a:pt x="5776" y="794"/>
                        <a:pt x="5579" y="911"/>
                        <a:pt x="5363" y="982"/>
                      </a:cubicBezTo>
                      <a:cubicBezTo>
                        <a:pt x="5264" y="1020"/>
                        <a:pt x="5159" y="1038"/>
                        <a:pt x="5055" y="1038"/>
                      </a:cubicBezTo>
                      <a:cubicBezTo>
                        <a:pt x="4932" y="1038"/>
                        <a:pt x="4810" y="1013"/>
                        <a:pt x="4699" y="964"/>
                      </a:cubicBezTo>
                      <a:cubicBezTo>
                        <a:pt x="4510" y="866"/>
                        <a:pt x="4340" y="731"/>
                        <a:pt x="4196" y="569"/>
                      </a:cubicBezTo>
                      <a:cubicBezTo>
                        <a:pt x="3891" y="273"/>
                        <a:pt x="3554" y="1"/>
                        <a:pt x="31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9"/>
                <p:cNvSpPr/>
                <p:nvPr/>
              </p:nvSpPr>
              <p:spPr>
                <a:xfrm>
                  <a:off x="6057388" y="3095988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9"/>
                <p:cNvSpPr/>
                <p:nvPr/>
              </p:nvSpPr>
              <p:spPr>
                <a:xfrm>
                  <a:off x="2860363" y="-32062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9"/>
                <p:cNvSpPr/>
                <p:nvPr/>
              </p:nvSpPr>
              <p:spPr>
                <a:xfrm>
                  <a:off x="5735300" y="1464213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9"/>
                <p:cNvSpPr/>
                <p:nvPr/>
              </p:nvSpPr>
              <p:spPr>
                <a:xfrm>
                  <a:off x="841325" y="2373000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9"/>
                <p:cNvSpPr/>
                <p:nvPr/>
              </p:nvSpPr>
              <p:spPr>
                <a:xfrm>
                  <a:off x="5674913" y="4712763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9"/>
                <p:cNvSpPr/>
                <p:nvPr/>
              </p:nvSpPr>
              <p:spPr>
                <a:xfrm rot="10800000">
                  <a:off x="4130575" y="3006125"/>
                  <a:ext cx="13727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140" extrusionOk="0">
                      <a:moveTo>
                        <a:pt x="1577" y="285"/>
                      </a:moveTo>
                      <a:cubicBezTo>
                        <a:pt x="1591" y="285"/>
                        <a:pt x="1605" y="287"/>
                        <a:pt x="1620" y="291"/>
                      </a:cubicBezTo>
                      <a:cubicBezTo>
                        <a:pt x="1764" y="345"/>
                        <a:pt x="1845" y="578"/>
                        <a:pt x="1881" y="713"/>
                      </a:cubicBezTo>
                      <a:cubicBezTo>
                        <a:pt x="1952" y="955"/>
                        <a:pt x="1952" y="1216"/>
                        <a:pt x="1898" y="1467"/>
                      </a:cubicBezTo>
                      <a:cubicBezTo>
                        <a:pt x="1773" y="1440"/>
                        <a:pt x="1665" y="1377"/>
                        <a:pt x="1575" y="1296"/>
                      </a:cubicBezTo>
                      <a:cubicBezTo>
                        <a:pt x="1387" y="1126"/>
                        <a:pt x="1243" y="848"/>
                        <a:pt x="1306" y="587"/>
                      </a:cubicBezTo>
                      <a:cubicBezTo>
                        <a:pt x="1330" y="473"/>
                        <a:pt x="1436" y="285"/>
                        <a:pt x="1577" y="285"/>
                      </a:cubicBezTo>
                      <a:close/>
                      <a:moveTo>
                        <a:pt x="1585" y="0"/>
                      </a:moveTo>
                      <a:cubicBezTo>
                        <a:pt x="1350" y="0"/>
                        <a:pt x="1124" y="200"/>
                        <a:pt x="1036" y="443"/>
                      </a:cubicBezTo>
                      <a:cubicBezTo>
                        <a:pt x="947" y="767"/>
                        <a:pt x="1027" y="1117"/>
                        <a:pt x="1243" y="1368"/>
                      </a:cubicBezTo>
                      <a:cubicBezTo>
                        <a:pt x="1387" y="1557"/>
                        <a:pt x="1584" y="1692"/>
                        <a:pt x="1809" y="1754"/>
                      </a:cubicBezTo>
                      <a:lnTo>
                        <a:pt x="1809" y="1772"/>
                      </a:lnTo>
                      <a:cubicBezTo>
                        <a:pt x="1683" y="2132"/>
                        <a:pt x="1441" y="2518"/>
                        <a:pt x="1117" y="2733"/>
                      </a:cubicBezTo>
                      <a:cubicBezTo>
                        <a:pt x="946" y="2847"/>
                        <a:pt x="747" y="2911"/>
                        <a:pt x="552" y="2911"/>
                      </a:cubicBezTo>
                      <a:cubicBezTo>
                        <a:pt x="380" y="2911"/>
                        <a:pt x="210" y="2861"/>
                        <a:pt x="67" y="2751"/>
                      </a:cubicBezTo>
                      <a:cubicBezTo>
                        <a:pt x="61" y="2745"/>
                        <a:pt x="54" y="2743"/>
                        <a:pt x="48" y="2743"/>
                      </a:cubicBezTo>
                      <a:cubicBezTo>
                        <a:pt x="24" y="2743"/>
                        <a:pt x="1" y="2775"/>
                        <a:pt x="22" y="2796"/>
                      </a:cubicBezTo>
                      <a:cubicBezTo>
                        <a:pt x="176" y="3020"/>
                        <a:pt x="427" y="3140"/>
                        <a:pt x="692" y="3140"/>
                      </a:cubicBezTo>
                      <a:cubicBezTo>
                        <a:pt x="768" y="3140"/>
                        <a:pt x="844" y="3130"/>
                        <a:pt x="920" y="3110"/>
                      </a:cubicBezTo>
                      <a:cubicBezTo>
                        <a:pt x="1297" y="3012"/>
                        <a:pt x="1593" y="2715"/>
                        <a:pt x="1809" y="2401"/>
                      </a:cubicBezTo>
                      <a:cubicBezTo>
                        <a:pt x="1925" y="2212"/>
                        <a:pt x="2024" y="2015"/>
                        <a:pt x="2096" y="1808"/>
                      </a:cubicBezTo>
                      <a:cubicBezTo>
                        <a:pt x="2110" y="1809"/>
                        <a:pt x="2124" y="1809"/>
                        <a:pt x="2137" y="1809"/>
                      </a:cubicBezTo>
                      <a:cubicBezTo>
                        <a:pt x="2589" y="1809"/>
                        <a:pt x="3023" y="1666"/>
                        <a:pt x="3398" y="1404"/>
                      </a:cubicBezTo>
                      <a:cubicBezTo>
                        <a:pt x="3663" y="1224"/>
                        <a:pt x="3937" y="996"/>
                        <a:pt x="4240" y="996"/>
                      </a:cubicBezTo>
                      <a:cubicBezTo>
                        <a:pt x="4358" y="996"/>
                        <a:pt x="4481" y="1031"/>
                        <a:pt x="4610" y="1117"/>
                      </a:cubicBezTo>
                      <a:cubicBezTo>
                        <a:pt x="5041" y="1404"/>
                        <a:pt x="5059" y="1952"/>
                        <a:pt x="5122" y="2419"/>
                      </a:cubicBezTo>
                      <a:cubicBezTo>
                        <a:pt x="5131" y="2481"/>
                        <a:pt x="5185" y="2510"/>
                        <a:pt x="5240" y="2510"/>
                      </a:cubicBezTo>
                      <a:cubicBezTo>
                        <a:pt x="5297" y="2510"/>
                        <a:pt x="5355" y="2478"/>
                        <a:pt x="5364" y="2419"/>
                      </a:cubicBezTo>
                      <a:cubicBezTo>
                        <a:pt x="5490" y="1736"/>
                        <a:pt x="5194" y="892"/>
                        <a:pt x="4476" y="686"/>
                      </a:cubicBezTo>
                      <a:cubicBezTo>
                        <a:pt x="4393" y="663"/>
                        <a:pt x="4312" y="653"/>
                        <a:pt x="4232" y="653"/>
                      </a:cubicBezTo>
                      <a:cubicBezTo>
                        <a:pt x="3966" y="653"/>
                        <a:pt x="3716" y="769"/>
                        <a:pt x="3488" y="928"/>
                      </a:cubicBezTo>
                      <a:cubicBezTo>
                        <a:pt x="3191" y="1126"/>
                        <a:pt x="2886" y="1359"/>
                        <a:pt x="2518" y="1458"/>
                      </a:cubicBezTo>
                      <a:cubicBezTo>
                        <a:pt x="2410" y="1485"/>
                        <a:pt x="2294" y="1503"/>
                        <a:pt x="2186" y="1503"/>
                      </a:cubicBezTo>
                      <a:cubicBezTo>
                        <a:pt x="2204" y="1413"/>
                        <a:pt x="2213" y="1323"/>
                        <a:pt x="2222" y="1234"/>
                      </a:cubicBezTo>
                      <a:cubicBezTo>
                        <a:pt x="2249" y="865"/>
                        <a:pt x="2168" y="399"/>
                        <a:pt x="1889" y="129"/>
                      </a:cubicBezTo>
                      <a:cubicBezTo>
                        <a:pt x="1794" y="39"/>
                        <a:pt x="1688" y="0"/>
                        <a:pt x="1585" y="0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9"/>
                <p:cNvSpPr/>
                <p:nvPr/>
              </p:nvSpPr>
              <p:spPr>
                <a:xfrm rot="10800000">
                  <a:off x="3744463" y="989813"/>
                  <a:ext cx="163650" cy="6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6" h="2725" extrusionOk="0">
                      <a:moveTo>
                        <a:pt x="1933" y="1018"/>
                      </a:moveTo>
                      <a:cubicBezTo>
                        <a:pt x="2292" y="1054"/>
                        <a:pt x="2643" y="1360"/>
                        <a:pt x="2553" y="1746"/>
                      </a:cubicBezTo>
                      <a:cubicBezTo>
                        <a:pt x="2495" y="1999"/>
                        <a:pt x="2279" y="2352"/>
                        <a:pt x="2010" y="2352"/>
                      </a:cubicBezTo>
                      <a:cubicBezTo>
                        <a:pt x="1945" y="2352"/>
                        <a:pt x="1877" y="2331"/>
                        <a:pt x="1808" y="2284"/>
                      </a:cubicBezTo>
                      <a:cubicBezTo>
                        <a:pt x="1484" y="2060"/>
                        <a:pt x="1529" y="1656"/>
                        <a:pt x="1700" y="1342"/>
                      </a:cubicBezTo>
                      <a:cubicBezTo>
                        <a:pt x="1763" y="1225"/>
                        <a:pt x="1843" y="1117"/>
                        <a:pt x="1933" y="1018"/>
                      </a:cubicBezTo>
                      <a:close/>
                      <a:moveTo>
                        <a:pt x="3111" y="1"/>
                      </a:moveTo>
                      <a:cubicBezTo>
                        <a:pt x="3084" y="1"/>
                        <a:pt x="3056" y="2"/>
                        <a:pt x="3029" y="4"/>
                      </a:cubicBezTo>
                      <a:cubicBezTo>
                        <a:pt x="2553" y="31"/>
                        <a:pt x="2104" y="309"/>
                        <a:pt x="1763" y="641"/>
                      </a:cubicBezTo>
                      <a:lnTo>
                        <a:pt x="1727" y="686"/>
                      </a:lnTo>
                      <a:cubicBezTo>
                        <a:pt x="1359" y="731"/>
                        <a:pt x="1008" y="884"/>
                        <a:pt x="730" y="1126"/>
                      </a:cubicBezTo>
                      <a:cubicBezTo>
                        <a:pt x="353" y="1449"/>
                        <a:pt x="101" y="1889"/>
                        <a:pt x="12" y="2374"/>
                      </a:cubicBezTo>
                      <a:cubicBezTo>
                        <a:pt x="1" y="2401"/>
                        <a:pt x="22" y="2418"/>
                        <a:pt x="45" y="2418"/>
                      </a:cubicBezTo>
                      <a:cubicBezTo>
                        <a:pt x="60" y="2418"/>
                        <a:pt x="76" y="2410"/>
                        <a:pt x="84" y="2392"/>
                      </a:cubicBezTo>
                      <a:cubicBezTo>
                        <a:pt x="218" y="2024"/>
                        <a:pt x="452" y="1701"/>
                        <a:pt x="757" y="1449"/>
                      </a:cubicBezTo>
                      <a:cubicBezTo>
                        <a:pt x="946" y="1288"/>
                        <a:pt x="1170" y="1162"/>
                        <a:pt x="1412" y="1081"/>
                      </a:cubicBezTo>
                      <a:lnTo>
                        <a:pt x="1412" y="1081"/>
                      </a:lnTo>
                      <a:cubicBezTo>
                        <a:pt x="1242" y="1333"/>
                        <a:pt x="1161" y="1629"/>
                        <a:pt x="1188" y="1925"/>
                      </a:cubicBezTo>
                      <a:cubicBezTo>
                        <a:pt x="1233" y="2338"/>
                        <a:pt x="1592" y="2724"/>
                        <a:pt x="2014" y="2724"/>
                      </a:cubicBezTo>
                      <a:cubicBezTo>
                        <a:pt x="2490" y="2724"/>
                        <a:pt x="2849" y="2186"/>
                        <a:pt x="2912" y="1773"/>
                      </a:cubicBezTo>
                      <a:cubicBezTo>
                        <a:pt x="2993" y="1306"/>
                        <a:pt x="2679" y="893"/>
                        <a:pt x="2248" y="740"/>
                      </a:cubicBezTo>
                      <a:lnTo>
                        <a:pt x="2239" y="740"/>
                      </a:lnTo>
                      <a:cubicBezTo>
                        <a:pt x="2346" y="650"/>
                        <a:pt x="2463" y="578"/>
                        <a:pt x="2589" y="516"/>
                      </a:cubicBezTo>
                      <a:cubicBezTo>
                        <a:pt x="2753" y="433"/>
                        <a:pt x="2922" y="389"/>
                        <a:pt x="3087" y="389"/>
                      </a:cubicBezTo>
                      <a:cubicBezTo>
                        <a:pt x="3282" y="389"/>
                        <a:pt x="3473" y="451"/>
                        <a:pt x="3648" y="587"/>
                      </a:cubicBezTo>
                      <a:cubicBezTo>
                        <a:pt x="3936" y="812"/>
                        <a:pt x="4151" y="1117"/>
                        <a:pt x="4474" y="1297"/>
                      </a:cubicBezTo>
                      <a:cubicBezTo>
                        <a:pt x="4675" y="1397"/>
                        <a:pt x="4891" y="1447"/>
                        <a:pt x="5107" y="1447"/>
                      </a:cubicBezTo>
                      <a:cubicBezTo>
                        <a:pt x="5354" y="1447"/>
                        <a:pt x="5601" y="1381"/>
                        <a:pt x="5821" y="1252"/>
                      </a:cubicBezTo>
                      <a:cubicBezTo>
                        <a:pt x="6243" y="1009"/>
                        <a:pt x="6432" y="614"/>
                        <a:pt x="6540" y="156"/>
                      </a:cubicBezTo>
                      <a:cubicBezTo>
                        <a:pt x="6546" y="115"/>
                        <a:pt x="6509" y="85"/>
                        <a:pt x="6472" y="85"/>
                      </a:cubicBezTo>
                      <a:cubicBezTo>
                        <a:pt x="6454" y="85"/>
                        <a:pt x="6435" y="93"/>
                        <a:pt x="6423" y="111"/>
                      </a:cubicBezTo>
                      <a:cubicBezTo>
                        <a:pt x="6288" y="300"/>
                        <a:pt x="6127" y="480"/>
                        <a:pt x="5947" y="632"/>
                      </a:cubicBezTo>
                      <a:cubicBezTo>
                        <a:pt x="5776" y="794"/>
                        <a:pt x="5579" y="911"/>
                        <a:pt x="5363" y="982"/>
                      </a:cubicBezTo>
                      <a:cubicBezTo>
                        <a:pt x="5264" y="1020"/>
                        <a:pt x="5159" y="1038"/>
                        <a:pt x="5055" y="1038"/>
                      </a:cubicBezTo>
                      <a:cubicBezTo>
                        <a:pt x="4932" y="1038"/>
                        <a:pt x="4810" y="1013"/>
                        <a:pt x="4699" y="964"/>
                      </a:cubicBezTo>
                      <a:cubicBezTo>
                        <a:pt x="4510" y="866"/>
                        <a:pt x="4340" y="731"/>
                        <a:pt x="4196" y="569"/>
                      </a:cubicBezTo>
                      <a:cubicBezTo>
                        <a:pt x="3891" y="273"/>
                        <a:pt x="3554" y="1"/>
                        <a:pt x="3111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9"/>
                <p:cNvSpPr/>
                <p:nvPr/>
              </p:nvSpPr>
              <p:spPr>
                <a:xfrm rot="10800000">
                  <a:off x="833275" y="1600875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9"/>
                <p:cNvSpPr/>
                <p:nvPr/>
              </p:nvSpPr>
              <p:spPr>
                <a:xfrm rot="10800000">
                  <a:off x="7243738" y="4236063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9"/>
                <p:cNvSpPr/>
                <p:nvPr/>
              </p:nvSpPr>
              <p:spPr>
                <a:xfrm rot="10800000">
                  <a:off x="3588663" y="170263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9"/>
                <p:cNvSpPr/>
                <p:nvPr/>
              </p:nvSpPr>
              <p:spPr>
                <a:xfrm rot="10800000">
                  <a:off x="6666788" y="4944438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9"/>
                <p:cNvSpPr/>
                <p:nvPr/>
              </p:nvSpPr>
              <p:spPr>
                <a:xfrm flipH="1">
                  <a:off x="4165613" y="4647950"/>
                  <a:ext cx="13727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140" extrusionOk="0">
                      <a:moveTo>
                        <a:pt x="1577" y="285"/>
                      </a:moveTo>
                      <a:cubicBezTo>
                        <a:pt x="1591" y="285"/>
                        <a:pt x="1605" y="287"/>
                        <a:pt x="1620" y="291"/>
                      </a:cubicBezTo>
                      <a:cubicBezTo>
                        <a:pt x="1764" y="345"/>
                        <a:pt x="1845" y="578"/>
                        <a:pt x="1881" y="713"/>
                      </a:cubicBezTo>
                      <a:cubicBezTo>
                        <a:pt x="1952" y="955"/>
                        <a:pt x="1952" y="1216"/>
                        <a:pt x="1898" y="1467"/>
                      </a:cubicBezTo>
                      <a:cubicBezTo>
                        <a:pt x="1773" y="1440"/>
                        <a:pt x="1665" y="1377"/>
                        <a:pt x="1575" y="1296"/>
                      </a:cubicBezTo>
                      <a:cubicBezTo>
                        <a:pt x="1387" y="1126"/>
                        <a:pt x="1243" y="848"/>
                        <a:pt x="1306" y="587"/>
                      </a:cubicBezTo>
                      <a:cubicBezTo>
                        <a:pt x="1330" y="473"/>
                        <a:pt x="1436" y="285"/>
                        <a:pt x="1577" y="285"/>
                      </a:cubicBezTo>
                      <a:close/>
                      <a:moveTo>
                        <a:pt x="1585" y="0"/>
                      </a:moveTo>
                      <a:cubicBezTo>
                        <a:pt x="1350" y="0"/>
                        <a:pt x="1124" y="200"/>
                        <a:pt x="1036" y="443"/>
                      </a:cubicBezTo>
                      <a:cubicBezTo>
                        <a:pt x="947" y="767"/>
                        <a:pt x="1027" y="1117"/>
                        <a:pt x="1243" y="1368"/>
                      </a:cubicBezTo>
                      <a:cubicBezTo>
                        <a:pt x="1387" y="1557"/>
                        <a:pt x="1584" y="1692"/>
                        <a:pt x="1809" y="1754"/>
                      </a:cubicBezTo>
                      <a:lnTo>
                        <a:pt x="1809" y="1772"/>
                      </a:lnTo>
                      <a:cubicBezTo>
                        <a:pt x="1683" y="2132"/>
                        <a:pt x="1441" y="2518"/>
                        <a:pt x="1117" y="2733"/>
                      </a:cubicBezTo>
                      <a:cubicBezTo>
                        <a:pt x="946" y="2847"/>
                        <a:pt x="747" y="2911"/>
                        <a:pt x="552" y="2911"/>
                      </a:cubicBezTo>
                      <a:cubicBezTo>
                        <a:pt x="380" y="2911"/>
                        <a:pt x="210" y="2861"/>
                        <a:pt x="67" y="2751"/>
                      </a:cubicBezTo>
                      <a:cubicBezTo>
                        <a:pt x="61" y="2745"/>
                        <a:pt x="54" y="2743"/>
                        <a:pt x="48" y="2743"/>
                      </a:cubicBezTo>
                      <a:cubicBezTo>
                        <a:pt x="24" y="2743"/>
                        <a:pt x="1" y="2775"/>
                        <a:pt x="22" y="2796"/>
                      </a:cubicBezTo>
                      <a:cubicBezTo>
                        <a:pt x="176" y="3020"/>
                        <a:pt x="427" y="3140"/>
                        <a:pt x="692" y="3140"/>
                      </a:cubicBezTo>
                      <a:cubicBezTo>
                        <a:pt x="768" y="3140"/>
                        <a:pt x="844" y="3130"/>
                        <a:pt x="920" y="3110"/>
                      </a:cubicBezTo>
                      <a:cubicBezTo>
                        <a:pt x="1297" y="3012"/>
                        <a:pt x="1593" y="2715"/>
                        <a:pt x="1809" y="2401"/>
                      </a:cubicBezTo>
                      <a:cubicBezTo>
                        <a:pt x="1925" y="2212"/>
                        <a:pt x="2024" y="2015"/>
                        <a:pt x="2096" y="1808"/>
                      </a:cubicBezTo>
                      <a:cubicBezTo>
                        <a:pt x="2110" y="1809"/>
                        <a:pt x="2124" y="1809"/>
                        <a:pt x="2137" y="1809"/>
                      </a:cubicBezTo>
                      <a:cubicBezTo>
                        <a:pt x="2589" y="1809"/>
                        <a:pt x="3023" y="1666"/>
                        <a:pt x="3398" y="1404"/>
                      </a:cubicBezTo>
                      <a:cubicBezTo>
                        <a:pt x="3663" y="1224"/>
                        <a:pt x="3937" y="996"/>
                        <a:pt x="4240" y="996"/>
                      </a:cubicBezTo>
                      <a:cubicBezTo>
                        <a:pt x="4358" y="996"/>
                        <a:pt x="4481" y="1031"/>
                        <a:pt x="4610" y="1117"/>
                      </a:cubicBezTo>
                      <a:cubicBezTo>
                        <a:pt x="5041" y="1404"/>
                        <a:pt x="5059" y="1952"/>
                        <a:pt x="5122" y="2419"/>
                      </a:cubicBezTo>
                      <a:cubicBezTo>
                        <a:pt x="5131" y="2481"/>
                        <a:pt x="5185" y="2510"/>
                        <a:pt x="5240" y="2510"/>
                      </a:cubicBezTo>
                      <a:cubicBezTo>
                        <a:pt x="5297" y="2510"/>
                        <a:pt x="5355" y="2478"/>
                        <a:pt x="5364" y="2419"/>
                      </a:cubicBezTo>
                      <a:cubicBezTo>
                        <a:pt x="5490" y="1736"/>
                        <a:pt x="5194" y="892"/>
                        <a:pt x="4476" y="686"/>
                      </a:cubicBezTo>
                      <a:cubicBezTo>
                        <a:pt x="4393" y="663"/>
                        <a:pt x="4312" y="653"/>
                        <a:pt x="4232" y="653"/>
                      </a:cubicBezTo>
                      <a:cubicBezTo>
                        <a:pt x="3966" y="653"/>
                        <a:pt x="3716" y="769"/>
                        <a:pt x="3488" y="928"/>
                      </a:cubicBezTo>
                      <a:cubicBezTo>
                        <a:pt x="3191" y="1126"/>
                        <a:pt x="2886" y="1359"/>
                        <a:pt x="2518" y="1458"/>
                      </a:cubicBezTo>
                      <a:cubicBezTo>
                        <a:pt x="2410" y="1485"/>
                        <a:pt x="2294" y="1503"/>
                        <a:pt x="2186" y="1503"/>
                      </a:cubicBezTo>
                      <a:cubicBezTo>
                        <a:pt x="2204" y="1413"/>
                        <a:pt x="2213" y="1323"/>
                        <a:pt x="2222" y="1234"/>
                      </a:cubicBezTo>
                      <a:cubicBezTo>
                        <a:pt x="2249" y="865"/>
                        <a:pt x="2168" y="399"/>
                        <a:pt x="1889" y="129"/>
                      </a:cubicBezTo>
                      <a:cubicBezTo>
                        <a:pt x="1794" y="39"/>
                        <a:pt x="1688" y="0"/>
                        <a:pt x="158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9"/>
                <p:cNvSpPr/>
                <p:nvPr/>
              </p:nvSpPr>
              <p:spPr>
                <a:xfrm flipH="1">
                  <a:off x="2485575" y="4904250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9"/>
                <p:cNvSpPr/>
                <p:nvPr/>
              </p:nvSpPr>
              <p:spPr>
                <a:xfrm flipH="1">
                  <a:off x="5386938" y="2435663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9"/>
                <p:cNvSpPr/>
                <p:nvPr/>
              </p:nvSpPr>
              <p:spPr>
                <a:xfrm flipH="1">
                  <a:off x="4711488" y="951075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9"/>
                <p:cNvSpPr/>
                <p:nvPr/>
              </p:nvSpPr>
              <p:spPr>
                <a:xfrm rot="10800000" flipH="1">
                  <a:off x="2697038" y="789638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9"/>
                <p:cNvSpPr/>
                <p:nvPr/>
              </p:nvSpPr>
              <p:spPr>
                <a:xfrm rot="10800000">
                  <a:off x="7638450" y="41663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9"/>
                <p:cNvSpPr/>
                <p:nvPr/>
              </p:nvSpPr>
              <p:spPr>
                <a:xfrm flipH="1">
                  <a:off x="1139875" y="4647938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9"/>
                <p:cNvSpPr/>
                <p:nvPr/>
              </p:nvSpPr>
              <p:spPr>
                <a:xfrm flipH="1">
                  <a:off x="235288" y="4373500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9"/>
                <p:cNvSpPr/>
                <p:nvPr/>
              </p:nvSpPr>
              <p:spPr>
                <a:xfrm>
                  <a:off x="4979150" y="3719000"/>
                  <a:ext cx="13727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140" extrusionOk="0">
                      <a:moveTo>
                        <a:pt x="1577" y="285"/>
                      </a:moveTo>
                      <a:cubicBezTo>
                        <a:pt x="1591" y="285"/>
                        <a:pt x="1605" y="287"/>
                        <a:pt x="1620" y="291"/>
                      </a:cubicBezTo>
                      <a:cubicBezTo>
                        <a:pt x="1764" y="345"/>
                        <a:pt x="1845" y="578"/>
                        <a:pt x="1881" y="713"/>
                      </a:cubicBezTo>
                      <a:cubicBezTo>
                        <a:pt x="1952" y="955"/>
                        <a:pt x="1952" y="1216"/>
                        <a:pt x="1898" y="1467"/>
                      </a:cubicBezTo>
                      <a:cubicBezTo>
                        <a:pt x="1773" y="1440"/>
                        <a:pt x="1665" y="1377"/>
                        <a:pt x="1575" y="1296"/>
                      </a:cubicBezTo>
                      <a:cubicBezTo>
                        <a:pt x="1387" y="1126"/>
                        <a:pt x="1243" y="848"/>
                        <a:pt x="1306" y="587"/>
                      </a:cubicBezTo>
                      <a:cubicBezTo>
                        <a:pt x="1330" y="473"/>
                        <a:pt x="1436" y="285"/>
                        <a:pt x="1577" y="285"/>
                      </a:cubicBezTo>
                      <a:close/>
                      <a:moveTo>
                        <a:pt x="1585" y="0"/>
                      </a:moveTo>
                      <a:cubicBezTo>
                        <a:pt x="1350" y="0"/>
                        <a:pt x="1124" y="200"/>
                        <a:pt x="1036" y="443"/>
                      </a:cubicBezTo>
                      <a:cubicBezTo>
                        <a:pt x="947" y="767"/>
                        <a:pt x="1027" y="1117"/>
                        <a:pt x="1243" y="1368"/>
                      </a:cubicBezTo>
                      <a:cubicBezTo>
                        <a:pt x="1387" y="1557"/>
                        <a:pt x="1584" y="1692"/>
                        <a:pt x="1809" y="1754"/>
                      </a:cubicBezTo>
                      <a:lnTo>
                        <a:pt x="1809" y="1772"/>
                      </a:lnTo>
                      <a:cubicBezTo>
                        <a:pt x="1683" y="2132"/>
                        <a:pt x="1441" y="2518"/>
                        <a:pt x="1117" y="2733"/>
                      </a:cubicBezTo>
                      <a:cubicBezTo>
                        <a:pt x="946" y="2847"/>
                        <a:pt x="747" y="2911"/>
                        <a:pt x="552" y="2911"/>
                      </a:cubicBezTo>
                      <a:cubicBezTo>
                        <a:pt x="380" y="2911"/>
                        <a:pt x="210" y="2861"/>
                        <a:pt x="67" y="2751"/>
                      </a:cubicBezTo>
                      <a:cubicBezTo>
                        <a:pt x="61" y="2745"/>
                        <a:pt x="54" y="2743"/>
                        <a:pt x="48" y="2743"/>
                      </a:cubicBezTo>
                      <a:cubicBezTo>
                        <a:pt x="24" y="2743"/>
                        <a:pt x="1" y="2775"/>
                        <a:pt x="22" y="2796"/>
                      </a:cubicBezTo>
                      <a:cubicBezTo>
                        <a:pt x="176" y="3020"/>
                        <a:pt x="427" y="3140"/>
                        <a:pt x="692" y="3140"/>
                      </a:cubicBezTo>
                      <a:cubicBezTo>
                        <a:pt x="768" y="3140"/>
                        <a:pt x="844" y="3130"/>
                        <a:pt x="920" y="3110"/>
                      </a:cubicBezTo>
                      <a:cubicBezTo>
                        <a:pt x="1297" y="3012"/>
                        <a:pt x="1593" y="2715"/>
                        <a:pt x="1809" y="2401"/>
                      </a:cubicBezTo>
                      <a:cubicBezTo>
                        <a:pt x="1925" y="2212"/>
                        <a:pt x="2024" y="2015"/>
                        <a:pt x="2096" y="1808"/>
                      </a:cubicBezTo>
                      <a:cubicBezTo>
                        <a:pt x="2110" y="1809"/>
                        <a:pt x="2124" y="1809"/>
                        <a:pt x="2137" y="1809"/>
                      </a:cubicBezTo>
                      <a:cubicBezTo>
                        <a:pt x="2589" y="1809"/>
                        <a:pt x="3023" y="1666"/>
                        <a:pt x="3398" y="1404"/>
                      </a:cubicBezTo>
                      <a:cubicBezTo>
                        <a:pt x="3663" y="1224"/>
                        <a:pt x="3937" y="996"/>
                        <a:pt x="4240" y="996"/>
                      </a:cubicBezTo>
                      <a:cubicBezTo>
                        <a:pt x="4358" y="996"/>
                        <a:pt x="4481" y="1031"/>
                        <a:pt x="4610" y="1117"/>
                      </a:cubicBezTo>
                      <a:cubicBezTo>
                        <a:pt x="5041" y="1404"/>
                        <a:pt x="5059" y="1952"/>
                        <a:pt x="5122" y="2419"/>
                      </a:cubicBezTo>
                      <a:cubicBezTo>
                        <a:pt x="5131" y="2481"/>
                        <a:pt x="5185" y="2510"/>
                        <a:pt x="5240" y="2510"/>
                      </a:cubicBezTo>
                      <a:cubicBezTo>
                        <a:pt x="5297" y="2510"/>
                        <a:pt x="5355" y="2478"/>
                        <a:pt x="5364" y="2419"/>
                      </a:cubicBezTo>
                      <a:cubicBezTo>
                        <a:pt x="5490" y="1736"/>
                        <a:pt x="5194" y="892"/>
                        <a:pt x="4476" y="686"/>
                      </a:cubicBezTo>
                      <a:cubicBezTo>
                        <a:pt x="4393" y="663"/>
                        <a:pt x="4312" y="653"/>
                        <a:pt x="4232" y="653"/>
                      </a:cubicBezTo>
                      <a:cubicBezTo>
                        <a:pt x="3966" y="653"/>
                        <a:pt x="3716" y="769"/>
                        <a:pt x="3488" y="928"/>
                      </a:cubicBezTo>
                      <a:cubicBezTo>
                        <a:pt x="3191" y="1126"/>
                        <a:pt x="2886" y="1359"/>
                        <a:pt x="2518" y="1458"/>
                      </a:cubicBezTo>
                      <a:cubicBezTo>
                        <a:pt x="2410" y="1485"/>
                        <a:pt x="2294" y="1503"/>
                        <a:pt x="2186" y="1503"/>
                      </a:cubicBezTo>
                      <a:cubicBezTo>
                        <a:pt x="2204" y="1413"/>
                        <a:pt x="2213" y="1323"/>
                        <a:pt x="2222" y="1234"/>
                      </a:cubicBezTo>
                      <a:cubicBezTo>
                        <a:pt x="2249" y="865"/>
                        <a:pt x="2168" y="399"/>
                        <a:pt x="1889" y="129"/>
                      </a:cubicBezTo>
                      <a:cubicBezTo>
                        <a:pt x="1794" y="39"/>
                        <a:pt x="1688" y="0"/>
                        <a:pt x="1585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9"/>
                <p:cNvSpPr/>
                <p:nvPr/>
              </p:nvSpPr>
              <p:spPr>
                <a:xfrm>
                  <a:off x="2356325" y="371038"/>
                  <a:ext cx="163650" cy="6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6" h="2725" extrusionOk="0">
                      <a:moveTo>
                        <a:pt x="1933" y="1018"/>
                      </a:moveTo>
                      <a:cubicBezTo>
                        <a:pt x="2292" y="1054"/>
                        <a:pt x="2643" y="1360"/>
                        <a:pt x="2553" y="1746"/>
                      </a:cubicBezTo>
                      <a:cubicBezTo>
                        <a:pt x="2495" y="1999"/>
                        <a:pt x="2279" y="2352"/>
                        <a:pt x="2010" y="2352"/>
                      </a:cubicBezTo>
                      <a:cubicBezTo>
                        <a:pt x="1945" y="2352"/>
                        <a:pt x="1877" y="2331"/>
                        <a:pt x="1808" y="2284"/>
                      </a:cubicBezTo>
                      <a:cubicBezTo>
                        <a:pt x="1484" y="2060"/>
                        <a:pt x="1529" y="1656"/>
                        <a:pt x="1700" y="1342"/>
                      </a:cubicBezTo>
                      <a:cubicBezTo>
                        <a:pt x="1763" y="1225"/>
                        <a:pt x="1843" y="1117"/>
                        <a:pt x="1933" y="1018"/>
                      </a:cubicBezTo>
                      <a:close/>
                      <a:moveTo>
                        <a:pt x="3111" y="1"/>
                      </a:moveTo>
                      <a:cubicBezTo>
                        <a:pt x="3084" y="1"/>
                        <a:pt x="3056" y="2"/>
                        <a:pt x="3029" y="4"/>
                      </a:cubicBezTo>
                      <a:cubicBezTo>
                        <a:pt x="2553" y="31"/>
                        <a:pt x="2104" y="309"/>
                        <a:pt x="1763" y="641"/>
                      </a:cubicBezTo>
                      <a:lnTo>
                        <a:pt x="1727" y="686"/>
                      </a:lnTo>
                      <a:cubicBezTo>
                        <a:pt x="1359" y="731"/>
                        <a:pt x="1008" y="884"/>
                        <a:pt x="730" y="1126"/>
                      </a:cubicBezTo>
                      <a:cubicBezTo>
                        <a:pt x="353" y="1449"/>
                        <a:pt x="101" y="1889"/>
                        <a:pt x="12" y="2374"/>
                      </a:cubicBezTo>
                      <a:cubicBezTo>
                        <a:pt x="1" y="2401"/>
                        <a:pt x="22" y="2418"/>
                        <a:pt x="45" y="2418"/>
                      </a:cubicBezTo>
                      <a:cubicBezTo>
                        <a:pt x="60" y="2418"/>
                        <a:pt x="76" y="2410"/>
                        <a:pt x="84" y="2392"/>
                      </a:cubicBezTo>
                      <a:cubicBezTo>
                        <a:pt x="218" y="2024"/>
                        <a:pt x="452" y="1701"/>
                        <a:pt x="757" y="1449"/>
                      </a:cubicBezTo>
                      <a:cubicBezTo>
                        <a:pt x="946" y="1288"/>
                        <a:pt x="1170" y="1162"/>
                        <a:pt x="1412" y="1081"/>
                      </a:cubicBezTo>
                      <a:lnTo>
                        <a:pt x="1412" y="1081"/>
                      </a:lnTo>
                      <a:cubicBezTo>
                        <a:pt x="1242" y="1333"/>
                        <a:pt x="1161" y="1629"/>
                        <a:pt x="1188" y="1925"/>
                      </a:cubicBezTo>
                      <a:cubicBezTo>
                        <a:pt x="1233" y="2338"/>
                        <a:pt x="1592" y="2724"/>
                        <a:pt x="2014" y="2724"/>
                      </a:cubicBezTo>
                      <a:cubicBezTo>
                        <a:pt x="2490" y="2724"/>
                        <a:pt x="2849" y="2186"/>
                        <a:pt x="2912" y="1773"/>
                      </a:cubicBezTo>
                      <a:cubicBezTo>
                        <a:pt x="2993" y="1306"/>
                        <a:pt x="2679" y="893"/>
                        <a:pt x="2248" y="740"/>
                      </a:cubicBezTo>
                      <a:lnTo>
                        <a:pt x="2239" y="740"/>
                      </a:lnTo>
                      <a:cubicBezTo>
                        <a:pt x="2346" y="650"/>
                        <a:pt x="2463" y="578"/>
                        <a:pt x="2589" y="516"/>
                      </a:cubicBezTo>
                      <a:cubicBezTo>
                        <a:pt x="2753" y="433"/>
                        <a:pt x="2922" y="389"/>
                        <a:pt x="3087" y="389"/>
                      </a:cubicBezTo>
                      <a:cubicBezTo>
                        <a:pt x="3282" y="389"/>
                        <a:pt x="3473" y="451"/>
                        <a:pt x="3648" y="587"/>
                      </a:cubicBezTo>
                      <a:cubicBezTo>
                        <a:pt x="3936" y="812"/>
                        <a:pt x="4151" y="1117"/>
                        <a:pt x="4474" y="1297"/>
                      </a:cubicBezTo>
                      <a:cubicBezTo>
                        <a:pt x="4675" y="1397"/>
                        <a:pt x="4891" y="1447"/>
                        <a:pt x="5107" y="1447"/>
                      </a:cubicBezTo>
                      <a:cubicBezTo>
                        <a:pt x="5354" y="1447"/>
                        <a:pt x="5601" y="1381"/>
                        <a:pt x="5821" y="1252"/>
                      </a:cubicBezTo>
                      <a:cubicBezTo>
                        <a:pt x="6243" y="1009"/>
                        <a:pt x="6432" y="614"/>
                        <a:pt x="6540" y="156"/>
                      </a:cubicBezTo>
                      <a:cubicBezTo>
                        <a:pt x="6546" y="115"/>
                        <a:pt x="6509" y="85"/>
                        <a:pt x="6472" y="85"/>
                      </a:cubicBezTo>
                      <a:cubicBezTo>
                        <a:pt x="6454" y="85"/>
                        <a:pt x="6435" y="93"/>
                        <a:pt x="6423" y="111"/>
                      </a:cubicBezTo>
                      <a:cubicBezTo>
                        <a:pt x="6288" y="300"/>
                        <a:pt x="6127" y="480"/>
                        <a:pt x="5947" y="632"/>
                      </a:cubicBezTo>
                      <a:cubicBezTo>
                        <a:pt x="5776" y="794"/>
                        <a:pt x="5579" y="911"/>
                        <a:pt x="5363" y="982"/>
                      </a:cubicBezTo>
                      <a:cubicBezTo>
                        <a:pt x="5264" y="1020"/>
                        <a:pt x="5159" y="1038"/>
                        <a:pt x="5055" y="1038"/>
                      </a:cubicBezTo>
                      <a:cubicBezTo>
                        <a:pt x="4932" y="1038"/>
                        <a:pt x="4810" y="1013"/>
                        <a:pt x="4699" y="964"/>
                      </a:cubicBezTo>
                      <a:cubicBezTo>
                        <a:pt x="4510" y="866"/>
                        <a:pt x="4340" y="731"/>
                        <a:pt x="4196" y="569"/>
                      </a:cubicBezTo>
                      <a:cubicBezTo>
                        <a:pt x="3891" y="273"/>
                        <a:pt x="3554" y="1"/>
                        <a:pt x="3111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9"/>
                <p:cNvSpPr/>
                <p:nvPr/>
              </p:nvSpPr>
              <p:spPr>
                <a:xfrm>
                  <a:off x="924388" y="3618938"/>
                  <a:ext cx="9112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9"/>
                <p:cNvSpPr/>
                <p:nvPr/>
              </p:nvSpPr>
              <p:spPr>
                <a:xfrm>
                  <a:off x="7268275" y="698438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rgbClr val="F05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9"/>
                <p:cNvSpPr/>
                <p:nvPr/>
              </p:nvSpPr>
              <p:spPr>
                <a:xfrm>
                  <a:off x="6723638" y="170275"/>
                  <a:ext cx="83075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9"/>
                <p:cNvSpPr/>
                <p:nvPr/>
              </p:nvSpPr>
              <p:spPr>
                <a:xfrm>
                  <a:off x="7095963" y="3160800"/>
                  <a:ext cx="139925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9"/>
                <p:cNvSpPr/>
                <p:nvPr/>
              </p:nvSpPr>
              <p:spPr>
                <a:xfrm rot="10800000" flipH="1">
                  <a:off x="121450" y="2003575"/>
                  <a:ext cx="136350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9"/>
                <p:cNvSpPr/>
                <p:nvPr/>
              </p:nvSpPr>
              <p:spPr>
                <a:xfrm rot="-7450486" flipH="1">
                  <a:off x="9010036" y="2893155"/>
                  <a:ext cx="83072" cy="139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5580" extrusionOk="0">
                      <a:moveTo>
                        <a:pt x="1314" y="3433"/>
                      </a:moveTo>
                      <a:cubicBezTo>
                        <a:pt x="1557" y="3433"/>
                        <a:pt x="1810" y="3545"/>
                        <a:pt x="1877" y="3794"/>
                      </a:cubicBezTo>
                      <a:cubicBezTo>
                        <a:pt x="1940" y="4031"/>
                        <a:pt x="1795" y="4303"/>
                        <a:pt x="1550" y="4303"/>
                      </a:cubicBezTo>
                      <a:cubicBezTo>
                        <a:pt x="1517" y="4303"/>
                        <a:pt x="1482" y="4298"/>
                        <a:pt x="1446" y="4288"/>
                      </a:cubicBezTo>
                      <a:cubicBezTo>
                        <a:pt x="1141" y="4198"/>
                        <a:pt x="961" y="3839"/>
                        <a:pt x="925" y="3551"/>
                      </a:cubicBezTo>
                      <a:cubicBezTo>
                        <a:pt x="970" y="3515"/>
                        <a:pt x="1024" y="3488"/>
                        <a:pt x="1078" y="3470"/>
                      </a:cubicBezTo>
                      <a:cubicBezTo>
                        <a:pt x="1151" y="3445"/>
                        <a:pt x="1232" y="3433"/>
                        <a:pt x="1314" y="3433"/>
                      </a:cubicBezTo>
                      <a:close/>
                      <a:moveTo>
                        <a:pt x="2887" y="0"/>
                      </a:moveTo>
                      <a:cubicBezTo>
                        <a:pt x="2857" y="0"/>
                        <a:pt x="2826" y="26"/>
                        <a:pt x="2838" y="67"/>
                      </a:cubicBezTo>
                      <a:cubicBezTo>
                        <a:pt x="2919" y="435"/>
                        <a:pt x="3116" y="947"/>
                        <a:pt x="2838" y="1279"/>
                      </a:cubicBezTo>
                      <a:cubicBezTo>
                        <a:pt x="2604" y="1558"/>
                        <a:pt x="2164" y="1576"/>
                        <a:pt x="1841" y="1666"/>
                      </a:cubicBezTo>
                      <a:cubicBezTo>
                        <a:pt x="1132" y="1881"/>
                        <a:pt x="638" y="2510"/>
                        <a:pt x="593" y="3255"/>
                      </a:cubicBezTo>
                      <a:cubicBezTo>
                        <a:pt x="584" y="3336"/>
                        <a:pt x="584" y="3417"/>
                        <a:pt x="593" y="3497"/>
                      </a:cubicBezTo>
                      <a:cubicBezTo>
                        <a:pt x="422" y="3659"/>
                        <a:pt x="297" y="3865"/>
                        <a:pt x="216" y="4081"/>
                      </a:cubicBezTo>
                      <a:cubicBezTo>
                        <a:pt x="126" y="4332"/>
                        <a:pt x="72" y="4593"/>
                        <a:pt x="45" y="4862"/>
                      </a:cubicBezTo>
                      <a:cubicBezTo>
                        <a:pt x="9" y="5105"/>
                        <a:pt x="0" y="5347"/>
                        <a:pt x="153" y="5554"/>
                      </a:cubicBezTo>
                      <a:cubicBezTo>
                        <a:pt x="162" y="5572"/>
                        <a:pt x="179" y="5580"/>
                        <a:pt x="196" y="5580"/>
                      </a:cubicBezTo>
                      <a:cubicBezTo>
                        <a:pt x="229" y="5580"/>
                        <a:pt x="264" y="5550"/>
                        <a:pt x="252" y="5509"/>
                      </a:cubicBezTo>
                      <a:cubicBezTo>
                        <a:pt x="225" y="5320"/>
                        <a:pt x="225" y="5123"/>
                        <a:pt x="261" y="4943"/>
                      </a:cubicBezTo>
                      <a:cubicBezTo>
                        <a:pt x="288" y="4719"/>
                        <a:pt x="333" y="4503"/>
                        <a:pt x="396" y="4288"/>
                      </a:cubicBezTo>
                      <a:cubicBezTo>
                        <a:pt x="449" y="4117"/>
                        <a:pt x="530" y="3946"/>
                        <a:pt x="647" y="3794"/>
                      </a:cubicBezTo>
                      <a:cubicBezTo>
                        <a:pt x="701" y="3982"/>
                        <a:pt x="791" y="4162"/>
                        <a:pt x="925" y="4305"/>
                      </a:cubicBezTo>
                      <a:cubicBezTo>
                        <a:pt x="1085" y="4477"/>
                        <a:pt x="1315" y="4598"/>
                        <a:pt x="1541" y="4598"/>
                      </a:cubicBezTo>
                      <a:cubicBezTo>
                        <a:pt x="1671" y="4598"/>
                        <a:pt x="1799" y="4558"/>
                        <a:pt x="1913" y="4467"/>
                      </a:cubicBezTo>
                      <a:cubicBezTo>
                        <a:pt x="2155" y="4243"/>
                        <a:pt x="2227" y="3883"/>
                        <a:pt x="2075" y="3578"/>
                      </a:cubicBezTo>
                      <a:cubicBezTo>
                        <a:pt x="1925" y="3309"/>
                        <a:pt x="1619" y="3176"/>
                        <a:pt x="1324" y="3176"/>
                      </a:cubicBezTo>
                      <a:cubicBezTo>
                        <a:pt x="1265" y="3176"/>
                        <a:pt x="1206" y="3182"/>
                        <a:pt x="1150" y="3192"/>
                      </a:cubicBezTo>
                      <a:cubicBezTo>
                        <a:pt x="1069" y="3210"/>
                        <a:pt x="988" y="3237"/>
                        <a:pt x="916" y="3273"/>
                      </a:cubicBezTo>
                      <a:cubicBezTo>
                        <a:pt x="925" y="3066"/>
                        <a:pt x="979" y="2878"/>
                        <a:pt x="1069" y="2698"/>
                      </a:cubicBezTo>
                      <a:cubicBezTo>
                        <a:pt x="1204" y="2429"/>
                        <a:pt x="1419" y="2213"/>
                        <a:pt x="1680" y="2079"/>
                      </a:cubicBezTo>
                      <a:cubicBezTo>
                        <a:pt x="1949" y="1926"/>
                        <a:pt x="2263" y="1908"/>
                        <a:pt x="2560" y="1809"/>
                      </a:cubicBezTo>
                      <a:cubicBezTo>
                        <a:pt x="2892" y="1693"/>
                        <a:pt x="3188" y="1468"/>
                        <a:pt x="3260" y="1109"/>
                      </a:cubicBezTo>
                      <a:cubicBezTo>
                        <a:pt x="3323" y="741"/>
                        <a:pt x="3143" y="328"/>
                        <a:pt x="2928" y="22"/>
                      </a:cubicBezTo>
                      <a:cubicBezTo>
                        <a:pt x="2918" y="7"/>
                        <a:pt x="2903" y="0"/>
                        <a:pt x="288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9"/>
                <p:cNvSpPr/>
                <p:nvPr/>
              </p:nvSpPr>
              <p:spPr>
                <a:xfrm rot="-6201734">
                  <a:off x="8835222" y="1790726"/>
                  <a:ext cx="111822" cy="136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9"/>
                <p:cNvSpPr/>
                <p:nvPr/>
              </p:nvSpPr>
              <p:spPr>
                <a:xfrm rot="-8100000">
                  <a:off x="5465708" y="590358"/>
                  <a:ext cx="167576" cy="5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9"/>
                <p:cNvSpPr/>
                <p:nvPr/>
              </p:nvSpPr>
              <p:spPr>
                <a:xfrm rot="4429393">
                  <a:off x="8241237" y="4775674"/>
                  <a:ext cx="235948" cy="80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9"/>
                <p:cNvSpPr/>
                <p:nvPr/>
              </p:nvSpPr>
              <p:spPr>
                <a:xfrm rot="5892960">
                  <a:off x="7825076" y="3477870"/>
                  <a:ext cx="235941" cy="80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9"/>
                <p:cNvSpPr/>
                <p:nvPr/>
              </p:nvSpPr>
              <p:spPr>
                <a:xfrm rot="6793631">
                  <a:off x="4550705" y="105350"/>
                  <a:ext cx="136358" cy="73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949" extrusionOk="0">
                      <a:moveTo>
                        <a:pt x="1961" y="400"/>
                      </a:moveTo>
                      <a:cubicBezTo>
                        <a:pt x="2091" y="400"/>
                        <a:pt x="2186" y="574"/>
                        <a:pt x="2229" y="679"/>
                      </a:cubicBezTo>
                      <a:cubicBezTo>
                        <a:pt x="2283" y="823"/>
                        <a:pt x="2301" y="966"/>
                        <a:pt x="2283" y="1119"/>
                      </a:cubicBezTo>
                      <a:cubicBezTo>
                        <a:pt x="2265" y="1361"/>
                        <a:pt x="2176" y="1586"/>
                        <a:pt x="2041" y="1783"/>
                      </a:cubicBezTo>
                      <a:cubicBezTo>
                        <a:pt x="1772" y="1649"/>
                        <a:pt x="1592" y="1379"/>
                        <a:pt x="1565" y="1083"/>
                      </a:cubicBezTo>
                      <a:lnTo>
                        <a:pt x="1556" y="1083"/>
                      </a:lnTo>
                      <a:cubicBezTo>
                        <a:pt x="1547" y="939"/>
                        <a:pt x="1574" y="805"/>
                        <a:pt x="1637" y="679"/>
                      </a:cubicBezTo>
                      <a:cubicBezTo>
                        <a:pt x="1700" y="562"/>
                        <a:pt x="1816" y="419"/>
                        <a:pt x="1951" y="401"/>
                      </a:cubicBezTo>
                      <a:cubicBezTo>
                        <a:pt x="1954" y="400"/>
                        <a:pt x="1958" y="400"/>
                        <a:pt x="1961" y="400"/>
                      </a:cubicBezTo>
                      <a:close/>
                      <a:moveTo>
                        <a:pt x="1947" y="1"/>
                      </a:moveTo>
                      <a:cubicBezTo>
                        <a:pt x="1829" y="1"/>
                        <a:pt x="1705" y="38"/>
                        <a:pt x="1583" y="122"/>
                      </a:cubicBezTo>
                      <a:cubicBezTo>
                        <a:pt x="1287" y="356"/>
                        <a:pt x="1125" y="724"/>
                        <a:pt x="1152" y="1101"/>
                      </a:cubicBezTo>
                      <a:cubicBezTo>
                        <a:pt x="1188" y="1514"/>
                        <a:pt x="1421" y="1882"/>
                        <a:pt x="1780" y="2098"/>
                      </a:cubicBezTo>
                      <a:cubicBezTo>
                        <a:pt x="1483" y="2377"/>
                        <a:pt x="1046" y="2615"/>
                        <a:pt x="630" y="2615"/>
                      </a:cubicBezTo>
                      <a:cubicBezTo>
                        <a:pt x="431" y="2615"/>
                        <a:pt x="237" y="2561"/>
                        <a:pt x="65" y="2430"/>
                      </a:cubicBezTo>
                      <a:cubicBezTo>
                        <a:pt x="58" y="2425"/>
                        <a:pt x="50" y="2423"/>
                        <a:pt x="42" y="2423"/>
                      </a:cubicBezTo>
                      <a:cubicBezTo>
                        <a:pt x="20" y="2423"/>
                        <a:pt x="1" y="2440"/>
                        <a:pt x="21" y="2466"/>
                      </a:cubicBezTo>
                      <a:cubicBezTo>
                        <a:pt x="206" y="2777"/>
                        <a:pt x="511" y="2897"/>
                        <a:pt x="837" y="2897"/>
                      </a:cubicBezTo>
                      <a:cubicBezTo>
                        <a:pt x="1207" y="2897"/>
                        <a:pt x="1603" y="2743"/>
                        <a:pt x="1879" y="2538"/>
                      </a:cubicBezTo>
                      <a:cubicBezTo>
                        <a:pt x="1978" y="2457"/>
                        <a:pt x="2077" y="2367"/>
                        <a:pt x="2167" y="2268"/>
                      </a:cubicBezTo>
                      <a:cubicBezTo>
                        <a:pt x="2330" y="2323"/>
                        <a:pt x="2498" y="2349"/>
                        <a:pt x="2667" y="2349"/>
                      </a:cubicBezTo>
                      <a:cubicBezTo>
                        <a:pt x="2749" y="2349"/>
                        <a:pt x="2830" y="2343"/>
                        <a:pt x="2912" y="2331"/>
                      </a:cubicBezTo>
                      <a:cubicBezTo>
                        <a:pt x="3172" y="2295"/>
                        <a:pt x="3433" y="2223"/>
                        <a:pt x="3666" y="2107"/>
                      </a:cubicBezTo>
                      <a:cubicBezTo>
                        <a:pt x="3839" y="2020"/>
                        <a:pt x="4046" y="1824"/>
                        <a:pt x="4251" y="1824"/>
                      </a:cubicBezTo>
                      <a:cubicBezTo>
                        <a:pt x="4281" y="1824"/>
                        <a:pt x="4310" y="1828"/>
                        <a:pt x="4340" y="1837"/>
                      </a:cubicBezTo>
                      <a:cubicBezTo>
                        <a:pt x="4546" y="1909"/>
                        <a:pt x="4726" y="2053"/>
                        <a:pt x="4851" y="2241"/>
                      </a:cubicBezTo>
                      <a:cubicBezTo>
                        <a:pt x="4923" y="2331"/>
                        <a:pt x="4977" y="2430"/>
                        <a:pt x="5022" y="2538"/>
                      </a:cubicBezTo>
                      <a:cubicBezTo>
                        <a:pt x="5094" y="2636"/>
                        <a:pt x="5148" y="2744"/>
                        <a:pt x="5184" y="2861"/>
                      </a:cubicBezTo>
                      <a:cubicBezTo>
                        <a:pt x="5204" y="2921"/>
                        <a:pt x="5255" y="2949"/>
                        <a:pt x="5307" y="2949"/>
                      </a:cubicBezTo>
                      <a:cubicBezTo>
                        <a:pt x="5371" y="2949"/>
                        <a:pt x="5435" y="2905"/>
                        <a:pt x="5435" y="2825"/>
                      </a:cubicBezTo>
                      <a:cubicBezTo>
                        <a:pt x="5435" y="2744"/>
                        <a:pt x="5453" y="2654"/>
                        <a:pt x="5453" y="2574"/>
                      </a:cubicBezTo>
                      <a:cubicBezTo>
                        <a:pt x="5444" y="2484"/>
                        <a:pt x="5417" y="2394"/>
                        <a:pt x="5381" y="2313"/>
                      </a:cubicBezTo>
                      <a:cubicBezTo>
                        <a:pt x="5318" y="2143"/>
                        <a:pt x="5220" y="1990"/>
                        <a:pt x="5094" y="1855"/>
                      </a:cubicBezTo>
                      <a:cubicBezTo>
                        <a:pt x="4886" y="1615"/>
                        <a:pt x="4570" y="1396"/>
                        <a:pt x="4237" y="1396"/>
                      </a:cubicBezTo>
                      <a:cubicBezTo>
                        <a:pt x="4197" y="1396"/>
                        <a:pt x="4156" y="1399"/>
                        <a:pt x="4115" y="1406"/>
                      </a:cubicBezTo>
                      <a:cubicBezTo>
                        <a:pt x="3918" y="1442"/>
                        <a:pt x="3756" y="1577"/>
                        <a:pt x="3585" y="1676"/>
                      </a:cubicBezTo>
                      <a:cubicBezTo>
                        <a:pt x="3415" y="1765"/>
                        <a:pt x="3235" y="1837"/>
                        <a:pt x="3047" y="1891"/>
                      </a:cubicBezTo>
                      <a:cubicBezTo>
                        <a:pt x="2928" y="1923"/>
                        <a:pt x="2803" y="1940"/>
                        <a:pt x="2677" y="1940"/>
                      </a:cubicBezTo>
                      <a:cubicBezTo>
                        <a:pt x="2594" y="1940"/>
                        <a:pt x="2510" y="1932"/>
                        <a:pt x="2427" y="1918"/>
                      </a:cubicBezTo>
                      <a:cubicBezTo>
                        <a:pt x="2687" y="1487"/>
                        <a:pt x="2795" y="966"/>
                        <a:pt x="2589" y="481"/>
                      </a:cubicBezTo>
                      <a:cubicBezTo>
                        <a:pt x="2463" y="200"/>
                        <a:pt x="2220" y="1"/>
                        <a:pt x="194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9"/>
                <p:cNvSpPr/>
                <p:nvPr/>
              </p:nvSpPr>
              <p:spPr>
                <a:xfrm flipH="1">
                  <a:off x="6367175" y="762388"/>
                  <a:ext cx="111825" cy="1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3" h="5466" extrusionOk="0">
                      <a:moveTo>
                        <a:pt x="3467" y="2463"/>
                      </a:moveTo>
                      <a:cubicBezTo>
                        <a:pt x="3533" y="2463"/>
                        <a:pt x="3603" y="2486"/>
                        <a:pt x="3673" y="2530"/>
                      </a:cubicBezTo>
                      <a:cubicBezTo>
                        <a:pt x="3934" y="2674"/>
                        <a:pt x="4293" y="3006"/>
                        <a:pt x="4068" y="3312"/>
                      </a:cubicBezTo>
                      <a:cubicBezTo>
                        <a:pt x="3967" y="3448"/>
                        <a:pt x="3824" y="3507"/>
                        <a:pt x="3678" y="3507"/>
                      </a:cubicBezTo>
                      <a:cubicBezTo>
                        <a:pt x="3526" y="3507"/>
                        <a:pt x="3370" y="3444"/>
                        <a:pt x="3251" y="3339"/>
                      </a:cubicBezTo>
                      <a:cubicBezTo>
                        <a:pt x="3197" y="3294"/>
                        <a:pt x="3152" y="3240"/>
                        <a:pt x="3107" y="3177"/>
                      </a:cubicBezTo>
                      <a:lnTo>
                        <a:pt x="3107" y="3168"/>
                      </a:lnTo>
                      <a:cubicBezTo>
                        <a:pt x="3125" y="2979"/>
                        <a:pt x="3116" y="2773"/>
                        <a:pt x="3224" y="2611"/>
                      </a:cubicBezTo>
                      <a:cubicBezTo>
                        <a:pt x="3288" y="2511"/>
                        <a:pt x="3373" y="2463"/>
                        <a:pt x="3467" y="2463"/>
                      </a:cubicBezTo>
                      <a:close/>
                      <a:moveTo>
                        <a:pt x="3569" y="1"/>
                      </a:moveTo>
                      <a:cubicBezTo>
                        <a:pt x="3303" y="1"/>
                        <a:pt x="3095" y="284"/>
                        <a:pt x="2982" y="510"/>
                      </a:cubicBezTo>
                      <a:cubicBezTo>
                        <a:pt x="2793" y="941"/>
                        <a:pt x="2667" y="1408"/>
                        <a:pt x="2632" y="1875"/>
                      </a:cubicBezTo>
                      <a:cubicBezTo>
                        <a:pt x="2587" y="2288"/>
                        <a:pt x="2578" y="2737"/>
                        <a:pt x="2748" y="3123"/>
                      </a:cubicBezTo>
                      <a:cubicBezTo>
                        <a:pt x="2739" y="3213"/>
                        <a:pt x="2730" y="3294"/>
                        <a:pt x="2712" y="3375"/>
                      </a:cubicBezTo>
                      <a:cubicBezTo>
                        <a:pt x="2667" y="3572"/>
                        <a:pt x="2605" y="3770"/>
                        <a:pt x="2515" y="3949"/>
                      </a:cubicBezTo>
                      <a:cubicBezTo>
                        <a:pt x="2299" y="4362"/>
                        <a:pt x="1967" y="4694"/>
                        <a:pt x="1545" y="4892"/>
                      </a:cubicBezTo>
                      <a:cubicBezTo>
                        <a:pt x="1175" y="5077"/>
                        <a:pt x="769" y="5164"/>
                        <a:pt x="356" y="5164"/>
                      </a:cubicBezTo>
                      <a:cubicBezTo>
                        <a:pt x="268" y="5164"/>
                        <a:pt x="179" y="5160"/>
                        <a:pt x="90" y="5152"/>
                      </a:cubicBezTo>
                      <a:cubicBezTo>
                        <a:pt x="87" y="5152"/>
                        <a:pt x="84" y="5152"/>
                        <a:pt x="81" y="5152"/>
                      </a:cubicBezTo>
                      <a:cubicBezTo>
                        <a:pt x="1" y="5152"/>
                        <a:pt x="3" y="5270"/>
                        <a:pt x="72" y="5296"/>
                      </a:cubicBezTo>
                      <a:cubicBezTo>
                        <a:pt x="326" y="5407"/>
                        <a:pt x="599" y="5465"/>
                        <a:pt x="877" y="5465"/>
                      </a:cubicBezTo>
                      <a:cubicBezTo>
                        <a:pt x="982" y="5465"/>
                        <a:pt x="1089" y="5457"/>
                        <a:pt x="1195" y="5440"/>
                      </a:cubicBezTo>
                      <a:cubicBezTo>
                        <a:pt x="1554" y="5377"/>
                        <a:pt x="1904" y="5215"/>
                        <a:pt x="2192" y="4982"/>
                      </a:cubicBezTo>
                      <a:cubicBezTo>
                        <a:pt x="2640" y="4632"/>
                        <a:pt x="2946" y="4120"/>
                        <a:pt x="3063" y="3563"/>
                      </a:cubicBezTo>
                      <a:cubicBezTo>
                        <a:pt x="3233" y="3725"/>
                        <a:pt x="3467" y="3814"/>
                        <a:pt x="3709" y="3814"/>
                      </a:cubicBezTo>
                      <a:cubicBezTo>
                        <a:pt x="4077" y="3797"/>
                        <a:pt x="4418" y="3518"/>
                        <a:pt x="4445" y="3141"/>
                      </a:cubicBezTo>
                      <a:cubicBezTo>
                        <a:pt x="4472" y="2728"/>
                        <a:pt x="4095" y="2378"/>
                        <a:pt x="3754" y="2207"/>
                      </a:cubicBezTo>
                      <a:cubicBezTo>
                        <a:pt x="3659" y="2161"/>
                        <a:pt x="3565" y="2140"/>
                        <a:pt x="3476" y="2140"/>
                      </a:cubicBezTo>
                      <a:cubicBezTo>
                        <a:pt x="3235" y="2140"/>
                        <a:pt x="3025" y="2292"/>
                        <a:pt x="2901" y="2521"/>
                      </a:cubicBezTo>
                      <a:cubicBezTo>
                        <a:pt x="2901" y="2459"/>
                        <a:pt x="2892" y="2387"/>
                        <a:pt x="2892" y="2324"/>
                      </a:cubicBezTo>
                      <a:cubicBezTo>
                        <a:pt x="2901" y="1857"/>
                        <a:pt x="2964" y="1399"/>
                        <a:pt x="3098" y="950"/>
                      </a:cubicBezTo>
                      <a:cubicBezTo>
                        <a:pt x="3188" y="591"/>
                        <a:pt x="3341" y="187"/>
                        <a:pt x="3727" y="61"/>
                      </a:cubicBezTo>
                      <a:cubicBezTo>
                        <a:pt x="3736" y="61"/>
                        <a:pt x="3736" y="34"/>
                        <a:pt x="3727" y="34"/>
                      </a:cubicBezTo>
                      <a:cubicBezTo>
                        <a:pt x="3672" y="11"/>
                        <a:pt x="3619" y="1"/>
                        <a:pt x="35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9"/>
                <p:cNvSpPr/>
                <p:nvPr/>
              </p:nvSpPr>
              <p:spPr>
                <a:xfrm rot="4732326">
                  <a:off x="5673237" y="-35475"/>
                  <a:ext cx="235950" cy="8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9"/>
                <p:cNvSpPr/>
                <p:nvPr/>
              </p:nvSpPr>
              <p:spPr>
                <a:xfrm rot="3532624">
                  <a:off x="8242610" y="4132940"/>
                  <a:ext cx="139931" cy="56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7" h="2251" extrusionOk="0">
                      <a:moveTo>
                        <a:pt x="2157" y="337"/>
                      </a:moveTo>
                      <a:cubicBezTo>
                        <a:pt x="2170" y="337"/>
                        <a:pt x="2185" y="339"/>
                        <a:pt x="2201" y="342"/>
                      </a:cubicBezTo>
                      <a:cubicBezTo>
                        <a:pt x="2389" y="378"/>
                        <a:pt x="2228" y="854"/>
                        <a:pt x="2183" y="962"/>
                      </a:cubicBezTo>
                      <a:cubicBezTo>
                        <a:pt x="2165" y="1007"/>
                        <a:pt x="2147" y="1061"/>
                        <a:pt x="2120" y="1106"/>
                      </a:cubicBezTo>
                      <a:cubicBezTo>
                        <a:pt x="2084" y="1043"/>
                        <a:pt x="2057" y="980"/>
                        <a:pt x="2030" y="908"/>
                      </a:cubicBezTo>
                      <a:cubicBezTo>
                        <a:pt x="1996" y="790"/>
                        <a:pt x="1939" y="337"/>
                        <a:pt x="2157" y="337"/>
                      </a:cubicBezTo>
                      <a:close/>
                      <a:moveTo>
                        <a:pt x="2225" y="1"/>
                      </a:moveTo>
                      <a:cubicBezTo>
                        <a:pt x="2094" y="1"/>
                        <a:pt x="1959" y="56"/>
                        <a:pt x="1859" y="163"/>
                      </a:cubicBezTo>
                      <a:cubicBezTo>
                        <a:pt x="1635" y="414"/>
                        <a:pt x="1671" y="782"/>
                        <a:pt x="1788" y="1061"/>
                      </a:cubicBezTo>
                      <a:cubicBezTo>
                        <a:pt x="1824" y="1168"/>
                        <a:pt x="1886" y="1276"/>
                        <a:pt x="1958" y="1366"/>
                      </a:cubicBezTo>
                      <a:cubicBezTo>
                        <a:pt x="1904" y="1438"/>
                        <a:pt x="1842" y="1501"/>
                        <a:pt x="1779" y="1555"/>
                      </a:cubicBezTo>
                      <a:cubicBezTo>
                        <a:pt x="1554" y="1761"/>
                        <a:pt x="1285" y="1896"/>
                        <a:pt x="988" y="1959"/>
                      </a:cubicBezTo>
                      <a:cubicBezTo>
                        <a:pt x="872" y="1986"/>
                        <a:pt x="755" y="1998"/>
                        <a:pt x="635" y="1998"/>
                      </a:cubicBezTo>
                      <a:cubicBezTo>
                        <a:pt x="597" y="1998"/>
                        <a:pt x="560" y="1997"/>
                        <a:pt x="522" y="1995"/>
                      </a:cubicBezTo>
                      <a:cubicBezTo>
                        <a:pt x="405" y="1995"/>
                        <a:pt x="73" y="1995"/>
                        <a:pt x="64" y="1824"/>
                      </a:cubicBezTo>
                      <a:cubicBezTo>
                        <a:pt x="59" y="1815"/>
                        <a:pt x="52" y="1810"/>
                        <a:pt x="46" y="1810"/>
                      </a:cubicBezTo>
                      <a:cubicBezTo>
                        <a:pt x="39" y="1810"/>
                        <a:pt x="32" y="1815"/>
                        <a:pt x="28" y="1824"/>
                      </a:cubicBezTo>
                      <a:cubicBezTo>
                        <a:pt x="1" y="2129"/>
                        <a:pt x="459" y="2201"/>
                        <a:pt x="674" y="2237"/>
                      </a:cubicBezTo>
                      <a:cubicBezTo>
                        <a:pt x="745" y="2246"/>
                        <a:pt x="815" y="2250"/>
                        <a:pt x="886" y="2250"/>
                      </a:cubicBezTo>
                      <a:cubicBezTo>
                        <a:pt x="1389" y="2250"/>
                        <a:pt x="1879" y="2028"/>
                        <a:pt x="2210" y="1626"/>
                      </a:cubicBezTo>
                      <a:cubicBezTo>
                        <a:pt x="2508" y="1877"/>
                        <a:pt x="2887" y="2018"/>
                        <a:pt x="3273" y="2018"/>
                      </a:cubicBezTo>
                      <a:cubicBezTo>
                        <a:pt x="3317" y="2018"/>
                        <a:pt x="3360" y="2016"/>
                        <a:pt x="3404" y="2012"/>
                      </a:cubicBezTo>
                      <a:cubicBezTo>
                        <a:pt x="3844" y="1968"/>
                        <a:pt x="4266" y="1824"/>
                        <a:pt x="4643" y="1581"/>
                      </a:cubicBezTo>
                      <a:cubicBezTo>
                        <a:pt x="4823" y="1474"/>
                        <a:pt x="4993" y="1339"/>
                        <a:pt x="5146" y="1186"/>
                      </a:cubicBezTo>
                      <a:cubicBezTo>
                        <a:pt x="5227" y="1106"/>
                        <a:pt x="5308" y="1016"/>
                        <a:pt x="5379" y="935"/>
                      </a:cubicBezTo>
                      <a:cubicBezTo>
                        <a:pt x="5460" y="845"/>
                        <a:pt x="5496" y="764"/>
                        <a:pt x="5559" y="693"/>
                      </a:cubicBezTo>
                      <a:cubicBezTo>
                        <a:pt x="5596" y="648"/>
                        <a:pt x="5559" y="585"/>
                        <a:pt x="5515" y="585"/>
                      </a:cubicBezTo>
                      <a:cubicBezTo>
                        <a:pt x="5506" y="585"/>
                        <a:pt x="5496" y="588"/>
                        <a:pt x="5487" y="594"/>
                      </a:cubicBezTo>
                      <a:cubicBezTo>
                        <a:pt x="5424" y="639"/>
                        <a:pt x="5352" y="666"/>
                        <a:pt x="5290" y="702"/>
                      </a:cubicBezTo>
                      <a:cubicBezTo>
                        <a:pt x="5227" y="737"/>
                        <a:pt x="5182" y="773"/>
                        <a:pt x="5128" y="809"/>
                      </a:cubicBezTo>
                      <a:cubicBezTo>
                        <a:pt x="4993" y="899"/>
                        <a:pt x="4859" y="980"/>
                        <a:pt x="4733" y="1070"/>
                      </a:cubicBezTo>
                      <a:cubicBezTo>
                        <a:pt x="4508" y="1231"/>
                        <a:pt x="4266" y="1375"/>
                        <a:pt x="4006" y="1492"/>
                      </a:cubicBezTo>
                      <a:cubicBezTo>
                        <a:pt x="3757" y="1595"/>
                        <a:pt x="3474" y="1664"/>
                        <a:pt x="3195" y="1664"/>
                      </a:cubicBezTo>
                      <a:cubicBezTo>
                        <a:pt x="2940" y="1664"/>
                        <a:pt x="2689" y="1606"/>
                        <a:pt x="2470" y="1465"/>
                      </a:cubicBezTo>
                      <a:cubicBezTo>
                        <a:pt x="2434" y="1438"/>
                        <a:pt x="2407" y="1420"/>
                        <a:pt x="2380" y="1393"/>
                      </a:cubicBezTo>
                      <a:cubicBezTo>
                        <a:pt x="2398" y="1366"/>
                        <a:pt x="2416" y="1330"/>
                        <a:pt x="2434" y="1303"/>
                      </a:cubicBezTo>
                      <a:cubicBezTo>
                        <a:pt x="2578" y="1025"/>
                        <a:pt x="2721" y="621"/>
                        <a:pt x="2632" y="306"/>
                      </a:cubicBezTo>
                      <a:cubicBezTo>
                        <a:pt x="2570" y="100"/>
                        <a:pt x="2402" y="1"/>
                        <a:pt x="222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9"/>
                <p:cNvSpPr/>
                <p:nvPr/>
              </p:nvSpPr>
              <p:spPr>
                <a:xfrm rot="4141328">
                  <a:off x="438365" y="202276"/>
                  <a:ext cx="91123" cy="185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" h="7436" extrusionOk="0">
                      <a:moveTo>
                        <a:pt x="1355" y="2816"/>
                      </a:moveTo>
                      <a:cubicBezTo>
                        <a:pt x="1461" y="2816"/>
                        <a:pt x="1568" y="2833"/>
                        <a:pt x="1670" y="2868"/>
                      </a:cubicBezTo>
                      <a:cubicBezTo>
                        <a:pt x="1526" y="3120"/>
                        <a:pt x="1302" y="3317"/>
                        <a:pt x="1033" y="3443"/>
                      </a:cubicBezTo>
                      <a:cubicBezTo>
                        <a:pt x="971" y="3465"/>
                        <a:pt x="884" y="3489"/>
                        <a:pt x="803" y="3489"/>
                      </a:cubicBezTo>
                      <a:cubicBezTo>
                        <a:pt x="719" y="3489"/>
                        <a:pt x="643" y="3463"/>
                        <a:pt x="611" y="3380"/>
                      </a:cubicBezTo>
                      <a:cubicBezTo>
                        <a:pt x="557" y="3228"/>
                        <a:pt x="700" y="3057"/>
                        <a:pt x="808" y="2976"/>
                      </a:cubicBezTo>
                      <a:cubicBezTo>
                        <a:pt x="970" y="2872"/>
                        <a:pt x="1162" y="2816"/>
                        <a:pt x="1355" y="2816"/>
                      </a:cubicBezTo>
                      <a:close/>
                      <a:moveTo>
                        <a:pt x="448" y="0"/>
                      </a:moveTo>
                      <a:cubicBezTo>
                        <a:pt x="335" y="0"/>
                        <a:pt x="223" y="18"/>
                        <a:pt x="117" y="58"/>
                      </a:cubicBezTo>
                      <a:cubicBezTo>
                        <a:pt x="18" y="94"/>
                        <a:pt x="0" y="246"/>
                        <a:pt x="117" y="264"/>
                      </a:cubicBezTo>
                      <a:cubicBezTo>
                        <a:pt x="305" y="309"/>
                        <a:pt x="503" y="327"/>
                        <a:pt x="691" y="381"/>
                      </a:cubicBezTo>
                      <a:cubicBezTo>
                        <a:pt x="889" y="435"/>
                        <a:pt x="1069" y="516"/>
                        <a:pt x="1230" y="633"/>
                      </a:cubicBezTo>
                      <a:cubicBezTo>
                        <a:pt x="1553" y="857"/>
                        <a:pt x="1787" y="1180"/>
                        <a:pt x="1886" y="1557"/>
                      </a:cubicBezTo>
                      <a:cubicBezTo>
                        <a:pt x="1966" y="1881"/>
                        <a:pt x="1949" y="2222"/>
                        <a:pt x="1832" y="2536"/>
                      </a:cubicBezTo>
                      <a:cubicBezTo>
                        <a:pt x="1724" y="2500"/>
                        <a:pt x="1616" y="2473"/>
                        <a:pt x="1500" y="2464"/>
                      </a:cubicBezTo>
                      <a:cubicBezTo>
                        <a:pt x="1454" y="2460"/>
                        <a:pt x="1408" y="2458"/>
                        <a:pt x="1362" y="2458"/>
                      </a:cubicBezTo>
                      <a:cubicBezTo>
                        <a:pt x="937" y="2458"/>
                        <a:pt x="474" y="2644"/>
                        <a:pt x="296" y="3057"/>
                      </a:cubicBezTo>
                      <a:cubicBezTo>
                        <a:pt x="198" y="3255"/>
                        <a:pt x="224" y="3497"/>
                        <a:pt x="368" y="3677"/>
                      </a:cubicBezTo>
                      <a:cubicBezTo>
                        <a:pt x="488" y="3797"/>
                        <a:pt x="659" y="3861"/>
                        <a:pt x="831" y="3861"/>
                      </a:cubicBezTo>
                      <a:cubicBezTo>
                        <a:pt x="878" y="3861"/>
                        <a:pt x="924" y="3857"/>
                        <a:pt x="970" y="3847"/>
                      </a:cubicBezTo>
                      <a:cubicBezTo>
                        <a:pt x="1401" y="3766"/>
                        <a:pt x="1769" y="3398"/>
                        <a:pt x="1993" y="3039"/>
                      </a:cubicBezTo>
                      <a:lnTo>
                        <a:pt x="2011" y="3048"/>
                      </a:lnTo>
                      <a:cubicBezTo>
                        <a:pt x="2344" y="3317"/>
                        <a:pt x="2487" y="3757"/>
                        <a:pt x="2380" y="4170"/>
                      </a:cubicBezTo>
                      <a:cubicBezTo>
                        <a:pt x="2263" y="4610"/>
                        <a:pt x="2011" y="5005"/>
                        <a:pt x="1957" y="5463"/>
                      </a:cubicBezTo>
                      <a:cubicBezTo>
                        <a:pt x="1940" y="5742"/>
                        <a:pt x="1966" y="6029"/>
                        <a:pt x="2056" y="6307"/>
                      </a:cubicBezTo>
                      <a:cubicBezTo>
                        <a:pt x="2110" y="6550"/>
                        <a:pt x="2209" y="6783"/>
                        <a:pt x="2353" y="6990"/>
                      </a:cubicBezTo>
                      <a:cubicBezTo>
                        <a:pt x="2531" y="7255"/>
                        <a:pt x="2833" y="7435"/>
                        <a:pt x="3141" y="7435"/>
                      </a:cubicBezTo>
                      <a:cubicBezTo>
                        <a:pt x="3281" y="7435"/>
                        <a:pt x="3423" y="7398"/>
                        <a:pt x="3556" y="7313"/>
                      </a:cubicBezTo>
                      <a:cubicBezTo>
                        <a:pt x="3645" y="7256"/>
                        <a:pt x="3603" y="7119"/>
                        <a:pt x="3514" y="7119"/>
                      </a:cubicBezTo>
                      <a:cubicBezTo>
                        <a:pt x="3505" y="7119"/>
                        <a:pt x="3495" y="7121"/>
                        <a:pt x="3484" y="7125"/>
                      </a:cubicBezTo>
                      <a:cubicBezTo>
                        <a:pt x="3417" y="7150"/>
                        <a:pt x="3353" y="7161"/>
                        <a:pt x="3291" y="7161"/>
                      </a:cubicBezTo>
                      <a:cubicBezTo>
                        <a:pt x="2888" y="7161"/>
                        <a:pt x="2596" y="6676"/>
                        <a:pt x="2487" y="6325"/>
                      </a:cubicBezTo>
                      <a:cubicBezTo>
                        <a:pt x="2389" y="6065"/>
                        <a:pt x="2344" y="5778"/>
                        <a:pt x="2353" y="5499"/>
                      </a:cubicBezTo>
                      <a:cubicBezTo>
                        <a:pt x="2397" y="5248"/>
                        <a:pt x="2469" y="4997"/>
                        <a:pt x="2577" y="4772"/>
                      </a:cubicBezTo>
                      <a:cubicBezTo>
                        <a:pt x="2775" y="4278"/>
                        <a:pt x="2891" y="3793"/>
                        <a:pt x="2667" y="3290"/>
                      </a:cubicBezTo>
                      <a:cubicBezTo>
                        <a:pt x="2550" y="3048"/>
                        <a:pt x="2380" y="2841"/>
                        <a:pt x="2155" y="2698"/>
                      </a:cubicBezTo>
                      <a:cubicBezTo>
                        <a:pt x="2272" y="2393"/>
                        <a:pt x="2317" y="2069"/>
                        <a:pt x="2290" y="1755"/>
                      </a:cubicBezTo>
                      <a:cubicBezTo>
                        <a:pt x="2227" y="1234"/>
                        <a:pt x="1966" y="758"/>
                        <a:pt x="1553" y="444"/>
                      </a:cubicBezTo>
                      <a:cubicBezTo>
                        <a:pt x="1261" y="214"/>
                        <a:pt x="843" y="0"/>
                        <a:pt x="4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9"/>
                <p:cNvSpPr/>
                <p:nvPr/>
              </p:nvSpPr>
              <p:spPr>
                <a:xfrm rot="-2324493">
                  <a:off x="8970136" y="4159605"/>
                  <a:ext cx="123968" cy="4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8" h="3223" extrusionOk="0">
                      <a:moveTo>
                        <a:pt x="6340" y="426"/>
                      </a:moveTo>
                      <a:cubicBezTo>
                        <a:pt x="6349" y="435"/>
                        <a:pt x="6358" y="444"/>
                        <a:pt x="6358" y="462"/>
                      </a:cubicBezTo>
                      <a:cubicBezTo>
                        <a:pt x="6385" y="543"/>
                        <a:pt x="6385" y="632"/>
                        <a:pt x="6349" y="713"/>
                      </a:cubicBezTo>
                      <a:cubicBezTo>
                        <a:pt x="6322" y="794"/>
                        <a:pt x="6286" y="884"/>
                        <a:pt x="6241" y="956"/>
                      </a:cubicBezTo>
                      <a:cubicBezTo>
                        <a:pt x="6214" y="776"/>
                        <a:pt x="6250" y="588"/>
                        <a:pt x="6340" y="426"/>
                      </a:cubicBezTo>
                      <a:close/>
                      <a:moveTo>
                        <a:pt x="2757" y="615"/>
                      </a:moveTo>
                      <a:cubicBezTo>
                        <a:pt x="2773" y="615"/>
                        <a:pt x="2791" y="620"/>
                        <a:pt x="2811" y="632"/>
                      </a:cubicBezTo>
                      <a:cubicBezTo>
                        <a:pt x="2982" y="740"/>
                        <a:pt x="3035" y="1063"/>
                        <a:pt x="3035" y="1252"/>
                      </a:cubicBezTo>
                      <a:cubicBezTo>
                        <a:pt x="3027" y="1333"/>
                        <a:pt x="3018" y="1414"/>
                        <a:pt x="2991" y="1485"/>
                      </a:cubicBezTo>
                      <a:cubicBezTo>
                        <a:pt x="2838" y="1378"/>
                        <a:pt x="2721" y="1216"/>
                        <a:pt x="2658" y="1028"/>
                      </a:cubicBezTo>
                      <a:cubicBezTo>
                        <a:pt x="2634" y="956"/>
                        <a:pt x="2632" y="615"/>
                        <a:pt x="2757" y="615"/>
                      </a:cubicBezTo>
                      <a:close/>
                      <a:moveTo>
                        <a:pt x="6337" y="1"/>
                      </a:moveTo>
                      <a:cubicBezTo>
                        <a:pt x="6252" y="1"/>
                        <a:pt x="6164" y="29"/>
                        <a:pt x="6079" y="94"/>
                      </a:cubicBezTo>
                      <a:cubicBezTo>
                        <a:pt x="5819" y="300"/>
                        <a:pt x="5810" y="704"/>
                        <a:pt x="5837" y="992"/>
                      </a:cubicBezTo>
                      <a:cubicBezTo>
                        <a:pt x="5846" y="1117"/>
                        <a:pt x="5864" y="1252"/>
                        <a:pt x="5900" y="1378"/>
                      </a:cubicBezTo>
                      <a:cubicBezTo>
                        <a:pt x="5500" y="1750"/>
                        <a:pt x="4942" y="1936"/>
                        <a:pt x="4383" y="1936"/>
                      </a:cubicBezTo>
                      <a:cubicBezTo>
                        <a:pt x="4026" y="1936"/>
                        <a:pt x="3668" y="1860"/>
                        <a:pt x="3350" y="1710"/>
                      </a:cubicBezTo>
                      <a:cubicBezTo>
                        <a:pt x="3511" y="1315"/>
                        <a:pt x="3475" y="866"/>
                        <a:pt x="3242" y="516"/>
                      </a:cubicBezTo>
                      <a:cubicBezTo>
                        <a:pt x="3116" y="344"/>
                        <a:pt x="2931" y="216"/>
                        <a:pt x="2744" y="216"/>
                      </a:cubicBezTo>
                      <a:cubicBezTo>
                        <a:pt x="2638" y="216"/>
                        <a:pt x="2531" y="257"/>
                        <a:pt x="2434" y="354"/>
                      </a:cubicBezTo>
                      <a:cubicBezTo>
                        <a:pt x="2209" y="579"/>
                        <a:pt x="2191" y="947"/>
                        <a:pt x="2308" y="1225"/>
                      </a:cubicBezTo>
                      <a:cubicBezTo>
                        <a:pt x="2416" y="1476"/>
                        <a:pt x="2587" y="1692"/>
                        <a:pt x="2811" y="1845"/>
                      </a:cubicBezTo>
                      <a:cubicBezTo>
                        <a:pt x="2802" y="1854"/>
                        <a:pt x="2793" y="1863"/>
                        <a:pt x="2793" y="1872"/>
                      </a:cubicBezTo>
                      <a:cubicBezTo>
                        <a:pt x="2488" y="2232"/>
                        <a:pt x="1985" y="2394"/>
                        <a:pt x="1522" y="2394"/>
                      </a:cubicBezTo>
                      <a:cubicBezTo>
                        <a:pt x="1453" y="2394"/>
                        <a:pt x="1386" y="2390"/>
                        <a:pt x="1320" y="2383"/>
                      </a:cubicBezTo>
                      <a:cubicBezTo>
                        <a:pt x="818" y="2347"/>
                        <a:pt x="369" y="2060"/>
                        <a:pt x="126" y="1629"/>
                      </a:cubicBezTo>
                      <a:cubicBezTo>
                        <a:pt x="112" y="1605"/>
                        <a:pt x="90" y="1594"/>
                        <a:pt x="69" y="1594"/>
                      </a:cubicBezTo>
                      <a:cubicBezTo>
                        <a:pt x="34" y="1594"/>
                        <a:pt x="0" y="1621"/>
                        <a:pt x="0" y="1665"/>
                      </a:cubicBezTo>
                      <a:cubicBezTo>
                        <a:pt x="45" y="2249"/>
                        <a:pt x="620" y="2626"/>
                        <a:pt x="1150" y="2743"/>
                      </a:cubicBezTo>
                      <a:cubicBezTo>
                        <a:pt x="1293" y="2771"/>
                        <a:pt x="1440" y="2785"/>
                        <a:pt x="1588" y="2785"/>
                      </a:cubicBezTo>
                      <a:cubicBezTo>
                        <a:pt x="2095" y="2785"/>
                        <a:pt x="2606" y="2617"/>
                        <a:pt x="2982" y="2276"/>
                      </a:cubicBezTo>
                      <a:cubicBezTo>
                        <a:pt x="3044" y="2213"/>
                        <a:pt x="3107" y="2132"/>
                        <a:pt x="3170" y="2060"/>
                      </a:cubicBezTo>
                      <a:cubicBezTo>
                        <a:pt x="3404" y="2168"/>
                        <a:pt x="3655" y="2249"/>
                        <a:pt x="3915" y="2294"/>
                      </a:cubicBezTo>
                      <a:cubicBezTo>
                        <a:pt x="4090" y="2322"/>
                        <a:pt x="4268" y="2338"/>
                        <a:pt x="4444" y="2338"/>
                      </a:cubicBezTo>
                      <a:cubicBezTo>
                        <a:pt x="4983" y="2338"/>
                        <a:pt x="5516" y="2196"/>
                        <a:pt x="5963" y="1872"/>
                      </a:cubicBezTo>
                      <a:cubicBezTo>
                        <a:pt x="5999" y="1845"/>
                        <a:pt x="6026" y="1818"/>
                        <a:pt x="6062" y="1791"/>
                      </a:cubicBezTo>
                      <a:cubicBezTo>
                        <a:pt x="6268" y="2195"/>
                        <a:pt x="6582" y="2545"/>
                        <a:pt x="6959" y="2787"/>
                      </a:cubicBezTo>
                      <a:cubicBezTo>
                        <a:pt x="7446" y="3091"/>
                        <a:pt x="7982" y="3223"/>
                        <a:pt x="8528" y="3223"/>
                      </a:cubicBezTo>
                      <a:cubicBezTo>
                        <a:pt x="8788" y="3223"/>
                        <a:pt x="9051" y="3193"/>
                        <a:pt x="9312" y="3138"/>
                      </a:cubicBezTo>
                      <a:cubicBezTo>
                        <a:pt x="9438" y="3111"/>
                        <a:pt x="9393" y="2940"/>
                        <a:pt x="9285" y="2931"/>
                      </a:cubicBezTo>
                      <a:cubicBezTo>
                        <a:pt x="8737" y="2895"/>
                        <a:pt x="8190" y="2787"/>
                        <a:pt x="7660" y="2617"/>
                      </a:cubicBezTo>
                      <a:cubicBezTo>
                        <a:pt x="7175" y="2455"/>
                        <a:pt x="6762" y="2132"/>
                        <a:pt x="6493" y="1710"/>
                      </a:cubicBezTo>
                      <a:cubicBezTo>
                        <a:pt x="6448" y="1629"/>
                        <a:pt x="6412" y="1557"/>
                        <a:pt x="6385" y="1485"/>
                      </a:cubicBezTo>
                      <a:cubicBezTo>
                        <a:pt x="6466" y="1378"/>
                        <a:pt x="6537" y="1270"/>
                        <a:pt x="6609" y="1162"/>
                      </a:cubicBezTo>
                      <a:cubicBezTo>
                        <a:pt x="6744" y="911"/>
                        <a:pt x="6852" y="623"/>
                        <a:pt x="6753" y="336"/>
                      </a:cubicBezTo>
                      <a:cubicBezTo>
                        <a:pt x="6691" y="139"/>
                        <a:pt x="6523" y="1"/>
                        <a:pt x="63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9" name="Google Shape;689;p9"/>
              <p:cNvGrpSpPr/>
              <p:nvPr/>
            </p:nvGrpSpPr>
            <p:grpSpPr>
              <a:xfrm flipH="1">
                <a:off x="7814163" y="116075"/>
                <a:ext cx="1233225" cy="1179850"/>
                <a:chOff x="6031575" y="2536550"/>
                <a:chExt cx="1233225" cy="1179850"/>
              </a:xfrm>
            </p:grpSpPr>
            <p:sp>
              <p:nvSpPr>
                <p:cNvPr id="690" name="Google Shape;690;p9"/>
                <p:cNvSpPr/>
                <p:nvPr/>
              </p:nvSpPr>
              <p:spPr>
                <a:xfrm>
                  <a:off x="6354875" y="2889250"/>
                  <a:ext cx="354275" cy="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1" h="3319" extrusionOk="0">
                      <a:moveTo>
                        <a:pt x="7094" y="0"/>
                      </a:moveTo>
                      <a:cubicBezTo>
                        <a:pt x="7027" y="0"/>
                        <a:pt x="6959" y="1"/>
                        <a:pt x="6892" y="2"/>
                      </a:cubicBezTo>
                      <a:cubicBezTo>
                        <a:pt x="4808" y="2"/>
                        <a:pt x="1157" y="481"/>
                        <a:pt x="143" y="2639"/>
                      </a:cubicBezTo>
                      <a:cubicBezTo>
                        <a:pt x="0" y="2924"/>
                        <a:pt x="239" y="3318"/>
                        <a:pt x="543" y="3318"/>
                      </a:cubicBezTo>
                      <a:cubicBezTo>
                        <a:pt x="592" y="3318"/>
                        <a:pt x="644" y="3308"/>
                        <a:pt x="696" y="3284"/>
                      </a:cubicBezTo>
                      <a:cubicBezTo>
                        <a:pt x="1673" y="2823"/>
                        <a:pt x="2521" y="2196"/>
                        <a:pt x="3554" y="1827"/>
                      </a:cubicBezTo>
                      <a:cubicBezTo>
                        <a:pt x="4716" y="1403"/>
                        <a:pt x="5933" y="1108"/>
                        <a:pt x="7168" y="998"/>
                      </a:cubicBezTo>
                      <a:cubicBezTo>
                        <a:pt x="7496" y="972"/>
                        <a:pt x="7825" y="959"/>
                        <a:pt x="8155" y="959"/>
                      </a:cubicBezTo>
                      <a:cubicBezTo>
                        <a:pt x="9012" y="959"/>
                        <a:pt x="9870" y="1046"/>
                        <a:pt x="10709" y="1219"/>
                      </a:cubicBezTo>
                      <a:cubicBezTo>
                        <a:pt x="11871" y="1440"/>
                        <a:pt x="12903" y="1920"/>
                        <a:pt x="14028" y="2178"/>
                      </a:cubicBezTo>
                      <a:cubicBezTo>
                        <a:pt x="14035" y="2179"/>
                        <a:pt x="14042" y="2180"/>
                        <a:pt x="14048" y="2180"/>
                      </a:cubicBezTo>
                      <a:cubicBezTo>
                        <a:pt x="14128" y="2180"/>
                        <a:pt x="14170" y="2081"/>
                        <a:pt x="14102" y="2030"/>
                      </a:cubicBezTo>
                      <a:cubicBezTo>
                        <a:pt x="13272" y="1274"/>
                        <a:pt x="11926" y="795"/>
                        <a:pt x="10856" y="481"/>
                      </a:cubicBezTo>
                      <a:cubicBezTo>
                        <a:pt x="9630" y="166"/>
                        <a:pt x="8371" y="0"/>
                        <a:pt x="70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9"/>
                <p:cNvSpPr/>
                <p:nvPr/>
              </p:nvSpPr>
              <p:spPr>
                <a:xfrm>
                  <a:off x="6404150" y="2603975"/>
                  <a:ext cx="349375" cy="3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5" h="12288" extrusionOk="0">
                      <a:moveTo>
                        <a:pt x="652" y="0"/>
                      </a:moveTo>
                      <a:cubicBezTo>
                        <a:pt x="199" y="0"/>
                        <a:pt x="1" y="752"/>
                        <a:pt x="477" y="939"/>
                      </a:cubicBezTo>
                      <a:cubicBezTo>
                        <a:pt x="3280" y="2101"/>
                        <a:pt x="5824" y="3373"/>
                        <a:pt x="8185" y="5365"/>
                      </a:cubicBezTo>
                      <a:cubicBezTo>
                        <a:pt x="9328" y="6305"/>
                        <a:pt x="10379" y="7356"/>
                        <a:pt x="11320" y="8499"/>
                      </a:cubicBezTo>
                      <a:cubicBezTo>
                        <a:pt x="12297" y="9661"/>
                        <a:pt x="13016" y="10989"/>
                        <a:pt x="13827" y="12261"/>
                      </a:cubicBezTo>
                      <a:cubicBezTo>
                        <a:pt x="13846" y="12280"/>
                        <a:pt x="13868" y="12288"/>
                        <a:pt x="13890" y="12288"/>
                      </a:cubicBezTo>
                      <a:cubicBezTo>
                        <a:pt x="13934" y="12288"/>
                        <a:pt x="13975" y="12255"/>
                        <a:pt x="13975" y="12206"/>
                      </a:cubicBezTo>
                      <a:cubicBezTo>
                        <a:pt x="13016" y="9384"/>
                        <a:pt x="10932" y="6692"/>
                        <a:pt x="8775" y="4682"/>
                      </a:cubicBezTo>
                      <a:cubicBezTo>
                        <a:pt x="6562" y="2617"/>
                        <a:pt x="3704" y="810"/>
                        <a:pt x="772" y="17"/>
                      </a:cubicBezTo>
                      <a:cubicBezTo>
                        <a:pt x="730" y="5"/>
                        <a:pt x="690" y="0"/>
                        <a:pt x="65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9"/>
                <p:cNvSpPr/>
                <p:nvPr/>
              </p:nvSpPr>
              <p:spPr>
                <a:xfrm>
                  <a:off x="6789375" y="2536550"/>
                  <a:ext cx="114450" cy="3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8" h="14993" extrusionOk="0">
                      <a:moveTo>
                        <a:pt x="3112" y="1"/>
                      </a:moveTo>
                      <a:cubicBezTo>
                        <a:pt x="2828" y="1"/>
                        <a:pt x="2505" y="262"/>
                        <a:pt x="2586" y="630"/>
                      </a:cubicBezTo>
                      <a:cubicBezTo>
                        <a:pt x="3194" y="3083"/>
                        <a:pt x="3268" y="5646"/>
                        <a:pt x="2807" y="8117"/>
                      </a:cubicBezTo>
                      <a:cubicBezTo>
                        <a:pt x="2346" y="10588"/>
                        <a:pt x="1277" y="12708"/>
                        <a:pt x="41" y="14847"/>
                      </a:cubicBezTo>
                      <a:cubicBezTo>
                        <a:pt x="1" y="14915"/>
                        <a:pt x="69" y="14993"/>
                        <a:pt x="138" y="14993"/>
                      </a:cubicBezTo>
                      <a:cubicBezTo>
                        <a:pt x="163" y="14993"/>
                        <a:pt x="188" y="14983"/>
                        <a:pt x="207" y="14958"/>
                      </a:cubicBezTo>
                      <a:cubicBezTo>
                        <a:pt x="3563" y="11141"/>
                        <a:pt x="4577" y="5185"/>
                        <a:pt x="3490" y="317"/>
                      </a:cubicBezTo>
                      <a:cubicBezTo>
                        <a:pt x="3441" y="95"/>
                        <a:pt x="3283" y="1"/>
                        <a:pt x="311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9"/>
                <p:cNvSpPr/>
                <p:nvPr/>
              </p:nvSpPr>
              <p:spPr>
                <a:xfrm>
                  <a:off x="6818975" y="2921800"/>
                  <a:ext cx="445825" cy="20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3" h="8190" extrusionOk="0">
                      <a:moveTo>
                        <a:pt x="1687" y="1"/>
                      </a:moveTo>
                      <a:cubicBezTo>
                        <a:pt x="1120" y="1"/>
                        <a:pt x="562" y="54"/>
                        <a:pt x="37" y="194"/>
                      </a:cubicBezTo>
                      <a:cubicBezTo>
                        <a:pt x="0" y="212"/>
                        <a:pt x="0" y="286"/>
                        <a:pt x="37" y="286"/>
                      </a:cubicBezTo>
                      <a:cubicBezTo>
                        <a:pt x="1513" y="599"/>
                        <a:pt x="3062" y="562"/>
                        <a:pt x="4537" y="839"/>
                      </a:cubicBezTo>
                      <a:cubicBezTo>
                        <a:pt x="6196" y="1152"/>
                        <a:pt x="7819" y="1687"/>
                        <a:pt x="9331" y="2406"/>
                      </a:cubicBezTo>
                      <a:cubicBezTo>
                        <a:pt x="10788" y="3107"/>
                        <a:pt x="12153" y="3955"/>
                        <a:pt x="13425" y="4933"/>
                      </a:cubicBezTo>
                      <a:cubicBezTo>
                        <a:pt x="14716" y="5892"/>
                        <a:pt x="15748" y="7072"/>
                        <a:pt x="16966" y="8086"/>
                      </a:cubicBezTo>
                      <a:cubicBezTo>
                        <a:pt x="17055" y="8158"/>
                        <a:pt x="17152" y="8189"/>
                        <a:pt x="17245" y="8189"/>
                      </a:cubicBezTo>
                      <a:cubicBezTo>
                        <a:pt x="17558" y="8189"/>
                        <a:pt x="17832" y="7841"/>
                        <a:pt x="17648" y="7514"/>
                      </a:cubicBezTo>
                      <a:cubicBezTo>
                        <a:pt x="15859" y="4785"/>
                        <a:pt x="12448" y="2867"/>
                        <a:pt x="9479" y="1706"/>
                      </a:cubicBezTo>
                      <a:cubicBezTo>
                        <a:pt x="7911" y="1097"/>
                        <a:pt x="6307" y="636"/>
                        <a:pt x="4647" y="323"/>
                      </a:cubicBezTo>
                      <a:cubicBezTo>
                        <a:pt x="3727" y="169"/>
                        <a:pt x="2693" y="1"/>
                        <a:pt x="16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9"/>
                <p:cNvSpPr/>
                <p:nvPr/>
              </p:nvSpPr>
              <p:spPr>
                <a:xfrm>
                  <a:off x="6902075" y="2851650"/>
                  <a:ext cx="307475" cy="5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9" h="2328" extrusionOk="0">
                      <a:moveTo>
                        <a:pt x="6364" y="1"/>
                      </a:moveTo>
                      <a:cubicBezTo>
                        <a:pt x="4199" y="1"/>
                        <a:pt x="1990" y="546"/>
                        <a:pt x="88" y="1358"/>
                      </a:cubicBezTo>
                      <a:cubicBezTo>
                        <a:pt x="1" y="1393"/>
                        <a:pt x="13" y="1544"/>
                        <a:pt x="108" y="1544"/>
                      </a:cubicBezTo>
                      <a:cubicBezTo>
                        <a:pt x="113" y="1544"/>
                        <a:pt x="119" y="1544"/>
                        <a:pt x="125" y="1543"/>
                      </a:cubicBezTo>
                      <a:cubicBezTo>
                        <a:pt x="2104" y="1134"/>
                        <a:pt x="4012" y="770"/>
                        <a:pt x="5883" y="770"/>
                      </a:cubicBezTo>
                      <a:cubicBezTo>
                        <a:pt x="7813" y="770"/>
                        <a:pt x="9704" y="1157"/>
                        <a:pt x="11595" y="2280"/>
                      </a:cubicBezTo>
                      <a:cubicBezTo>
                        <a:pt x="11650" y="2313"/>
                        <a:pt x="11705" y="2328"/>
                        <a:pt x="11758" y="2328"/>
                      </a:cubicBezTo>
                      <a:cubicBezTo>
                        <a:pt x="12063" y="2328"/>
                        <a:pt x="12298" y="1855"/>
                        <a:pt x="12000" y="1635"/>
                      </a:cubicBezTo>
                      <a:cubicBezTo>
                        <a:pt x="10348" y="471"/>
                        <a:pt x="8375" y="1"/>
                        <a:pt x="63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9"/>
                <p:cNvSpPr/>
                <p:nvPr/>
              </p:nvSpPr>
              <p:spPr>
                <a:xfrm>
                  <a:off x="6755950" y="2975575"/>
                  <a:ext cx="119750" cy="45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0" h="18199" extrusionOk="0">
                      <a:moveTo>
                        <a:pt x="54" y="1"/>
                      </a:moveTo>
                      <a:cubicBezTo>
                        <a:pt x="25" y="1"/>
                        <a:pt x="0" y="31"/>
                        <a:pt x="14" y="71"/>
                      </a:cubicBezTo>
                      <a:cubicBezTo>
                        <a:pt x="1581" y="2671"/>
                        <a:pt x="2282" y="5732"/>
                        <a:pt x="2282" y="8756"/>
                      </a:cubicBezTo>
                      <a:cubicBezTo>
                        <a:pt x="2282" y="11836"/>
                        <a:pt x="1397" y="14528"/>
                        <a:pt x="272" y="17331"/>
                      </a:cubicBezTo>
                      <a:cubicBezTo>
                        <a:pt x="98" y="17745"/>
                        <a:pt x="477" y="18199"/>
                        <a:pt x="839" y="18199"/>
                      </a:cubicBezTo>
                      <a:cubicBezTo>
                        <a:pt x="976" y="18199"/>
                        <a:pt x="1111" y="18133"/>
                        <a:pt x="1212" y="17976"/>
                      </a:cubicBezTo>
                      <a:cubicBezTo>
                        <a:pt x="4790" y="12573"/>
                        <a:pt x="3517" y="5087"/>
                        <a:pt x="87" y="16"/>
                      </a:cubicBezTo>
                      <a:cubicBezTo>
                        <a:pt x="77" y="5"/>
                        <a:pt x="65" y="1"/>
                        <a:pt x="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9"/>
                <p:cNvSpPr/>
                <p:nvPr/>
              </p:nvSpPr>
              <p:spPr>
                <a:xfrm>
                  <a:off x="6811700" y="2977275"/>
                  <a:ext cx="197225" cy="32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9" h="12846" extrusionOk="0">
                      <a:moveTo>
                        <a:pt x="58" y="0"/>
                      </a:moveTo>
                      <a:cubicBezTo>
                        <a:pt x="26" y="0"/>
                        <a:pt x="0" y="60"/>
                        <a:pt x="33" y="77"/>
                      </a:cubicBezTo>
                      <a:cubicBezTo>
                        <a:pt x="1877" y="1773"/>
                        <a:pt x="3463" y="3433"/>
                        <a:pt x="4680" y="5664"/>
                      </a:cubicBezTo>
                      <a:cubicBezTo>
                        <a:pt x="5233" y="6715"/>
                        <a:pt x="5713" y="7822"/>
                        <a:pt x="6063" y="8965"/>
                      </a:cubicBezTo>
                      <a:cubicBezTo>
                        <a:pt x="6414" y="10127"/>
                        <a:pt x="6506" y="11381"/>
                        <a:pt x="6875" y="12542"/>
                      </a:cubicBezTo>
                      <a:cubicBezTo>
                        <a:pt x="6936" y="12743"/>
                        <a:pt x="7134" y="12845"/>
                        <a:pt x="7330" y="12845"/>
                      </a:cubicBezTo>
                      <a:cubicBezTo>
                        <a:pt x="7546" y="12845"/>
                        <a:pt x="7759" y="12720"/>
                        <a:pt x="7778" y="12468"/>
                      </a:cubicBezTo>
                      <a:cubicBezTo>
                        <a:pt x="7889" y="10071"/>
                        <a:pt x="6561" y="7397"/>
                        <a:pt x="5326" y="5424"/>
                      </a:cubicBezTo>
                      <a:cubicBezTo>
                        <a:pt x="4035" y="3359"/>
                        <a:pt x="2191" y="1257"/>
                        <a:pt x="70" y="3"/>
                      </a:cubicBezTo>
                      <a:cubicBezTo>
                        <a:pt x="66" y="1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9"/>
                <p:cNvSpPr/>
                <p:nvPr/>
              </p:nvSpPr>
              <p:spPr>
                <a:xfrm>
                  <a:off x="6396300" y="2971050"/>
                  <a:ext cx="328025" cy="3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12380" extrusionOk="0">
                      <a:moveTo>
                        <a:pt x="12971" y="0"/>
                      </a:moveTo>
                      <a:cubicBezTo>
                        <a:pt x="12930" y="0"/>
                        <a:pt x="12889" y="20"/>
                        <a:pt x="12869" y="68"/>
                      </a:cubicBezTo>
                      <a:cubicBezTo>
                        <a:pt x="11707" y="2963"/>
                        <a:pt x="10103" y="5212"/>
                        <a:pt x="7595" y="7093"/>
                      </a:cubicBezTo>
                      <a:cubicBezTo>
                        <a:pt x="6544" y="7868"/>
                        <a:pt x="5438" y="8587"/>
                        <a:pt x="4294" y="9232"/>
                      </a:cubicBezTo>
                      <a:cubicBezTo>
                        <a:pt x="3059" y="9933"/>
                        <a:pt x="1639" y="10486"/>
                        <a:pt x="496" y="11334"/>
                      </a:cubicBezTo>
                      <a:cubicBezTo>
                        <a:pt x="0" y="11665"/>
                        <a:pt x="289" y="12380"/>
                        <a:pt x="805" y="12380"/>
                      </a:cubicBezTo>
                      <a:cubicBezTo>
                        <a:pt x="865" y="12380"/>
                        <a:pt x="928" y="12370"/>
                        <a:pt x="994" y="12349"/>
                      </a:cubicBezTo>
                      <a:cubicBezTo>
                        <a:pt x="2377" y="11888"/>
                        <a:pt x="3723" y="11003"/>
                        <a:pt x="4977" y="10247"/>
                      </a:cubicBezTo>
                      <a:cubicBezTo>
                        <a:pt x="6267" y="9490"/>
                        <a:pt x="7466" y="8605"/>
                        <a:pt x="8591" y="7628"/>
                      </a:cubicBezTo>
                      <a:cubicBezTo>
                        <a:pt x="10748" y="5673"/>
                        <a:pt x="12611" y="3055"/>
                        <a:pt x="13109" y="141"/>
                      </a:cubicBezTo>
                      <a:cubicBezTo>
                        <a:pt x="13120" y="60"/>
                        <a:pt x="13044" y="0"/>
                        <a:pt x="1297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9"/>
                <p:cNvSpPr/>
                <p:nvPr/>
              </p:nvSpPr>
              <p:spPr>
                <a:xfrm>
                  <a:off x="6031575" y="3132325"/>
                  <a:ext cx="381200" cy="5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8" h="23363" extrusionOk="0">
                      <a:moveTo>
                        <a:pt x="14627" y="1"/>
                      </a:moveTo>
                      <a:cubicBezTo>
                        <a:pt x="14555" y="1"/>
                        <a:pt x="14479" y="22"/>
                        <a:pt x="14402" y="71"/>
                      </a:cubicBezTo>
                      <a:cubicBezTo>
                        <a:pt x="12429" y="1288"/>
                        <a:pt x="10475" y="2523"/>
                        <a:pt x="8760" y="4109"/>
                      </a:cubicBezTo>
                      <a:cubicBezTo>
                        <a:pt x="6916" y="5805"/>
                        <a:pt x="5533" y="7760"/>
                        <a:pt x="4389" y="9973"/>
                      </a:cubicBezTo>
                      <a:cubicBezTo>
                        <a:pt x="2250" y="14030"/>
                        <a:pt x="19" y="18621"/>
                        <a:pt x="1" y="23287"/>
                      </a:cubicBezTo>
                      <a:cubicBezTo>
                        <a:pt x="1" y="23335"/>
                        <a:pt x="46" y="23363"/>
                        <a:pt x="92" y="23363"/>
                      </a:cubicBezTo>
                      <a:cubicBezTo>
                        <a:pt x="134" y="23363"/>
                        <a:pt x="176" y="23340"/>
                        <a:pt x="185" y="23287"/>
                      </a:cubicBezTo>
                      <a:cubicBezTo>
                        <a:pt x="406" y="18750"/>
                        <a:pt x="2601" y="14325"/>
                        <a:pt x="4611" y="10323"/>
                      </a:cubicBezTo>
                      <a:cubicBezTo>
                        <a:pt x="6805" y="5953"/>
                        <a:pt x="10622" y="2984"/>
                        <a:pt x="14863" y="734"/>
                      </a:cubicBezTo>
                      <a:cubicBezTo>
                        <a:pt x="15248" y="534"/>
                        <a:pt x="14991" y="1"/>
                        <a:pt x="146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9"/>
                <p:cNvSpPr/>
                <p:nvPr/>
              </p:nvSpPr>
              <p:spPr>
                <a:xfrm>
                  <a:off x="6442450" y="2973050"/>
                  <a:ext cx="238700" cy="9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8" h="3844" extrusionOk="0">
                      <a:moveTo>
                        <a:pt x="7324" y="0"/>
                      </a:moveTo>
                      <a:cubicBezTo>
                        <a:pt x="4649" y="0"/>
                        <a:pt x="1547" y="920"/>
                        <a:pt x="236" y="3067"/>
                      </a:cubicBezTo>
                      <a:cubicBezTo>
                        <a:pt x="0" y="3479"/>
                        <a:pt x="386" y="3844"/>
                        <a:pt x="768" y="3844"/>
                      </a:cubicBezTo>
                      <a:cubicBezTo>
                        <a:pt x="864" y="3844"/>
                        <a:pt x="961" y="3820"/>
                        <a:pt x="1047" y="3768"/>
                      </a:cubicBezTo>
                      <a:cubicBezTo>
                        <a:pt x="1674" y="3399"/>
                        <a:pt x="2190" y="2846"/>
                        <a:pt x="2799" y="2440"/>
                      </a:cubicBezTo>
                      <a:cubicBezTo>
                        <a:pt x="3444" y="1979"/>
                        <a:pt x="4145" y="1592"/>
                        <a:pt x="4882" y="1278"/>
                      </a:cubicBezTo>
                      <a:cubicBezTo>
                        <a:pt x="6232" y="654"/>
                        <a:pt x="7550" y="462"/>
                        <a:pt x="8993" y="462"/>
                      </a:cubicBezTo>
                      <a:cubicBezTo>
                        <a:pt x="9128" y="462"/>
                        <a:pt x="9263" y="464"/>
                        <a:pt x="9400" y="467"/>
                      </a:cubicBezTo>
                      <a:cubicBezTo>
                        <a:pt x="9548" y="467"/>
                        <a:pt x="9548" y="246"/>
                        <a:pt x="9419" y="209"/>
                      </a:cubicBezTo>
                      <a:cubicBezTo>
                        <a:pt x="8786" y="72"/>
                        <a:pt x="8072" y="0"/>
                        <a:pt x="732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9"/>
                <p:cNvSpPr/>
                <p:nvPr/>
              </p:nvSpPr>
              <p:spPr>
                <a:xfrm>
                  <a:off x="6706500" y="2624150"/>
                  <a:ext cx="94525" cy="24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9687" extrusionOk="0">
                      <a:moveTo>
                        <a:pt x="606" y="1"/>
                      </a:moveTo>
                      <a:cubicBezTo>
                        <a:pt x="298" y="1"/>
                        <a:pt x="1" y="329"/>
                        <a:pt x="240" y="648"/>
                      </a:cubicBezTo>
                      <a:cubicBezTo>
                        <a:pt x="2287" y="3230"/>
                        <a:pt x="3227" y="6365"/>
                        <a:pt x="2748" y="9629"/>
                      </a:cubicBezTo>
                      <a:cubicBezTo>
                        <a:pt x="2748" y="9668"/>
                        <a:pt x="2769" y="9686"/>
                        <a:pt x="2791" y="9686"/>
                      </a:cubicBezTo>
                      <a:cubicBezTo>
                        <a:pt x="2811" y="9686"/>
                        <a:pt x="2831" y="9673"/>
                        <a:pt x="2840" y="9647"/>
                      </a:cubicBezTo>
                      <a:cubicBezTo>
                        <a:pt x="3780" y="6365"/>
                        <a:pt x="3080" y="2843"/>
                        <a:pt x="941" y="169"/>
                      </a:cubicBezTo>
                      <a:cubicBezTo>
                        <a:pt x="848" y="50"/>
                        <a:pt x="726" y="1"/>
                        <a:pt x="60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9"/>
                <p:cNvSpPr/>
                <p:nvPr/>
              </p:nvSpPr>
              <p:spPr>
                <a:xfrm>
                  <a:off x="6434125" y="2738350"/>
                  <a:ext cx="245550" cy="1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2" h="5664" extrusionOk="0">
                      <a:moveTo>
                        <a:pt x="416" y="1"/>
                      </a:moveTo>
                      <a:cubicBezTo>
                        <a:pt x="141" y="1"/>
                        <a:pt x="0" y="457"/>
                        <a:pt x="310" y="543"/>
                      </a:cubicBezTo>
                      <a:cubicBezTo>
                        <a:pt x="3777" y="1723"/>
                        <a:pt x="6967" y="3180"/>
                        <a:pt x="9752" y="5651"/>
                      </a:cubicBezTo>
                      <a:cubicBezTo>
                        <a:pt x="9761" y="5659"/>
                        <a:pt x="9770" y="5663"/>
                        <a:pt x="9778" y="5663"/>
                      </a:cubicBezTo>
                      <a:cubicBezTo>
                        <a:pt x="9803" y="5663"/>
                        <a:pt x="9821" y="5628"/>
                        <a:pt x="9807" y="5614"/>
                      </a:cubicBezTo>
                      <a:cubicBezTo>
                        <a:pt x="7262" y="2995"/>
                        <a:pt x="4072" y="819"/>
                        <a:pt x="476" y="8"/>
                      </a:cubicBezTo>
                      <a:cubicBezTo>
                        <a:pt x="456" y="3"/>
                        <a:pt x="435" y="1"/>
                        <a:pt x="41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9"/>
                <p:cNvSpPr/>
                <p:nvPr/>
              </p:nvSpPr>
              <p:spPr>
                <a:xfrm>
                  <a:off x="6875100" y="2730600"/>
                  <a:ext cx="228425" cy="1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7" h="5146" extrusionOk="0">
                      <a:moveTo>
                        <a:pt x="8813" y="0"/>
                      </a:moveTo>
                      <a:cubicBezTo>
                        <a:pt x="8798" y="0"/>
                        <a:pt x="8781" y="1"/>
                        <a:pt x="8764" y="4"/>
                      </a:cubicBezTo>
                      <a:cubicBezTo>
                        <a:pt x="7160" y="281"/>
                        <a:pt x="5593" y="1000"/>
                        <a:pt x="4154" y="1775"/>
                      </a:cubicBezTo>
                      <a:cubicBezTo>
                        <a:pt x="2697" y="2586"/>
                        <a:pt x="1056" y="3600"/>
                        <a:pt x="61" y="4983"/>
                      </a:cubicBezTo>
                      <a:cubicBezTo>
                        <a:pt x="0" y="5058"/>
                        <a:pt x="63" y="5146"/>
                        <a:pt x="138" y="5146"/>
                      </a:cubicBezTo>
                      <a:cubicBezTo>
                        <a:pt x="155" y="5146"/>
                        <a:pt x="172" y="5141"/>
                        <a:pt x="190" y="5131"/>
                      </a:cubicBezTo>
                      <a:cubicBezTo>
                        <a:pt x="1536" y="4264"/>
                        <a:pt x="2716" y="3176"/>
                        <a:pt x="4136" y="2402"/>
                      </a:cubicBezTo>
                      <a:cubicBezTo>
                        <a:pt x="5648" y="1553"/>
                        <a:pt x="7234" y="1092"/>
                        <a:pt x="8875" y="521"/>
                      </a:cubicBezTo>
                      <a:cubicBezTo>
                        <a:pt x="9137" y="434"/>
                        <a:pt x="9085" y="0"/>
                        <a:pt x="88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9"/>
                <p:cNvSpPr/>
                <p:nvPr/>
              </p:nvSpPr>
              <p:spPr>
                <a:xfrm>
                  <a:off x="6883625" y="2986050"/>
                  <a:ext cx="241200" cy="20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8" h="8167" extrusionOk="0">
                      <a:moveTo>
                        <a:pt x="76" y="0"/>
                      </a:moveTo>
                      <a:cubicBezTo>
                        <a:pt x="28" y="0"/>
                        <a:pt x="0" y="96"/>
                        <a:pt x="51" y="113"/>
                      </a:cubicBezTo>
                      <a:cubicBezTo>
                        <a:pt x="4053" y="1459"/>
                        <a:pt x="6708" y="4059"/>
                        <a:pt x="8479" y="7839"/>
                      </a:cubicBezTo>
                      <a:cubicBezTo>
                        <a:pt x="8582" y="8068"/>
                        <a:pt x="8787" y="8166"/>
                        <a:pt x="8988" y="8166"/>
                      </a:cubicBezTo>
                      <a:cubicBezTo>
                        <a:pt x="9323" y="8166"/>
                        <a:pt x="9647" y="7892"/>
                        <a:pt x="9474" y="7489"/>
                      </a:cubicBezTo>
                      <a:cubicBezTo>
                        <a:pt x="7944" y="3727"/>
                        <a:pt x="4053" y="758"/>
                        <a:pt x="88" y="2"/>
                      </a:cubicBezTo>
                      <a:cubicBezTo>
                        <a:pt x="84" y="1"/>
                        <a:pt x="80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9"/>
                <p:cNvSpPr/>
                <p:nvPr/>
              </p:nvSpPr>
              <p:spPr>
                <a:xfrm>
                  <a:off x="6655275" y="3115275"/>
                  <a:ext cx="107025" cy="22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1" h="9174" extrusionOk="0">
                      <a:moveTo>
                        <a:pt x="4000" y="1"/>
                      </a:moveTo>
                      <a:cubicBezTo>
                        <a:pt x="3945" y="1"/>
                        <a:pt x="3893" y="29"/>
                        <a:pt x="3893" y="89"/>
                      </a:cubicBezTo>
                      <a:cubicBezTo>
                        <a:pt x="3672" y="3279"/>
                        <a:pt x="2289" y="6026"/>
                        <a:pt x="279" y="8442"/>
                      </a:cubicBezTo>
                      <a:cubicBezTo>
                        <a:pt x="0" y="8776"/>
                        <a:pt x="300" y="9173"/>
                        <a:pt x="630" y="9173"/>
                      </a:cubicBezTo>
                      <a:cubicBezTo>
                        <a:pt x="737" y="9173"/>
                        <a:pt x="848" y="9132"/>
                        <a:pt x="943" y="9032"/>
                      </a:cubicBezTo>
                      <a:cubicBezTo>
                        <a:pt x="3285" y="6690"/>
                        <a:pt x="4280" y="3353"/>
                        <a:pt x="4133" y="107"/>
                      </a:cubicBezTo>
                      <a:cubicBezTo>
                        <a:pt x="4133" y="38"/>
                        <a:pt x="4064" y="1"/>
                        <a:pt x="400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9"/>
                <p:cNvSpPr/>
                <p:nvPr/>
              </p:nvSpPr>
              <p:spPr>
                <a:xfrm>
                  <a:off x="6375475" y="2722900"/>
                  <a:ext cx="30050" cy="2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" h="900" extrusionOk="0">
                      <a:moveTo>
                        <a:pt x="481" y="0"/>
                      </a:moveTo>
                      <a:cubicBezTo>
                        <a:pt x="326" y="0"/>
                        <a:pt x="175" y="89"/>
                        <a:pt x="93" y="239"/>
                      </a:cubicBezTo>
                      <a:cubicBezTo>
                        <a:pt x="1" y="442"/>
                        <a:pt x="93" y="681"/>
                        <a:pt x="296" y="792"/>
                      </a:cubicBezTo>
                      <a:lnTo>
                        <a:pt x="388" y="847"/>
                      </a:lnTo>
                      <a:cubicBezTo>
                        <a:pt x="460" y="883"/>
                        <a:pt x="530" y="899"/>
                        <a:pt x="594" y="899"/>
                      </a:cubicBezTo>
                      <a:cubicBezTo>
                        <a:pt x="990" y="899"/>
                        <a:pt x="1201" y="295"/>
                        <a:pt x="757" y="73"/>
                      </a:cubicBezTo>
                      <a:lnTo>
                        <a:pt x="646" y="36"/>
                      </a:lnTo>
                      <a:cubicBezTo>
                        <a:pt x="593" y="12"/>
                        <a:pt x="537" y="0"/>
                        <a:pt x="4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9"/>
                <p:cNvSpPr/>
                <p:nvPr/>
              </p:nvSpPr>
              <p:spPr>
                <a:xfrm>
                  <a:off x="6675400" y="2590775"/>
                  <a:ext cx="25775" cy="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" h="721" extrusionOk="0">
                      <a:moveTo>
                        <a:pt x="529" y="0"/>
                      </a:moveTo>
                      <a:cubicBezTo>
                        <a:pt x="189" y="0"/>
                        <a:pt x="1" y="497"/>
                        <a:pt x="359" y="692"/>
                      </a:cubicBezTo>
                      <a:cubicBezTo>
                        <a:pt x="409" y="712"/>
                        <a:pt x="457" y="721"/>
                        <a:pt x="502" y="721"/>
                      </a:cubicBezTo>
                      <a:cubicBezTo>
                        <a:pt x="843" y="721"/>
                        <a:pt x="1030" y="224"/>
                        <a:pt x="672" y="29"/>
                      </a:cubicBezTo>
                      <a:cubicBezTo>
                        <a:pt x="623" y="9"/>
                        <a:pt x="575" y="0"/>
                        <a:pt x="5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9"/>
                <p:cNvSpPr/>
                <p:nvPr/>
              </p:nvSpPr>
              <p:spPr>
                <a:xfrm>
                  <a:off x="7120575" y="2714525"/>
                  <a:ext cx="27675" cy="2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" h="800" extrusionOk="0">
                      <a:moveTo>
                        <a:pt x="600" y="0"/>
                      </a:moveTo>
                      <a:cubicBezTo>
                        <a:pt x="280" y="0"/>
                        <a:pt x="1" y="714"/>
                        <a:pt x="439" y="777"/>
                      </a:cubicBezTo>
                      <a:lnTo>
                        <a:pt x="550" y="795"/>
                      </a:lnTo>
                      <a:cubicBezTo>
                        <a:pt x="570" y="798"/>
                        <a:pt x="590" y="800"/>
                        <a:pt x="609" y="800"/>
                      </a:cubicBezTo>
                      <a:cubicBezTo>
                        <a:pt x="924" y="800"/>
                        <a:pt x="1106" y="393"/>
                        <a:pt x="863" y="150"/>
                      </a:cubicBezTo>
                      <a:lnTo>
                        <a:pt x="771" y="76"/>
                      </a:lnTo>
                      <a:cubicBezTo>
                        <a:pt x="715" y="23"/>
                        <a:pt x="657" y="0"/>
                        <a:pt x="60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9"/>
                <p:cNvSpPr/>
                <p:nvPr/>
              </p:nvSpPr>
              <p:spPr>
                <a:xfrm>
                  <a:off x="7128675" y="3215200"/>
                  <a:ext cx="22450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" h="622" extrusionOk="0">
                      <a:moveTo>
                        <a:pt x="429" y="1"/>
                      </a:moveTo>
                      <a:cubicBezTo>
                        <a:pt x="147" y="1"/>
                        <a:pt x="0" y="432"/>
                        <a:pt x="318" y="591"/>
                      </a:cubicBezTo>
                      <a:cubicBezTo>
                        <a:pt x="365" y="612"/>
                        <a:pt x="410" y="622"/>
                        <a:pt x="453" y="622"/>
                      </a:cubicBezTo>
                      <a:cubicBezTo>
                        <a:pt x="742" y="622"/>
                        <a:pt x="898" y="183"/>
                        <a:pt x="576" y="38"/>
                      </a:cubicBezTo>
                      <a:cubicBezTo>
                        <a:pt x="524" y="12"/>
                        <a:pt x="475" y="1"/>
                        <a:pt x="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9"/>
                <p:cNvSpPr/>
                <p:nvPr/>
              </p:nvSpPr>
              <p:spPr>
                <a:xfrm>
                  <a:off x="6643125" y="3368850"/>
                  <a:ext cx="21225" cy="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582" extrusionOk="0">
                      <a:moveTo>
                        <a:pt x="426" y="0"/>
                      </a:moveTo>
                      <a:cubicBezTo>
                        <a:pt x="153" y="0"/>
                        <a:pt x="1" y="405"/>
                        <a:pt x="304" y="549"/>
                      </a:cubicBezTo>
                      <a:cubicBezTo>
                        <a:pt x="351" y="571"/>
                        <a:pt x="397" y="581"/>
                        <a:pt x="439" y="581"/>
                      </a:cubicBezTo>
                      <a:cubicBezTo>
                        <a:pt x="709" y="581"/>
                        <a:pt x="849" y="176"/>
                        <a:pt x="562" y="33"/>
                      </a:cubicBezTo>
                      <a:cubicBezTo>
                        <a:pt x="514" y="10"/>
                        <a:pt x="469" y="0"/>
                        <a:pt x="4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9"/>
                <p:cNvSpPr/>
                <p:nvPr/>
              </p:nvSpPr>
              <p:spPr>
                <a:xfrm>
                  <a:off x="6625750" y="3079075"/>
                  <a:ext cx="99925" cy="1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7" h="7163" extrusionOk="0">
                      <a:moveTo>
                        <a:pt x="3926" y="1"/>
                      </a:moveTo>
                      <a:cubicBezTo>
                        <a:pt x="3896" y="1"/>
                        <a:pt x="3865" y="20"/>
                        <a:pt x="3857" y="62"/>
                      </a:cubicBezTo>
                      <a:cubicBezTo>
                        <a:pt x="3175" y="2551"/>
                        <a:pt x="1921" y="4856"/>
                        <a:pt x="169" y="6755"/>
                      </a:cubicBezTo>
                      <a:cubicBezTo>
                        <a:pt x="1" y="6938"/>
                        <a:pt x="174" y="7163"/>
                        <a:pt x="364" y="7163"/>
                      </a:cubicBezTo>
                      <a:cubicBezTo>
                        <a:pt x="423" y="7163"/>
                        <a:pt x="485" y="7140"/>
                        <a:pt x="538" y="7087"/>
                      </a:cubicBezTo>
                      <a:cubicBezTo>
                        <a:pt x="2326" y="5133"/>
                        <a:pt x="3525" y="2698"/>
                        <a:pt x="3986" y="80"/>
                      </a:cubicBezTo>
                      <a:cubicBezTo>
                        <a:pt x="3996" y="29"/>
                        <a:pt x="3962" y="1"/>
                        <a:pt x="39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9"/>
                <p:cNvSpPr/>
                <p:nvPr/>
              </p:nvSpPr>
              <p:spPr>
                <a:xfrm>
                  <a:off x="6868375" y="3073400"/>
                  <a:ext cx="79700" cy="2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8" h="8629" extrusionOk="0">
                      <a:moveTo>
                        <a:pt x="119" y="0"/>
                      </a:moveTo>
                      <a:cubicBezTo>
                        <a:pt x="60" y="0"/>
                        <a:pt x="0" y="57"/>
                        <a:pt x="53" y="123"/>
                      </a:cubicBezTo>
                      <a:cubicBezTo>
                        <a:pt x="1786" y="2612"/>
                        <a:pt x="2487" y="5452"/>
                        <a:pt x="2671" y="8439"/>
                      </a:cubicBezTo>
                      <a:cubicBezTo>
                        <a:pt x="2680" y="8568"/>
                        <a:pt x="2773" y="8629"/>
                        <a:pt x="2870" y="8629"/>
                      </a:cubicBezTo>
                      <a:cubicBezTo>
                        <a:pt x="2980" y="8629"/>
                        <a:pt x="3096" y="8550"/>
                        <a:pt x="3096" y="8402"/>
                      </a:cubicBezTo>
                      <a:cubicBezTo>
                        <a:pt x="3188" y="5360"/>
                        <a:pt x="1971" y="2446"/>
                        <a:pt x="182" y="30"/>
                      </a:cubicBezTo>
                      <a:cubicBezTo>
                        <a:pt x="166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9"/>
                <p:cNvSpPr/>
                <p:nvPr/>
              </p:nvSpPr>
              <p:spPr>
                <a:xfrm>
                  <a:off x="6890525" y="2630700"/>
                  <a:ext cx="67700" cy="16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6514" extrusionOk="0">
                      <a:moveTo>
                        <a:pt x="2239" y="1"/>
                      </a:moveTo>
                      <a:cubicBezTo>
                        <a:pt x="2160" y="1"/>
                        <a:pt x="2080" y="56"/>
                        <a:pt x="2080" y="165"/>
                      </a:cubicBezTo>
                      <a:cubicBezTo>
                        <a:pt x="2173" y="2470"/>
                        <a:pt x="1619" y="4738"/>
                        <a:pt x="15" y="6471"/>
                      </a:cubicBezTo>
                      <a:cubicBezTo>
                        <a:pt x="0" y="6486"/>
                        <a:pt x="22" y="6513"/>
                        <a:pt x="40" y="6513"/>
                      </a:cubicBezTo>
                      <a:cubicBezTo>
                        <a:pt x="44" y="6513"/>
                        <a:pt x="49" y="6512"/>
                        <a:pt x="52" y="6508"/>
                      </a:cubicBezTo>
                      <a:cubicBezTo>
                        <a:pt x="1712" y="4775"/>
                        <a:pt x="2707" y="2581"/>
                        <a:pt x="2394" y="128"/>
                      </a:cubicBezTo>
                      <a:cubicBezTo>
                        <a:pt x="2377" y="42"/>
                        <a:pt x="2308" y="1"/>
                        <a:pt x="22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9"/>
                <p:cNvSpPr/>
                <p:nvPr/>
              </p:nvSpPr>
              <p:spPr>
                <a:xfrm>
                  <a:off x="6613725" y="2632275"/>
                  <a:ext cx="140550" cy="18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7545" extrusionOk="0">
                      <a:moveTo>
                        <a:pt x="226" y="1"/>
                      </a:moveTo>
                      <a:cubicBezTo>
                        <a:pt x="98" y="1"/>
                        <a:pt x="0" y="175"/>
                        <a:pt x="115" y="305"/>
                      </a:cubicBezTo>
                      <a:cubicBezTo>
                        <a:pt x="2217" y="2554"/>
                        <a:pt x="4356" y="4509"/>
                        <a:pt x="5481" y="7496"/>
                      </a:cubicBezTo>
                      <a:cubicBezTo>
                        <a:pt x="5488" y="7531"/>
                        <a:pt x="5511" y="7545"/>
                        <a:pt x="5535" y="7545"/>
                      </a:cubicBezTo>
                      <a:cubicBezTo>
                        <a:pt x="5576" y="7545"/>
                        <a:pt x="5622" y="7506"/>
                        <a:pt x="5610" y="7460"/>
                      </a:cubicBezTo>
                      <a:cubicBezTo>
                        <a:pt x="4910" y="4491"/>
                        <a:pt x="2586" y="1983"/>
                        <a:pt x="336" y="47"/>
                      </a:cubicBezTo>
                      <a:cubicBezTo>
                        <a:pt x="300" y="14"/>
                        <a:pt x="262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9"/>
                <p:cNvSpPr/>
                <p:nvPr/>
              </p:nvSpPr>
              <p:spPr>
                <a:xfrm>
                  <a:off x="6428500" y="2832900"/>
                  <a:ext cx="135700" cy="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8" h="1010" extrusionOk="0">
                      <a:moveTo>
                        <a:pt x="1247" y="1"/>
                      </a:moveTo>
                      <a:cubicBezTo>
                        <a:pt x="918" y="1"/>
                        <a:pt x="588" y="15"/>
                        <a:pt x="259" y="43"/>
                      </a:cubicBezTo>
                      <a:cubicBezTo>
                        <a:pt x="1" y="80"/>
                        <a:pt x="19" y="467"/>
                        <a:pt x="296" y="467"/>
                      </a:cubicBezTo>
                      <a:cubicBezTo>
                        <a:pt x="639" y="440"/>
                        <a:pt x="983" y="427"/>
                        <a:pt x="1326" y="427"/>
                      </a:cubicBezTo>
                      <a:cubicBezTo>
                        <a:pt x="2640" y="427"/>
                        <a:pt x="3943" y="622"/>
                        <a:pt x="5201" y="1002"/>
                      </a:cubicBezTo>
                      <a:cubicBezTo>
                        <a:pt x="5216" y="1007"/>
                        <a:pt x="5230" y="1009"/>
                        <a:pt x="5243" y="1009"/>
                      </a:cubicBezTo>
                      <a:cubicBezTo>
                        <a:pt x="5378" y="1009"/>
                        <a:pt x="5427" y="776"/>
                        <a:pt x="5293" y="725"/>
                      </a:cubicBezTo>
                      <a:cubicBezTo>
                        <a:pt x="3997" y="249"/>
                        <a:pt x="2629" y="1"/>
                        <a:pt x="124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9"/>
                <p:cNvSpPr/>
                <p:nvPr/>
              </p:nvSpPr>
              <p:spPr>
                <a:xfrm>
                  <a:off x="6549650" y="3053800"/>
                  <a:ext cx="69625" cy="5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5" h="2389" extrusionOk="0">
                      <a:moveTo>
                        <a:pt x="2602" y="1"/>
                      </a:moveTo>
                      <a:cubicBezTo>
                        <a:pt x="2571" y="1"/>
                        <a:pt x="2540" y="13"/>
                        <a:pt x="2512" y="40"/>
                      </a:cubicBezTo>
                      <a:cubicBezTo>
                        <a:pt x="1830" y="814"/>
                        <a:pt x="1037" y="1515"/>
                        <a:pt x="170" y="2068"/>
                      </a:cubicBezTo>
                      <a:cubicBezTo>
                        <a:pt x="0" y="2177"/>
                        <a:pt x="116" y="2389"/>
                        <a:pt x="266" y="2389"/>
                      </a:cubicBezTo>
                      <a:cubicBezTo>
                        <a:pt x="295" y="2389"/>
                        <a:pt x="325" y="2381"/>
                        <a:pt x="355" y="2363"/>
                      </a:cubicBezTo>
                      <a:cubicBezTo>
                        <a:pt x="1277" y="1810"/>
                        <a:pt x="2088" y="1073"/>
                        <a:pt x="2715" y="206"/>
                      </a:cubicBezTo>
                      <a:cubicBezTo>
                        <a:pt x="2785" y="109"/>
                        <a:pt x="2697" y="1"/>
                        <a:pt x="26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16" name="Google Shape;716;p9"/>
              <p:cNvGrpSpPr/>
              <p:nvPr/>
            </p:nvGrpSpPr>
            <p:grpSpPr>
              <a:xfrm flipH="1">
                <a:off x="8273863" y="987150"/>
                <a:ext cx="766450" cy="514875"/>
                <a:chOff x="6374325" y="3481575"/>
                <a:chExt cx="766450" cy="514875"/>
              </a:xfrm>
            </p:grpSpPr>
            <p:sp>
              <p:nvSpPr>
                <p:cNvPr id="717" name="Google Shape;717;p9"/>
                <p:cNvSpPr/>
                <p:nvPr/>
              </p:nvSpPr>
              <p:spPr>
                <a:xfrm>
                  <a:off x="6374325" y="3610725"/>
                  <a:ext cx="394275" cy="12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71" h="5078" extrusionOk="0">
                      <a:moveTo>
                        <a:pt x="10574" y="1"/>
                      </a:moveTo>
                      <a:cubicBezTo>
                        <a:pt x="9498" y="1"/>
                        <a:pt x="8431" y="119"/>
                        <a:pt x="7442" y="334"/>
                      </a:cubicBezTo>
                      <a:cubicBezTo>
                        <a:pt x="4860" y="887"/>
                        <a:pt x="1909" y="2159"/>
                        <a:pt x="250" y="4317"/>
                      </a:cubicBezTo>
                      <a:cubicBezTo>
                        <a:pt x="1" y="4639"/>
                        <a:pt x="287" y="5078"/>
                        <a:pt x="628" y="5078"/>
                      </a:cubicBezTo>
                      <a:cubicBezTo>
                        <a:pt x="716" y="5078"/>
                        <a:pt x="808" y="5049"/>
                        <a:pt x="895" y="4981"/>
                      </a:cubicBezTo>
                      <a:cubicBezTo>
                        <a:pt x="3034" y="3321"/>
                        <a:pt x="4952" y="1827"/>
                        <a:pt x="7626" y="1108"/>
                      </a:cubicBezTo>
                      <a:cubicBezTo>
                        <a:pt x="8829" y="795"/>
                        <a:pt x="9991" y="664"/>
                        <a:pt x="11144" y="664"/>
                      </a:cubicBezTo>
                      <a:cubicBezTo>
                        <a:pt x="12641" y="664"/>
                        <a:pt x="14124" y="885"/>
                        <a:pt x="15666" y="1219"/>
                      </a:cubicBezTo>
                      <a:cubicBezTo>
                        <a:pt x="15671" y="1220"/>
                        <a:pt x="15677" y="1221"/>
                        <a:pt x="15682" y="1221"/>
                      </a:cubicBezTo>
                      <a:cubicBezTo>
                        <a:pt x="15745" y="1221"/>
                        <a:pt x="15771" y="1124"/>
                        <a:pt x="15703" y="1090"/>
                      </a:cubicBezTo>
                      <a:cubicBezTo>
                        <a:pt x="14182" y="329"/>
                        <a:pt x="12366" y="1"/>
                        <a:pt x="105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9"/>
                <p:cNvSpPr/>
                <p:nvPr/>
              </p:nvSpPr>
              <p:spPr>
                <a:xfrm>
                  <a:off x="6778250" y="3546175"/>
                  <a:ext cx="141525" cy="19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1" h="7692" extrusionOk="0">
                      <a:moveTo>
                        <a:pt x="680" y="1"/>
                      </a:moveTo>
                      <a:cubicBezTo>
                        <a:pt x="303" y="1"/>
                        <a:pt x="0" y="482"/>
                        <a:pt x="394" y="740"/>
                      </a:cubicBezTo>
                      <a:cubicBezTo>
                        <a:pt x="2976" y="2473"/>
                        <a:pt x="4451" y="4686"/>
                        <a:pt x="5428" y="7618"/>
                      </a:cubicBezTo>
                      <a:cubicBezTo>
                        <a:pt x="5443" y="7669"/>
                        <a:pt x="5484" y="7691"/>
                        <a:pt x="5526" y="7691"/>
                      </a:cubicBezTo>
                      <a:cubicBezTo>
                        <a:pt x="5591" y="7691"/>
                        <a:pt x="5661" y="7640"/>
                        <a:pt x="5649" y="7563"/>
                      </a:cubicBezTo>
                      <a:cubicBezTo>
                        <a:pt x="5410" y="4594"/>
                        <a:pt x="3437" y="1643"/>
                        <a:pt x="929" y="76"/>
                      </a:cubicBezTo>
                      <a:cubicBezTo>
                        <a:pt x="847" y="23"/>
                        <a:pt x="761" y="1"/>
                        <a:pt x="6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9"/>
                <p:cNvSpPr/>
                <p:nvPr/>
              </p:nvSpPr>
              <p:spPr>
                <a:xfrm>
                  <a:off x="6940800" y="3481925"/>
                  <a:ext cx="69975" cy="2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857" extrusionOk="0">
                      <a:moveTo>
                        <a:pt x="1260" y="1"/>
                      </a:moveTo>
                      <a:cubicBezTo>
                        <a:pt x="993" y="1"/>
                        <a:pt x="719" y="245"/>
                        <a:pt x="862" y="544"/>
                      </a:cubicBezTo>
                      <a:cubicBezTo>
                        <a:pt x="1618" y="2019"/>
                        <a:pt x="1913" y="3715"/>
                        <a:pt x="1711" y="5375"/>
                      </a:cubicBezTo>
                      <a:cubicBezTo>
                        <a:pt x="1471" y="7016"/>
                        <a:pt x="752" y="8289"/>
                        <a:pt x="14" y="9727"/>
                      </a:cubicBezTo>
                      <a:cubicBezTo>
                        <a:pt x="0" y="9797"/>
                        <a:pt x="50" y="9857"/>
                        <a:pt x="107" y="9857"/>
                      </a:cubicBezTo>
                      <a:cubicBezTo>
                        <a:pt x="125" y="9857"/>
                        <a:pt x="144" y="9851"/>
                        <a:pt x="162" y="9838"/>
                      </a:cubicBezTo>
                      <a:cubicBezTo>
                        <a:pt x="2743" y="7606"/>
                        <a:pt x="2799" y="3162"/>
                        <a:pt x="1618" y="249"/>
                      </a:cubicBezTo>
                      <a:cubicBezTo>
                        <a:pt x="1547" y="73"/>
                        <a:pt x="1404" y="1"/>
                        <a:pt x="126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9"/>
                <p:cNvSpPr/>
                <p:nvPr/>
              </p:nvSpPr>
              <p:spPr>
                <a:xfrm>
                  <a:off x="6956825" y="3630200"/>
                  <a:ext cx="181875" cy="11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5" h="4497" extrusionOk="0">
                      <a:moveTo>
                        <a:pt x="6659" y="0"/>
                      </a:moveTo>
                      <a:cubicBezTo>
                        <a:pt x="6502" y="0"/>
                        <a:pt x="6353" y="81"/>
                        <a:pt x="6288" y="274"/>
                      </a:cubicBezTo>
                      <a:cubicBezTo>
                        <a:pt x="5458" y="2763"/>
                        <a:pt x="2176" y="3427"/>
                        <a:pt x="37" y="4441"/>
                      </a:cubicBezTo>
                      <a:cubicBezTo>
                        <a:pt x="0" y="4441"/>
                        <a:pt x="19" y="4497"/>
                        <a:pt x="55" y="4497"/>
                      </a:cubicBezTo>
                      <a:cubicBezTo>
                        <a:pt x="2582" y="3870"/>
                        <a:pt x="6030" y="3353"/>
                        <a:pt x="7118" y="643"/>
                      </a:cubicBezTo>
                      <a:cubicBezTo>
                        <a:pt x="7274" y="282"/>
                        <a:pt x="6953" y="0"/>
                        <a:pt x="66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9"/>
                <p:cNvSpPr/>
                <p:nvPr/>
              </p:nvSpPr>
              <p:spPr>
                <a:xfrm>
                  <a:off x="6954775" y="3768300"/>
                  <a:ext cx="80900" cy="22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6" h="9114" extrusionOk="0">
                      <a:moveTo>
                        <a:pt x="62" y="1"/>
                      </a:moveTo>
                      <a:cubicBezTo>
                        <a:pt x="30" y="1"/>
                        <a:pt x="1" y="40"/>
                        <a:pt x="27" y="79"/>
                      </a:cubicBezTo>
                      <a:cubicBezTo>
                        <a:pt x="1945" y="2532"/>
                        <a:pt x="2258" y="5519"/>
                        <a:pt x="1318" y="8432"/>
                      </a:cubicBezTo>
                      <a:cubicBezTo>
                        <a:pt x="1198" y="8816"/>
                        <a:pt x="1521" y="9113"/>
                        <a:pt x="1819" y="9113"/>
                      </a:cubicBezTo>
                      <a:cubicBezTo>
                        <a:pt x="1979" y="9113"/>
                        <a:pt x="2132" y="9027"/>
                        <a:pt x="2203" y="8820"/>
                      </a:cubicBezTo>
                      <a:cubicBezTo>
                        <a:pt x="3235" y="5777"/>
                        <a:pt x="2295" y="2310"/>
                        <a:pt x="101" y="24"/>
                      </a:cubicBezTo>
                      <a:cubicBezTo>
                        <a:pt x="90" y="7"/>
                        <a:pt x="7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9"/>
                <p:cNvSpPr/>
                <p:nvPr/>
              </p:nvSpPr>
              <p:spPr>
                <a:xfrm>
                  <a:off x="7004100" y="3783850"/>
                  <a:ext cx="94300" cy="12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2" h="5038" extrusionOk="0">
                      <a:moveTo>
                        <a:pt x="43" y="0"/>
                      </a:moveTo>
                      <a:cubicBezTo>
                        <a:pt x="16" y="0"/>
                        <a:pt x="1" y="54"/>
                        <a:pt x="45" y="84"/>
                      </a:cubicBezTo>
                      <a:cubicBezTo>
                        <a:pt x="1926" y="1006"/>
                        <a:pt x="2867" y="2666"/>
                        <a:pt x="3014" y="4712"/>
                      </a:cubicBezTo>
                      <a:cubicBezTo>
                        <a:pt x="3031" y="4934"/>
                        <a:pt x="3198" y="5037"/>
                        <a:pt x="3368" y="5037"/>
                      </a:cubicBezTo>
                      <a:cubicBezTo>
                        <a:pt x="3567" y="5037"/>
                        <a:pt x="3772" y="4897"/>
                        <a:pt x="3752" y="4639"/>
                      </a:cubicBezTo>
                      <a:cubicBezTo>
                        <a:pt x="3623" y="2518"/>
                        <a:pt x="2055" y="674"/>
                        <a:pt x="64" y="10"/>
                      </a:cubicBezTo>
                      <a:cubicBezTo>
                        <a:pt x="57" y="3"/>
                        <a:pt x="50" y="0"/>
                        <a:pt x="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9"/>
                <p:cNvSpPr/>
                <p:nvPr/>
              </p:nvSpPr>
              <p:spPr>
                <a:xfrm>
                  <a:off x="6735825" y="3760825"/>
                  <a:ext cx="191150" cy="14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6" h="5967" extrusionOk="0">
                      <a:moveTo>
                        <a:pt x="7512" y="0"/>
                      </a:moveTo>
                      <a:cubicBezTo>
                        <a:pt x="7468" y="0"/>
                        <a:pt x="7424" y="21"/>
                        <a:pt x="7402" y="65"/>
                      </a:cubicBezTo>
                      <a:cubicBezTo>
                        <a:pt x="6074" y="2923"/>
                        <a:pt x="3640" y="4730"/>
                        <a:pt x="524" y="5136"/>
                      </a:cubicBezTo>
                      <a:cubicBezTo>
                        <a:pt x="1" y="5208"/>
                        <a:pt x="60" y="5967"/>
                        <a:pt x="579" y="5967"/>
                      </a:cubicBezTo>
                      <a:cubicBezTo>
                        <a:pt x="591" y="5967"/>
                        <a:pt x="603" y="5966"/>
                        <a:pt x="616" y="5965"/>
                      </a:cubicBezTo>
                      <a:cubicBezTo>
                        <a:pt x="3824" y="5670"/>
                        <a:pt x="6775" y="3255"/>
                        <a:pt x="7623" y="138"/>
                      </a:cubicBezTo>
                      <a:cubicBezTo>
                        <a:pt x="7645" y="49"/>
                        <a:pt x="7580" y="0"/>
                        <a:pt x="7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9"/>
                <p:cNvSpPr/>
                <p:nvPr/>
              </p:nvSpPr>
              <p:spPr>
                <a:xfrm>
                  <a:off x="6882900" y="3808400"/>
                  <a:ext cx="68875" cy="16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5" h="6435" extrusionOk="0">
                      <a:moveTo>
                        <a:pt x="2241" y="0"/>
                      </a:moveTo>
                      <a:cubicBezTo>
                        <a:pt x="2203" y="0"/>
                        <a:pt x="2164" y="29"/>
                        <a:pt x="2164" y="79"/>
                      </a:cubicBezTo>
                      <a:cubicBezTo>
                        <a:pt x="2146" y="1186"/>
                        <a:pt x="2090" y="2255"/>
                        <a:pt x="1722" y="3306"/>
                      </a:cubicBezTo>
                      <a:cubicBezTo>
                        <a:pt x="1371" y="4265"/>
                        <a:pt x="781" y="5058"/>
                        <a:pt x="191" y="5869"/>
                      </a:cubicBezTo>
                      <a:cubicBezTo>
                        <a:pt x="0" y="6142"/>
                        <a:pt x="233" y="6435"/>
                        <a:pt x="494" y="6435"/>
                      </a:cubicBezTo>
                      <a:cubicBezTo>
                        <a:pt x="586" y="6435"/>
                        <a:pt x="681" y="6399"/>
                        <a:pt x="763" y="6312"/>
                      </a:cubicBezTo>
                      <a:cubicBezTo>
                        <a:pt x="2127" y="4745"/>
                        <a:pt x="2754" y="2089"/>
                        <a:pt x="2312" y="61"/>
                      </a:cubicBezTo>
                      <a:cubicBezTo>
                        <a:pt x="2303" y="19"/>
                        <a:pt x="2273" y="0"/>
                        <a:pt x="22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9"/>
                <p:cNvSpPr/>
                <p:nvPr/>
              </p:nvSpPr>
              <p:spPr>
                <a:xfrm>
                  <a:off x="6692600" y="3714000"/>
                  <a:ext cx="199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3" h="2222" extrusionOk="0">
                      <a:moveTo>
                        <a:pt x="549" y="1"/>
                      </a:moveTo>
                      <a:cubicBezTo>
                        <a:pt x="182" y="1"/>
                        <a:pt x="0" y="549"/>
                        <a:pt x="298" y="831"/>
                      </a:cubicBezTo>
                      <a:cubicBezTo>
                        <a:pt x="1276" y="1818"/>
                        <a:pt x="2716" y="2221"/>
                        <a:pt x="4178" y="2221"/>
                      </a:cubicBezTo>
                      <a:cubicBezTo>
                        <a:pt x="5502" y="2221"/>
                        <a:pt x="6843" y="1891"/>
                        <a:pt x="7877" y="1366"/>
                      </a:cubicBezTo>
                      <a:cubicBezTo>
                        <a:pt x="7963" y="1314"/>
                        <a:pt x="7920" y="1198"/>
                        <a:pt x="7839" y="1198"/>
                      </a:cubicBezTo>
                      <a:cubicBezTo>
                        <a:pt x="7833" y="1198"/>
                        <a:pt x="7828" y="1199"/>
                        <a:pt x="7822" y="1200"/>
                      </a:cubicBezTo>
                      <a:cubicBezTo>
                        <a:pt x="7017" y="1517"/>
                        <a:pt x="6156" y="1681"/>
                        <a:pt x="5297" y="1681"/>
                      </a:cubicBezTo>
                      <a:cubicBezTo>
                        <a:pt x="4857" y="1681"/>
                        <a:pt x="4417" y="1638"/>
                        <a:pt x="3986" y="1550"/>
                      </a:cubicBezTo>
                      <a:cubicBezTo>
                        <a:pt x="2750" y="1292"/>
                        <a:pt x="1828" y="628"/>
                        <a:pt x="759" y="57"/>
                      </a:cubicBezTo>
                      <a:cubicBezTo>
                        <a:pt x="684" y="18"/>
                        <a:pt x="613" y="1"/>
                        <a:pt x="5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9"/>
                <p:cNvSpPr/>
                <p:nvPr/>
              </p:nvSpPr>
              <p:spPr>
                <a:xfrm>
                  <a:off x="6762875" y="3761875"/>
                  <a:ext cx="122700" cy="7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8" h="2900" extrusionOk="0">
                      <a:moveTo>
                        <a:pt x="4808" y="0"/>
                      </a:moveTo>
                      <a:cubicBezTo>
                        <a:pt x="4788" y="0"/>
                        <a:pt x="4768" y="7"/>
                        <a:pt x="4752" y="23"/>
                      </a:cubicBezTo>
                      <a:cubicBezTo>
                        <a:pt x="3462" y="1442"/>
                        <a:pt x="2171" y="2198"/>
                        <a:pt x="253" y="2512"/>
                      </a:cubicBezTo>
                      <a:cubicBezTo>
                        <a:pt x="1" y="2530"/>
                        <a:pt x="30" y="2900"/>
                        <a:pt x="272" y="2900"/>
                      </a:cubicBezTo>
                      <a:cubicBezTo>
                        <a:pt x="278" y="2900"/>
                        <a:pt x="284" y="2900"/>
                        <a:pt x="290" y="2899"/>
                      </a:cubicBezTo>
                      <a:cubicBezTo>
                        <a:pt x="2097" y="2807"/>
                        <a:pt x="3996" y="1701"/>
                        <a:pt x="4881" y="96"/>
                      </a:cubicBezTo>
                      <a:cubicBezTo>
                        <a:pt x="4908" y="43"/>
                        <a:pt x="4859" y="0"/>
                        <a:pt x="48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9"/>
                <p:cNvSpPr/>
                <p:nvPr/>
              </p:nvSpPr>
              <p:spPr>
                <a:xfrm>
                  <a:off x="6788025" y="3690825"/>
                  <a:ext cx="80750" cy="2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0" h="908" extrusionOk="0">
                      <a:moveTo>
                        <a:pt x="263" y="0"/>
                      </a:moveTo>
                      <a:cubicBezTo>
                        <a:pt x="49" y="0"/>
                        <a:pt x="1" y="309"/>
                        <a:pt x="206" y="412"/>
                      </a:cubicBezTo>
                      <a:cubicBezTo>
                        <a:pt x="885" y="789"/>
                        <a:pt x="1787" y="907"/>
                        <a:pt x="2608" y="907"/>
                      </a:cubicBezTo>
                      <a:cubicBezTo>
                        <a:pt x="2789" y="907"/>
                        <a:pt x="2967" y="901"/>
                        <a:pt x="3138" y="891"/>
                      </a:cubicBezTo>
                      <a:cubicBezTo>
                        <a:pt x="3230" y="891"/>
                        <a:pt x="3230" y="762"/>
                        <a:pt x="3138" y="744"/>
                      </a:cubicBezTo>
                      <a:cubicBezTo>
                        <a:pt x="2658" y="633"/>
                        <a:pt x="2179" y="523"/>
                        <a:pt x="1718" y="412"/>
                      </a:cubicBezTo>
                      <a:cubicBezTo>
                        <a:pt x="1257" y="283"/>
                        <a:pt x="796" y="98"/>
                        <a:pt x="316" y="6"/>
                      </a:cubicBezTo>
                      <a:cubicBezTo>
                        <a:pt x="298" y="2"/>
                        <a:pt x="280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9"/>
                <p:cNvSpPr/>
                <p:nvPr/>
              </p:nvSpPr>
              <p:spPr>
                <a:xfrm>
                  <a:off x="6896000" y="3530025"/>
                  <a:ext cx="58075" cy="16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6529" extrusionOk="0">
                      <a:moveTo>
                        <a:pt x="334" y="0"/>
                      </a:moveTo>
                      <a:cubicBezTo>
                        <a:pt x="173" y="0"/>
                        <a:pt x="1" y="154"/>
                        <a:pt x="91" y="335"/>
                      </a:cubicBezTo>
                      <a:cubicBezTo>
                        <a:pt x="1124" y="2326"/>
                        <a:pt x="1456" y="4170"/>
                        <a:pt x="1566" y="6401"/>
                      </a:cubicBezTo>
                      <a:cubicBezTo>
                        <a:pt x="1566" y="6487"/>
                        <a:pt x="1630" y="6528"/>
                        <a:pt x="1697" y="6528"/>
                      </a:cubicBezTo>
                      <a:cubicBezTo>
                        <a:pt x="1759" y="6528"/>
                        <a:pt x="1825" y="6491"/>
                        <a:pt x="1843" y="6420"/>
                      </a:cubicBezTo>
                      <a:cubicBezTo>
                        <a:pt x="2322" y="4299"/>
                        <a:pt x="1696" y="1884"/>
                        <a:pt x="515" y="95"/>
                      </a:cubicBezTo>
                      <a:cubicBezTo>
                        <a:pt x="471" y="28"/>
                        <a:pt x="404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9"/>
                <p:cNvSpPr/>
                <p:nvPr/>
              </p:nvSpPr>
              <p:spPr>
                <a:xfrm>
                  <a:off x="7003675" y="3588350"/>
                  <a:ext cx="53200" cy="11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4436" extrusionOk="0">
                      <a:moveTo>
                        <a:pt x="1705" y="0"/>
                      </a:moveTo>
                      <a:cubicBezTo>
                        <a:pt x="1580" y="0"/>
                        <a:pt x="1454" y="78"/>
                        <a:pt x="1427" y="233"/>
                      </a:cubicBezTo>
                      <a:cubicBezTo>
                        <a:pt x="1243" y="934"/>
                        <a:pt x="1261" y="1653"/>
                        <a:pt x="1021" y="2353"/>
                      </a:cubicBezTo>
                      <a:cubicBezTo>
                        <a:pt x="818" y="3054"/>
                        <a:pt x="468" y="3718"/>
                        <a:pt x="44" y="4308"/>
                      </a:cubicBezTo>
                      <a:cubicBezTo>
                        <a:pt x="0" y="4366"/>
                        <a:pt x="37" y="4436"/>
                        <a:pt x="81" y="4436"/>
                      </a:cubicBezTo>
                      <a:cubicBezTo>
                        <a:pt x="93" y="4436"/>
                        <a:pt x="106" y="4431"/>
                        <a:pt x="118" y="4419"/>
                      </a:cubicBezTo>
                      <a:cubicBezTo>
                        <a:pt x="708" y="3902"/>
                        <a:pt x="1187" y="3275"/>
                        <a:pt x="1519" y="2575"/>
                      </a:cubicBezTo>
                      <a:cubicBezTo>
                        <a:pt x="1814" y="1911"/>
                        <a:pt x="2128" y="970"/>
                        <a:pt x="1980" y="251"/>
                      </a:cubicBezTo>
                      <a:cubicBezTo>
                        <a:pt x="1961" y="83"/>
                        <a:pt x="1834" y="0"/>
                        <a:pt x="17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9"/>
                <p:cNvSpPr/>
                <p:nvPr/>
              </p:nvSpPr>
              <p:spPr>
                <a:xfrm>
                  <a:off x="7004300" y="3745675"/>
                  <a:ext cx="110300" cy="5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2" h="2144" extrusionOk="0">
                      <a:moveTo>
                        <a:pt x="1082" y="1"/>
                      </a:moveTo>
                      <a:cubicBezTo>
                        <a:pt x="723" y="1"/>
                        <a:pt x="364" y="51"/>
                        <a:pt x="19" y="154"/>
                      </a:cubicBezTo>
                      <a:cubicBezTo>
                        <a:pt x="0" y="154"/>
                        <a:pt x="19" y="173"/>
                        <a:pt x="19" y="173"/>
                      </a:cubicBezTo>
                      <a:cubicBezTo>
                        <a:pt x="91" y="169"/>
                        <a:pt x="162" y="168"/>
                        <a:pt x="233" y="168"/>
                      </a:cubicBezTo>
                      <a:cubicBezTo>
                        <a:pt x="1743" y="168"/>
                        <a:pt x="3014" y="910"/>
                        <a:pt x="3965" y="2072"/>
                      </a:cubicBezTo>
                      <a:cubicBezTo>
                        <a:pt x="4009" y="2122"/>
                        <a:pt x="4070" y="2143"/>
                        <a:pt x="4130" y="2143"/>
                      </a:cubicBezTo>
                      <a:cubicBezTo>
                        <a:pt x="4271" y="2143"/>
                        <a:pt x="4411" y="2024"/>
                        <a:pt x="4334" y="1869"/>
                      </a:cubicBezTo>
                      <a:cubicBezTo>
                        <a:pt x="3697" y="668"/>
                        <a:pt x="2391" y="1"/>
                        <a:pt x="108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9"/>
                <p:cNvSpPr/>
                <p:nvPr/>
              </p:nvSpPr>
              <p:spPr>
                <a:xfrm>
                  <a:off x="7039975" y="3862425"/>
                  <a:ext cx="20125" cy="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3446" extrusionOk="0">
                      <a:moveTo>
                        <a:pt x="36" y="0"/>
                      </a:moveTo>
                      <a:cubicBezTo>
                        <a:pt x="17" y="0"/>
                        <a:pt x="0" y="16"/>
                        <a:pt x="12" y="39"/>
                      </a:cubicBezTo>
                      <a:cubicBezTo>
                        <a:pt x="454" y="1053"/>
                        <a:pt x="583" y="2196"/>
                        <a:pt x="325" y="3284"/>
                      </a:cubicBezTo>
                      <a:cubicBezTo>
                        <a:pt x="304" y="3389"/>
                        <a:pt x="384" y="3446"/>
                        <a:pt x="463" y="3446"/>
                      </a:cubicBezTo>
                      <a:cubicBezTo>
                        <a:pt x="524" y="3446"/>
                        <a:pt x="586" y="3412"/>
                        <a:pt x="602" y="3340"/>
                      </a:cubicBezTo>
                      <a:cubicBezTo>
                        <a:pt x="805" y="2196"/>
                        <a:pt x="620" y="1035"/>
                        <a:pt x="67" y="20"/>
                      </a:cubicBezTo>
                      <a:cubicBezTo>
                        <a:pt x="60" y="6"/>
                        <a:pt x="48" y="0"/>
                        <a:pt x="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9"/>
                <p:cNvSpPr/>
                <p:nvPr/>
              </p:nvSpPr>
              <p:spPr>
                <a:xfrm>
                  <a:off x="6957800" y="3892125"/>
                  <a:ext cx="17950" cy="6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677" extrusionOk="0">
                      <a:moveTo>
                        <a:pt x="531" y="1"/>
                      </a:moveTo>
                      <a:cubicBezTo>
                        <a:pt x="504" y="1"/>
                        <a:pt x="477" y="20"/>
                        <a:pt x="477" y="50"/>
                      </a:cubicBezTo>
                      <a:cubicBezTo>
                        <a:pt x="496" y="916"/>
                        <a:pt x="275" y="1672"/>
                        <a:pt x="35" y="2484"/>
                      </a:cubicBezTo>
                      <a:cubicBezTo>
                        <a:pt x="1" y="2598"/>
                        <a:pt x="107" y="2676"/>
                        <a:pt x="211" y="2676"/>
                      </a:cubicBezTo>
                      <a:cubicBezTo>
                        <a:pt x="275" y="2676"/>
                        <a:pt x="339" y="2646"/>
                        <a:pt x="367" y="2576"/>
                      </a:cubicBezTo>
                      <a:cubicBezTo>
                        <a:pt x="643" y="1764"/>
                        <a:pt x="717" y="898"/>
                        <a:pt x="588" y="50"/>
                      </a:cubicBezTo>
                      <a:cubicBezTo>
                        <a:pt x="580" y="15"/>
                        <a:pt x="555" y="1"/>
                        <a:pt x="5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9"/>
                <p:cNvSpPr/>
                <p:nvPr/>
              </p:nvSpPr>
              <p:spPr>
                <a:xfrm>
                  <a:off x="6842600" y="3856925"/>
                  <a:ext cx="62150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" h="2895" extrusionOk="0">
                      <a:moveTo>
                        <a:pt x="2227" y="1"/>
                      </a:moveTo>
                      <a:cubicBezTo>
                        <a:pt x="1951" y="499"/>
                        <a:pt x="1822" y="1033"/>
                        <a:pt x="1471" y="1494"/>
                      </a:cubicBezTo>
                      <a:cubicBezTo>
                        <a:pt x="1102" y="1937"/>
                        <a:pt x="660" y="2287"/>
                        <a:pt x="162" y="2545"/>
                      </a:cubicBezTo>
                      <a:cubicBezTo>
                        <a:pt x="1" y="2642"/>
                        <a:pt x="121" y="2894"/>
                        <a:pt x="278" y="2894"/>
                      </a:cubicBezTo>
                      <a:cubicBezTo>
                        <a:pt x="300" y="2894"/>
                        <a:pt x="323" y="2889"/>
                        <a:pt x="346" y="2877"/>
                      </a:cubicBezTo>
                      <a:cubicBezTo>
                        <a:pt x="1287" y="2435"/>
                        <a:pt x="2485" y="1144"/>
                        <a:pt x="22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9"/>
                <p:cNvSpPr/>
                <p:nvPr/>
              </p:nvSpPr>
              <p:spPr>
                <a:xfrm>
                  <a:off x="7045175" y="3615675"/>
                  <a:ext cx="45450" cy="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" h="2668" extrusionOk="0">
                      <a:moveTo>
                        <a:pt x="1574" y="1"/>
                      </a:moveTo>
                      <a:cubicBezTo>
                        <a:pt x="1495" y="1"/>
                        <a:pt x="1415" y="38"/>
                        <a:pt x="1371" y="117"/>
                      </a:cubicBezTo>
                      <a:cubicBezTo>
                        <a:pt x="984" y="947"/>
                        <a:pt x="541" y="1740"/>
                        <a:pt x="44" y="2514"/>
                      </a:cubicBezTo>
                      <a:cubicBezTo>
                        <a:pt x="1" y="2586"/>
                        <a:pt x="46" y="2668"/>
                        <a:pt x="111" y="2668"/>
                      </a:cubicBezTo>
                      <a:cubicBezTo>
                        <a:pt x="130" y="2668"/>
                        <a:pt x="152" y="2660"/>
                        <a:pt x="173" y="2643"/>
                      </a:cubicBezTo>
                      <a:cubicBezTo>
                        <a:pt x="929" y="2053"/>
                        <a:pt x="1592" y="1205"/>
                        <a:pt x="1795" y="246"/>
                      </a:cubicBezTo>
                      <a:cubicBezTo>
                        <a:pt x="1818" y="89"/>
                        <a:pt x="1697" y="1"/>
                        <a:pt x="15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9"/>
                <p:cNvSpPr/>
                <p:nvPr/>
              </p:nvSpPr>
              <p:spPr>
                <a:xfrm>
                  <a:off x="7079600" y="3723675"/>
                  <a:ext cx="61050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" h="718" extrusionOk="0">
                      <a:moveTo>
                        <a:pt x="2229" y="0"/>
                      </a:moveTo>
                      <a:cubicBezTo>
                        <a:pt x="2222" y="0"/>
                        <a:pt x="2215" y="1"/>
                        <a:pt x="2207" y="2"/>
                      </a:cubicBezTo>
                      <a:cubicBezTo>
                        <a:pt x="1912" y="94"/>
                        <a:pt x="1617" y="186"/>
                        <a:pt x="1340" y="333"/>
                      </a:cubicBezTo>
                      <a:cubicBezTo>
                        <a:pt x="1060" y="410"/>
                        <a:pt x="780" y="451"/>
                        <a:pt x="506" y="451"/>
                      </a:cubicBezTo>
                      <a:cubicBezTo>
                        <a:pt x="383" y="451"/>
                        <a:pt x="262" y="443"/>
                        <a:pt x="142" y="426"/>
                      </a:cubicBezTo>
                      <a:cubicBezTo>
                        <a:pt x="136" y="425"/>
                        <a:pt x="130" y="424"/>
                        <a:pt x="125" y="424"/>
                      </a:cubicBezTo>
                      <a:cubicBezTo>
                        <a:pt x="28" y="424"/>
                        <a:pt x="0" y="574"/>
                        <a:pt x="105" y="592"/>
                      </a:cubicBezTo>
                      <a:cubicBezTo>
                        <a:pt x="384" y="661"/>
                        <a:pt x="737" y="718"/>
                        <a:pt x="1090" y="718"/>
                      </a:cubicBezTo>
                      <a:cubicBezTo>
                        <a:pt x="1578" y="718"/>
                        <a:pt x="2066" y="610"/>
                        <a:pt x="2355" y="278"/>
                      </a:cubicBezTo>
                      <a:cubicBezTo>
                        <a:pt x="2442" y="156"/>
                        <a:pt x="2364" y="0"/>
                        <a:pt x="222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9"/>
                <p:cNvSpPr/>
                <p:nvPr/>
              </p:nvSpPr>
              <p:spPr>
                <a:xfrm>
                  <a:off x="6867950" y="3561925"/>
                  <a:ext cx="54325" cy="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3" h="3930" extrusionOk="0">
                      <a:moveTo>
                        <a:pt x="265" y="0"/>
                      </a:moveTo>
                      <a:cubicBezTo>
                        <a:pt x="125" y="0"/>
                        <a:pt x="0" y="147"/>
                        <a:pt x="107" y="294"/>
                      </a:cubicBezTo>
                      <a:cubicBezTo>
                        <a:pt x="955" y="1401"/>
                        <a:pt x="1637" y="2618"/>
                        <a:pt x="2117" y="3908"/>
                      </a:cubicBezTo>
                      <a:cubicBezTo>
                        <a:pt x="2125" y="3924"/>
                        <a:pt x="2136" y="3930"/>
                        <a:pt x="2146" y="3930"/>
                      </a:cubicBezTo>
                      <a:cubicBezTo>
                        <a:pt x="2160" y="3930"/>
                        <a:pt x="2172" y="3919"/>
                        <a:pt x="2172" y="3908"/>
                      </a:cubicBezTo>
                      <a:cubicBezTo>
                        <a:pt x="1988" y="2470"/>
                        <a:pt x="1379" y="1142"/>
                        <a:pt x="420" y="73"/>
                      </a:cubicBezTo>
                      <a:cubicBezTo>
                        <a:pt x="374" y="22"/>
                        <a:pt x="319" y="0"/>
                        <a:pt x="2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9"/>
                <p:cNvSpPr/>
                <p:nvPr/>
              </p:nvSpPr>
              <p:spPr>
                <a:xfrm>
                  <a:off x="6876300" y="3481575"/>
                  <a:ext cx="24425" cy="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764" extrusionOk="0">
                      <a:moveTo>
                        <a:pt x="407" y="0"/>
                      </a:moveTo>
                      <a:cubicBezTo>
                        <a:pt x="201" y="0"/>
                        <a:pt x="0" y="164"/>
                        <a:pt x="13" y="410"/>
                      </a:cubicBezTo>
                      <a:lnTo>
                        <a:pt x="13" y="521"/>
                      </a:lnTo>
                      <a:cubicBezTo>
                        <a:pt x="25" y="695"/>
                        <a:pt x="150" y="764"/>
                        <a:pt x="299" y="764"/>
                      </a:cubicBezTo>
                      <a:cubicBezTo>
                        <a:pt x="592" y="764"/>
                        <a:pt x="977" y="495"/>
                        <a:pt x="769" y="226"/>
                      </a:cubicBezTo>
                      <a:lnTo>
                        <a:pt x="695" y="134"/>
                      </a:lnTo>
                      <a:cubicBezTo>
                        <a:pt x="615" y="41"/>
                        <a:pt x="510" y="0"/>
                        <a:pt x="4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9"/>
                <p:cNvSpPr/>
                <p:nvPr/>
              </p:nvSpPr>
              <p:spPr>
                <a:xfrm>
                  <a:off x="7031300" y="3540325"/>
                  <a:ext cx="29725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" h="902" extrusionOk="0">
                      <a:moveTo>
                        <a:pt x="686" y="1"/>
                      </a:moveTo>
                      <a:cubicBezTo>
                        <a:pt x="632" y="1"/>
                        <a:pt x="577" y="11"/>
                        <a:pt x="525" y="33"/>
                      </a:cubicBezTo>
                      <a:cubicBezTo>
                        <a:pt x="451" y="52"/>
                        <a:pt x="396" y="89"/>
                        <a:pt x="322" y="144"/>
                      </a:cubicBezTo>
                      <a:cubicBezTo>
                        <a:pt x="1" y="394"/>
                        <a:pt x="180" y="902"/>
                        <a:pt x="576" y="902"/>
                      </a:cubicBezTo>
                      <a:cubicBezTo>
                        <a:pt x="589" y="902"/>
                        <a:pt x="603" y="901"/>
                        <a:pt x="617" y="900"/>
                      </a:cubicBezTo>
                      <a:cubicBezTo>
                        <a:pt x="691" y="900"/>
                        <a:pt x="783" y="881"/>
                        <a:pt x="857" y="863"/>
                      </a:cubicBezTo>
                      <a:cubicBezTo>
                        <a:pt x="1078" y="771"/>
                        <a:pt x="1189" y="513"/>
                        <a:pt x="1096" y="291"/>
                      </a:cubicBezTo>
                      <a:cubicBezTo>
                        <a:pt x="1026" y="109"/>
                        <a:pt x="859" y="1"/>
                        <a:pt x="6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9"/>
                <p:cNvSpPr/>
                <p:nvPr/>
              </p:nvSpPr>
              <p:spPr>
                <a:xfrm>
                  <a:off x="7113550" y="3800675"/>
                  <a:ext cx="27225" cy="2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869" extrusionOk="0">
                      <a:moveTo>
                        <a:pt x="569" y="1"/>
                      </a:moveTo>
                      <a:cubicBezTo>
                        <a:pt x="289" y="1"/>
                        <a:pt x="1" y="251"/>
                        <a:pt x="130" y="591"/>
                      </a:cubicBezTo>
                      <a:cubicBezTo>
                        <a:pt x="204" y="786"/>
                        <a:pt x="361" y="868"/>
                        <a:pt x="521" y="868"/>
                      </a:cubicBezTo>
                      <a:cubicBezTo>
                        <a:pt x="800" y="868"/>
                        <a:pt x="1089" y="618"/>
                        <a:pt x="960" y="278"/>
                      </a:cubicBezTo>
                      <a:cubicBezTo>
                        <a:pt x="886" y="83"/>
                        <a:pt x="729" y="1"/>
                        <a:pt x="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9"/>
                <p:cNvSpPr/>
                <p:nvPr/>
              </p:nvSpPr>
              <p:spPr>
                <a:xfrm>
                  <a:off x="6938900" y="3976400"/>
                  <a:ext cx="259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" h="802" extrusionOk="0">
                      <a:moveTo>
                        <a:pt x="683" y="0"/>
                      </a:moveTo>
                      <a:cubicBezTo>
                        <a:pt x="382" y="0"/>
                        <a:pt x="1" y="272"/>
                        <a:pt x="219" y="551"/>
                      </a:cubicBezTo>
                      <a:lnTo>
                        <a:pt x="275" y="643"/>
                      </a:lnTo>
                      <a:cubicBezTo>
                        <a:pt x="358" y="752"/>
                        <a:pt x="478" y="801"/>
                        <a:pt x="596" y="801"/>
                      </a:cubicBezTo>
                      <a:cubicBezTo>
                        <a:pt x="818" y="801"/>
                        <a:pt x="1036" y="631"/>
                        <a:pt x="1012" y="367"/>
                      </a:cubicBezTo>
                      <a:cubicBezTo>
                        <a:pt x="1012" y="330"/>
                        <a:pt x="994" y="293"/>
                        <a:pt x="994" y="256"/>
                      </a:cubicBezTo>
                      <a:cubicBezTo>
                        <a:pt x="975" y="73"/>
                        <a:pt x="840" y="0"/>
                        <a:pt x="6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9"/>
                <p:cNvSpPr/>
                <p:nvPr/>
              </p:nvSpPr>
              <p:spPr>
                <a:xfrm>
                  <a:off x="6722625" y="3827900"/>
                  <a:ext cx="27525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" h="885" extrusionOk="0">
                      <a:moveTo>
                        <a:pt x="571" y="0"/>
                      </a:moveTo>
                      <a:cubicBezTo>
                        <a:pt x="291" y="0"/>
                        <a:pt x="0" y="256"/>
                        <a:pt x="130" y="609"/>
                      </a:cubicBezTo>
                      <a:cubicBezTo>
                        <a:pt x="203" y="802"/>
                        <a:pt x="361" y="885"/>
                        <a:pt x="523" y="885"/>
                      </a:cubicBezTo>
                      <a:cubicBezTo>
                        <a:pt x="807" y="885"/>
                        <a:pt x="1100" y="629"/>
                        <a:pt x="959" y="277"/>
                      </a:cubicBezTo>
                      <a:cubicBezTo>
                        <a:pt x="886" y="83"/>
                        <a:pt x="730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42" name="Google Shape;742;p9"/>
            <p:cNvGrpSpPr/>
            <p:nvPr/>
          </p:nvGrpSpPr>
          <p:grpSpPr>
            <a:xfrm rot="-1561430">
              <a:off x="58584" y="285361"/>
              <a:ext cx="1912633" cy="800948"/>
              <a:chOff x="1789625" y="570850"/>
              <a:chExt cx="2556850" cy="1070725"/>
            </a:xfrm>
          </p:grpSpPr>
          <p:sp>
            <p:nvSpPr>
              <p:cNvPr id="743" name="Google Shape;743;p9"/>
              <p:cNvSpPr/>
              <p:nvPr/>
            </p:nvSpPr>
            <p:spPr>
              <a:xfrm>
                <a:off x="1789625" y="570850"/>
                <a:ext cx="2556850" cy="523000"/>
              </a:xfrm>
              <a:custGeom>
                <a:avLst/>
                <a:gdLst/>
                <a:ahLst/>
                <a:cxnLst/>
                <a:rect l="l" t="t" r="r" b="b"/>
                <a:pathLst>
                  <a:path w="102274" h="20920" extrusionOk="0">
                    <a:moveTo>
                      <a:pt x="1904" y="649"/>
                    </a:moveTo>
                    <a:cubicBezTo>
                      <a:pt x="2423" y="649"/>
                      <a:pt x="2952" y="766"/>
                      <a:pt x="3436" y="1036"/>
                    </a:cubicBezTo>
                    <a:cubicBezTo>
                      <a:pt x="4604" y="1603"/>
                      <a:pt x="5638" y="2737"/>
                      <a:pt x="6372" y="3804"/>
                    </a:cubicBezTo>
                    <a:cubicBezTo>
                      <a:pt x="6772" y="4338"/>
                      <a:pt x="7106" y="4939"/>
                      <a:pt x="7373" y="5539"/>
                    </a:cubicBezTo>
                    <a:cubicBezTo>
                      <a:pt x="7506" y="5873"/>
                      <a:pt x="7639" y="6206"/>
                      <a:pt x="7739" y="6506"/>
                    </a:cubicBezTo>
                    <a:cubicBezTo>
                      <a:pt x="7639" y="6573"/>
                      <a:pt x="7606" y="6673"/>
                      <a:pt x="7573" y="6773"/>
                    </a:cubicBezTo>
                    <a:cubicBezTo>
                      <a:pt x="6138" y="6406"/>
                      <a:pt x="4737" y="5873"/>
                      <a:pt x="3403" y="5205"/>
                    </a:cubicBezTo>
                    <a:cubicBezTo>
                      <a:pt x="2169" y="4572"/>
                      <a:pt x="968" y="3604"/>
                      <a:pt x="634" y="2203"/>
                    </a:cubicBezTo>
                    <a:cubicBezTo>
                      <a:pt x="468" y="1469"/>
                      <a:pt x="734" y="802"/>
                      <a:pt x="1535" y="669"/>
                    </a:cubicBezTo>
                    <a:cubicBezTo>
                      <a:pt x="1657" y="656"/>
                      <a:pt x="1780" y="649"/>
                      <a:pt x="1904" y="649"/>
                    </a:cubicBezTo>
                    <a:close/>
                    <a:moveTo>
                      <a:pt x="12452" y="1751"/>
                    </a:moveTo>
                    <a:cubicBezTo>
                      <a:pt x="13602" y="1751"/>
                      <a:pt x="14548" y="2701"/>
                      <a:pt x="14177" y="3938"/>
                    </a:cubicBezTo>
                    <a:cubicBezTo>
                      <a:pt x="13810" y="5105"/>
                      <a:pt x="12576" y="5906"/>
                      <a:pt x="11542" y="6406"/>
                    </a:cubicBezTo>
                    <a:cubicBezTo>
                      <a:pt x="10942" y="6673"/>
                      <a:pt x="10341" y="6840"/>
                      <a:pt x="9708" y="6873"/>
                    </a:cubicBezTo>
                    <a:cubicBezTo>
                      <a:pt x="9374" y="6873"/>
                      <a:pt x="9040" y="6873"/>
                      <a:pt x="8707" y="6807"/>
                    </a:cubicBezTo>
                    <a:lnTo>
                      <a:pt x="8573" y="6773"/>
                    </a:lnTo>
                    <a:cubicBezTo>
                      <a:pt x="8540" y="6640"/>
                      <a:pt x="8473" y="6540"/>
                      <a:pt x="8373" y="6473"/>
                    </a:cubicBezTo>
                    <a:cubicBezTo>
                      <a:pt x="8507" y="5472"/>
                      <a:pt x="8874" y="4505"/>
                      <a:pt x="9407" y="3671"/>
                    </a:cubicBezTo>
                    <a:cubicBezTo>
                      <a:pt x="10041" y="2737"/>
                      <a:pt x="11042" y="1903"/>
                      <a:pt x="12176" y="1770"/>
                    </a:cubicBezTo>
                    <a:cubicBezTo>
                      <a:pt x="12269" y="1757"/>
                      <a:pt x="12361" y="1751"/>
                      <a:pt x="12452" y="1751"/>
                    </a:cubicBezTo>
                    <a:close/>
                    <a:moveTo>
                      <a:pt x="90656" y="466"/>
                    </a:moveTo>
                    <a:cubicBezTo>
                      <a:pt x="91120" y="466"/>
                      <a:pt x="91604" y="648"/>
                      <a:pt x="92000" y="1002"/>
                    </a:cubicBezTo>
                    <a:cubicBezTo>
                      <a:pt x="92834" y="1770"/>
                      <a:pt x="93201" y="3004"/>
                      <a:pt x="93167" y="4105"/>
                    </a:cubicBezTo>
                    <a:cubicBezTo>
                      <a:pt x="93167" y="5105"/>
                      <a:pt x="92900" y="6106"/>
                      <a:pt x="92467" y="7007"/>
                    </a:cubicBezTo>
                    <a:cubicBezTo>
                      <a:pt x="92333" y="7007"/>
                      <a:pt x="92200" y="7040"/>
                      <a:pt x="92100" y="7140"/>
                    </a:cubicBezTo>
                    <a:lnTo>
                      <a:pt x="92000" y="7107"/>
                    </a:lnTo>
                    <a:cubicBezTo>
                      <a:pt x="91699" y="6973"/>
                      <a:pt x="91399" y="6773"/>
                      <a:pt x="91132" y="6573"/>
                    </a:cubicBezTo>
                    <a:cubicBezTo>
                      <a:pt x="90632" y="6173"/>
                      <a:pt x="90198" y="5706"/>
                      <a:pt x="89898" y="5139"/>
                    </a:cubicBezTo>
                    <a:cubicBezTo>
                      <a:pt x="89298" y="4171"/>
                      <a:pt x="88731" y="2770"/>
                      <a:pt x="89098" y="1636"/>
                    </a:cubicBezTo>
                    <a:cubicBezTo>
                      <a:pt x="89354" y="847"/>
                      <a:pt x="89984" y="466"/>
                      <a:pt x="90656" y="466"/>
                    </a:cubicBezTo>
                    <a:close/>
                    <a:moveTo>
                      <a:pt x="98799" y="5313"/>
                    </a:moveTo>
                    <a:cubicBezTo>
                      <a:pt x="99072" y="5313"/>
                      <a:pt x="99341" y="5332"/>
                      <a:pt x="99605" y="5372"/>
                    </a:cubicBezTo>
                    <a:cubicBezTo>
                      <a:pt x="100272" y="5439"/>
                      <a:pt x="100906" y="5739"/>
                      <a:pt x="101406" y="6173"/>
                    </a:cubicBezTo>
                    <a:cubicBezTo>
                      <a:pt x="101973" y="6740"/>
                      <a:pt x="101807" y="7407"/>
                      <a:pt x="101240" y="7941"/>
                    </a:cubicBezTo>
                    <a:cubicBezTo>
                      <a:pt x="100421" y="8657"/>
                      <a:pt x="99326" y="8903"/>
                      <a:pt x="98244" y="8903"/>
                    </a:cubicBezTo>
                    <a:cubicBezTo>
                      <a:pt x="97916" y="8903"/>
                      <a:pt x="97588" y="8880"/>
                      <a:pt x="97270" y="8841"/>
                    </a:cubicBezTo>
                    <a:cubicBezTo>
                      <a:pt x="95802" y="8608"/>
                      <a:pt x="94335" y="8241"/>
                      <a:pt x="92934" y="7707"/>
                    </a:cubicBezTo>
                    <a:cubicBezTo>
                      <a:pt x="92967" y="7607"/>
                      <a:pt x="92967" y="7507"/>
                      <a:pt x="92967" y="7440"/>
                    </a:cubicBezTo>
                    <a:cubicBezTo>
                      <a:pt x="93234" y="7207"/>
                      <a:pt x="93501" y="7007"/>
                      <a:pt x="93801" y="6840"/>
                    </a:cubicBezTo>
                    <a:cubicBezTo>
                      <a:pt x="94368" y="6473"/>
                      <a:pt x="94968" y="6206"/>
                      <a:pt x="95602" y="5973"/>
                    </a:cubicBezTo>
                    <a:cubicBezTo>
                      <a:pt x="96613" y="5600"/>
                      <a:pt x="97729" y="5313"/>
                      <a:pt x="98799" y="5313"/>
                    </a:cubicBezTo>
                    <a:close/>
                    <a:moveTo>
                      <a:pt x="90649" y="1"/>
                    </a:moveTo>
                    <a:cubicBezTo>
                      <a:pt x="90047" y="1"/>
                      <a:pt x="89462" y="249"/>
                      <a:pt x="89064" y="802"/>
                    </a:cubicBezTo>
                    <a:cubicBezTo>
                      <a:pt x="88230" y="1970"/>
                      <a:pt x="88664" y="3504"/>
                      <a:pt x="89198" y="4672"/>
                    </a:cubicBezTo>
                    <a:cubicBezTo>
                      <a:pt x="89531" y="5472"/>
                      <a:pt x="90032" y="6139"/>
                      <a:pt x="90632" y="6707"/>
                    </a:cubicBezTo>
                    <a:cubicBezTo>
                      <a:pt x="91032" y="7073"/>
                      <a:pt x="91466" y="7340"/>
                      <a:pt x="91933" y="7540"/>
                    </a:cubicBezTo>
                    <a:cubicBezTo>
                      <a:pt x="91933" y="7574"/>
                      <a:pt x="91933" y="7641"/>
                      <a:pt x="91966" y="7674"/>
                    </a:cubicBezTo>
                    <a:cubicBezTo>
                      <a:pt x="90532" y="9108"/>
                      <a:pt x="88998" y="10409"/>
                      <a:pt x="87363" y="11543"/>
                    </a:cubicBezTo>
                    <a:cubicBezTo>
                      <a:pt x="84628" y="13478"/>
                      <a:pt x="81626" y="15079"/>
                      <a:pt x="78490" y="16280"/>
                    </a:cubicBezTo>
                    <a:cubicBezTo>
                      <a:pt x="72252" y="18715"/>
                      <a:pt x="65481" y="19849"/>
                      <a:pt x="58776" y="20250"/>
                    </a:cubicBezTo>
                    <a:cubicBezTo>
                      <a:pt x="56864" y="20378"/>
                      <a:pt x="54949" y="20442"/>
                      <a:pt x="53035" y="20442"/>
                    </a:cubicBezTo>
                    <a:cubicBezTo>
                      <a:pt x="48470" y="20442"/>
                      <a:pt x="43908" y="20077"/>
                      <a:pt x="39395" y="19349"/>
                    </a:cubicBezTo>
                    <a:cubicBezTo>
                      <a:pt x="33058" y="18315"/>
                      <a:pt x="26853" y="16514"/>
                      <a:pt x="20949" y="14012"/>
                    </a:cubicBezTo>
                    <a:cubicBezTo>
                      <a:pt x="16612" y="12144"/>
                      <a:pt x="12476" y="9875"/>
                      <a:pt x="8607" y="7274"/>
                    </a:cubicBezTo>
                    <a:cubicBezTo>
                      <a:pt x="8673" y="7274"/>
                      <a:pt x="8740" y="7274"/>
                      <a:pt x="8807" y="7307"/>
                    </a:cubicBezTo>
                    <a:cubicBezTo>
                      <a:pt x="9007" y="7324"/>
                      <a:pt x="9207" y="7332"/>
                      <a:pt x="9407" y="7332"/>
                    </a:cubicBezTo>
                    <a:cubicBezTo>
                      <a:pt x="9607" y="7332"/>
                      <a:pt x="9808" y="7324"/>
                      <a:pt x="10008" y="7307"/>
                    </a:cubicBezTo>
                    <a:cubicBezTo>
                      <a:pt x="10842" y="7207"/>
                      <a:pt x="11642" y="6907"/>
                      <a:pt x="12376" y="6473"/>
                    </a:cubicBezTo>
                    <a:cubicBezTo>
                      <a:pt x="13477" y="5806"/>
                      <a:pt x="14711" y="4772"/>
                      <a:pt x="14711" y="3337"/>
                    </a:cubicBezTo>
                    <a:cubicBezTo>
                      <a:pt x="14680" y="2112"/>
                      <a:pt x="13583" y="1361"/>
                      <a:pt x="12425" y="1361"/>
                    </a:cubicBezTo>
                    <a:cubicBezTo>
                      <a:pt x="12353" y="1361"/>
                      <a:pt x="12281" y="1364"/>
                      <a:pt x="12209" y="1369"/>
                    </a:cubicBezTo>
                    <a:cubicBezTo>
                      <a:pt x="10875" y="1503"/>
                      <a:pt x="9708" y="2470"/>
                      <a:pt x="9007" y="3538"/>
                    </a:cubicBezTo>
                    <a:cubicBezTo>
                      <a:pt x="8507" y="4305"/>
                      <a:pt x="8173" y="5139"/>
                      <a:pt x="8040" y="6039"/>
                    </a:cubicBezTo>
                    <a:cubicBezTo>
                      <a:pt x="7873" y="5639"/>
                      <a:pt x="7673" y="5239"/>
                      <a:pt x="7473" y="4839"/>
                    </a:cubicBezTo>
                    <a:cubicBezTo>
                      <a:pt x="7072" y="4071"/>
                      <a:pt x="6639" y="3404"/>
                      <a:pt x="6105" y="2737"/>
                    </a:cubicBezTo>
                    <a:cubicBezTo>
                      <a:pt x="5104" y="1603"/>
                      <a:pt x="3870" y="502"/>
                      <a:pt x="2336" y="235"/>
                    </a:cubicBezTo>
                    <a:cubicBezTo>
                      <a:pt x="2197" y="211"/>
                      <a:pt x="2056" y="198"/>
                      <a:pt x="1915" y="198"/>
                    </a:cubicBezTo>
                    <a:cubicBezTo>
                      <a:pt x="1480" y="198"/>
                      <a:pt x="1046" y="317"/>
                      <a:pt x="668" y="569"/>
                    </a:cubicBezTo>
                    <a:cubicBezTo>
                      <a:pt x="167" y="1036"/>
                      <a:pt x="1" y="1770"/>
                      <a:pt x="267" y="2403"/>
                    </a:cubicBezTo>
                    <a:cubicBezTo>
                      <a:pt x="668" y="3905"/>
                      <a:pt x="1935" y="4939"/>
                      <a:pt x="3270" y="5606"/>
                    </a:cubicBezTo>
                    <a:cubicBezTo>
                      <a:pt x="4504" y="6273"/>
                      <a:pt x="5838" y="6773"/>
                      <a:pt x="7239" y="7073"/>
                    </a:cubicBezTo>
                    <a:lnTo>
                      <a:pt x="7039" y="7140"/>
                    </a:lnTo>
                    <a:cubicBezTo>
                      <a:pt x="6772" y="7174"/>
                      <a:pt x="6505" y="7274"/>
                      <a:pt x="6238" y="7374"/>
                    </a:cubicBezTo>
                    <a:cubicBezTo>
                      <a:pt x="5738" y="7574"/>
                      <a:pt x="5271" y="7907"/>
                      <a:pt x="4904" y="8308"/>
                    </a:cubicBezTo>
                    <a:cubicBezTo>
                      <a:pt x="4104" y="9208"/>
                      <a:pt x="3703" y="10409"/>
                      <a:pt x="3803" y="11610"/>
                    </a:cubicBezTo>
                    <a:cubicBezTo>
                      <a:pt x="3803" y="11655"/>
                      <a:pt x="3837" y="11673"/>
                      <a:pt x="3875" y="11673"/>
                    </a:cubicBezTo>
                    <a:cubicBezTo>
                      <a:pt x="3920" y="11673"/>
                      <a:pt x="3970" y="11647"/>
                      <a:pt x="3970" y="11610"/>
                    </a:cubicBezTo>
                    <a:cubicBezTo>
                      <a:pt x="4104" y="10443"/>
                      <a:pt x="4571" y="9342"/>
                      <a:pt x="5338" y="8474"/>
                    </a:cubicBezTo>
                    <a:cubicBezTo>
                      <a:pt x="5705" y="8108"/>
                      <a:pt x="6172" y="7807"/>
                      <a:pt x="6639" y="7641"/>
                    </a:cubicBezTo>
                    <a:cubicBezTo>
                      <a:pt x="6839" y="7574"/>
                      <a:pt x="7039" y="7540"/>
                      <a:pt x="7272" y="7474"/>
                    </a:cubicBezTo>
                    <a:lnTo>
                      <a:pt x="7272" y="7474"/>
                    </a:lnTo>
                    <a:cubicBezTo>
                      <a:pt x="6939" y="7974"/>
                      <a:pt x="6772" y="8508"/>
                      <a:pt x="6739" y="9075"/>
                    </a:cubicBezTo>
                    <a:cubicBezTo>
                      <a:pt x="6639" y="10042"/>
                      <a:pt x="7039" y="11010"/>
                      <a:pt x="7806" y="11610"/>
                    </a:cubicBezTo>
                    <a:cubicBezTo>
                      <a:pt x="7819" y="11623"/>
                      <a:pt x="7833" y="11628"/>
                      <a:pt x="7847" y="11628"/>
                    </a:cubicBezTo>
                    <a:cubicBezTo>
                      <a:pt x="7905" y="11628"/>
                      <a:pt x="7960" y="11531"/>
                      <a:pt x="7906" y="11477"/>
                    </a:cubicBezTo>
                    <a:cubicBezTo>
                      <a:pt x="7373" y="10809"/>
                      <a:pt x="7106" y="9976"/>
                      <a:pt x="7139" y="9108"/>
                    </a:cubicBezTo>
                    <a:cubicBezTo>
                      <a:pt x="7172" y="8675"/>
                      <a:pt x="7306" y="8274"/>
                      <a:pt x="7506" y="7907"/>
                    </a:cubicBezTo>
                    <a:cubicBezTo>
                      <a:pt x="7606" y="7707"/>
                      <a:pt x="7706" y="7540"/>
                      <a:pt x="7873" y="7374"/>
                    </a:cubicBezTo>
                    <a:cubicBezTo>
                      <a:pt x="7940" y="7407"/>
                      <a:pt x="8006" y="7407"/>
                      <a:pt x="8073" y="7407"/>
                    </a:cubicBezTo>
                    <a:cubicBezTo>
                      <a:pt x="8774" y="7874"/>
                      <a:pt x="9474" y="8341"/>
                      <a:pt x="10175" y="8808"/>
                    </a:cubicBezTo>
                    <a:cubicBezTo>
                      <a:pt x="12910" y="10543"/>
                      <a:pt x="15779" y="12110"/>
                      <a:pt x="18747" y="13478"/>
                    </a:cubicBezTo>
                    <a:cubicBezTo>
                      <a:pt x="24652" y="16213"/>
                      <a:pt x="30923" y="18215"/>
                      <a:pt x="37327" y="19416"/>
                    </a:cubicBezTo>
                    <a:cubicBezTo>
                      <a:pt x="42609" y="20406"/>
                      <a:pt x="47960" y="20920"/>
                      <a:pt x="53322" y="20920"/>
                    </a:cubicBezTo>
                    <a:cubicBezTo>
                      <a:pt x="54461" y="20920"/>
                      <a:pt x="55601" y="20897"/>
                      <a:pt x="56741" y="20850"/>
                    </a:cubicBezTo>
                    <a:cubicBezTo>
                      <a:pt x="63479" y="20583"/>
                      <a:pt x="70284" y="19616"/>
                      <a:pt x="76689" y="17448"/>
                    </a:cubicBezTo>
                    <a:cubicBezTo>
                      <a:pt x="82493" y="15479"/>
                      <a:pt x="88030" y="12377"/>
                      <a:pt x="92333" y="7974"/>
                    </a:cubicBezTo>
                    <a:lnTo>
                      <a:pt x="92367" y="7974"/>
                    </a:lnTo>
                    <a:cubicBezTo>
                      <a:pt x="92400" y="8208"/>
                      <a:pt x="92400" y="8441"/>
                      <a:pt x="92367" y="8708"/>
                    </a:cubicBezTo>
                    <a:cubicBezTo>
                      <a:pt x="92333" y="9108"/>
                      <a:pt x="92200" y="9509"/>
                      <a:pt x="92000" y="9875"/>
                    </a:cubicBezTo>
                    <a:cubicBezTo>
                      <a:pt x="91533" y="10609"/>
                      <a:pt x="90799" y="11143"/>
                      <a:pt x="89998" y="11377"/>
                    </a:cubicBezTo>
                    <a:cubicBezTo>
                      <a:pt x="89898" y="11410"/>
                      <a:pt x="89898" y="11543"/>
                      <a:pt x="90032" y="11543"/>
                    </a:cubicBezTo>
                    <a:cubicBezTo>
                      <a:pt x="90999" y="11477"/>
                      <a:pt x="91866" y="10943"/>
                      <a:pt x="92333" y="10109"/>
                    </a:cubicBezTo>
                    <a:cubicBezTo>
                      <a:pt x="92633" y="9609"/>
                      <a:pt x="92767" y="9042"/>
                      <a:pt x="92800" y="8474"/>
                    </a:cubicBezTo>
                    <a:cubicBezTo>
                      <a:pt x="92934" y="8641"/>
                      <a:pt x="93100" y="8808"/>
                      <a:pt x="93201" y="8975"/>
                    </a:cubicBezTo>
                    <a:cubicBezTo>
                      <a:pt x="93534" y="9375"/>
                      <a:pt x="93734" y="9875"/>
                      <a:pt x="93801" y="10376"/>
                    </a:cubicBezTo>
                    <a:cubicBezTo>
                      <a:pt x="93968" y="11543"/>
                      <a:pt x="93734" y="12711"/>
                      <a:pt x="93134" y="13712"/>
                    </a:cubicBezTo>
                    <a:cubicBezTo>
                      <a:pt x="93110" y="13782"/>
                      <a:pt x="93170" y="13853"/>
                      <a:pt x="93219" y="13853"/>
                    </a:cubicBezTo>
                    <a:cubicBezTo>
                      <a:pt x="93239" y="13853"/>
                      <a:pt x="93257" y="13841"/>
                      <a:pt x="93267" y="13812"/>
                    </a:cubicBezTo>
                    <a:cubicBezTo>
                      <a:pt x="94068" y="12878"/>
                      <a:pt x="94401" y="11677"/>
                      <a:pt x="94268" y="10476"/>
                    </a:cubicBezTo>
                    <a:cubicBezTo>
                      <a:pt x="94201" y="9942"/>
                      <a:pt x="94001" y="9408"/>
                      <a:pt x="93701" y="8941"/>
                    </a:cubicBezTo>
                    <a:cubicBezTo>
                      <a:pt x="93567" y="8708"/>
                      <a:pt x="93367" y="8474"/>
                      <a:pt x="93201" y="8274"/>
                    </a:cubicBezTo>
                    <a:cubicBezTo>
                      <a:pt x="93134" y="8241"/>
                      <a:pt x="93100" y="8208"/>
                      <a:pt x="93067" y="8141"/>
                    </a:cubicBezTo>
                    <a:lnTo>
                      <a:pt x="93067" y="8141"/>
                    </a:lnTo>
                    <a:cubicBezTo>
                      <a:pt x="94368" y="8675"/>
                      <a:pt x="95736" y="9042"/>
                      <a:pt x="97170" y="9208"/>
                    </a:cubicBezTo>
                    <a:cubicBezTo>
                      <a:pt x="97537" y="9258"/>
                      <a:pt x="97914" y="9288"/>
                      <a:pt x="98293" y="9288"/>
                    </a:cubicBezTo>
                    <a:cubicBezTo>
                      <a:pt x="99428" y="9288"/>
                      <a:pt x="100572" y="9025"/>
                      <a:pt x="101473" y="8274"/>
                    </a:cubicBezTo>
                    <a:cubicBezTo>
                      <a:pt x="102007" y="7907"/>
                      <a:pt x="102274" y="7240"/>
                      <a:pt x="102140" y="6573"/>
                    </a:cubicBezTo>
                    <a:cubicBezTo>
                      <a:pt x="101940" y="6006"/>
                      <a:pt x="101506" y="5572"/>
                      <a:pt x="100939" y="5339"/>
                    </a:cubicBezTo>
                    <a:cubicBezTo>
                      <a:pt x="100261" y="5016"/>
                      <a:pt x="99527" y="4888"/>
                      <a:pt x="98784" y="4888"/>
                    </a:cubicBezTo>
                    <a:cubicBezTo>
                      <a:pt x="97994" y="4888"/>
                      <a:pt x="97193" y="5032"/>
                      <a:pt x="96436" y="5239"/>
                    </a:cubicBezTo>
                    <a:cubicBezTo>
                      <a:pt x="95636" y="5472"/>
                      <a:pt x="94868" y="5773"/>
                      <a:pt x="94135" y="6139"/>
                    </a:cubicBezTo>
                    <a:cubicBezTo>
                      <a:pt x="93734" y="6340"/>
                      <a:pt x="93334" y="6573"/>
                      <a:pt x="92967" y="6807"/>
                    </a:cubicBezTo>
                    <a:cubicBezTo>
                      <a:pt x="93367" y="6006"/>
                      <a:pt x="93601" y="5105"/>
                      <a:pt x="93634" y="4205"/>
                    </a:cubicBezTo>
                    <a:cubicBezTo>
                      <a:pt x="93668" y="2904"/>
                      <a:pt x="93267" y="1436"/>
                      <a:pt x="92233" y="602"/>
                    </a:cubicBezTo>
                    <a:cubicBezTo>
                      <a:pt x="91783" y="216"/>
                      <a:pt x="91209" y="1"/>
                      <a:pt x="906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4" name="Google Shape;744;p9"/>
              <p:cNvGrpSpPr/>
              <p:nvPr/>
            </p:nvGrpSpPr>
            <p:grpSpPr>
              <a:xfrm>
                <a:off x="3417450" y="875075"/>
                <a:ext cx="530400" cy="667275"/>
                <a:chOff x="3417450" y="875075"/>
                <a:chExt cx="530400" cy="667275"/>
              </a:xfrm>
            </p:grpSpPr>
            <p:sp>
              <p:nvSpPr>
                <p:cNvPr id="745" name="Google Shape;745;p9"/>
                <p:cNvSpPr/>
                <p:nvPr/>
              </p:nvSpPr>
              <p:spPr>
                <a:xfrm>
                  <a:off x="3417450" y="875075"/>
                  <a:ext cx="530400" cy="66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26691" extrusionOk="0">
                      <a:moveTo>
                        <a:pt x="18887" y="1"/>
                      </a:moveTo>
                      <a:cubicBezTo>
                        <a:pt x="18602" y="1"/>
                        <a:pt x="18225" y="119"/>
                        <a:pt x="17680" y="308"/>
                      </a:cubicBezTo>
                      <a:lnTo>
                        <a:pt x="16346" y="775"/>
                      </a:lnTo>
                      <a:cubicBezTo>
                        <a:pt x="12843" y="2043"/>
                        <a:pt x="9341" y="3210"/>
                        <a:pt x="5805" y="4278"/>
                      </a:cubicBezTo>
                      <a:lnTo>
                        <a:pt x="3070" y="5112"/>
                      </a:lnTo>
                      <a:lnTo>
                        <a:pt x="1669" y="5545"/>
                      </a:lnTo>
                      <a:cubicBezTo>
                        <a:pt x="134" y="6012"/>
                        <a:pt x="1" y="6146"/>
                        <a:pt x="501" y="7780"/>
                      </a:cubicBezTo>
                      <a:cubicBezTo>
                        <a:pt x="1602" y="11383"/>
                        <a:pt x="4471" y="14519"/>
                        <a:pt x="6872" y="17354"/>
                      </a:cubicBezTo>
                      <a:cubicBezTo>
                        <a:pt x="9508" y="20423"/>
                        <a:pt x="12376" y="23325"/>
                        <a:pt x="15512" y="25960"/>
                      </a:cubicBezTo>
                      <a:cubicBezTo>
                        <a:pt x="16091" y="26449"/>
                        <a:pt x="16626" y="26690"/>
                        <a:pt x="17089" y="26690"/>
                      </a:cubicBezTo>
                      <a:cubicBezTo>
                        <a:pt x="17826" y="26690"/>
                        <a:pt x="18381" y="26081"/>
                        <a:pt x="18647" y="24893"/>
                      </a:cubicBezTo>
                      <a:cubicBezTo>
                        <a:pt x="19515" y="21023"/>
                        <a:pt x="20115" y="17054"/>
                        <a:pt x="20449" y="13084"/>
                      </a:cubicBezTo>
                      <a:cubicBezTo>
                        <a:pt x="20716" y="9382"/>
                        <a:pt x="21216" y="5245"/>
                        <a:pt x="20048" y="1676"/>
                      </a:cubicBezTo>
                      <a:cubicBezTo>
                        <a:pt x="20048" y="1609"/>
                        <a:pt x="20015" y="1576"/>
                        <a:pt x="20015" y="1509"/>
                      </a:cubicBezTo>
                      <a:cubicBezTo>
                        <a:pt x="19982" y="1476"/>
                        <a:pt x="19982" y="1476"/>
                        <a:pt x="19982" y="1442"/>
                      </a:cubicBezTo>
                      <a:cubicBezTo>
                        <a:pt x="19616" y="389"/>
                        <a:pt x="19403" y="1"/>
                        <a:pt x="188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46" name="Google Shape;746;p9"/>
                <p:cNvGrpSpPr/>
                <p:nvPr/>
              </p:nvGrpSpPr>
              <p:grpSpPr>
                <a:xfrm>
                  <a:off x="3552843" y="954100"/>
                  <a:ext cx="339787" cy="462750"/>
                  <a:chOff x="3552843" y="954100"/>
                  <a:chExt cx="339787" cy="462750"/>
                </a:xfrm>
              </p:grpSpPr>
              <p:sp>
                <p:nvSpPr>
                  <p:cNvPr id="747" name="Google Shape;747;p9"/>
                  <p:cNvSpPr/>
                  <p:nvPr/>
                </p:nvSpPr>
                <p:spPr>
                  <a:xfrm>
                    <a:off x="3805745" y="1258052"/>
                    <a:ext cx="86885" cy="71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9" h="4360" extrusionOk="0">
                        <a:moveTo>
                          <a:pt x="2695" y="0"/>
                        </a:moveTo>
                        <a:cubicBezTo>
                          <a:pt x="2476" y="0"/>
                          <a:pt x="2254" y="34"/>
                          <a:pt x="2035" y="105"/>
                        </a:cubicBezTo>
                        <a:cubicBezTo>
                          <a:pt x="201" y="705"/>
                          <a:pt x="1" y="3240"/>
                          <a:pt x="1735" y="4107"/>
                        </a:cubicBezTo>
                        <a:cubicBezTo>
                          <a:pt x="2069" y="4281"/>
                          <a:pt x="2411" y="4359"/>
                          <a:pt x="2741" y="4359"/>
                        </a:cubicBezTo>
                        <a:cubicBezTo>
                          <a:pt x="4121" y="4359"/>
                          <a:pt x="5289" y="2987"/>
                          <a:pt x="4804" y="1506"/>
                        </a:cubicBezTo>
                        <a:cubicBezTo>
                          <a:pt x="4481" y="590"/>
                          <a:pt x="3614" y="0"/>
                          <a:pt x="269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8" name="Google Shape;748;p9"/>
                  <p:cNvSpPr/>
                  <p:nvPr/>
                </p:nvSpPr>
                <p:spPr>
                  <a:xfrm>
                    <a:off x="3718855" y="1344979"/>
                    <a:ext cx="86885" cy="71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9" h="4375" extrusionOk="0">
                        <a:moveTo>
                          <a:pt x="2766" y="0"/>
                        </a:moveTo>
                        <a:cubicBezTo>
                          <a:pt x="2535" y="0"/>
                          <a:pt x="2300" y="39"/>
                          <a:pt x="2069" y="120"/>
                        </a:cubicBezTo>
                        <a:cubicBezTo>
                          <a:pt x="201" y="721"/>
                          <a:pt x="1" y="3256"/>
                          <a:pt x="1735" y="4123"/>
                        </a:cubicBezTo>
                        <a:cubicBezTo>
                          <a:pt x="2069" y="4297"/>
                          <a:pt x="2411" y="4375"/>
                          <a:pt x="2741" y="4375"/>
                        </a:cubicBezTo>
                        <a:cubicBezTo>
                          <a:pt x="4121" y="4375"/>
                          <a:pt x="5289" y="3002"/>
                          <a:pt x="4804" y="1521"/>
                        </a:cubicBezTo>
                        <a:cubicBezTo>
                          <a:pt x="4512" y="591"/>
                          <a:pt x="3669" y="0"/>
                          <a:pt x="276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9" name="Google Shape;749;p9"/>
                  <p:cNvSpPr/>
                  <p:nvPr/>
                </p:nvSpPr>
                <p:spPr>
                  <a:xfrm>
                    <a:off x="3786880" y="954100"/>
                    <a:ext cx="86918" cy="71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1" h="4381" extrusionOk="0">
                        <a:moveTo>
                          <a:pt x="2728" y="1"/>
                        </a:moveTo>
                        <a:cubicBezTo>
                          <a:pt x="2509" y="1"/>
                          <a:pt x="2287" y="34"/>
                          <a:pt x="2068" y="105"/>
                        </a:cubicBezTo>
                        <a:cubicBezTo>
                          <a:pt x="200" y="706"/>
                          <a:pt x="0" y="3274"/>
                          <a:pt x="1735" y="4141"/>
                        </a:cubicBezTo>
                        <a:cubicBezTo>
                          <a:pt x="2064" y="4306"/>
                          <a:pt x="2400" y="4380"/>
                          <a:pt x="2724" y="4380"/>
                        </a:cubicBezTo>
                        <a:cubicBezTo>
                          <a:pt x="4112" y="4380"/>
                          <a:pt x="5290" y="3020"/>
                          <a:pt x="4803" y="1506"/>
                        </a:cubicBezTo>
                        <a:cubicBezTo>
                          <a:pt x="4507" y="590"/>
                          <a:pt x="3646" y="1"/>
                          <a:pt x="272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0" name="Google Shape;750;p9"/>
                  <p:cNvSpPr/>
                  <p:nvPr/>
                </p:nvSpPr>
                <p:spPr>
                  <a:xfrm>
                    <a:off x="3772403" y="1110251"/>
                    <a:ext cx="86918" cy="71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91" h="4381" extrusionOk="0">
                        <a:moveTo>
                          <a:pt x="2728" y="1"/>
                        </a:moveTo>
                        <a:cubicBezTo>
                          <a:pt x="2509" y="1"/>
                          <a:pt x="2287" y="34"/>
                          <a:pt x="2068" y="105"/>
                        </a:cubicBezTo>
                        <a:cubicBezTo>
                          <a:pt x="200" y="705"/>
                          <a:pt x="0" y="3240"/>
                          <a:pt x="1735" y="4141"/>
                        </a:cubicBezTo>
                        <a:cubicBezTo>
                          <a:pt x="2064" y="4306"/>
                          <a:pt x="2400" y="4380"/>
                          <a:pt x="2724" y="4380"/>
                        </a:cubicBezTo>
                        <a:cubicBezTo>
                          <a:pt x="4112" y="4380"/>
                          <a:pt x="5290" y="3020"/>
                          <a:pt x="4804" y="1506"/>
                        </a:cubicBezTo>
                        <a:cubicBezTo>
                          <a:pt x="4507" y="590"/>
                          <a:pt x="3646" y="1"/>
                          <a:pt x="272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1" name="Google Shape;751;p9"/>
                  <p:cNvSpPr/>
                  <p:nvPr/>
                </p:nvSpPr>
                <p:spPr>
                  <a:xfrm>
                    <a:off x="3552843" y="1117790"/>
                    <a:ext cx="86376" cy="71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8" h="4363" extrusionOk="0">
                        <a:moveTo>
                          <a:pt x="2732" y="1"/>
                        </a:moveTo>
                        <a:cubicBezTo>
                          <a:pt x="2501" y="1"/>
                          <a:pt x="2266" y="39"/>
                          <a:pt x="2035" y="121"/>
                        </a:cubicBezTo>
                        <a:cubicBezTo>
                          <a:pt x="167" y="721"/>
                          <a:pt x="1" y="3256"/>
                          <a:pt x="1735" y="4124"/>
                        </a:cubicBezTo>
                        <a:cubicBezTo>
                          <a:pt x="2058" y="4288"/>
                          <a:pt x="2390" y="4363"/>
                          <a:pt x="2711" y="4363"/>
                        </a:cubicBezTo>
                        <a:cubicBezTo>
                          <a:pt x="4080" y="4363"/>
                          <a:pt x="5257" y="3008"/>
                          <a:pt x="4771" y="1522"/>
                        </a:cubicBezTo>
                        <a:cubicBezTo>
                          <a:pt x="4478" y="592"/>
                          <a:pt x="3636" y="1"/>
                          <a:pt x="27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2" name="Google Shape;752;p9"/>
                  <p:cNvSpPr/>
                  <p:nvPr/>
                </p:nvSpPr>
                <p:spPr>
                  <a:xfrm>
                    <a:off x="3661449" y="1208630"/>
                    <a:ext cx="87394" cy="719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20" h="4378" extrusionOk="0">
                        <a:moveTo>
                          <a:pt x="2728" y="1"/>
                        </a:moveTo>
                        <a:cubicBezTo>
                          <a:pt x="2509" y="1"/>
                          <a:pt x="2287" y="34"/>
                          <a:pt x="2069" y="105"/>
                        </a:cubicBezTo>
                        <a:cubicBezTo>
                          <a:pt x="201" y="706"/>
                          <a:pt x="1" y="3241"/>
                          <a:pt x="1735" y="4141"/>
                        </a:cubicBezTo>
                        <a:cubicBezTo>
                          <a:pt x="2067" y="4304"/>
                          <a:pt x="2404" y="4377"/>
                          <a:pt x="2729" y="4377"/>
                        </a:cubicBezTo>
                        <a:cubicBezTo>
                          <a:pt x="4138" y="4377"/>
                          <a:pt x="5319" y="2997"/>
                          <a:pt x="4804" y="1506"/>
                        </a:cubicBezTo>
                        <a:cubicBezTo>
                          <a:pt x="4508" y="590"/>
                          <a:pt x="3646" y="1"/>
                          <a:pt x="272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3" name="Google Shape;753;p9"/>
                  <p:cNvSpPr/>
                  <p:nvPr/>
                </p:nvSpPr>
                <p:spPr>
                  <a:xfrm>
                    <a:off x="3639200" y="987138"/>
                    <a:ext cx="86885" cy="718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9" h="4376" extrusionOk="0">
                        <a:moveTo>
                          <a:pt x="2766" y="1"/>
                        </a:moveTo>
                        <a:cubicBezTo>
                          <a:pt x="2535" y="1"/>
                          <a:pt x="2300" y="39"/>
                          <a:pt x="2069" y="121"/>
                        </a:cubicBezTo>
                        <a:cubicBezTo>
                          <a:pt x="201" y="721"/>
                          <a:pt x="1" y="3257"/>
                          <a:pt x="1735" y="4124"/>
                        </a:cubicBezTo>
                        <a:cubicBezTo>
                          <a:pt x="2070" y="4297"/>
                          <a:pt x="2411" y="4376"/>
                          <a:pt x="2741" y="4376"/>
                        </a:cubicBezTo>
                        <a:cubicBezTo>
                          <a:pt x="4121" y="4376"/>
                          <a:pt x="5289" y="3003"/>
                          <a:pt x="4804" y="1522"/>
                        </a:cubicBezTo>
                        <a:cubicBezTo>
                          <a:pt x="4512" y="592"/>
                          <a:pt x="3670" y="1"/>
                          <a:pt x="2766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54" name="Google Shape;754;p9"/>
              <p:cNvGrpSpPr/>
              <p:nvPr/>
            </p:nvGrpSpPr>
            <p:grpSpPr>
              <a:xfrm>
                <a:off x="2139050" y="818975"/>
                <a:ext cx="528725" cy="669300"/>
                <a:chOff x="2139050" y="818975"/>
                <a:chExt cx="528725" cy="669300"/>
              </a:xfrm>
            </p:grpSpPr>
            <p:sp>
              <p:nvSpPr>
                <p:cNvPr id="755" name="Google Shape;755;p9"/>
                <p:cNvSpPr/>
                <p:nvPr/>
              </p:nvSpPr>
              <p:spPr>
                <a:xfrm>
                  <a:off x="2139050" y="818975"/>
                  <a:ext cx="528725" cy="6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49" h="26772" extrusionOk="0">
                      <a:moveTo>
                        <a:pt x="2538" y="0"/>
                      </a:moveTo>
                      <a:cubicBezTo>
                        <a:pt x="2066" y="0"/>
                        <a:pt x="1837" y="390"/>
                        <a:pt x="1401" y="1385"/>
                      </a:cubicBezTo>
                      <a:cubicBezTo>
                        <a:pt x="0" y="4854"/>
                        <a:pt x="267" y="9124"/>
                        <a:pt x="367" y="12793"/>
                      </a:cubicBezTo>
                      <a:cubicBezTo>
                        <a:pt x="467" y="16863"/>
                        <a:pt x="901" y="20932"/>
                        <a:pt x="1635" y="24935"/>
                      </a:cubicBezTo>
                      <a:cubicBezTo>
                        <a:pt x="1865" y="26148"/>
                        <a:pt x="2423" y="26771"/>
                        <a:pt x="3185" y="26771"/>
                      </a:cubicBezTo>
                      <a:cubicBezTo>
                        <a:pt x="3639" y="26771"/>
                        <a:pt x="4165" y="26550"/>
                        <a:pt x="4737" y="26103"/>
                      </a:cubicBezTo>
                      <a:cubicBezTo>
                        <a:pt x="7873" y="23634"/>
                        <a:pt x="10841" y="20932"/>
                        <a:pt x="13610" y="18030"/>
                      </a:cubicBezTo>
                      <a:cubicBezTo>
                        <a:pt x="16145" y="15362"/>
                        <a:pt x="19114" y="12426"/>
                        <a:pt x="20482" y="8924"/>
                      </a:cubicBezTo>
                      <a:cubicBezTo>
                        <a:pt x="20482" y="8890"/>
                        <a:pt x="20515" y="8824"/>
                        <a:pt x="20515" y="8790"/>
                      </a:cubicBezTo>
                      <a:lnTo>
                        <a:pt x="20548" y="8723"/>
                      </a:lnTo>
                      <a:cubicBezTo>
                        <a:pt x="21149" y="7089"/>
                        <a:pt x="21015" y="6922"/>
                        <a:pt x="19481" y="6388"/>
                      </a:cubicBezTo>
                      <a:lnTo>
                        <a:pt x="18147" y="5921"/>
                      </a:lnTo>
                      <a:cubicBezTo>
                        <a:pt x="14644" y="4654"/>
                        <a:pt x="11175" y="3386"/>
                        <a:pt x="7739" y="1985"/>
                      </a:cubicBezTo>
                      <a:cubicBezTo>
                        <a:pt x="6838" y="1652"/>
                        <a:pt x="5971" y="1285"/>
                        <a:pt x="5071" y="918"/>
                      </a:cubicBezTo>
                      <a:lnTo>
                        <a:pt x="3770" y="384"/>
                      </a:lnTo>
                      <a:cubicBezTo>
                        <a:pt x="3202" y="144"/>
                        <a:pt x="2825" y="0"/>
                        <a:pt x="2538" y="0"/>
                      </a:cubicBezTo>
                      <a:close/>
                    </a:path>
                  </a:pathLst>
                </a:custGeom>
                <a:solidFill>
                  <a:srgbClr val="F9B2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56" name="Google Shape;756;p9"/>
                <p:cNvGrpSpPr/>
                <p:nvPr/>
              </p:nvGrpSpPr>
              <p:grpSpPr>
                <a:xfrm>
                  <a:off x="2144875" y="818975"/>
                  <a:ext cx="514575" cy="546800"/>
                  <a:chOff x="2144875" y="818975"/>
                  <a:chExt cx="514575" cy="546800"/>
                </a:xfrm>
              </p:grpSpPr>
              <p:sp>
                <p:nvSpPr>
                  <p:cNvPr id="757" name="Google Shape;757;p9"/>
                  <p:cNvSpPr/>
                  <p:nvPr/>
                </p:nvSpPr>
                <p:spPr>
                  <a:xfrm>
                    <a:off x="2159050" y="818975"/>
                    <a:ext cx="140975" cy="83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39" h="3353" extrusionOk="0">
                        <a:moveTo>
                          <a:pt x="1739" y="0"/>
                        </a:moveTo>
                        <a:cubicBezTo>
                          <a:pt x="1271" y="0"/>
                          <a:pt x="1049" y="390"/>
                          <a:pt x="635" y="1385"/>
                        </a:cubicBezTo>
                        <a:cubicBezTo>
                          <a:pt x="368" y="2019"/>
                          <a:pt x="168" y="2686"/>
                          <a:pt x="1" y="3353"/>
                        </a:cubicBezTo>
                        <a:lnTo>
                          <a:pt x="34" y="3353"/>
                        </a:lnTo>
                        <a:cubicBezTo>
                          <a:pt x="468" y="3320"/>
                          <a:pt x="868" y="3219"/>
                          <a:pt x="1268" y="3119"/>
                        </a:cubicBezTo>
                        <a:cubicBezTo>
                          <a:pt x="1502" y="3086"/>
                          <a:pt x="1735" y="3019"/>
                          <a:pt x="1936" y="2953"/>
                        </a:cubicBezTo>
                        <a:lnTo>
                          <a:pt x="2136" y="2919"/>
                        </a:lnTo>
                        <a:lnTo>
                          <a:pt x="2403" y="2819"/>
                        </a:lnTo>
                        <a:cubicBezTo>
                          <a:pt x="3270" y="2552"/>
                          <a:pt x="4104" y="2185"/>
                          <a:pt x="4938" y="1818"/>
                        </a:cubicBezTo>
                        <a:lnTo>
                          <a:pt x="5638" y="1452"/>
                        </a:lnTo>
                        <a:lnTo>
                          <a:pt x="4271" y="918"/>
                        </a:lnTo>
                        <a:lnTo>
                          <a:pt x="2970" y="384"/>
                        </a:lnTo>
                        <a:cubicBezTo>
                          <a:pt x="2402" y="144"/>
                          <a:pt x="2025" y="0"/>
                          <a:pt x="17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8" name="Google Shape;758;p9"/>
                  <p:cNvSpPr/>
                  <p:nvPr/>
                </p:nvSpPr>
                <p:spPr>
                  <a:xfrm>
                    <a:off x="2144875" y="881100"/>
                    <a:ext cx="334425" cy="17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7" h="7140" extrusionOk="0">
                        <a:moveTo>
                          <a:pt x="8740" y="1"/>
                        </a:moveTo>
                        <a:lnTo>
                          <a:pt x="8407" y="201"/>
                        </a:lnTo>
                        <a:cubicBezTo>
                          <a:pt x="6706" y="1201"/>
                          <a:pt x="4904" y="1969"/>
                          <a:pt x="3036" y="2536"/>
                        </a:cubicBezTo>
                        <a:cubicBezTo>
                          <a:pt x="2102" y="2803"/>
                          <a:pt x="1168" y="3003"/>
                          <a:pt x="201" y="3036"/>
                        </a:cubicBezTo>
                        <a:cubicBezTo>
                          <a:pt x="67" y="4404"/>
                          <a:pt x="1" y="5771"/>
                          <a:pt x="34" y="7139"/>
                        </a:cubicBezTo>
                        <a:lnTo>
                          <a:pt x="601" y="7106"/>
                        </a:lnTo>
                        <a:cubicBezTo>
                          <a:pt x="3370" y="6839"/>
                          <a:pt x="6038" y="6105"/>
                          <a:pt x="8507" y="4871"/>
                        </a:cubicBezTo>
                        <a:cubicBezTo>
                          <a:pt x="9141" y="4571"/>
                          <a:pt x="9774" y="4237"/>
                          <a:pt x="10375" y="3903"/>
                        </a:cubicBezTo>
                        <a:lnTo>
                          <a:pt x="10775" y="3637"/>
                        </a:lnTo>
                        <a:lnTo>
                          <a:pt x="10975" y="3536"/>
                        </a:lnTo>
                        <a:lnTo>
                          <a:pt x="11142" y="3436"/>
                        </a:lnTo>
                        <a:cubicBezTo>
                          <a:pt x="11409" y="3236"/>
                          <a:pt x="11676" y="3069"/>
                          <a:pt x="11943" y="2903"/>
                        </a:cubicBezTo>
                        <a:cubicBezTo>
                          <a:pt x="12443" y="2536"/>
                          <a:pt x="12910" y="2169"/>
                          <a:pt x="13377" y="1802"/>
                        </a:cubicBezTo>
                        <a:cubicBezTo>
                          <a:pt x="11843" y="1201"/>
                          <a:pt x="10275" y="634"/>
                          <a:pt x="8740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9" name="Google Shape;759;p9"/>
                  <p:cNvSpPr/>
                  <p:nvPr/>
                </p:nvSpPr>
                <p:spPr>
                  <a:xfrm>
                    <a:off x="2147375" y="946975"/>
                    <a:ext cx="512075" cy="26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83" h="10609" extrusionOk="0">
                        <a:moveTo>
                          <a:pt x="15579" y="1"/>
                        </a:moveTo>
                        <a:cubicBezTo>
                          <a:pt x="14711" y="801"/>
                          <a:pt x="13811" y="1535"/>
                          <a:pt x="12843" y="2169"/>
                        </a:cubicBezTo>
                        <a:cubicBezTo>
                          <a:pt x="10275" y="3870"/>
                          <a:pt x="7473" y="5138"/>
                          <a:pt x="4504" y="5938"/>
                        </a:cubicBezTo>
                        <a:cubicBezTo>
                          <a:pt x="3036" y="6339"/>
                          <a:pt x="1502" y="6572"/>
                          <a:pt x="1" y="6639"/>
                        </a:cubicBezTo>
                        <a:cubicBezTo>
                          <a:pt x="1" y="7006"/>
                          <a:pt x="1" y="7339"/>
                          <a:pt x="34" y="7673"/>
                        </a:cubicBezTo>
                        <a:cubicBezTo>
                          <a:pt x="68" y="8674"/>
                          <a:pt x="101" y="9641"/>
                          <a:pt x="168" y="10608"/>
                        </a:cubicBezTo>
                        <a:cubicBezTo>
                          <a:pt x="1068" y="10575"/>
                          <a:pt x="1969" y="10508"/>
                          <a:pt x="2870" y="10342"/>
                        </a:cubicBezTo>
                        <a:cubicBezTo>
                          <a:pt x="4637" y="10075"/>
                          <a:pt x="6405" y="9674"/>
                          <a:pt x="8140" y="9207"/>
                        </a:cubicBezTo>
                        <a:cubicBezTo>
                          <a:pt x="9041" y="8941"/>
                          <a:pt x="9641" y="8774"/>
                          <a:pt x="10508" y="8474"/>
                        </a:cubicBezTo>
                        <a:cubicBezTo>
                          <a:pt x="11409" y="8173"/>
                          <a:pt x="12176" y="7873"/>
                          <a:pt x="12977" y="7506"/>
                        </a:cubicBezTo>
                        <a:cubicBezTo>
                          <a:pt x="13777" y="7173"/>
                          <a:pt x="14545" y="6772"/>
                          <a:pt x="15312" y="6339"/>
                        </a:cubicBezTo>
                        <a:cubicBezTo>
                          <a:pt x="15479" y="6239"/>
                          <a:pt x="15679" y="6139"/>
                          <a:pt x="15845" y="6039"/>
                        </a:cubicBezTo>
                        <a:lnTo>
                          <a:pt x="16012" y="5938"/>
                        </a:lnTo>
                        <a:lnTo>
                          <a:pt x="16279" y="5772"/>
                        </a:lnTo>
                        <a:cubicBezTo>
                          <a:pt x="16646" y="5538"/>
                          <a:pt x="17013" y="5271"/>
                          <a:pt x="17347" y="5004"/>
                        </a:cubicBezTo>
                        <a:cubicBezTo>
                          <a:pt x="18047" y="4504"/>
                          <a:pt x="18714" y="3937"/>
                          <a:pt x="19348" y="3303"/>
                        </a:cubicBezTo>
                        <a:lnTo>
                          <a:pt x="19481" y="3170"/>
                        </a:lnTo>
                        <a:lnTo>
                          <a:pt x="19682" y="2936"/>
                        </a:lnTo>
                        <a:cubicBezTo>
                          <a:pt x="19815" y="2803"/>
                          <a:pt x="19982" y="2636"/>
                          <a:pt x="20115" y="2469"/>
                        </a:cubicBezTo>
                        <a:cubicBezTo>
                          <a:pt x="20249" y="2303"/>
                          <a:pt x="20349" y="2169"/>
                          <a:pt x="20482" y="2036"/>
                        </a:cubicBezTo>
                        <a:cubicBezTo>
                          <a:pt x="20315" y="1735"/>
                          <a:pt x="19915" y="1569"/>
                          <a:pt x="19148" y="1302"/>
                        </a:cubicBezTo>
                        <a:lnTo>
                          <a:pt x="17814" y="801"/>
                        </a:lnTo>
                        <a:cubicBezTo>
                          <a:pt x="17046" y="535"/>
                          <a:pt x="16312" y="268"/>
                          <a:pt x="15579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0" name="Google Shape;760;p9"/>
                  <p:cNvSpPr/>
                  <p:nvPr/>
                </p:nvSpPr>
                <p:spPr>
                  <a:xfrm>
                    <a:off x="2154900" y="1116275"/>
                    <a:ext cx="456175" cy="24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47" h="9980" extrusionOk="0">
                        <a:moveTo>
                          <a:pt x="18246" y="0"/>
                        </a:moveTo>
                        <a:cubicBezTo>
                          <a:pt x="18113" y="100"/>
                          <a:pt x="18013" y="201"/>
                          <a:pt x="17879" y="301"/>
                        </a:cubicBezTo>
                        <a:cubicBezTo>
                          <a:pt x="14777" y="2469"/>
                          <a:pt x="11208" y="3770"/>
                          <a:pt x="7572" y="4704"/>
                        </a:cubicBezTo>
                        <a:cubicBezTo>
                          <a:pt x="5704" y="5204"/>
                          <a:pt x="3836" y="5571"/>
                          <a:pt x="1935" y="5838"/>
                        </a:cubicBezTo>
                        <a:cubicBezTo>
                          <a:pt x="1301" y="5905"/>
                          <a:pt x="667" y="5938"/>
                          <a:pt x="0" y="5971"/>
                        </a:cubicBezTo>
                        <a:cubicBezTo>
                          <a:pt x="133" y="7272"/>
                          <a:pt x="300" y="8607"/>
                          <a:pt x="500" y="9907"/>
                        </a:cubicBezTo>
                        <a:cubicBezTo>
                          <a:pt x="934" y="9941"/>
                          <a:pt x="1368" y="9974"/>
                          <a:pt x="1801" y="9974"/>
                        </a:cubicBezTo>
                        <a:cubicBezTo>
                          <a:pt x="1927" y="9978"/>
                          <a:pt x="2053" y="9979"/>
                          <a:pt x="2178" y="9979"/>
                        </a:cubicBezTo>
                        <a:cubicBezTo>
                          <a:pt x="3281" y="9979"/>
                          <a:pt x="4362" y="9850"/>
                          <a:pt x="5471" y="9641"/>
                        </a:cubicBezTo>
                        <a:cubicBezTo>
                          <a:pt x="6671" y="9407"/>
                          <a:pt x="7906" y="9074"/>
                          <a:pt x="9073" y="8640"/>
                        </a:cubicBezTo>
                        <a:cubicBezTo>
                          <a:pt x="9874" y="8340"/>
                          <a:pt x="10674" y="8039"/>
                          <a:pt x="11442" y="7673"/>
                        </a:cubicBezTo>
                        <a:cubicBezTo>
                          <a:pt x="11942" y="7172"/>
                          <a:pt x="12442" y="6672"/>
                          <a:pt x="12943" y="6138"/>
                        </a:cubicBezTo>
                        <a:cubicBezTo>
                          <a:pt x="14744" y="4270"/>
                          <a:pt x="16745" y="2269"/>
                          <a:pt x="1824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61" name="Google Shape;761;p9"/>
              <p:cNvGrpSpPr/>
              <p:nvPr/>
            </p:nvGrpSpPr>
            <p:grpSpPr>
              <a:xfrm>
                <a:off x="2771150" y="1017750"/>
                <a:ext cx="514575" cy="623825"/>
                <a:chOff x="2771150" y="1017750"/>
                <a:chExt cx="514575" cy="623825"/>
              </a:xfrm>
            </p:grpSpPr>
            <p:sp>
              <p:nvSpPr>
                <p:cNvPr id="762" name="Google Shape;762;p9"/>
                <p:cNvSpPr/>
                <p:nvPr/>
              </p:nvSpPr>
              <p:spPr>
                <a:xfrm>
                  <a:off x="2771150" y="1017750"/>
                  <a:ext cx="514575" cy="6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83" h="24953" extrusionOk="0">
                      <a:moveTo>
                        <a:pt x="1518" y="1"/>
                      </a:moveTo>
                      <a:cubicBezTo>
                        <a:pt x="241" y="1"/>
                        <a:pt x="98" y="219"/>
                        <a:pt x="68" y="1807"/>
                      </a:cubicBezTo>
                      <a:cubicBezTo>
                        <a:pt x="1" y="5543"/>
                        <a:pt x="1769" y="9412"/>
                        <a:pt x="3170" y="12848"/>
                      </a:cubicBezTo>
                      <a:cubicBezTo>
                        <a:pt x="4704" y="16617"/>
                        <a:pt x="6539" y="20220"/>
                        <a:pt x="8707" y="23689"/>
                      </a:cubicBezTo>
                      <a:cubicBezTo>
                        <a:pt x="9222" y="24535"/>
                        <a:pt x="9786" y="24952"/>
                        <a:pt x="10350" y="24952"/>
                      </a:cubicBezTo>
                      <a:cubicBezTo>
                        <a:pt x="10920" y="24952"/>
                        <a:pt x="11490" y="24527"/>
                        <a:pt x="12010" y="23689"/>
                      </a:cubicBezTo>
                      <a:cubicBezTo>
                        <a:pt x="14044" y="20253"/>
                        <a:pt x="15846" y="16684"/>
                        <a:pt x="17380" y="12981"/>
                      </a:cubicBezTo>
                      <a:cubicBezTo>
                        <a:pt x="18781" y="9579"/>
                        <a:pt x="20549" y="5776"/>
                        <a:pt x="20549" y="2040"/>
                      </a:cubicBezTo>
                      <a:lnTo>
                        <a:pt x="20582" y="1907"/>
                      </a:lnTo>
                      <a:lnTo>
                        <a:pt x="20582" y="1807"/>
                      </a:lnTo>
                      <a:cubicBezTo>
                        <a:pt x="20521" y="250"/>
                        <a:pt x="20377" y="34"/>
                        <a:pt x="19126" y="34"/>
                      </a:cubicBezTo>
                      <a:cubicBezTo>
                        <a:pt x="19010" y="34"/>
                        <a:pt x="18884" y="36"/>
                        <a:pt x="18748" y="39"/>
                      </a:cubicBezTo>
                      <a:cubicBezTo>
                        <a:pt x="18281" y="39"/>
                        <a:pt x="17780" y="72"/>
                        <a:pt x="17313" y="72"/>
                      </a:cubicBezTo>
                      <a:cubicBezTo>
                        <a:pt x="14922" y="137"/>
                        <a:pt x="12531" y="173"/>
                        <a:pt x="10140" y="173"/>
                      </a:cubicBezTo>
                      <a:cubicBezTo>
                        <a:pt x="8829" y="173"/>
                        <a:pt x="7517" y="162"/>
                        <a:pt x="6205" y="139"/>
                      </a:cubicBezTo>
                      <a:lnTo>
                        <a:pt x="3337" y="72"/>
                      </a:lnTo>
                      <a:cubicBezTo>
                        <a:pt x="2836" y="72"/>
                        <a:pt x="2369" y="39"/>
                        <a:pt x="1902" y="5"/>
                      </a:cubicBezTo>
                      <a:cubicBezTo>
                        <a:pt x="1764" y="2"/>
                        <a:pt x="1636" y="1"/>
                        <a:pt x="15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63" name="Google Shape;763;p9"/>
                <p:cNvGrpSpPr/>
                <p:nvPr/>
              </p:nvGrpSpPr>
              <p:grpSpPr>
                <a:xfrm>
                  <a:off x="2840099" y="1057371"/>
                  <a:ext cx="384582" cy="474902"/>
                  <a:chOff x="2840099" y="1057371"/>
                  <a:chExt cx="384582" cy="474902"/>
                </a:xfrm>
              </p:grpSpPr>
              <p:sp>
                <p:nvSpPr>
                  <p:cNvPr id="764" name="Google Shape;764;p9"/>
                  <p:cNvSpPr/>
                  <p:nvPr/>
                </p:nvSpPr>
                <p:spPr>
                  <a:xfrm>
                    <a:off x="3126634" y="1082726"/>
                    <a:ext cx="98047" cy="89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06" h="5584" extrusionOk="0">
                        <a:moveTo>
                          <a:pt x="3003" y="1"/>
                        </a:moveTo>
                        <a:cubicBezTo>
                          <a:pt x="2870" y="34"/>
                          <a:pt x="2770" y="101"/>
                          <a:pt x="2703" y="234"/>
                        </a:cubicBezTo>
                        <a:cubicBezTo>
                          <a:pt x="2569" y="368"/>
                          <a:pt x="2469" y="534"/>
                          <a:pt x="2403" y="701"/>
                        </a:cubicBezTo>
                        <a:cubicBezTo>
                          <a:pt x="2269" y="901"/>
                          <a:pt x="2169" y="1068"/>
                          <a:pt x="2102" y="1268"/>
                        </a:cubicBezTo>
                        <a:cubicBezTo>
                          <a:pt x="2036" y="1368"/>
                          <a:pt x="1969" y="1502"/>
                          <a:pt x="1902" y="1635"/>
                        </a:cubicBezTo>
                        <a:lnTo>
                          <a:pt x="1769" y="1635"/>
                        </a:lnTo>
                        <a:lnTo>
                          <a:pt x="1469" y="1669"/>
                        </a:lnTo>
                        <a:cubicBezTo>
                          <a:pt x="1302" y="1702"/>
                          <a:pt x="1102" y="1735"/>
                          <a:pt x="902" y="1769"/>
                        </a:cubicBezTo>
                        <a:cubicBezTo>
                          <a:pt x="635" y="1802"/>
                          <a:pt x="201" y="1835"/>
                          <a:pt x="101" y="2136"/>
                        </a:cubicBezTo>
                        <a:cubicBezTo>
                          <a:pt x="1" y="2436"/>
                          <a:pt x="268" y="2703"/>
                          <a:pt x="501" y="2869"/>
                        </a:cubicBezTo>
                        <a:cubicBezTo>
                          <a:pt x="535" y="2903"/>
                          <a:pt x="568" y="2936"/>
                          <a:pt x="635" y="2970"/>
                        </a:cubicBezTo>
                        <a:cubicBezTo>
                          <a:pt x="735" y="3036"/>
                          <a:pt x="868" y="3136"/>
                          <a:pt x="968" y="3236"/>
                        </a:cubicBezTo>
                        <a:lnTo>
                          <a:pt x="1202" y="3403"/>
                        </a:lnTo>
                        <a:cubicBezTo>
                          <a:pt x="1235" y="3403"/>
                          <a:pt x="1235" y="3437"/>
                          <a:pt x="1268" y="3437"/>
                        </a:cubicBezTo>
                        <a:cubicBezTo>
                          <a:pt x="1235" y="3570"/>
                          <a:pt x="1168" y="3737"/>
                          <a:pt x="1135" y="3904"/>
                        </a:cubicBezTo>
                        <a:cubicBezTo>
                          <a:pt x="1102" y="4104"/>
                          <a:pt x="1068" y="4304"/>
                          <a:pt x="1002" y="4504"/>
                        </a:cubicBezTo>
                        <a:cubicBezTo>
                          <a:pt x="968" y="4838"/>
                          <a:pt x="868" y="5271"/>
                          <a:pt x="1102" y="5538"/>
                        </a:cubicBezTo>
                        <a:lnTo>
                          <a:pt x="1102" y="5571"/>
                        </a:lnTo>
                        <a:lnTo>
                          <a:pt x="1335" y="5571"/>
                        </a:lnTo>
                        <a:cubicBezTo>
                          <a:pt x="1502" y="5505"/>
                          <a:pt x="1669" y="5405"/>
                          <a:pt x="1836" y="5271"/>
                        </a:cubicBezTo>
                        <a:lnTo>
                          <a:pt x="2369" y="4871"/>
                        </a:lnTo>
                        <a:cubicBezTo>
                          <a:pt x="2536" y="4771"/>
                          <a:pt x="2703" y="4637"/>
                          <a:pt x="2870" y="4504"/>
                        </a:cubicBezTo>
                        <a:lnTo>
                          <a:pt x="2936" y="4571"/>
                        </a:lnTo>
                        <a:cubicBezTo>
                          <a:pt x="2970" y="4604"/>
                          <a:pt x="2970" y="4604"/>
                          <a:pt x="3003" y="4604"/>
                        </a:cubicBezTo>
                        <a:lnTo>
                          <a:pt x="3036" y="4637"/>
                        </a:lnTo>
                        <a:lnTo>
                          <a:pt x="3303" y="4838"/>
                        </a:lnTo>
                        <a:lnTo>
                          <a:pt x="3804" y="5204"/>
                        </a:lnTo>
                        <a:cubicBezTo>
                          <a:pt x="3993" y="5339"/>
                          <a:pt x="4269" y="5583"/>
                          <a:pt x="4544" y="5583"/>
                        </a:cubicBezTo>
                        <a:cubicBezTo>
                          <a:pt x="4609" y="5583"/>
                          <a:pt x="4674" y="5570"/>
                          <a:pt x="4738" y="5538"/>
                        </a:cubicBezTo>
                        <a:lnTo>
                          <a:pt x="4771" y="5538"/>
                        </a:lnTo>
                        <a:cubicBezTo>
                          <a:pt x="4804" y="5538"/>
                          <a:pt x="4804" y="5505"/>
                          <a:pt x="4838" y="5471"/>
                        </a:cubicBezTo>
                        <a:cubicBezTo>
                          <a:pt x="4871" y="5405"/>
                          <a:pt x="4904" y="5305"/>
                          <a:pt x="4938" y="5204"/>
                        </a:cubicBezTo>
                        <a:cubicBezTo>
                          <a:pt x="4938" y="5038"/>
                          <a:pt x="4904" y="4838"/>
                          <a:pt x="4904" y="4637"/>
                        </a:cubicBezTo>
                        <a:cubicBezTo>
                          <a:pt x="4838" y="4270"/>
                          <a:pt x="4771" y="3904"/>
                          <a:pt x="4638" y="3570"/>
                        </a:cubicBezTo>
                        <a:cubicBezTo>
                          <a:pt x="4771" y="3537"/>
                          <a:pt x="4904" y="3470"/>
                          <a:pt x="5038" y="3403"/>
                        </a:cubicBezTo>
                        <a:cubicBezTo>
                          <a:pt x="5205" y="3303"/>
                          <a:pt x="5371" y="3203"/>
                          <a:pt x="5538" y="3103"/>
                        </a:cubicBezTo>
                        <a:cubicBezTo>
                          <a:pt x="5772" y="2903"/>
                          <a:pt x="6105" y="2669"/>
                          <a:pt x="6072" y="2302"/>
                        </a:cubicBezTo>
                        <a:cubicBezTo>
                          <a:pt x="6039" y="2202"/>
                          <a:pt x="5938" y="2102"/>
                          <a:pt x="5838" y="2036"/>
                        </a:cubicBezTo>
                        <a:cubicBezTo>
                          <a:pt x="5672" y="1969"/>
                          <a:pt x="5505" y="1902"/>
                          <a:pt x="5305" y="1869"/>
                        </a:cubicBezTo>
                        <a:cubicBezTo>
                          <a:pt x="5138" y="1835"/>
                          <a:pt x="4938" y="1802"/>
                          <a:pt x="4771" y="1769"/>
                        </a:cubicBezTo>
                        <a:lnTo>
                          <a:pt x="4437" y="1735"/>
                        </a:lnTo>
                        <a:cubicBezTo>
                          <a:pt x="4304" y="1702"/>
                          <a:pt x="4204" y="1702"/>
                          <a:pt x="4104" y="1702"/>
                        </a:cubicBezTo>
                        <a:cubicBezTo>
                          <a:pt x="4104" y="1635"/>
                          <a:pt x="4104" y="1602"/>
                          <a:pt x="4070" y="1569"/>
                        </a:cubicBezTo>
                        <a:cubicBezTo>
                          <a:pt x="3970" y="1235"/>
                          <a:pt x="3837" y="935"/>
                          <a:pt x="3704" y="635"/>
                        </a:cubicBezTo>
                        <a:cubicBezTo>
                          <a:pt x="3570" y="401"/>
                          <a:pt x="3437" y="67"/>
                          <a:pt x="317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5" name="Google Shape;765;p9"/>
                  <p:cNvSpPr/>
                  <p:nvPr/>
                </p:nvSpPr>
                <p:spPr>
                  <a:xfrm>
                    <a:off x="2904380" y="1266343"/>
                    <a:ext cx="92154" cy="9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9" h="5882" extrusionOk="0">
                        <a:moveTo>
                          <a:pt x="3394" y="0"/>
                        </a:moveTo>
                        <a:cubicBezTo>
                          <a:pt x="3289" y="0"/>
                          <a:pt x="3189" y="37"/>
                          <a:pt x="3103" y="101"/>
                        </a:cubicBezTo>
                        <a:cubicBezTo>
                          <a:pt x="2936" y="202"/>
                          <a:pt x="2803" y="335"/>
                          <a:pt x="2703" y="502"/>
                        </a:cubicBezTo>
                        <a:cubicBezTo>
                          <a:pt x="2569" y="635"/>
                          <a:pt x="2436" y="802"/>
                          <a:pt x="2336" y="935"/>
                        </a:cubicBezTo>
                        <a:lnTo>
                          <a:pt x="2136" y="1202"/>
                        </a:lnTo>
                        <a:cubicBezTo>
                          <a:pt x="2069" y="1302"/>
                          <a:pt x="2002" y="1369"/>
                          <a:pt x="1969" y="1469"/>
                        </a:cubicBezTo>
                        <a:cubicBezTo>
                          <a:pt x="1902" y="1436"/>
                          <a:pt x="1869" y="1436"/>
                          <a:pt x="1836" y="1436"/>
                        </a:cubicBezTo>
                        <a:cubicBezTo>
                          <a:pt x="1502" y="1369"/>
                          <a:pt x="1168" y="1336"/>
                          <a:pt x="835" y="1336"/>
                        </a:cubicBezTo>
                        <a:cubicBezTo>
                          <a:pt x="759" y="1336"/>
                          <a:pt x="677" y="1333"/>
                          <a:pt x="594" y="1333"/>
                        </a:cubicBezTo>
                        <a:cubicBezTo>
                          <a:pt x="388" y="1333"/>
                          <a:pt x="177" y="1350"/>
                          <a:pt x="34" y="1469"/>
                        </a:cubicBezTo>
                        <a:lnTo>
                          <a:pt x="34" y="1502"/>
                        </a:lnTo>
                        <a:cubicBezTo>
                          <a:pt x="1" y="1636"/>
                          <a:pt x="1" y="1769"/>
                          <a:pt x="68" y="1903"/>
                        </a:cubicBezTo>
                        <a:cubicBezTo>
                          <a:pt x="134" y="2070"/>
                          <a:pt x="234" y="2236"/>
                          <a:pt x="334" y="2403"/>
                        </a:cubicBezTo>
                        <a:cubicBezTo>
                          <a:pt x="468" y="2570"/>
                          <a:pt x="568" y="2770"/>
                          <a:pt x="701" y="2937"/>
                        </a:cubicBezTo>
                        <a:cubicBezTo>
                          <a:pt x="768" y="3037"/>
                          <a:pt x="835" y="3170"/>
                          <a:pt x="935" y="3270"/>
                        </a:cubicBezTo>
                        <a:cubicBezTo>
                          <a:pt x="902" y="3304"/>
                          <a:pt x="902" y="3337"/>
                          <a:pt x="868" y="3404"/>
                        </a:cubicBezTo>
                        <a:lnTo>
                          <a:pt x="768" y="3671"/>
                        </a:lnTo>
                        <a:cubicBezTo>
                          <a:pt x="701" y="3837"/>
                          <a:pt x="635" y="4038"/>
                          <a:pt x="568" y="4204"/>
                        </a:cubicBezTo>
                        <a:cubicBezTo>
                          <a:pt x="501" y="4405"/>
                          <a:pt x="301" y="4872"/>
                          <a:pt x="501" y="5105"/>
                        </a:cubicBezTo>
                        <a:cubicBezTo>
                          <a:pt x="583" y="5201"/>
                          <a:pt x="699" y="5235"/>
                          <a:pt x="823" y="5235"/>
                        </a:cubicBezTo>
                        <a:cubicBezTo>
                          <a:pt x="1001" y="5235"/>
                          <a:pt x="1197" y="5164"/>
                          <a:pt x="1335" y="5105"/>
                        </a:cubicBezTo>
                        <a:lnTo>
                          <a:pt x="1469" y="5038"/>
                        </a:lnTo>
                        <a:cubicBezTo>
                          <a:pt x="1602" y="4972"/>
                          <a:pt x="1735" y="4938"/>
                          <a:pt x="1902" y="4872"/>
                        </a:cubicBezTo>
                        <a:lnTo>
                          <a:pt x="2136" y="4738"/>
                        </a:lnTo>
                        <a:lnTo>
                          <a:pt x="2202" y="4705"/>
                        </a:lnTo>
                        <a:cubicBezTo>
                          <a:pt x="2336" y="4805"/>
                          <a:pt x="2436" y="4938"/>
                          <a:pt x="2569" y="5038"/>
                        </a:cubicBezTo>
                        <a:cubicBezTo>
                          <a:pt x="2703" y="5172"/>
                          <a:pt x="2870" y="5305"/>
                          <a:pt x="3036" y="5439"/>
                        </a:cubicBezTo>
                        <a:cubicBezTo>
                          <a:pt x="3247" y="5619"/>
                          <a:pt x="3567" y="5882"/>
                          <a:pt x="3873" y="5882"/>
                        </a:cubicBezTo>
                        <a:cubicBezTo>
                          <a:pt x="3905" y="5882"/>
                          <a:pt x="3938" y="5879"/>
                          <a:pt x="3970" y="5872"/>
                        </a:cubicBezTo>
                        <a:lnTo>
                          <a:pt x="4070" y="5872"/>
                        </a:lnTo>
                        <a:lnTo>
                          <a:pt x="4070" y="5806"/>
                        </a:lnTo>
                        <a:cubicBezTo>
                          <a:pt x="4070" y="5806"/>
                          <a:pt x="4070" y="5772"/>
                          <a:pt x="4070" y="5772"/>
                        </a:cubicBezTo>
                        <a:cubicBezTo>
                          <a:pt x="4070" y="5572"/>
                          <a:pt x="4070" y="5372"/>
                          <a:pt x="4037" y="5205"/>
                        </a:cubicBezTo>
                        <a:cubicBezTo>
                          <a:pt x="4004" y="4972"/>
                          <a:pt x="3970" y="4771"/>
                          <a:pt x="3937" y="4538"/>
                        </a:cubicBezTo>
                        <a:cubicBezTo>
                          <a:pt x="3937" y="4304"/>
                          <a:pt x="3904" y="4138"/>
                          <a:pt x="3870" y="3904"/>
                        </a:cubicBezTo>
                        <a:lnTo>
                          <a:pt x="3937" y="3871"/>
                        </a:lnTo>
                        <a:cubicBezTo>
                          <a:pt x="3970" y="3871"/>
                          <a:pt x="4004" y="3871"/>
                          <a:pt x="4004" y="3837"/>
                        </a:cubicBezTo>
                        <a:lnTo>
                          <a:pt x="4070" y="3837"/>
                        </a:lnTo>
                        <a:lnTo>
                          <a:pt x="4337" y="3704"/>
                        </a:lnTo>
                        <a:lnTo>
                          <a:pt x="4904" y="3404"/>
                        </a:lnTo>
                        <a:cubicBezTo>
                          <a:pt x="5171" y="3304"/>
                          <a:pt x="5638" y="3137"/>
                          <a:pt x="5672" y="2770"/>
                        </a:cubicBezTo>
                        <a:cubicBezTo>
                          <a:pt x="5672" y="2770"/>
                          <a:pt x="5672" y="2737"/>
                          <a:pt x="5672" y="2737"/>
                        </a:cubicBezTo>
                        <a:cubicBezTo>
                          <a:pt x="5705" y="2703"/>
                          <a:pt x="5705" y="2637"/>
                          <a:pt x="5738" y="2603"/>
                        </a:cubicBezTo>
                        <a:cubicBezTo>
                          <a:pt x="5705" y="2537"/>
                          <a:pt x="5638" y="2470"/>
                          <a:pt x="5572" y="2403"/>
                        </a:cubicBezTo>
                        <a:cubicBezTo>
                          <a:pt x="5405" y="2303"/>
                          <a:pt x="5205" y="2236"/>
                          <a:pt x="5038" y="2170"/>
                        </a:cubicBezTo>
                        <a:cubicBezTo>
                          <a:pt x="4704" y="2036"/>
                          <a:pt x="4337" y="1936"/>
                          <a:pt x="3970" y="1869"/>
                        </a:cubicBezTo>
                        <a:cubicBezTo>
                          <a:pt x="4004" y="1736"/>
                          <a:pt x="4004" y="1569"/>
                          <a:pt x="4004" y="1402"/>
                        </a:cubicBezTo>
                        <a:cubicBezTo>
                          <a:pt x="4037" y="1236"/>
                          <a:pt x="4004" y="1035"/>
                          <a:pt x="4004" y="869"/>
                        </a:cubicBezTo>
                        <a:cubicBezTo>
                          <a:pt x="3937" y="568"/>
                          <a:pt x="3870" y="135"/>
                          <a:pt x="3570" y="35"/>
                        </a:cubicBezTo>
                        <a:cubicBezTo>
                          <a:pt x="3511" y="11"/>
                          <a:pt x="3452" y="0"/>
                          <a:pt x="339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6" name="Google Shape;766;p9"/>
                  <p:cNvSpPr/>
                  <p:nvPr/>
                </p:nvSpPr>
                <p:spPr>
                  <a:xfrm>
                    <a:off x="2840099" y="1057371"/>
                    <a:ext cx="93760" cy="919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9" h="5729" extrusionOk="0">
                        <a:moveTo>
                          <a:pt x="1639" y="1"/>
                        </a:moveTo>
                        <a:cubicBezTo>
                          <a:pt x="1593" y="1"/>
                          <a:pt x="1547" y="8"/>
                          <a:pt x="1502" y="25"/>
                        </a:cubicBezTo>
                        <a:lnTo>
                          <a:pt x="1435" y="25"/>
                        </a:lnTo>
                        <a:cubicBezTo>
                          <a:pt x="1335" y="92"/>
                          <a:pt x="1268" y="225"/>
                          <a:pt x="1268" y="358"/>
                        </a:cubicBezTo>
                        <a:cubicBezTo>
                          <a:pt x="1268" y="559"/>
                          <a:pt x="1268" y="759"/>
                          <a:pt x="1268" y="959"/>
                        </a:cubicBezTo>
                        <a:cubicBezTo>
                          <a:pt x="1268" y="1159"/>
                          <a:pt x="1268" y="1359"/>
                          <a:pt x="1302" y="1559"/>
                        </a:cubicBezTo>
                        <a:cubicBezTo>
                          <a:pt x="1302" y="1693"/>
                          <a:pt x="1302" y="1860"/>
                          <a:pt x="1335" y="1993"/>
                        </a:cubicBezTo>
                        <a:cubicBezTo>
                          <a:pt x="1302" y="1993"/>
                          <a:pt x="1268" y="2026"/>
                          <a:pt x="1235" y="2060"/>
                        </a:cubicBezTo>
                        <a:cubicBezTo>
                          <a:pt x="1135" y="2126"/>
                          <a:pt x="1068" y="2193"/>
                          <a:pt x="1002" y="2260"/>
                        </a:cubicBezTo>
                        <a:cubicBezTo>
                          <a:pt x="835" y="2360"/>
                          <a:pt x="701" y="2493"/>
                          <a:pt x="535" y="2627"/>
                        </a:cubicBezTo>
                        <a:cubicBezTo>
                          <a:pt x="401" y="2760"/>
                          <a:pt x="1" y="3060"/>
                          <a:pt x="68" y="3361"/>
                        </a:cubicBezTo>
                        <a:cubicBezTo>
                          <a:pt x="101" y="3694"/>
                          <a:pt x="501" y="3761"/>
                          <a:pt x="768" y="3794"/>
                        </a:cubicBezTo>
                        <a:lnTo>
                          <a:pt x="935" y="3794"/>
                        </a:lnTo>
                        <a:cubicBezTo>
                          <a:pt x="1068" y="3794"/>
                          <a:pt x="1235" y="3828"/>
                          <a:pt x="1368" y="3828"/>
                        </a:cubicBezTo>
                        <a:cubicBezTo>
                          <a:pt x="1535" y="3828"/>
                          <a:pt x="1569" y="3828"/>
                          <a:pt x="1635" y="3861"/>
                        </a:cubicBezTo>
                        <a:lnTo>
                          <a:pt x="1735" y="3861"/>
                        </a:lnTo>
                        <a:cubicBezTo>
                          <a:pt x="1769" y="3994"/>
                          <a:pt x="1802" y="4161"/>
                          <a:pt x="1869" y="4295"/>
                        </a:cubicBezTo>
                        <a:cubicBezTo>
                          <a:pt x="1936" y="4495"/>
                          <a:pt x="2002" y="4728"/>
                          <a:pt x="2069" y="4895"/>
                        </a:cubicBezTo>
                        <a:cubicBezTo>
                          <a:pt x="2169" y="5195"/>
                          <a:pt x="2336" y="5629"/>
                          <a:pt x="2669" y="5729"/>
                        </a:cubicBezTo>
                        <a:lnTo>
                          <a:pt x="2903" y="5729"/>
                        </a:lnTo>
                        <a:cubicBezTo>
                          <a:pt x="3036" y="5562"/>
                          <a:pt x="3103" y="5395"/>
                          <a:pt x="3170" y="5195"/>
                        </a:cubicBezTo>
                        <a:cubicBezTo>
                          <a:pt x="3270" y="4995"/>
                          <a:pt x="3337" y="4795"/>
                          <a:pt x="3437" y="4595"/>
                        </a:cubicBezTo>
                        <a:cubicBezTo>
                          <a:pt x="3503" y="4428"/>
                          <a:pt x="3603" y="4228"/>
                          <a:pt x="3670" y="4028"/>
                        </a:cubicBezTo>
                        <a:lnTo>
                          <a:pt x="4170" y="4028"/>
                        </a:lnTo>
                        <a:lnTo>
                          <a:pt x="4838" y="4094"/>
                        </a:lnTo>
                        <a:cubicBezTo>
                          <a:pt x="4958" y="4094"/>
                          <a:pt x="5104" y="4110"/>
                          <a:pt x="5250" y="4110"/>
                        </a:cubicBezTo>
                        <a:cubicBezTo>
                          <a:pt x="5469" y="4110"/>
                          <a:pt x="5685" y="4074"/>
                          <a:pt x="5805" y="3894"/>
                        </a:cubicBezTo>
                        <a:cubicBezTo>
                          <a:pt x="5805" y="3894"/>
                          <a:pt x="5838" y="3894"/>
                          <a:pt x="5838" y="3861"/>
                        </a:cubicBezTo>
                        <a:cubicBezTo>
                          <a:pt x="5838" y="3828"/>
                          <a:pt x="5838" y="3794"/>
                          <a:pt x="5838" y="3761"/>
                        </a:cubicBezTo>
                        <a:cubicBezTo>
                          <a:pt x="5838" y="3694"/>
                          <a:pt x="5805" y="3594"/>
                          <a:pt x="5772" y="3527"/>
                        </a:cubicBezTo>
                        <a:cubicBezTo>
                          <a:pt x="5672" y="3361"/>
                          <a:pt x="5571" y="3194"/>
                          <a:pt x="5438" y="3027"/>
                        </a:cubicBezTo>
                        <a:cubicBezTo>
                          <a:pt x="5205" y="2760"/>
                          <a:pt x="4938" y="2493"/>
                          <a:pt x="4671" y="2260"/>
                        </a:cubicBezTo>
                        <a:cubicBezTo>
                          <a:pt x="4771" y="2126"/>
                          <a:pt x="4871" y="2026"/>
                          <a:pt x="4938" y="1893"/>
                        </a:cubicBezTo>
                        <a:cubicBezTo>
                          <a:pt x="5038" y="1726"/>
                          <a:pt x="5138" y="1559"/>
                          <a:pt x="5171" y="1393"/>
                        </a:cubicBezTo>
                        <a:cubicBezTo>
                          <a:pt x="5305" y="1092"/>
                          <a:pt x="5471" y="692"/>
                          <a:pt x="5238" y="425"/>
                        </a:cubicBezTo>
                        <a:cubicBezTo>
                          <a:pt x="5165" y="376"/>
                          <a:pt x="5074" y="345"/>
                          <a:pt x="4978" y="345"/>
                        </a:cubicBezTo>
                        <a:cubicBezTo>
                          <a:pt x="4942" y="345"/>
                          <a:pt x="4907" y="349"/>
                          <a:pt x="4871" y="358"/>
                        </a:cubicBezTo>
                        <a:cubicBezTo>
                          <a:pt x="4671" y="358"/>
                          <a:pt x="4504" y="425"/>
                          <a:pt x="4337" y="492"/>
                        </a:cubicBezTo>
                        <a:cubicBezTo>
                          <a:pt x="4137" y="559"/>
                          <a:pt x="3970" y="625"/>
                          <a:pt x="3804" y="692"/>
                        </a:cubicBezTo>
                        <a:lnTo>
                          <a:pt x="3503" y="825"/>
                        </a:lnTo>
                        <a:cubicBezTo>
                          <a:pt x="3403" y="859"/>
                          <a:pt x="3303" y="892"/>
                          <a:pt x="3203" y="959"/>
                        </a:cubicBezTo>
                        <a:cubicBezTo>
                          <a:pt x="3170" y="926"/>
                          <a:pt x="3136" y="892"/>
                          <a:pt x="3103" y="859"/>
                        </a:cubicBezTo>
                        <a:cubicBezTo>
                          <a:pt x="2870" y="659"/>
                          <a:pt x="2569" y="459"/>
                          <a:pt x="2269" y="292"/>
                        </a:cubicBezTo>
                        <a:cubicBezTo>
                          <a:pt x="2103" y="181"/>
                          <a:pt x="1867" y="1"/>
                          <a:pt x="163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7" name="Google Shape;767;p9"/>
                  <p:cNvSpPr/>
                  <p:nvPr/>
                </p:nvSpPr>
                <p:spPr>
                  <a:xfrm>
                    <a:off x="3054885" y="1266398"/>
                    <a:ext cx="94836" cy="94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6" h="5875" extrusionOk="0">
                        <a:moveTo>
                          <a:pt x="2315" y="1"/>
                        </a:moveTo>
                        <a:cubicBezTo>
                          <a:pt x="2300" y="1"/>
                          <a:pt x="2285" y="2"/>
                          <a:pt x="2269" y="3"/>
                        </a:cubicBezTo>
                        <a:lnTo>
                          <a:pt x="2136" y="3"/>
                        </a:lnTo>
                        <a:cubicBezTo>
                          <a:pt x="2002" y="70"/>
                          <a:pt x="1936" y="170"/>
                          <a:pt x="1902" y="304"/>
                        </a:cubicBezTo>
                        <a:cubicBezTo>
                          <a:pt x="1835" y="504"/>
                          <a:pt x="1802" y="671"/>
                          <a:pt x="1735" y="871"/>
                        </a:cubicBezTo>
                        <a:cubicBezTo>
                          <a:pt x="1702" y="1071"/>
                          <a:pt x="1669" y="1304"/>
                          <a:pt x="1635" y="1471"/>
                        </a:cubicBezTo>
                        <a:cubicBezTo>
                          <a:pt x="1635" y="1605"/>
                          <a:pt x="1602" y="1771"/>
                          <a:pt x="1602" y="1905"/>
                        </a:cubicBezTo>
                        <a:cubicBezTo>
                          <a:pt x="1535" y="1905"/>
                          <a:pt x="1502" y="1938"/>
                          <a:pt x="1469" y="1938"/>
                        </a:cubicBezTo>
                        <a:cubicBezTo>
                          <a:pt x="1368" y="2005"/>
                          <a:pt x="1268" y="2038"/>
                          <a:pt x="1202" y="2072"/>
                        </a:cubicBezTo>
                        <a:cubicBezTo>
                          <a:pt x="1002" y="2172"/>
                          <a:pt x="835" y="2238"/>
                          <a:pt x="668" y="2338"/>
                        </a:cubicBezTo>
                        <a:cubicBezTo>
                          <a:pt x="501" y="2439"/>
                          <a:pt x="34" y="2639"/>
                          <a:pt x="34" y="2939"/>
                        </a:cubicBezTo>
                        <a:cubicBezTo>
                          <a:pt x="1" y="3272"/>
                          <a:pt x="368" y="3439"/>
                          <a:pt x="635" y="3539"/>
                        </a:cubicBezTo>
                        <a:lnTo>
                          <a:pt x="768" y="3573"/>
                        </a:lnTo>
                        <a:cubicBezTo>
                          <a:pt x="901" y="3606"/>
                          <a:pt x="1068" y="3673"/>
                          <a:pt x="1202" y="3706"/>
                        </a:cubicBezTo>
                        <a:lnTo>
                          <a:pt x="1469" y="3806"/>
                        </a:lnTo>
                        <a:lnTo>
                          <a:pt x="1535" y="3806"/>
                        </a:lnTo>
                        <a:cubicBezTo>
                          <a:pt x="1535" y="3973"/>
                          <a:pt x="1535" y="4140"/>
                          <a:pt x="1569" y="4307"/>
                        </a:cubicBezTo>
                        <a:cubicBezTo>
                          <a:pt x="1569" y="4507"/>
                          <a:pt x="1602" y="4707"/>
                          <a:pt x="1635" y="4940"/>
                        </a:cubicBezTo>
                        <a:cubicBezTo>
                          <a:pt x="1669" y="5241"/>
                          <a:pt x="1735" y="5708"/>
                          <a:pt x="2036" y="5874"/>
                        </a:cubicBezTo>
                        <a:lnTo>
                          <a:pt x="2302" y="5874"/>
                        </a:lnTo>
                        <a:cubicBezTo>
                          <a:pt x="2436" y="5741"/>
                          <a:pt x="2569" y="5607"/>
                          <a:pt x="2669" y="5441"/>
                        </a:cubicBezTo>
                        <a:lnTo>
                          <a:pt x="3070" y="4907"/>
                        </a:lnTo>
                        <a:cubicBezTo>
                          <a:pt x="3203" y="4740"/>
                          <a:pt x="3303" y="4573"/>
                          <a:pt x="3437" y="4373"/>
                        </a:cubicBezTo>
                        <a:cubicBezTo>
                          <a:pt x="3470" y="4407"/>
                          <a:pt x="3470" y="4407"/>
                          <a:pt x="3503" y="4407"/>
                        </a:cubicBezTo>
                        <a:cubicBezTo>
                          <a:pt x="3537" y="4440"/>
                          <a:pt x="3570" y="4440"/>
                          <a:pt x="3570" y="4440"/>
                        </a:cubicBezTo>
                        <a:lnTo>
                          <a:pt x="3637" y="4440"/>
                        </a:lnTo>
                        <a:lnTo>
                          <a:pt x="3904" y="4540"/>
                        </a:lnTo>
                        <a:lnTo>
                          <a:pt x="4537" y="4740"/>
                        </a:lnTo>
                        <a:cubicBezTo>
                          <a:pt x="4711" y="4784"/>
                          <a:pt x="4970" y="4884"/>
                          <a:pt x="5194" y="4884"/>
                        </a:cubicBezTo>
                        <a:cubicBezTo>
                          <a:pt x="5314" y="4884"/>
                          <a:pt x="5423" y="4855"/>
                          <a:pt x="5505" y="4774"/>
                        </a:cubicBezTo>
                        <a:cubicBezTo>
                          <a:pt x="5538" y="4774"/>
                          <a:pt x="5538" y="4740"/>
                          <a:pt x="5538" y="4740"/>
                        </a:cubicBezTo>
                        <a:cubicBezTo>
                          <a:pt x="5571" y="4707"/>
                          <a:pt x="5571" y="4673"/>
                          <a:pt x="5571" y="4640"/>
                        </a:cubicBezTo>
                        <a:cubicBezTo>
                          <a:pt x="5605" y="4573"/>
                          <a:pt x="5605" y="4473"/>
                          <a:pt x="5571" y="4407"/>
                        </a:cubicBezTo>
                        <a:cubicBezTo>
                          <a:pt x="5538" y="4206"/>
                          <a:pt x="5471" y="4006"/>
                          <a:pt x="5371" y="3840"/>
                        </a:cubicBezTo>
                        <a:cubicBezTo>
                          <a:pt x="5205" y="3506"/>
                          <a:pt x="5004" y="3206"/>
                          <a:pt x="4804" y="2906"/>
                        </a:cubicBezTo>
                        <a:cubicBezTo>
                          <a:pt x="4904" y="2805"/>
                          <a:pt x="5038" y="2705"/>
                          <a:pt x="5138" y="2605"/>
                        </a:cubicBezTo>
                        <a:cubicBezTo>
                          <a:pt x="5271" y="2472"/>
                          <a:pt x="5405" y="2338"/>
                          <a:pt x="5505" y="2205"/>
                        </a:cubicBezTo>
                        <a:cubicBezTo>
                          <a:pt x="5672" y="1938"/>
                          <a:pt x="5905" y="1571"/>
                          <a:pt x="5772" y="1271"/>
                        </a:cubicBezTo>
                        <a:cubicBezTo>
                          <a:pt x="5705" y="1171"/>
                          <a:pt x="5571" y="1104"/>
                          <a:pt x="5471" y="1071"/>
                        </a:cubicBezTo>
                        <a:lnTo>
                          <a:pt x="4904" y="1071"/>
                        </a:lnTo>
                        <a:cubicBezTo>
                          <a:pt x="4704" y="1071"/>
                          <a:pt x="4537" y="1138"/>
                          <a:pt x="4337" y="1171"/>
                        </a:cubicBezTo>
                        <a:lnTo>
                          <a:pt x="4004" y="1238"/>
                        </a:lnTo>
                        <a:cubicBezTo>
                          <a:pt x="3904" y="1238"/>
                          <a:pt x="3804" y="1271"/>
                          <a:pt x="3703" y="1271"/>
                        </a:cubicBezTo>
                        <a:cubicBezTo>
                          <a:pt x="3670" y="1238"/>
                          <a:pt x="3670" y="1204"/>
                          <a:pt x="3637" y="1171"/>
                        </a:cubicBezTo>
                        <a:cubicBezTo>
                          <a:pt x="3437" y="904"/>
                          <a:pt x="3203" y="671"/>
                          <a:pt x="2970" y="404"/>
                        </a:cubicBezTo>
                        <a:cubicBezTo>
                          <a:pt x="2812" y="247"/>
                          <a:pt x="2566" y="1"/>
                          <a:pt x="231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8" name="Google Shape;768;p9"/>
                  <p:cNvSpPr/>
                  <p:nvPr/>
                </p:nvSpPr>
                <p:spPr>
                  <a:xfrm>
                    <a:off x="2977295" y="1123663"/>
                    <a:ext cx="93744" cy="923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38" h="5753" extrusionOk="0">
                        <a:moveTo>
                          <a:pt x="3770" y="1"/>
                        </a:moveTo>
                        <a:cubicBezTo>
                          <a:pt x="3672" y="1"/>
                          <a:pt x="3578" y="38"/>
                          <a:pt x="3503" y="113"/>
                        </a:cubicBezTo>
                        <a:cubicBezTo>
                          <a:pt x="3336" y="213"/>
                          <a:pt x="3169" y="347"/>
                          <a:pt x="3036" y="447"/>
                        </a:cubicBezTo>
                        <a:cubicBezTo>
                          <a:pt x="2869" y="580"/>
                          <a:pt x="2702" y="747"/>
                          <a:pt x="2569" y="881"/>
                        </a:cubicBezTo>
                        <a:cubicBezTo>
                          <a:pt x="2469" y="981"/>
                          <a:pt x="2369" y="1047"/>
                          <a:pt x="2268" y="1181"/>
                        </a:cubicBezTo>
                        <a:cubicBezTo>
                          <a:pt x="2235" y="1147"/>
                          <a:pt x="2168" y="1147"/>
                          <a:pt x="2135" y="1114"/>
                        </a:cubicBezTo>
                        <a:lnTo>
                          <a:pt x="1835" y="1047"/>
                        </a:lnTo>
                        <a:cubicBezTo>
                          <a:pt x="1668" y="1014"/>
                          <a:pt x="1468" y="981"/>
                          <a:pt x="1268" y="947"/>
                        </a:cubicBezTo>
                        <a:cubicBezTo>
                          <a:pt x="1156" y="929"/>
                          <a:pt x="952" y="879"/>
                          <a:pt x="758" y="879"/>
                        </a:cubicBezTo>
                        <a:cubicBezTo>
                          <a:pt x="603" y="879"/>
                          <a:pt x="456" y="911"/>
                          <a:pt x="367" y="1014"/>
                        </a:cubicBezTo>
                        <a:cubicBezTo>
                          <a:pt x="200" y="1248"/>
                          <a:pt x="367" y="1614"/>
                          <a:pt x="501" y="1848"/>
                        </a:cubicBezTo>
                        <a:lnTo>
                          <a:pt x="601" y="1981"/>
                        </a:lnTo>
                        <a:cubicBezTo>
                          <a:pt x="667" y="2081"/>
                          <a:pt x="734" y="2215"/>
                          <a:pt x="834" y="2348"/>
                        </a:cubicBezTo>
                        <a:lnTo>
                          <a:pt x="1001" y="2582"/>
                        </a:lnTo>
                        <a:cubicBezTo>
                          <a:pt x="1001" y="2582"/>
                          <a:pt x="1001" y="2615"/>
                          <a:pt x="1034" y="2649"/>
                        </a:cubicBezTo>
                        <a:cubicBezTo>
                          <a:pt x="934" y="2749"/>
                          <a:pt x="834" y="2882"/>
                          <a:pt x="767" y="3015"/>
                        </a:cubicBezTo>
                        <a:cubicBezTo>
                          <a:pt x="634" y="3216"/>
                          <a:pt x="534" y="3382"/>
                          <a:pt x="434" y="3583"/>
                        </a:cubicBezTo>
                        <a:cubicBezTo>
                          <a:pt x="267" y="3849"/>
                          <a:pt x="0" y="4250"/>
                          <a:pt x="134" y="4583"/>
                        </a:cubicBezTo>
                        <a:lnTo>
                          <a:pt x="134" y="4617"/>
                        </a:lnTo>
                        <a:lnTo>
                          <a:pt x="234" y="4617"/>
                        </a:lnTo>
                        <a:cubicBezTo>
                          <a:pt x="434" y="4617"/>
                          <a:pt x="634" y="4550"/>
                          <a:pt x="834" y="4483"/>
                        </a:cubicBezTo>
                        <a:lnTo>
                          <a:pt x="1468" y="4316"/>
                        </a:lnTo>
                        <a:cubicBezTo>
                          <a:pt x="1668" y="4250"/>
                          <a:pt x="1868" y="4216"/>
                          <a:pt x="2068" y="4150"/>
                        </a:cubicBezTo>
                        <a:cubicBezTo>
                          <a:pt x="2068" y="4183"/>
                          <a:pt x="2102" y="4183"/>
                          <a:pt x="2102" y="4216"/>
                        </a:cubicBezTo>
                        <a:cubicBezTo>
                          <a:pt x="2135" y="4250"/>
                          <a:pt x="2135" y="4250"/>
                          <a:pt x="2168" y="4283"/>
                        </a:cubicBezTo>
                        <a:lnTo>
                          <a:pt x="2168" y="4316"/>
                        </a:lnTo>
                        <a:lnTo>
                          <a:pt x="2335" y="4583"/>
                        </a:lnTo>
                        <a:lnTo>
                          <a:pt x="2702" y="5117"/>
                        </a:lnTo>
                        <a:cubicBezTo>
                          <a:pt x="2863" y="5342"/>
                          <a:pt x="3085" y="5753"/>
                          <a:pt x="3430" y="5753"/>
                        </a:cubicBezTo>
                        <a:cubicBezTo>
                          <a:pt x="3443" y="5753"/>
                          <a:pt x="3456" y="5752"/>
                          <a:pt x="3469" y="5751"/>
                        </a:cubicBezTo>
                        <a:lnTo>
                          <a:pt x="3503" y="5751"/>
                        </a:lnTo>
                        <a:cubicBezTo>
                          <a:pt x="3536" y="5751"/>
                          <a:pt x="3569" y="5717"/>
                          <a:pt x="3569" y="5684"/>
                        </a:cubicBezTo>
                        <a:cubicBezTo>
                          <a:pt x="3669" y="5651"/>
                          <a:pt x="3703" y="5584"/>
                          <a:pt x="3736" y="5484"/>
                        </a:cubicBezTo>
                        <a:cubicBezTo>
                          <a:pt x="3836" y="5317"/>
                          <a:pt x="3870" y="5117"/>
                          <a:pt x="3903" y="4950"/>
                        </a:cubicBezTo>
                        <a:cubicBezTo>
                          <a:pt x="4003" y="4583"/>
                          <a:pt x="4036" y="4216"/>
                          <a:pt x="4036" y="3849"/>
                        </a:cubicBezTo>
                        <a:lnTo>
                          <a:pt x="4503" y="3849"/>
                        </a:lnTo>
                        <a:cubicBezTo>
                          <a:pt x="4704" y="3816"/>
                          <a:pt x="4870" y="3783"/>
                          <a:pt x="5037" y="3716"/>
                        </a:cubicBezTo>
                        <a:cubicBezTo>
                          <a:pt x="5337" y="3649"/>
                          <a:pt x="5738" y="3516"/>
                          <a:pt x="5838" y="3182"/>
                        </a:cubicBezTo>
                        <a:cubicBezTo>
                          <a:pt x="5838" y="3049"/>
                          <a:pt x="5838" y="2949"/>
                          <a:pt x="5771" y="2849"/>
                        </a:cubicBezTo>
                        <a:cubicBezTo>
                          <a:pt x="5638" y="2715"/>
                          <a:pt x="5471" y="2582"/>
                          <a:pt x="5337" y="2482"/>
                        </a:cubicBezTo>
                        <a:cubicBezTo>
                          <a:pt x="5171" y="2382"/>
                          <a:pt x="5004" y="2315"/>
                          <a:pt x="4837" y="2215"/>
                        </a:cubicBezTo>
                        <a:lnTo>
                          <a:pt x="4537" y="2048"/>
                        </a:lnTo>
                        <a:cubicBezTo>
                          <a:pt x="4437" y="2015"/>
                          <a:pt x="4337" y="1948"/>
                          <a:pt x="4270" y="1915"/>
                        </a:cubicBezTo>
                        <a:cubicBezTo>
                          <a:pt x="4270" y="1881"/>
                          <a:pt x="4270" y="1848"/>
                          <a:pt x="4270" y="1781"/>
                        </a:cubicBezTo>
                        <a:cubicBezTo>
                          <a:pt x="4270" y="1448"/>
                          <a:pt x="4237" y="1114"/>
                          <a:pt x="4203" y="781"/>
                        </a:cubicBezTo>
                        <a:cubicBezTo>
                          <a:pt x="4170" y="547"/>
                          <a:pt x="4170" y="180"/>
                          <a:pt x="3936" y="13"/>
                        </a:cubicBezTo>
                        <a:lnTo>
                          <a:pt x="3870" y="13"/>
                        </a:lnTo>
                        <a:cubicBezTo>
                          <a:pt x="3836" y="5"/>
                          <a:pt x="3803" y="1"/>
                          <a:pt x="377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9" name="Google Shape;769;p9"/>
                  <p:cNvSpPr/>
                  <p:nvPr/>
                </p:nvSpPr>
                <p:spPr>
                  <a:xfrm>
                    <a:off x="2996534" y="1437823"/>
                    <a:ext cx="92154" cy="94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9" h="5882" extrusionOk="0">
                        <a:moveTo>
                          <a:pt x="3394" y="0"/>
                        </a:moveTo>
                        <a:cubicBezTo>
                          <a:pt x="3289" y="0"/>
                          <a:pt x="3189" y="37"/>
                          <a:pt x="3103" y="101"/>
                        </a:cubicBezTo>
                        <a:cubicBezTo>
                          <a:pt x="2936" y="202"/>
                          <a:pt x="2803" y="335"/>
                          <a:pt x="2703" y="502"/>
                        </a:cubicBezTo>
                        <a:cubicBezTo>
                          <a:pt x="2569" y="635"/>
                          <a:pt x="2436" y="802"/>
                          <a:pt x="2336" y="935"/>
                        </a:cubicBezTo>
                        <a:lnTo>
                          <a:pt x="2136" y="1202"/>
                        </a:lnTo>
                        <a:cubicBezTo>
                          <a:pt x="2069" y="1302"/>
                          <a:pt x="2002" y="1369"/>
                          <a:pt x="1969" y="1469"/>
                        </a:cubicBezTo>
                        <a:cubicBezTo>
                          <a:pt x="1902" y="1436"/>
                          <a:pt x="1869" y="1436"/>
                          <a:pt x="1836" y="1436"/>
                        </a:cubicBezTo>
                        <a:cubicBezTo>
                          <a:pt x="1502" y="1369"/>
                          <a:pt x="1168" y="1336"/>
                          <a:pt x="835" y="1336"/>
                        </a:cubicBezTo>
                        <a:cubicBezTo>
                          <a:pt x="759" y="1336"/>
                          <a:pt x="677" y="1333"/>
                          <a:pt x="594" y="1333"/>
                        </a:cubicBezTo>
                        <a:cubicBezTo>
                          <a:pt x="388" y="1333"/>
                          <a:pt x="177" y="1350"/>
                          <a:pt x="34" y="1469"/>
                        </a:cubicBezTo>
                        <a:lnTo>
                          <a:pt x="34" y="1502"/>
                        </a:lnTo>
                        <a:cubicBezTo>
                          <a:pt x="1" y="1636"/>
                          <a:pt x="1" y="1769"/>
                          <a:pt x="68" y="1903"/>
                        </a:cubicBezTo>
                        <a:cubicBezTo>
                          <a:pt x="134" y="2070"/>
                          <a:pt x="234" y="2236"/>
                          <a:pt x="334" y="2403"/>
                        </a:cubicBezTo>
                        <a:cubicBezTo>
                          <a:pt x="468" y="2570"/>
                          <a:pt x="568" y="2770"/>
                          <a:pt x="701" y="2937"/>
                        </a:cubicBezTo>
                        <a:cubicBezTo>
                          <a:pt x="768" y="3037"/>
                          <a:pt x="835" y="3170"/>
                          <a:pt x="935" y="3270"/>
                        </a:cubicBezTo>
                        <a:cubicBezTo>
                          <a:pt x="902" y="3304"/>
                          <a:pt x="902" y="3337"/>
                          <a:pt x="868" y="3404"/>
                        </a:cubicBezTo>
                        <a:lnTo>
                          <a:pt x="768" y="3671"/>
                        </a:lnTo>
                        <a:cubicBezTo>
                          <a:pt x="701" y="3837"/>
                          <a:pt x="635" y="4038"/>
                          <a:pt x="568" y="4204"/>
                        </a:cubicBezTo>
                        <a:cubicBezTo>
                          <a:pt x="501" y="4405"/>
                          <a:pt x="301" y="4872"/>
                          <a:pt x="501" y="5105"/>
                        </a:cubicBezTo>
                        <a:cubicBezTo>
                          <a:pt x="583" y="5201"/>
                          <a:pt x="699" y="5235"/>
                          <a:pt x="823" y="5235"/>
                        </a:cubicBezTo>
                        <a:cubicBezTo>
                          <a:pt x="1001" y="5235"/>
                          <a:pt x="1197" y="5164"/>
                          <a:pt x="1335" y="5105"/>
                        </a:cubicBezTo>
                        <a:lnTo>
                          <a:pt x="1469" y="5038"/>
                        </a:lnTo>
                        <a:cubicBezTo>
                          <a:pt x="1602" y="4972"/>
                          <a:pt x="1735" y="4938"/>
                          <a:pt x="1902" y="4872"/>
                        </a:cubicBezTo>
                        <a:lnTo>
                          <a:pt x="2136" y="4738"/>
                        </a:lnTo>
                        <a:lnTo>
                          <a:pt x="2202" y="4705"/>
                        </a:lnTo>
                        <a:cubicBezTo>
                          <a:pt x="2336" y="4805"/>
                          <a:pt x="2436" y="4938"/>
                          <a:pt x="2569" y="5038"/>
                        </a:cubicBezTo>
                        <a:cubicBezTo>
                          <a:pt x="2703" y="5172"/>
                          <a:pt x="2870" y="5305"/>
                          <a:pt x="3036" y="5439"/>
                        </a:cubicBezTo>
                        <a:cubicBezTo>
                          <a:pt x="3247" y="5619"/>
                          <a:pt x="3567" y="5882"/>
                          <a:pt x="3873" y="5882"/>
                        </a:cubicBezTo>
                        <a:cubicBezTo>
                          <a:pt x="3905" y="5882"/>
                          <a:pt x="3938" y="5879"/>
                          <a:pt x="3970" y="5872"/>
                        </a:cubicBezTo>
                        <a:lnTo>
                          <a:pt x="4070" y="5872"/>
                        </a:lnTo>
                        <a:lnTo>
                          <a:pt x="4070" y="5806"/>
                        </a:lnTo>
                        <a:cubicBezTo>
                          <a:pt x="4070" y="5806"/>
                          <a:pt x="4070" y="5772"/>
                          <a:pt x="4070" y="5772"/>
                        </a:cubicBezTo>
                        <a:cubicBezTo>
                          <a:pt x="4070" y="5572"/>
                          <a:pt x="4070" y="5372"/>
                          <a:pt x="4037" y="5205"/>
                        </a:cubicBezTo>
                        <a:cubicBezTo>
                          <a:pt x="4004" y="4972"/>
                          <a:pt x="3970" y="4771"/>
                          <a:pt x="3937" y="4538"/>
                        </a:cubicBezTo>
                        <a:cubicBezTo>
                          <a:pt x="3937" y="4304"/>
                          <a:pt x="3904" y="4138"/>
                          <a:pt x="3870" y="3904"/>
                        </a:cubicBezTo>
                        <a:lnTo>
                          <a:pt x="3937" y="3871"/>
                        </a:lnTo>
                        <a:cubicBezTo>
                          <a:pt x="3970" y="3871"/>
                          <a:pt x="4004" y="3871"/>
                          <a:pt x="4004" y="3837"/>
                        </a:cubicBezTo>
                        <a:lnTo>
                          <a:pt x="4070" y="3837"/>
                        </a:lnTo>
                        <a:lnTo>
                          <a:pt x="4337" y="3704"/>
                        </a:lnTo>
                        <a:lnTo>
                          <a:pt x="4904" y="3404"/>
                        </a:lnTo>
                        <a:cubicBezTo>
                          <a:pt x="5171" y="3304"/>
                          <a:pt x="5638" y="3137"/>
                          <a:pt x="5672" y="2770"/>
                        </a:cubicBezTo>
                        <a:cubicBezTo>
                          <a:pt x="5672" y="2770"/>
                          <a:pt x="5672" y="2737"/>
                          <a:pt x="5672" y="2737"/>
                        </a:cubicBezTo>
                        <a:cubicBezTo>
                          <a:pt x="5705" y="2703"/>
                          <a:pt x="5705" y="2637"/>
                          <a:pt x="5738" y="2603"/>
                        </a:cubicBezTo>
                        <a:cubicBezTo>
                          <a:pt x="5705" y="2537"/>
                          <a:pt x="5638" y="2470"/>
                          <a:pt x="5572" y="2403"/>
                        </a:cubicBezTo>
                        <a:cubicBezTo>
                          <a:pt x="5405" y="2303"/>
                          <a:pt x="5205" y="2236"/>
                          <a:pt x="5038" y="2170"/>
                        </a:cubicBezTo>
                        <a:cubicBezTo>
                          <a:pt x="4704" y="2036"/>
                          <a:pt x="4337" y="1936"/>
                          <a:pt x="3970" y="1869"/>
                        </a:cubicBezTo>
                        <a:cubicBezTo>
                          <a:pt x="4004" y="1736"/>
                          <a:pt x="4004" y="1569"/>
                          <a:pt x="4004" y="1402"/>
                        </a:cubicBezTo>
                        <a:cubicBezTo>
                          <a:pt x="4037" y="1236"/>
                          <a:pt x="4004" y="1035"/>
                          <a:pt x="4004" y="869"/>
                        </a:cubicBezTo>
                        <a:cubicBezTo>
                          <a:pt x="3937" y="568"/>
                          <a:pt x="3870" y="135"/>
                          <a:pt x="3570" y="35"/>
                        </a:cubicBezTo>
                        <a:cubicBezTo>
                          <a:pt x="3511" y="11"/>
                          <a:pt x="3452" y="0"/>
                          <a:pt x="339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F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●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○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■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●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○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■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●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Montserrat"/>
              <a:buChar char="○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Montserrat"/>
              <a:buChar char="■"/>
              <a:defRPr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81" r:id="rId5"/>
    <p:sldLayoutId id="2147483678" r:id="rId6"/>
    <p:sldLayoutId id="2147483653" r:id="rId7"/>
    <p:sldLayoutId id="2147483654" r:id="rId8"/>
    <p:sldLayoutId id="2147483655" r:id="rId9"/>
    <p:sldLayoutId id="2147483658" r:id="rId10"/>
    <p:sldLayoutId id="2147483659" r:id="rId11"/>
    <p:sldLayoutId id="2147483660" r:id="rId12"/>
    <p:sldLayoutId id="2147483677" r:id="rId13"/>
    <p:sldLayoutId id="2147483661" r:id="rId14"/>
    <p:sldLayoutId id="2147483680" r:id="rId15"/>
    <p:sldLayoutId id="2147483679" r:id="rId16"/>
    <p:sldLayoutId id="2147483662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9" name="Google Shape;2259;p32"/>
          <p:cNvGrpSpPr/>
          <p:nvPr/>
        </p:nvGrpSpPr>
        <p:grpSpPr>
          <a:xfrm>
            <a:off x="3623604" y="4157399"/>
            <a:ext cx="1841133" cy="180772"/>
            <a:chOff x="3623604" y="4248056"/>
            <a:chExt cx="1841133" cy="180772"/>
          </a:xfrm>
        </p:grpSpPr>
        <p:grpSp>
          <p:nvGrpSpPr>
            <p:cNvPr id="2260" name="Google Shape;2260;p32"/>
            <p:cNvGrpSpPr/>
            <p:nvPr/>
          </p:nvGrpSpPr>
          <p:grpSpPr>
            <a:xfrm>
              <a:off x="3623604" y="4248056"/>
              <a:ext cx="230802" cy="180772"/>
              <a:chOff x="6872416" y="539494"/>
              <a:chExt cx="230802" cy="180772"/>
            </a:xfrm>
          </p:grpSpPr>
          <p:sp>
            <p:nvSpPr>
              <p:cNvPr id="2261" name="Google Shape;2261;p32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2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2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4" name="Google Shape;2264;p32"/>
            <p:cNvGrpSpPr/>
            <p:nvPr/>
          </p:nvGrpSpPr>
          <p:grpSpPr>
            <a:xfrm>
              <a:off x="5233506" y="4248056"/>
              <a:ext cx="231231" cy="180772"/>
              <a:chOff x="7771356" y="539494"/>
              <a:chExt cx="231231" cy="180772"/>
            </a:xfrm>
          </p:grpSpPr>
          <p:sp>
            <p:nvSpPr>
              <p:cNvPr id="2265" name="Google Shape;2265;p32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2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2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68" name="Google Shape;2268;p32"/>
          <p:cNvSpPr txBox="1">
            <a:spLocks noGrp="1"/>
          </p:cNvSpPr>
          <p:nvPr>
            <p:ph type="ctrTitle"/>
          </p:nvPr>
        </p:nvSpPr>
        <p:spPr>
          <a:xfrm>
            <a:off x="1186200" y="1144435"/>
            <a:ext cx="6771600" cy="16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TOÁN 5</a:t>
            </a:r>
            <a:endParaRPr dirty="0"/>
          </a:p>
        </p:txBody>
      </p:sp>
      <p:sp>
        <p:nvSpPr>
          <p:cNvPr id="2269" name="Google Shape;2269;p32"/>
          <p:cNvSpPr txBox="1">
            <a:spLocks noGrp="1"/>
          </p:cNvSpPr>
          <p:nvPr>
            <p:ph type="subTitle" idx="1"/>
          </p:nvPr>
        </p:nvSpPr>
        <p:spPr>
          <a:xfrm>
            <a:off x="1402297" y="2418661"/>
            <a:ext cx="6695928" cy="3623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HÌNH LẬP PHƯƠNG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70" name="Google Shape;2270;p32"/>
          <p:cNvGrpSpPr/>
          <p:nvPr/>
        </p:nvGrpSpPr>
        <p:grpSpPr>
          <a:xfrm rot="-625062">
            <a:off x="1461407" y="906669"/>
            <a:ext cx="525249" cy="518661"/>
            <a:chOff x="142673" y="2253301"/>
            <a:chExt cx="642606" cy="634469"/>
          </a:xfrm>
        </p:grpSpPr>
        <p:grpSp>
          <p:nvGrpSpPr>
            <p:cNvPr id="2271" name="Google Shape;2271;p32"/>
            <p:cNvGrpSpPr/>
            <p:nvPr/>
          </p:nvGrpSpPr>
          <p:grpSpPr>
            <a:xfrm>
              <a:off x="372115" y="2413468"/>
              <a:ext cx="413164" cy="474303"/>
              <a:chOff x="372115" y="2413468"/>
              <a:chExt cx="413164" cy="474303"/>
            </a:xfrm>
          </p:grpSpPr>
          <p:sp>
            <p:nvSpPr>
              <p:cNvPr id="2272" name="Google Shape;2272;p32"/>
              <p:cNvSpPr/>
              <p:nvPr/>
            </p:nvSpPr>
            <p:spPr>
              <a:xfrm>
                <a:off x="372115" y="2413468"/>
                <a:ext cx="110140" cy="216271"/>
              </a:xfrm>
              <a:custGeom>
                <a:avLst/>
                <a:gdLst/>
                <a:ahLst/>
                <a:cxnLst/>
                <a:rect l="l" t="t" r="r" b="b"/>
                <a:pathLst>
                  <a:path w="989" h="1942" extrusionOk="0">
                    <a:moveTo>
                      <a:pt x="181" y="0"/>
                    </a:moveTo>
                    <a:cubicBezTo>
                      <a:pt x="127" y="0"/>
                      <a:pt x="78" y="18"/>
                      <a:pt x="46" y="65"/>
                    </a:cubicBezTo>
                    <a:cubicBezTo>
                      <a:pt x="10" y="119"/>
                      <a:pt x="1" y="191"/>
                      <a:pt x="19" y="262"/>
                    </a:cubicBezTo>
                    <a:cubicBezTo>
                      <a:pt x="109" y="819"/>
                      <a:pt x="216" y="1385"/>
                      <a:pt x="351" y="1942"/>
                    </a:cubicBezTo>
                    <a:cubicBezTo>
                      <a:pt x="531" y="1430"/>
                      <a:pt x="746" y="927"/>
                      <a:pt x="989" y="442"/>
                    </a:cubicBezTo>
                    <a:lnTo>
                      <a:pt x="423" y="83"/>
                    </a:lnTo>
                    <a:cubicBezTo>
                      <a:pt x="353" y="4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2"/>
              <p:cNvSpPr/>
              <p:nvPr/>
            </p:nvSpPr>
            <p:spPr>
              <a:xfrm>
                <a:off x="411204" y="2462691"/>
                <a:ext cx="173061" cy="356034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3197" extrusionOk="0">
                    <a:moveTo>
                      <a:pt x="638" y="0"/>
                    </a:moveTo>
                    <a:cubicBezTo>
                      <a:pt x="395" y="485"/>
                      <a:pt x="180" y="979"/>
                      <a:pt x="0" y="1491"/>
                    </a:cubicBezTo>
                    <a:cubicBezTo>
                      <a:pt x="135" y="2065"/>
                      <a:pt x="296" y="2631"/>
                      <a:pt x="476" y="3197"/>
                    </a:cubicBezTo>
                    <a:cubicBezTo>
                      <a:pt x="745" y="2281"/>
                      <a:pt x="1105" y="1401"/>
                      <a:pt x="1554" y="566"/>
                    </a:cubicBezTo>
                    <a:lnTo>
                      <a:pt x="638" y="0"/>
                    </a:lnTo>
                    <a:close/>
                  </a:path>
                </a:pathLst>
              </a:custGeom>
              <a:solidFill>
                <a:srgbClr val="F9B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2"/>
              <p:cNvSpPr/>
              <p:nvPr/>
            </p:nvSpPr>
            <p:spPr>
              <a:xfrm>
                <a:off x="464214" y="2526614"/>
                <a:ext cx="321065" cy="361157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43" extrusionOk="0">
                    <a:moveTo>
                      <a:pt x="1078" y="1"/>
                    </a:moveTo>
                    <a:cubicBezTo>
                      <a:pt x="629" y="836"/>
                      <a:pt x="269" y="1716"/>
                      <a:pt x="0" y="2623"/>
                    </a:cubicBezTo>
                    <a:cubicBezTo>
                      <a:pt x="36" y="2739"/>
                      <a:pt x="81" y="2847"/>
                      <a:pt x="117" y="2964"/>
                    </a:cubicBezTo>
                    <a:cubicBezTo>
                      <a:pt x="187" y="3165"/>
                      <a:pt x="276" y="3243"/>
                      <a:pt x="373" y="3243"/>
                    </a:cubicBezTo>
                    <a:cubicBezTo>
                      <a:pt x="648" y="3243"/>
                      <a:pt x="993" y="2620"/>
                      <a:pt x="1185" y="2434"/>
                    </a:cubicBezTo>
                    <a:cubicBezTo>
                      <a:pt x="1652" y="2021"/>
                      <a:pt x="2164" y="1662"/>
                      <a:pt x="2721" y="1384"/>
                    </a:cubicBezTo>
                    <a:cubicBezTo>
                      <a:pt x="2784" y="1348"/>
                      <a:pt x="2855" y="1312"/>
                      <a:pt x="2864" y="1240"/>
                    </a:cubicBezTo>
                    <a:cubicBezTo>
                      <a:pt x="2882" y="1150"/>
                      <a:pt x="2802" y="1078"/>
                      <a:pt x="2712" y="1024"/>
                    </a:cubicBezTo>
                    <a:lnTo>
                      <a:pt x="10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75" name="Google Shape;2275;p32"/>
            <p:cNvSpPr/>
            <p:nvPr/>
          </p:nvSpPr>
          <p:spPr>
            <a:xfrm rot="415976">
              <a:off x="155611" y="2268998"/>
              <a:ext cx="274067" cy="230970"/>
            </a:xfrm>
            <a:custGeom>
              <a:avLst/>
              <a:gdLst/>
              <a:ahLst/>
              <a:cxnLst/>
              <a:rect l="l" t="t" r="r" b="b"/>
              <a:pathLst>
                <a:path w="2461" h="2074" extrusionOk="0">
                  <a:moveTo>
                    <a:pt x="2316" y="0"/>
                  </a:moveTo>
                  <a:cubicBezTo>
                    <a:pt x="2272" y="0"/>
                    <a:pt x="2236" y="18"/>
                    <a:pt x="2209" y="45"/>
                  </a:cubicBezTo>
                  <a:cubicBezTo>
                    <a:pt x="2038" y="153"/>
                    <a:pt x="1930" y="332"/>
                    <a:pt x="1921" y="530"/>
                  </a:cubicBezTo>
                  <a:cubicBezTo>
                    <a:pt x="1921" y="692"/>
                    <a:pt x="1984" y="799"/>
                    <a:pt x="1912" y="961"/>
                  </a:cubicBezTo>
                  <a:cubicBezTo>
                    <a:pt x="1832" y="835"/>
                    <a:pt x="1751" y="692"/>
                    <a:pt x="1607" y="629"/>
                  </a:cubicBezTo>
                  <a:cubicBezTo>
                    <a:pt x="1463" y="557"/>
                    <a:pt x="1302" y="593"/>
                    <a:pt x="1158" y="566"/>
                  </a:cubicBezTo>
                  <a:cubicBezTo>
                    <a:pt x="978" y="521"/>
                    <a:pt x="835" y="377"/>
                    <a:pt x="781" y="198"/>
                  </a:cubicBezTo>
                  <a:lnTo>
                    <a:pt x="574" y="288"/>
                  </a:lnTo>
                  <a:cubicBezTo>
                    <a:pt x="637" y="440"/>
                    <a:pt x="718" y="566"/>
                    <a:pt x="835" y="683"/>
                  </a:cubicBezTo>
                  <a:cubicBezTo>
                    <a:pt x="943" y="799"/>
                    <a:pt x="1095" y="862"/>
                    <a:pt x="1257" y="862"/>
                  </a:cubicBezTo>
                  <a:cubicBezTo>
                    <a:pt x="1356" y="862"/>
                    <a:pt x="1454" y="835"/>
                    <a:pt x="1553" y="826"/>
                  </a:cubicBezTo>
                  <a:lnTo>
                    <a:pt x="1553" y="826"/>
                  </a:lnTo>
                  <a:cubicBezTo>
                    <a:pt x="1427" y="844"/>
                    <a:pt x="1311" y="898"/>
                    <a:pt x="1221" y="988"/>
                  </a:cubicBezTo>
                  <a:cubicBezTo>
                    <a:pt x="1185" y="1033"/>
                    <a:pt x="1149" y="1078"/>
                    <a:pt x="1104" y="1123"/>
                  </a:cubicBezTo>
                  <a:cubicBezTo>
                    <a:pt x="1022" y="1190"/>
                    <a:pt x="915" y="1226"/>
                    <a:pt x="804" y="1226"/>
                  </a:cubicBezTo>
                  <a:cubicBezTo>
                    <a:pt x="782" y="1226"/>
                    <a:pt x="759" y="1224"/>
                    <a:pt x="736" y="1221"/>
                  </a:cubicBezTo>
                  <a:cubicBezTo>
                    <a:pt x="503" y="1203"/>
                    <a:pt x="269" y="1096"/>
                    <a:pt x="108" y="934"/>
                  </a:cubicBezTo>
                  <a:cubicBezTo>
                    <a:pt x="101" y="927"/>
                    <a:pt x="94" y="924"/>
                    <a:pt x="88" y="924"/>
                  </a:cubicBezTo>
                  <a:cubicBezTo>
                    <a:pt x="41" y="924"/>
                    <a:pt x="1" y="1072"/>
                    <a:pt x="9" y="1096"/>
                  </a:cubicBezTo>
                  <a:cubicBezTo>
                    <a:pt x="27" y="1177"/>
                    <a:pt x="108" y="1212"/>
                    <a:pt x="170" y="1239"/>
                  </a:cubicBezTo>
                  <a:cubicBezTo>
                    <a:pt x="368" y="1347"/>
                    <a:pt x="583" y="1401"/>
                    <a:pt x="799" y="1410"/>
                  </a:cubicBezTo>
                  <a:cubicBezTo>
                    <a:pt x="871" y="1410"/>
                    <a:pt x="934" y="1401"/>
                    <a:pt x="996" y="1392"/>
                  </a:cubicBezTo>
                  <a:cubicBezTo>
                    <a:pt x="1171" y="1342"/>
                    <a:pt x="1345" y="1109"/>
                    <a:pt x="1533" y="1109"/>
                  </a:cubicBezTo>
                  <a:cubicBezTo>
                    <a:pt x="1549" y="1109"/>
                    <a:pt x="1564" y="1110"/>
                    <a:pt x="1580" y="1114"/>
                  </a:cubicBezTo>
                  <a:cubicBezTo>
                    <a:pt x="1697" y="1132"/>
                    <a:pt x="1742" y="1221"/>
                    <a:pt x="1652" y="1284"/>
                  </a:cubicBezTo>
                  <a:cubicBezTo>
                    <a:pt x="1517" y="1374"/>
                    <a:pt x="1374" y="1329"/>
                    <a:pt x="1266" y="1500"/>
                  </a:cubicBezTo>
                  <a:cubicBezTo>
                    <a:pt x="1239" y="1563"/>
                    <a:pt x="1203" y="1626"/>
                    <a:pt x="1158" y="1679"/>
                  </a:cubicBezTo>
                  <a:cubicBezTo>
                    <a:pt x="1113" y="1715"/>
                    <a:pt x="1059" y="1733"/>
                    <a:pt x="996" y="1751"/>
                  </a:cubicBezTo>
                  <a:cubicBezTo>
                    <a:pt x="907" y="1778"/>
                    <a:pt x="197" y="1886"/>
                    <a:pt x="556" y="2057"/>
                  </a:cubicBezTo>
                  <a:cubicBezTo>
                    <a:pt x="584" y="2069"/>
                    <a:pt x="615" y="2074"/>
                    <a:pt x="648" y="2074"/>
                  </a:cubicBezTo>
                  <a:cubicBezTo>
                    <a:pt x="784" y="2074"/>
                    <a:pt x="951" y="1987"/>
                    <a:pt x="1059" y="1958"/>
                  </a:cubicBezTo>
                  <a:cubicBezTo>
                    <a:pt x="1230" y="1931"/>
                    <a:pt x="1392" y="1832"/>
                    <a:pt x="1490" y="1679"/>
                  </a:cubicBezTo>
                  <a:cubicBezTo>
                    <a:pt x="1508" y="1617"/>
                    <a:pt x="1544" y="1563"/>
                    <a:pt x="1580" y="1509"/>
                  </a:cubicBezTo>
                  <a:cubicBezTo>
                    <a:pt x="1688" y="1401"/>
                    <a:pt x="2020" y="1455"/>
                    <a:pt x="2065" y="1302"/>
                  </a:cubicBezTo>
                  <a:cubicBezTo>
                    <a:pt x="2074" y="1302"/>
                    <a:pt x="2074" y="1293"/>
                    <a:pt x="2065" y="1293"/>
                  </a:cubicBezTo>
                  <a:cubicBezTo>
                    <a:pt x="2110" y="1239"/>
                    <a:pt x="2128" y="1186"/>
                    <a:pt x="2146" y="1123"/>
                  </a:cubicBezTo>
                  <a:cubicBezTo>
                    <a:pt x="2155" y="1060"/>
                    <a:pt x="2155" y="1006"/>
                    <a:pt x="2155" y="952"/>
                  </a:cubicBezTo>
                  <a:lnTo>
                    <a:pt x="2155" y="728"/>
                  </a:lnTo>
                  <a:cubicBezTo>
                    <a:pt x="2155" y="647"/>
                    <a:pt x="2164" y="575"/>
                    <a:pt x="2182" y="503"/>
                  </a:cubicBezTo>
                  <a:cubicBezTo>
                    <a:pt x="2245" y="368"/>
                    <a:pt x="2334" y="261"/>
                    <a:pt x="2460" y="189"/>
                  </a:cubicBezTo>
                  <a:cubicBezTo>
                    <a:pt x="2442" y="144"/>
                    <a:pt x="2424" y="99"/>
                    <a:pt x="2397" y="63"/>
                  </a:cubicBezTo>
                  <a:cubicBezTo>
                    <a:pt x="2379" y="36"/>
                    <a:pt x="2343" y="9"/>
                    <a:pt x="23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6" name="Google Shape;2276;p32"/>
          <p:cNvGrpSpPr/>
          <p:nvPr/>
        </p:nvGrpSpPr>
        <p:grpSpPr>
          <a:xfrm>
            <a:off x="3854400" y="4089250"/>
            <a:ext cx="1379100" cy="469520"/>
            <a:chOff x="3882450" y="737700"/>
            <a:chExt cx="1379100" cy="469520"/>
          </a:xfrm>
        </p:grpSpPr>
        <p:sp>
          <p:nvSpPr>
            <p:cNvPr id="2277" name="Google Shape;2277;p32"/>
            <p:cNvSpPr txBox="1"/>
            <p:nvPr/>
          </p:nvSpPr>
          <p:spPr>
            <a:xfrm>
              <a:off x="3882450" y="737700"/>
              <a:ext cx="13791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accent4"/>
                  </a:solidFill>
                  <a:latin typeface="Caveat Brush"/>
                  <a:ea typeface="Caveat Brush"/>
                  <a:cs typeface="Caveat Brush"/>
                  <a:sym typeface="Caveat Brush"/>
                </a:rPr>
                <a:t>December 31</a:t>
              </a:r>
              <a:endParaRPr sz="1800" dirty="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endParaRPr>
            </a:p>
          </p:txBody>
        </p:sp>
        <p:sp>
          <p:nvSpPr>
            <p:cNvPr id="2278" name="Google Shape;2278;p32"/>
            <p:cNvSpPr/>
            <p:nvPr/>
          </p:nvSpPr>
          <p:spPr>
            <a:xfrm rot="318210">
              <a:off x="3998680" y="1015446"/>
              <a:ext cx="1146655" cy="139078"/>
            </a:xfrm>
            <a:custGeom>
              <a:avLst/>
              <a:gdLst/>
              <a:ahLst/>
              <a:cxnLst/>
              <a:rect l="l" t="t" r="r" b="b"/>
              <a:pathLst>
                <a:path w="11136" h="2484" extrusionOk="0">
                  <a:moveTo>
                    <a:pt x="6773" y="0"/>
                  </a:moveTo>
                  <a:cubicBezTo>
                    <a:pt x="6760" y="0"/>
                    <a:pt x="6747" y="1"/>
                    <a:pt x="6733" y="2"/>
                  </a:cubicBezTo>
                  <a:cubicBezTo>
                    <a:pt x="6158" y="55"/>
                    <a:pt x="6176" y="693"/>
                    <a:pt x="5952" y="1070"/>
                  </a:cubicBezTo>
                  <a:cubicBezTo>
                    <a:pt x="5786" y="1339"/>
                    <a:pt x="5640" y="1440"/>
                    <a:pt x="5504" y="1440"/>
                  </a:cubicBezTo>
                  <a:cubicBezTo>
                    <a:pt x="5118" y="1440"/>
                    <a:pt x="4819" y="624"/>
                    <a:pt x="4408" y="531"/>
                  </a:cubicBezTo>
                  <a:cubicBezTo>
                    <a:pt x="4365" y="522"/>
                    <a:pt x="4325" y="517"/>
                    <a:pt x="4288" y="517"/>
                  </a:cubicBezTo>
                  <a:cubicBezTo>
                    <a:pt x="3881" y="517"/>
                    <a:pt x="3795" y="1067"/>
                    <a:pt x="3572" y="1330"/>
                  </a:cubicBezTo>
                  <a:cubicBezTo>
                    <a:pt x="3390" y="1554"/>
                    <a:pt x="3233" y="1637"/>
                    <a:pt x="3090" y="1637"/>
                  </a:cubicBezTo>
                  <a:cubicBezTo>
                    <a:pt x="2686" y="1637"/>
                    <a:pt x="2395" y="974"/>
                    <a:pt x="1965" y="974"/>
                  </a:cubicBezTo>
                  <a:cubicBezTo>
                    <a:pt x="1889" y="974"/>
                    <a:pt x="1809" y="994"/>
                    <a:pt x="1723" y="1043"/>
                  </a:cubicBezTo>
                  <a:cubicBezTo>
                    <a:pt x="1624" y="1106"/>
                    <a:pt x="1543" y="1205"/>
                    <a:pt x="1507" y="1321"/>
                  </a:cubicBezTo>
                  <a:cubicBezTo>
                    <a:pt x="1444" y="1465"/>
                    <a:pt x="1435" y="1627"/>
                    <a:pt x="1373" y="1770"/>
                  </a:cubicBezTo>
                  <a:cubicBezTo>
                    <a:pt x="1240" y="2070"/>
                    <a:pt x="926" y="2358"/>
                    <a:pt x="610" y="2358"/>
                  </a:cubicBezTo>
                  <a:cubicBezTo>
                    <a:pt x="433" y="2358"/>
                    <a:pt x="255" y="2268"/>
                    <a:pt x="106" y="2040"/>
                  </a:cubicBezTo>
                  <a:cubicBezTo>
                    <a:pt x="96" y="2027"/>
                    <a:pt x="82" y="2021"/>
                    <a:pt x="68" y="2021"/>
                  </a:cubicBezTo>
                  <a:cubicBezTo>
                    <a:pt x="34" y="2021"/>
                    <a:pt x="0" y="2055"/>
                    <a:pt x="26" y="2094"/>
                  </a:cubicBezTo>
                  <a:cubicBezTo>
                    <a:pt x="163" y="2344"/>
                    <a:pt x="418" y="2483"/>
                    <a:pt x="682" y="2483"/>
                  </a:cubicBezTo>
                  <a:cubicBezTo>
                    <a:pt x="816" y="2483"/>
                    <a:pt x="952" y="2448"/>
                    <a:pt x="1076" y="2372"/>
                  </a:cubicBezTo>
                  <a:cubicBezTo>
                    <a:pt x="1364" y="2201"/>
                    <a:pt x="1507" y="1869"/>
                    <a:pt x="1669" y="1600"/>
                  </a:cubicBezTo>
                  <a:cubicBezTo>
                    <a:pt x="1714" y="1528"/>
                    <a:pt x="1768" y="1456"/>
                    <a:pt x="1839" y="1402"/>
                  </a:cubicBezTo>
                  <a:cubicBezTo>
                    <a:pt x="1911" y="1366"/>
                    <a:pt x="1992" y="1348"/>
                    <a:pt x="2073" y="1348"/>
                  </a:cubicBezTo>
                  <a:cubicBezTo>
                    <a:pt x="2288" y="1366"/>
                    <a:pt x="2495" y="1456"/>
                    <a:pt x="2648" y="1609"/>
                  </a:cubicBezTo>
                  <a:cubicBezTo>
                    <a:pt x="2775" y="1736"/>
                    <a:pt x="2950" y="1807"/>
                    <a:pt x="3128" y="1807"/>
                  </a:cubicBezTo>
                  <a:cubicBezTo>
                    <a:pt x="3138" y="1807"/>
                    <a:pt x="3149" y="1807"/>
                    <a:pt x="3159" y="1806"/>
                  </a:cubicBezTo>
                  <a:cubicBezTo>
                    <a:pt x="3492" y="1752"/>
                    <a:pt x="3671" y="1357"/>
                    <a:pt x="3860" y="1115"/>
                  </a:cubicBezTo>
                  <a:cubicBezTo>
                    <a:pt x="4055" y="859"/>
                    <a:pt x="4210" y="762"/>
                    <a:pt x="4344" y="762"/>
                  </a:cubicBezTo>
                  <a:cubicBezTo>
                    <a:pt x="4753" y="762"/>
                    <a:pt x="4965" y="1656"/>
                    <a:pt x="5495" y="1656"/>
                  </a:cubicBezTo>
                  <a:cubicBezTo>
                    <a:pt x="5529" y="1656"/>
                    <a:pt x="5565" y="1653"/>
                    <a:pt x="5602" y="1645"/>
                  </a:cubicBezTo>
                  <a:cubicBezTo>
                    <a:pt x="5781" y="1591"/>
                    <a:pt x="5934" y="1465"/>
                    <a:pt x="6024" y="1304"/>
                  </a:cubicBezTo>
                  <a:cubicBezTo>
                    <a:pt x="6224" y="1003"/>
                    <a:pt x="6395" y="224"/>
                    <a:pt x="6744" y="224"/>
                  </a:cubicBezTo>
                  <a:cubicBezTo>
                    <a:pt x="6863" y="224"/>
                    <a:pt x="7003" y="315"/>
                    <a:pt x="7173" y="549"/>
                  </a:cubicBezTo>
                  <a:cubicBezTo>
                    <a:pt x="7406" y="865"/>
                    <a:pt x="7593" y="1551"/>
                    <a:pt x="8075" y="1551"/>
                  </a:cubicBezTo>
                  <a:cubicBezTo>
                    <a:pt x="8114" y="1551"/>
                    <a:pt x="8154" y="1546"/>
                    <a:pt x="8197" y="1537"/>
                  </a:cubicBezTo>
                  <a:cubicBezTo>
                    <a:pt x="8421" y="1492"/>
                    <a:pt x="8583" y="1277"/>
                    <a:pt x="8682" y="1088"/>
                  </a:cubicBezTo>
                  <a:cubicBezTo>
                    <a:pt x="8727" y="989"/>
                    <a:pt x="8762" y="881"/>
                    <a:pt x="8798" y="783"/>
                  </a:cubicBezTo>
                  <a:cubicBezTo>
                    <a:pt x="8861" y="477"/>
                    <a:pt x="9068" y="307"/>
                    <a:pt x="9418" y="280"/>
                  </a:cubicBezTo>
                  <a:cubicBezTo>
                    <a:pt x="9624" y="361"/>
                    <a:pt x="9813" y="477"/>
                    <a:pt x="9975" y="621"/>
                  </a:cubicBezTo>
                  <a:cubicBezTo>
                    <a:pt x="10177" y="764"/>
                    <a:pt x="10404" y="877"/>
                    <a:pt x="10616" y="877"/>
                  </a:cubicBezTo>
                  <a:cubicBezTo>
                    <a:pt x="10790" y="877"/>
                    <a:pt x="10955" y="801"/>
                    <a:pt x="11088" y="603"/>
                  </a:cubicBezTo>
                  <a:cubicBezTo>
                    <a:pt x="11135" y="536"/>
                    <a:pt x="11066" y="458"/>
                    <a:pt x="10994" y="458"/>
                  </a:cubicBezTo>
                  <a:cubicBezTo>
                    <a:pt x="10970" y="458"/>
                    <a:pt x="10947" y="466"/>
                    <a:pt x="10926" y="486"/>
                  </a:cubicBezTo>
                  <a:cubicBezTo>
                    <a:pt x="10831" y="580"/>
                    <a:pt x="10729" y="618"/>
                    <a:pt x="10624" y="618"/>
                  </a:cubicBezTo>
                  <a:cubicBezTo>
                    <a:pt x="10203" y="618"/>
                    <a:pt x="9713" y="25"/>
                    <a:pt x="9247" y="25"/>
                  </a:cubicBezTo>
                  <a:cubicBezTo>
                    <a:pt x="9181" y="25"/>
                    <a:pt x="9115" y="37"/>
                    <a:pt x="9050" y="64"/>
                  </a:cubicBezTo>
                  <a:cubicBezTo>
                    <a:pt x="8843" y="154"/>
                    <a:pt x="8736" y="352"/>
                    <a:pt x="8646" y="549"/>
                  </a:cubicBezTo>
                  <a:cubicBezTo>
                    <a:pt x="8601" y="648"/>
                    <a:pt x="8574" y="765"/>
                    <a:pt x="8529" y="864"/>
                  </a:cubicBezTo>
                  <a:cubicBezTo>
                    <a:pt x="8466" y="971"/>
                    <a:pt x="8403" y="1097"/>
                    <a:pt x="8331" y="1214"/>
                  </a:cubicBezTo>
                  <a:cubicBezTo>
                    <a:pt x="8238" y="1242"/>
                    <a:pt x="8153" y="1256"/>
                    <a:pt x="8076" y="1256"/>
                  </a:cubicBezTo>
                  <a:cubicBezTo>
                    <a:pt x="7854" y="1256"/>
                    <a:pt x="7697" y="1141"/>
                    <a:pt x="7604" y="908"/>
                  </a:cubicBezTo>
                  <a:cubicBezTo>
                    <a:pt x="7395" y="594"/>
                    <a:pt x="7228" y="0"/>
                    <a:pt x="67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9" name="Google Shape;2279;p32"/>
          <p:cNvGrpSpPr/>
          <p:nvPr/>
        </p:nvGrpSpPr>
        <p:grpSpPr>
          <a:xfrm>
            <a:off x="4279924" y="3440923"/>
            <a:ext cx="579488" cy="558142"/>
            <a:chOff x="3808725" y="1872800"/>
            <a:chExt cx="1363500" cy="1313275"/>
          </a:xfrm>
        </p:grpSpPr>
        <p:sp>
          <p:nvSpPr>
            <p:cNvPr id="2280" name="Google Shape;2280;p32"/>
            <p:cNvSpPr/>
            <p:nvPr/>
          </p:nvSpPr>
          <p:spPr>
            <a:xfrm>
              <a:off x="3808725" y="1872800"/>
              <a:ext cx="1363500" cy="1298450"/>
            </a:xfrm>
            <a:custGeom>
              <a:avLst/>
              <a:gdLst/>
              <a:ahLst/>
              <a:cxnLst/>
              <a:rect l="l" t="t" r="r" b="b"/>
              <a:pathLst>
                <a:path w="54540" h="51938" extrusionOk="0">
                  <a:moveTo>
                    <a:pt x="27960" y="1"/>
                  </a:moveTo>
                  <a:cubicBezTo>
                    <a:pt x="17901" y="1"/>
                    <a:pt x="8710" y="5816"/>
                    <a:pt x="4437" y="15004"/>
                  </a:cubicBezTo>
                  <a:cubicBezTo>
                    <a:pt x="0" y="24511"/>
                    <a:pt x="1735" y="35752"/>
                    <a:pt x="8807" y="43524"/>
                  </a:cubicBezTo>
                  <a:cubicBezTo>
                    <a:pt x="13820" y="48985"/>
                    <a:pt x="20809" y="51937"/>
                    <a:pt x="27958" y="51937"/>
                  </a:cubicBezTo>
                  <a:cubicBezTo>
                    <a:pt x="30942" y="51937"/>
                    <a:pt x="33953" y="51423"/>
                    <a:pt x="36860" y="50363"/>
                  </a:cubicBezTo>
                  <a:cubicBezTo>
                    <a:pt x="46734" y="46793"/>
                    <a:pt x="53472" y="37587"/>
                    <a:pt x="53906" y="27113"/>
                  </a:cubicBezTo>
                  <a:cubicBezTo>
                    <a:pt x="54539" y="12769"/>
                    <a:pt x="43431" y="627"/>
                    <a:pt x="29121" y="26"/>
                  </a:cubicBezTo>
                  <a:cubicBezTo>
                    <a:pt x="28733" y="9"/>
                    <a:pt x="28346" y="1"/>
                    <a:pt x="27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2"/>
            <p:cNvSpPr/>
            <p:nvPr/>
          </p:nvSpPr>
          <p:spPr>
            <a:xfrm>
              <a:off x="3842925" y="1876600"/>
              <a:ext cx="1326800" cy="1309475"/>
            </a:xfrm>
            <a:custGeom>
              <a:avLst/>
              <a:gdLst/>
              <a:ahLst/>
              <a:cxnLst/>
              <a:rect l="l" t="t" r="r" b="b"/>
              <a:pathLst>
                <a:path w="53072" h="52379" extrusionOk="0">
                  <a:moveTo>
                    <a:pt x="26033" y="402"/>
                  </a:moveTo>
                  <a:cubicBezTo>
                    <a:pt x="26217" y="402"/>
                    <a:pt x="26401" y="404"/>
                    <a:pt x="26586" y="408"/>
                  </a:cubicBezTo>
                  <a:cubicBezTo>
                    <a:pt x="26986" y="408"/>
                    <a:pt x="27353" y="408"/>
                    <a:pt x="27720" y="442"/>
                  </a:cubicBezTo>
                  <a:cubicBezTo>
                    <a:pt x="41496" y="1075"/>
                    <a:pt x="52304" y="12584"/>
                    <a:pt x="52004" y="26360"/>
                  </a:cubicBezTo>
                  <a:cubicBezTo>
                    <a:pt x="51704" y="40170"/>
                    <a:pt x="40429" y="51211"/>
                    <a:pt x="26652" y="51245"/>
                  </a:cubicBezTo>
                  <a:cubicBezTo>
                    <a:pt x="26252" y="51245"/>
                    <a:pt x="25885" y="51211"/>
                    <a:pt x="25518" y="51211"/>
                  </a:cubicBezTo>
                  <a:cubicBezTo>
                    <a:pt x="11475" y="50911"/>
                    <a:pt x="334" y="39303"/>
                    <a:pt x="634" y="25259"/>
                  </a:cubicBezTo>
                  <a:cubicBezTo>
                    <a:pt x="930" y="11434"/>
                    <a:pt x="12271" y="402"/>
                    <a:pt x="26033" y="402"/>
                  </a:cubicBezTo>
                  <a:close/>
                  <a:moveTo>
                    <a:pt x="26698" y="1"/>
                  </a:moveTo>
                  <a:cubicBezTo>
                    <a:pt x="12632" y="1"/>
                    <a:pt x="1026" y="11123"/>
                    <a:pt x="500" y="25226"/>
                  </a:cubicBezTo>
                  <a:cubicBezTo>
                    <a:pt x="0" y="39570"/>
                    <a:pt x="11108" y="51645"/>
                    <a:pt x="25452" y="52345"/>
                  </a:cubicBezTo>
                  <a:cubicBezTo>
                    <a:pt x="25852" y="52379"/>
                    <a:pt x="26252" y="52379"/>
                    <a:pt x="26652" y="52379"/>
                  </a:cubicBezTo>
                  <a:cubicBezTo>
                    <a:pt x="40996" y="52379"/>
                    <a:pt x="52671" y="40871"/>
                    <a:pt x="52871" y="26527"/>
                  </a:cubicBezTo>
                  <a:cubicBezTo>
                    <a:pt x="53071" y="12183"/>
                    <a:pt x="41663" y="375"/>
                    <a:pt x="27320" y="8"/>
                  </a:cubicBezTo>
                  <a:cubicBezTo>
                    <a:pt x="27112" y="3"/>
                    <a:pt x="26905" y="1"/>
                    <a:pt x="26698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2"/>
            <p:cNvSpPr/>
            <p:nvPr/>
          </p:nvSpPr>
          <p:spPr>
            <a:xfrm>
              <a:off x="4493375" y="1980875"/>
              <a:ext cx="29225" cy="61950"/>
            </a:xfrm>
            <a:custGeom>
              <a:avLst/>
              <a:gdLst/>
              <a:ahLst/>
              <a:cxnLst/>
              <a:rect l="l" t="t" r="r" b="b"/>
              <a:pathLst>
                <a:path w="1169" h="2478" extrusionOk="0">
                  <a:moveTo>
                    <a:pt x="554" y="0"/>
                  </a:moveTo>
                  <a:cubicBezTo>
                    <a:pt x="387" y="0"/>
                    <a:pt x="225" y="136"/>
                    <a:pt x="134" y="474"/>
                  </a:cubicBezTo>
                  <a:cubicBezTo>
                    <a:pt x="1" y="941"/>
                    <a:pt x="1" y="1441"/>
                    <a:pt x="101" y="1941"/>
                  </a:cubicBezTo>
                  <a:cubicBezTo>
                    <a:pt x="134" y="2175"/>
                    <a:pt x="268" y="2475"/>
                    <a:pt x="534" y="2475"/>
                  </a:cubicBezTo>
                  <a:cubicBezTo>
                    <a:pt x="548" y="2477"/>
                    <a:pt x="561" y="2478"/>
                    <a:pt x="574" y="2478"/>
                  </a:cubicBezTo>
                  <a:cubicBezTo>
                    <a:pt x="787" y="2478"/>
                    <a:pt x="940" y="2226"/>
                    <a:pt x="1035" y="1975"/>
                  </a:cubicBezTo>
                  <a:cubicBezTo>
                    <a:pt x="1101" y="1674"/>
                    <a:pt x="1168" y="1341"/>
                    <a:pt x="1168" y="1041"/>
                  </a:cubicBezTo>
                  <a:cubicBezTo>
                    <a:pt x="1168" y="941"/>
                    <a:pt x="1135" y="841"/>
                    <a:pt x="1135" y="740"/>
                  </a:cubicBezTo>
                  <a:cubicBezTo>
                    <a:pt x="1094" y="333"/>
                    <a:pt x="817" y="0"/>
                    <a:pt x="55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2"/>
            <p:cNvSpPr/>
            <p:nvPr/>
          </p:nvSpPr>
          <p:spPr>
            <a:xfrm>
              <a:off x="4493375" y="3000775"/>
              <a:ext cx="29225" cy="62725"/>
            </a:xfrm>
            <a:custGeom>
              <a:avLst/>
              <a:gdLst/>
              <a:ahLst/>
              <a:cxnLst/>
              <a:rect l="l" t="t" r="r" b="b"/>
              <a:pathLst>
                <a:path w="1169" h="2509" extrusionOk="0">
                  <a:moveTo>
                    <a:pt x="554" y="0"/>
                  </a:moveTo>
                  <a:cubicBezTo>
                    <a:pt x="387" y="0"/>
                    <a:pt x="225" y="136"/>
                    <a:pt x="134" y="473"/>
                  </a:cubicBezTo>
                  <a:cubicBezTo>
                    <a:pt x="1" y="974"/>
                    <a:pt x="1" y="1474"/>
                    <a:pt x="101" y="1941"/>
                  </a:cubicBezTo>
                  <a:cubicBezTo>
                    <a:pt x="134" y="2208"/>
                    <a:pt x="268" y="2475"/>
                    <a:pt x="534" y="2508"/>
                  </a:cubicBezTo>
                  <a:cubicBezTo>
                    <a:pt x="768" y="2508"/>
                    <a:pt x="935" y="2241"/>
                    <a:pt x="1035" y="2008"/>
                  </a:cubicBezTo>
                  <a:cubicBezTo>
                    <a:pt x="1101" y="1674"/>
                    <a:pt x="1168" y="1374"/>
                    <a:pt x="1168" y="1041"/>
                  </a:cubicBezTo>
                  <a:cubicBezTo>
                    <a:pt x="1168" y="940"/>
                    <a:pt x="1135" y="840"/>
                    <a:pt x="1135" y="740"/>
                  </a:cubicBezTo>
                  <a:cubicBezTo>
                    <a:pt x="1094" y="333"/>
                    <a:pt x="817" y="0"/>
                    <a:pt x="55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2"/>
            <p:cNvSpPr/>
            <p:nvPr/>
          </p:nvSpPr>
          <p:spPr>
            <a:xfrm>
              <a:off x="3957175" y="2508075"/>
              <a:ext cx="72575" cy="28150"/>
            </a:xfrm>
            <a:custGeom>
              <a:avLst/>
              <a:gdLst/>
              <a:ahLst/>
              <a:cxnLst/>
              <a:rect l="l" t="t" r="r" b="b"/>
              <a:pathLst>
                <a:path w="2903" h="1126" extrusionOk="0">
                  <a:moveTo>
                    <a:pt x="1134" y="0"/>
                  </a:moveTo>
                  <a:cubicBezTo>
                    <a:pt x="467" y="100"/>
                    <a:pt x="0" y="768"/>
                    <a:pt x="867" y="1001"/>
                  </a:cubicBezTo>
                  <a:cubicBezTo>
                    <a:pt x="1150" y="1082"/>
                    <a:pt x="1457" y="1126"/>
                    <a:pt x="1759" y="1126"/>
                  </a:cubicBezTo>
                  <a:cubicBezTo>
                    <a:pt x="1956" y="1126"/>
                    <a:pt x="2151" y="1107"/>
                    <a:pt x="2335" y="1068"/>
                  </a:cubicBezTo>
                  <a:cubicBezTo>
                    <a:pt x="2602" y="1001"/>
                    <a:pt x="2869" y="868"/>
                    <a:pt x="2869" y="634"/>
                  </a:cubicBezTo>
                  <a:cubicBezTo>
                    <a:pt x="2902" y="367"/>
                    <a:pt x="2635" y="200"/>
                    <a:pt x="2368" y="134"/>
                  </a:cubicBezTo>
                  <a:cubicBezTo>
                    <a:pt x="2068" y="34"/>
                    <a:pt x="1735" y="0"/>
                    <a:pt x="1434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2"/>
            <p:cNvSpPr/>
            <p:nvPr/>
          </p:nvSpPr>
          <p:spPr>
            <a:xfrm>
              <a:off x="4977050" y="2508075"/>
              <a:ext cx="72575" cy="28150"/>
            </a:xfrm>
            <a:custGeom>
              <a:avLst/>
              <a:gdLst/>
              <a:ahLst/>
              <a:cxnLst/>
              <a:rect l="l" t="t" r="r" b="b"/>
              <a:pathLst>
                <a:path w="2903" h="1126" extrusionOk="0">
                  <a:moveTo>
                    <a:pt x="1135" y="0"/>
                  </a:moveTo>
                  <a:cubicBezTo>
                    <a:pt x="468" y="100"/>
                    <a:pt x="1" y="768"/>
                    <a:pt x="901" y="1001"/>
                  </a:cubicBezTo>
                  <a:cubicBezTo>
                    <a:pt x="1184" y="1082"/>
                    <a:pt x="1479" y="1126"/>
                    <a:pt x="1772" y="1126"/>
                  </a:cubicBezTo>
                  <a:cubicBezTo>
                    <a:pt x="1962" y="1126"/>
                    <a:pt x="2152" y="1107"/>
                    <a:pt x="2336" y="1068"/>
                  </a:cubicBezTo>
                  <a:cubicBezTo>
                    <a:pt x="2603" y="1001"/>
                    <a:pt x="2903" y="868"/>
                    <a:pt x="2903" y="634"/>
                  </a:cubicBezTo>
                  <a:cubicBezTo>
                    <a:pt x="2903" y="367"/>
                    <a:pt x="2636" y="200"/>
                    <a:pt x="2403" y="134"/>
                  </a:cubicBezTo>
                  <a:cubicBezTo>
                    <a:pt x="2069" y="34"/>
                    <a:pt x="1769" y="0"/>
                    <a:pt x="1435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2"/>
            <p:cNvSpPr/>
            <p:nvPr/>
          </p:nvSpPr>
          <p:spPr>
            <a:xfrm>
              <a:off x="4740850" y="2935675"/>
              <a:ext cx="42750" cy="56850"/>
            </a:xfrm>
            <a:custGeom>
              <a:avLst/>
              <a:gdLst/>
              <a:ahLst/>
              <a:cxnLst/>
              <a:rect l="l" t="t" r="r" b="b"/>
              <a:pathLst>
                <a:path w="1710" h="2274" extrusionOk="0">
                  <a:moveTo>
                    <a:pt x="441" y="1"/>
                  </a:moveTo>
                  <a:cubicBezTo>
                    <a:pt x="185" y="1"/>
                    <a:pt x="1" y="206"/>
                    <a:pt x="109" y="676"/>
                  </a:cubicBezTo>
                  <a:cubicBezTo>
                    <a:pt x="242" y="1176"/>
                    <a:pt x="476" y="1610"/>
                    <a:pt x="809" y="1977"/>
                  </a:cubicBezTo>
                  <a:cubicBezTo>
                    <a:pt x="942" y="2136"/>
                    <a:pt x="1137" y="2273"/>
                    <a:pt x="1329" y="2273"/>
                  </a:cubicBezTo>
                  <a:cubicBezTo>
                    <a:pt x="1379" y="2273"/>
                    <a:pt x="1428" y="2264"/>
                    <a:pt x="1476" y="2244"/>
                  </a:cubicBezTo>
                  <a:cubicBezTo>
                    <a:pt x="1677" y="2110"/>
                    <a:pt x="1710" y="1810"/>
                    <a:pt x="1643" y="1543"/>
                  </a:cubicBezTo>
                  <a:cubicBezTo>
                    <a:pt x="1577" y="1243"/>
                    <a:pt x="1443" y="943"/>
                    <a:pt x="1276" y="642"/>
                  </a:cubicBezTo>
                  <a:cubicBezTo>
                    <a:pt x="1243" y="576"/>
                    <a:pt x="1176" y="476"/>
                    <a:pt x="1110" y="409"/>
                  </a:cubicBezTo>
                  <a:cubicBezTo>
                    <a:pt x="926" y="149"/>
                    <a:pt x="658" y="1"/>
                    <a:pt x="441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2"/>
            <p:cNvSpPr/>
            <p:nvPr/>
          </p:nvSpPr>
          <p:spPr>
            <a:xfrm>
              <a:off x="4034225" y="2757825"/>
              <a:ext cx="63075" cy="39600"/>
            </a:xfrm>
            <a:custGeom>
              <a:avLst/>
              <a:gdLst/>
              <a:ahLst/>
              <a:cxnLst/>
              <a:rect l="l" t="t" r="r" b="b"/>
              <a:pathLst>
                <a:path w="2523" h="1584" extrusionOk="0">
                  <a:moveTo>
                    <a:pt x="1956" y="1"/>
                  </a:moveTo>
                  <a:cubicBezTo>
                    <a:pt x="1879" y="1"/>
                    <a:pt x="1799" y="8"/>
                    <a:pt x="1721" y="17"/>
                  </a:cubicBezTo>
                  <a:cubicBezTo>
                    <a:pt x="1421" y="84"/>
                    <a:pt x="1121" y="218"/>
                    <a:pt x="821" y="384"/>
                  </a:cubicBezTo>
                  <a:cubicBezTo>
                    <a:pt x="754" y="451"/>
                    <a:pt x="654" y="484"/>
                    <a:pt x="587" y="551"/>
                  </a:cubicBezTo>
                  <a:cubicBezTo>
                    <a:pt x="82" y="908"/>
                    <a:pt x="0" y="1584"/>
                    <a:pt x="604" y="1584"/>
                  </a:cubicBezTo>
                  <a:cubicBezTo>
                    <a:pt x="677" y="1584"/>
                    <a:pt x="760" y="1574"/>
                    <a:pt x="854" y="1552"/>
                  </a:cubicBezTo>
                  <a:cubicBezTo>
                    <a:pt x="1355" y="1418"/>
                    <a:pt x="1788" y="1185"/>
                    <a:pt x="2155" y="851"/>
                  </a:cubicBezTo>
                  <a:cubicBezTo>
                    <a:pt x="2322" y="685"/>
                    <a:pt x="2522" y="418"/>
                    <a:pt x="2389" y="184"/>
                  </a:cubicBezTo>
                  <a:cubicBezTo>
                    <a:pt x="2318" y="42"/>
                    <a:pt x="2146" y="1"/>
                    <a:pt x="1956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2"/>
            <p:cNvSpPr/>
            <p:nvPr/>
          </p:nvSpPr>
          <p:spPr>
            <a:xfrm>
              <a:off x="4917425" y="2247750"/>
              <a:ext cx="63000" cy="39575"/>
            </a:xfrm>
            <a:custGeom>
              <a:avLst/>
              <a:gdLst/>
              <a:ahLst/>
              <a:cxnLst/>
              <a:rect l="l" t="t" r="r" b="b"/>
              <a:pathLst>
                <a:path w="2520" h="1583" extrusionOk="0">
                  <a:moveTo>
                    <a:pt x="2001" y="1"/>
                  </a:moveTo>
                  <a:cubicBezTo>
                    <a:pt x="1909" y="1"/>
                    <a:pt x="1812" y="16"/>
                    <a:pt x="1719" y="39"/>
                  </a:cubicBezTo>
                  <a:cubicBezTo>
                    <a:pt x="1418" y="106"/>
                    <a:pt x="1118" y="206"/>
                    <a:pt x="818" y="373"/>
                  </a:cubicBezTo>
                  <a:cubicBezTo>
                    <a:pt x="751" y="440"/>
                    <a:pt x="651" y="473"/>
                    <a:pt x="585" y="540"/>
                  </a:cubicBezTo>
                  <a:cubicBezTo>
                    <a:pt x="87" y="920"/>
                    <a:pt x="0" y="1582"/>
                    <a:pt x="571" y="1582"/>
                  </a:cubicBezTo>
                  <a:cubicBezTo>
                    <a:pt x="651" y="1582"/>
                    <a:pt x="745" y="1569"/>
                    <a:pt x="851" y="1540"/>
                  </a:cubicBezTo>
                  <a:cubicBezTo>
                    <a:pt x="1352" y="1407"/>
                    <a:pt x="1785" y="1173"/>
                    <a:pt x="2152" y="840"/>
                  </a:cubicBezTo>
                  <a:cubicBezTo>
                    <a:pt x="2352" y="673"/>
                    <a:pt x="2519" y="440"/>
                    <a:pt x="2419" y="206"/>
                  </a:cubicBezTo>
                  <a:cubicBezTo>
                    <a:pt x="2332" y="54"/>
                    <a:pt x="2174" y="1"/>
                    <a:pt x="2001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2"/>
            <p:cNvSpPr/>
            <p:nvPr/>
          </p:nvSpPr>
          <p:spPr>
            <a:xfrm>
              <a:off x="4031625" y="2246525"/>
              <a:ext cx="64000" cy="41875"/>
            </a:xfrm>
            <a:custGeom>
              <a:avLst/>
              <a:gdLst/>
              <a:ahLst/>
              <a:cxnLst/>
              <a:rect l="l" t="t" r="r" b="b"/>
              <a:pathLst>
                <a:path w="2560" h="1675" extrusionOk="0">
                  <a:moveTo>
                    <a:pt x="798" y="0"/>
                  </a:moveTo>
                  <a:cubicBezTo>
                    <a:pt x="330" y="0"/>
                    <a:pt x="0" y="331"/>
                    <a:pt x="491" y="822"/>
                  </a:cubicBezTo>
                  <a:cubicBezTo>
                    <a:pt x="825" y="1189"/>
                    <a:pt x="1258" y="1456"/>
                    <a:pt x="1759" y="1623"/>
                  </a:cubicBezTo>
                  <a:cubicBezTo>
                    <a:pt x="1860" y="1652"/>
                    <a:pt x="1974" y="1674"/>
                    <a:pt x="2082" y="1674"/>
                  </a:cubicBezTo>
                  <a:cubicBezTo>
                    <a:pt x="2222" y="1674"/>
                    <a:pt x="2350" y="1636"/>
                    <a:pt x="2426" y="1523"/>
                  </a:cubicBezTo>
                  <a:cubicBezTo>
                    <a:pt x="2559" y="1289"/>
                    <a:pt x="2426" y="1022"/>
                    <a:pt x="2226" y="822"/>
                  </a:cubicBezTo>
                  <a:cubicBezTo>
                    <a:pt x="2026" y="589"/>
                    <a:pt x="1759" y="388"/>
                    <a:pt x="1492" y="222"/>
                  </a:cubicBezTo>
                  <a:cubicBezTo>
                    <a:pt x="1392" y="188"/>
                    <a:pt x="1292" y="155"/>
                    <a:pt x="1225" y="88"/>
                  </a:cubicBezTo>
                  <a:cubicBezTo>
                    <a:pt x="1082" y="28"/>
                    <a:pt x="935" y="0"/>
                    <a:pt x="798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2"/>
            <p:cNvSpPr/>
            <p:nvPr/>
          </p:nvSpPr>
          <p:spPr>
            <a:xfrm>
              <a:off x="4915400" y="2756875"/>
              <a:ext cx="64175" cy="41400"/>
            </a:xfrm>
            <a:custGeom>
              <a:avLst/>
              <a:gdLst/>
              <a:ahLst/>
              <a:cxnLst/>
              <a:rect l="l" t="t" r="r" b="b"/>
              <a:pathLst>
                <a:path w="2567" h="1656" extrusionOk="0">
                  <a:moveTo>
                    <a:pt x="777" y="1"/>
                  </a:moveTo>
                  <a:cubicBezTo>
                    <a:pt x="316" y="1"/>
                    <a:pt x="0" y="332"/>
                    <a:pt x="465" y="823"/>
                  </a:cubicBezTo>
                  <a:cubicBezTo>
                    <a:pt x="832" y="1190"/>
                    <a:pt x="1266" y="1456"/>
                    <a:pt x="1733" y="1590"/>
                  </a:cubicBezTo>
                  <a:cubicBezTo>
                    <a:pt x="1830" y="1631"/>
                    <a:pt x="1944" y="1656"/>
                    <a:pt x="2053" y="1656"/>
                  </a:cubicBezTo>
                  <a:cubicBezTo>
                    <a:pt x="2208" y="1656"/>
                    <a:pt x="2355" y="1607"/>
                    <a:pt x="2433" y="1490"/>
                  </a:cubicBezTo>
                  <a:cubicBezTo>
                    <a:pt x="2567" y="1290"/>
                    <a:pt x="2400" y="989"/>
                    <a:pt x="2233" y="823"/>
                  </a:cubicBezTo>
                  <a:cubicBezTo>
                    <a:pt x="2000" y="589"/>
                    <a:pt x="1733" y="389"/>
                    <a:pt x="1466" y="222"/>
                  </a:cubicBezTo>
                  <a:lnTo>
                    <a:pt x="1199" y="89"/>
                  </a:lnTo>
                  <a:cubicBezTo>
                    <a:pt x="1057" y="29"/>
                    <a:pt x="910" y="1"/>
                    <a:pt x="77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2"/>
            <p:cNvSpPr/>
            <p:nvPr/>
          </p:nvSpPr>
          <p:spPr>
            <a:xfrm>
              <a:off x="4229975" y="2936650"/>
              <a:ext cx="44950" cy="55850"/>
            </a:xfrm>
            <a:custGeom>
              <a:avLst/>
              <a:gdLst/>
              <a:ahLst/>
              <a:cxnLst/>
              <a:rect l="l" t="t" r="r" b="b"/>
              <a:pathLst>
                <a:path w="1798" h="2234" extrusionOk="0">
                  <a:moveTo>
                    <a:pt x="1401" y="1"/>
                  </a:moveTo>
                  <a:cubicBezTo>
                    <a:pt x="1232" y="1"/>
                    <a:pt x="1048" y="119"/>
                    <a:pt x="930" y="236"/>
                  </a:cubicBezTo>
                  <a:cubicBezTo>
                    <a:pt x="696" y="470"/>
                    <a:pt x="496" y="703"/>
                    <a:pt x="329" y="1004"/>
                  </a:cubicBezTo>
                  <a:cubicBezTo>
                    <a:pt x="263" y="1070"/>
                    <a:pt x="229" y="1170"/>
                    <a:pt x="196" y="1271"/>
                  </a:cubicBezTo>
                  <a:cubicBezTo>
                    <a:pt x="1" y="1734"/>
                    <a:pt x="145" y="2233"/>
                    <a:pt x="484" y="2233"/>
                  </a:cubicBezTo>
                  <a:cubicBezTo>
                    <a:pt x="608" y="2233"/>
                    <a:pt x="760" y="2166"/>
                    <a:pt x="930" y="2004"/>
                  </a:cubicBezTo>
                  <a:cubicBezTo>
                    <a:pt x="1297" y="1637"/>
                    <a:pt x="1564" y="1204"/>
                    <a:pt x="1697" y="737"/>
                  </a:cubicBezTo>
                  <a:cubicBezTo>
                    <a:pt x="1797" y="503"/>
                    <a:pt x="1797" y="203"/>
                    <a:pt x="1597" y="70"/>
                  </a:cubicBezTo>
                  <a:cubicBezTo>
                    <a:pt x="1538" y="21"/>
                    <a:pt x="1471" y="1"/>
                    <a:pt x="1401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2"/>
            <p:cNvSpPr/>
            <p:nvPr/>
          </p:nvSpPr>
          <p:spPr>
            <a:xfrm>
              <a:off x="4739750" y="2053200"/>
              <a:ext cx="45525" cy="55675"/>
            </a:xfrm>
            <a:custGeom>
              <a:avLst/>
              <a:gdLst/>
              <a:ahLst/>
              <a:cxnLst/>
              <a:rect l="l" t="t" r="r" b="b"/>
              <a:pathLst>
                <a:path w="1821" h="2227" extrusionOk="0">
                  <a:moveTo>
                    <a:pt x="1437" y="1"/>
                  </a:moveTo>
                  <a:cubicBezTo>
                    <a:pt x="1255" y="1"/>
                    <a:pt x="1069" y="125"/>
                    <a:pt x="920" y="249"/>
                  </a:cubicBezTo>
                  <a:cubicBezTo>
                    <a:pt x="687" y="449"/>
                    <a:pt x="486" y="716"/>
                    <a:pt x="353" y="1016"/>
                  </a:cubicBezTo>
                  <a:cubicBezTo>
                    <a:pt x="286" y="1083"/>
                    <a:pt x="253" y="1183"/>
                    <a:pt x="220" y="1250"/>
                  </a:cubicBezTo>
                  <a:cubicBezTo>
                    <a:pt x="1" y="1712"/>
                    <a:pt x="136" y="2227"/>
                    <a:pt x="484" y="2227"/>
                  </a:cubicBezTo>
                  <a:cubicBezTo>
                    <a:pt x="614" y="2227"/>
                    <a:pt x="773" y="2156"/>
                    <a:pt x="953" y="1984"/>
                  </a:cubicBezTo>
                  <a:cubicBezTo>
                    <a:pt x="1287" y="1650"/>
                    <a:pt x="1554" y="1217"/>
                    <a:pt x="1721" y="750"/>
                  </a:cubicBezTo>
                  <a:cubicBezTo>
                    <a:pt x="1787" y="483"/>
                    <a:pt x="1821" y="182"/>
                    <a:pt x="1621" y="49"/>
                  </a:cubicBezTo>
                  <a:cubicBezTo>
                    <a:pt x="1561" y="15"/>
                    <a:pt x="1499" y="1"/>
                    <a:pt x="1437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2"/>
            <p:cNvSpPr/>
            <p:nvPr/>
          </p:nvSpPr>
          <p:spPr>
            <a:xfrm>
              <a:off x="4462525" y="2233700"/>
              <a:ext cx="96750" cy="243000"/>
            </a:xfrm>
            <a:custGeom>
              <a:avLst/>
              <a:gdLst/>
              <a:ahLst/>
              <a:cxnLst/>
              <a:rect l="l" t="t" r="r" b="b"/>
              <a:pathLst>
                <a:path w="3870" h="9720" extrusionOk="0">
                  <a:moveTo>
                    <a:pt x="1935" y="1"/>
                  </a:moveTo>
                  <a:cubicBezTo>
                    <a:pt x="1768" y="1"/>
                    <a:pt x="1602" y="201"/>
                    <a:pt x="1502" y="301"/>
                  </a:cubicBezTo>
                  <a:cubicBezTo>
                    <a:pt x="1101" y="768"/>
                    <a:pt x="734" y="1235"/>
                    <a:pt x="434" y="1769"/>
                  </a:cubicBezTo>
                  <a:cubicBezTo>
                    <a:pt x="0" y="2569"/>
                    <a:pt x="67" y="3303"/>
                    <a:pt x="201" y="4137"/>
                  </a:cubicBezTo>
                  <a:cubicBezTo>
                    <a:pt x="434" y="5571"/>
                    <a:pt x="568" y="7039"/>
                    <a:pt x="734" y="8507"/>
                  </a:cubicBezTo>
                  <a:cubicBezTo>
                    <a:pt x="768" y="8874"/>
                    <a:pt x="768" y="9307"/>
                    <a:pt x="1101" y="9508"/>
                  </a:cubicBezTo>
                  <a:cubicBezTo>
                    <a:pt x="1337" y="9665"/>
                    <a:pt x="1593" y="9719"/>
                    <a:pt x="1870" y="9719"/>
                  </a:cubicBezTo>
                  <a:cubicBezTo>
                    <a:pt x="1946" y="9719"/>
                    <a:pt x="2023" y="9715"/>
                    <a:pt x="2102" y="9708"/>
                  </a:cubicBezTo>
                  <a:cubicBezTo>
                    <a:pt x="2436" y="9708"/>
                    <a:pt x="2769" y="9574"/>
                    <a:pt x="2969" y="9307"/>
                  </a:cubicBezTo>
                  <a:cubicBezTo>
                    <a:pt x="3103" y="9074"/>
                    <a:pt x="3169" y="8774"/>
                    <a:pt x="3169" y="8507"/>
                  </a:cubicBezTo>
                  <a:cubicBezTo>
                    <a:pt x="3336" y="7039"/>
                    <a:pt x="3470" y="5605"/>
                    <a:pt x="3670" y="4137"/>
                  </a:cubicBezTo>
                  <a:cubicBezTo>
                    <a:pt x="3803" y="3303"/>
                    <a:pt x="3870" y="2569"/>
                    <a:pt x="3436" y="1769"/>
                  </a:cubicBezTo>
                  <a:cubicBezTo>
                    <a:pt x="3136" y="1235"/>
                    <a:pt x="2769" y="768"/>
                    <a:pt x="2335" y="301"/>
                  </a:cubicBezTo>
                  <a:cubicBezTo>
                    <a:pt x="2235" y="201"/>
                    <a:pt x="2102" y="1"/>
                    <a:pt x="1935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2"/>
            <p:cNvSpPr/>
            <p:nvPr/>
          </p:nvSpPr>
          <p:spPr>
            <a:xfrm>
              <a:off x="4251550" y="2107275"/>
              <a:ext cx="235075" cy="383350"/>
            </a:xfrm>
            <a:custGeom>
              <a:avLst/>
              <a:gdLst/>
              <a:ahLst/>
              <a:cxnLst/>
              <a:rect l="l" t="t" r="r" b="b"/>
              <a:pathLst>
                <a:path w="9403" h="15334" extrusionOk="0">
                  <a:moveTo>
                    <a:pt x="654" y="1"/>
                  </a:moveTo>
                  <a:cubicBezTo>
                    <a:pt x="612" y="1"/>
                    <a:pt x="570" y="9"/>
                    <a:pt x="534" y="21"/>
                  </a:cubicBezTo>
                  <a:cubicBezTo>
                    <a:pt x="434" y="88"/>
                    <a:pt x="367" y="188"/>
                    <a:pt x="367" y="321"/>
                  </a:cubicBezTo>
                  <a:lnTo>
                    <a:pt x="0" y="3790"/>
                  </a:lnTo>
                  <a:cubicBezTo>
                    <a:pt x="0" y="3957"/>
                    <a:pt x="0" y="4157"/>
                    <a:pt x="134" y="4257"/>
                  </a:cubicBezTo>
                  <a:cubicBezTo>
                    <a:pt x="184" y="4274"/>
                    <a:pt x="234" y="4282"/>
                    <a:pt x="279" y="4282"/>
                  </a:cubicBezTo>
                  <a:cubicBezTo>
                    <a:pt x="325" y="4282"/>
                    <a:pt x="367" y="4274"/>
                    <a:pt x="400" y="4257"/>
                  </a:cubicBezTo>
                  <a:cubicBezTo>
                    <a:pt x="934" y="4157"/>
                    <a:pt x="1434" y="4024"/>
                    <a:pt x="1901" y="3790"/>
                  </a:cubicBezTo>
                  <a:lnTo>
                    <a:pt x="8106" y="14665"/>
                  </a:lnTo>
                  <a:cubicBezTo>
                    <a:pt x="8206" y="14865"/>
                    <a:pt x="8339" y="15032"/>
                    <a:pt x="8506" y="15198"/>
                  </a:cubicBezTo>
                  <a:cubicBezTo>
                    <a:pt x="8600" y="15292"/>
                    <a:pt x="8715" y="15333"/>
                    <a:pt x="8829" y="15333"/>
                  </a:cubicBezTo>
                  <a:cubicBezTo>
                    <a:pt x="9120" y="15333"/>
                    <a:pt x="9403" y="15067"/>
                    <a:pt x="9307" y="14731"/>
                  </a:cubicBezTo>
                  <a:cubicBezTo>
                    <a:pt x="9307" y="14665"/>
                    <a:pt x="9273" y="14631"/>
                    <a:pt x="9240" y="14565"/>
                  </a:cubicBezTo>
                  <a:cubicBezTo>
                    <a:pt x="9207" y="14431"/>
                    <a:pt x="9140" y="14298"/>
                    <a:pt x="9073" y="14198"/>
                  </a:cubicBezTo>
                  <a:lnTo>
                    <a:pt x="2802" y="3323"/>
                  </a:lnTo>
                  <a:cubicBezTo>
                    <a:pt x="3169" y="3023"/>
                    <a:pt x="3536" y="2723"/>
                    <a:pt x="3870" y="2389"/>
                  </a:cubicBezTo>
                  <a:cubicBezTo>
                    <a:pt x="3936" y="2289"/>
                    <a:pt x="4036" y="2189"/>
                    <a:pt x="4070" y="2056"/>
                  </a:cubicBezTo>
                  <a:cubicBezTo>
                    <a:pt x="4070" y="1922"/>
                    <a:pt x="4003" y="1822"/>
                    <a:pt x="3903" y="1755"/>
                  </a:cubicBezTo>
                  <a:cubicBezTo>
                    <a:pt x="3669" y="1622"/>
                    <a:pt x="3436" y="1489"/>
                    <a:pt x="3169" y="1355"/>
                  </a:cubicBezTo>
                  <a:lnTo>
                    <a:pt x="2402" y="922"/>
                  </a:lnTo>
                  <a:lnTo>
                    <a:pt x="867" y="88"/>
                  </a:lnTo>
                  <a:cubicBezTo>
                    <a:pt x="804" y="24"/>
                    <a:pt x="727" y="1"/>
                    <a:pt x="654" y="1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2"/>
            <p:cNvSpPr/>
            <p:nvPr/>
          </p:nvSpPr>
          <p:spPr>
            <a:xfrm>
              <a:off x="4413425" y="2450425"/>
              <a:ext cx="190900" cy="143300"/>
            </a:xfrm>
            <a:custGeom>
              <a:avLst/>
              <a:gdLst/>
              <a:ahLst/>
              <a:cxnLst/>
              <a:rect l="l" t="t" r="r" b="b"/>
              <a:pathLst>
                <a:path w="7636" h="5732" extrusionOk="0">
                  <a:moveTo>
                    <a:pt x="3772" y="0"/>
                  </a:moveTo>
                  <a:cubicBezTo>
                    <a:pt x="1338" y="0"/>
                    <a:pt x="0" y="2947"/>
                    <a:pt x="1698" y="4808"/>
                  </a:cubicBezTo>
                  <a:cubicBezTo>
                    <a:pt x="2259" y="5422"/>
                    <a:pt x="3024" y="5732"/>
                    <a:pt x="3797" y="5732"/>
                  </a:cubicBezTo>
                  <a:cubicBezTo>
                    <a:pt x="4494" y="5732"/>
                    <a:pt x="5198" y="5481"/>
                    <a:pt x="5767" y="4975"/>
                  </a:cubicBezTo>
                  <a:cubicBezTo>
                    <a:pt x="7635" y="3240"/>
                    <a:pt x="6501" y="105"/>
                    <a:pt x="3933" y="5"/>
                  </a:cubicBezTo>
                  <a:cubicBezTo>
                    <a:pt x="3878" y="2"/>
                    <a:pt x="3825" y="0"/>
                    <a:pt x="3772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2"/>
            <p:cNvSpPr/>
            <p:nvPr/>
          </p:nvSpPr>
          <p:spPr>
            <a:xfrm>
              <a:off x="4445000" y="2466750"/>
              <a:ext cx="59250" cy="99100"/>
            </a:xfrm>
            <a:custGeom>
              <a:avLst/>
              <a:gdLst/>
              <a:ahLst/>
              <a:cxnLst/>
              <a:rect l="l" t="t" r="r" b="b"/>
              <a:pathLst>
                <a:path w="2370" h="3964" extrusionOk="0">
                  <a:moveTo>
                    <a:pt x="2017" y="1"/>
                  </a:moveTo>
                  <a:cubicBezTo>
                    <a:pt x="1724" y="1"/>
                    <a:pt x="1391" y="204"/>
                    <a:pt x="1168" y="352"/>
                  </a:cubicBezTo>
                  <a:cubicBezTo>
                    <a:pt x="802" y="619"/>
                    <a:pt x="501" y="1020"/>
                    <a:pt x="335" y="1453"/>
                  </a:cubicBezTo>
                  <a:cubicBezTo>
                    <a:pt x="1" y="2354"/>
                    <a:pt x="201" y="3521"/>
                    <a:pt x="1102" y="3955"/>
                  </a:cubicBezTo>
                  <a:cubicBezTo>
                    <a:pt x="1119" y="3961"/>
                    <a:pt x="1137" y="3964"/>
                    <a:pt x="1154" y="3964"/>
                  </a:cubicBezTo>
                  <a:cubicBezTo>
                    <a:pt x="1233" y="3964"/>
                    <a:pt x="1296" y="3904"/>
                    <a:pt x="1269" y="3822"/>
                  </a:cubicBezTo>
                  <a:cubicBezTo>
                    <a:pt x="1002" y="3188"/>
                    <a:pt x="735" y="2421"/>
                    <a:pt x="1002" y="1687"/>
                  </a:cubicBezTo>
                  <a:cubicBezTo>
                    <a:pt x="1102" y="1386"/>
                    <a:pt x="1335" y="1086"/>
                    <a:pt x="1602" y="853"/>
                  </a:cubicBezTo>
                  <a:cubicBezTo>
                    <a:pt x="1802" y="653"/>
                    <a:pt x="2203" y="519"/>
                    <a:pt x="2336" y="252"/>
                  </a:cubicBezTo>
                  <a:cubicBezTo>
                    <a:pt x="2369" y="186"/>
                    <a:pt x="2369" y="119"/>
                    <a:pt x="2303" y="86"/>
                  </a:cubicBezTo>
                  <a:cubicBezTo>
                    <a:pt x="2216" y="25"/>
                    <a:pt x="2119" y="1"/>
                    <a:pt x="2017" y="1"/>
                  </a:cubicBez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2"/>
            <p:cNvSpPr/>
            <p:nvPr/>
          </p:nvSpPr>
          <p:spPr>
            <a:xfrm>
              <a:off x="4473375" y="2258725"/>
              <a:ext cx="33375" cy="153400"/>
            </a:xfrm>
            <a:custGeom>
              <a:avLst/>
              <a:gdLst/>
              <a:ahLst/>
              <a:cxnLst/>
              <a:rect l="l" t="t" r="r" b="b"/>
              <a:pathLst>
                <a:path w="1335" h="6136" extrusionOk="0">
                  <a:moveTo>
                    <a:pt x="1234" y="1"/>
                  </a:moveTo>
                  <a:cubicBezTo>
                    <a:pt x="801" y="134"/>
                    <a:pt x="434" y="434"/>
                    <a:pt x="200" y="834"/>
                  </a:cubicBezTo>
                  <a:cubicBezTo>
                    <a:pt x="67" y="1301"/>
                    <a:pt x="0" y="1802"/>
                    <a:pt x="33" y="2302"/>
                  </a:cubicBezTo>
                  <a:cubicBezTo>
                    <a:pt x="67" y="3570"/>
                    <a:pt x="33" y="4937"/>
                    <a:pt x="567" y="6072"/>
                  </a:cubicBezTo>
                  <a:cubicBezTo>
                    <a:pt x="590" y="6118"/>
                    <a:pt x="625" y="6136"/>
                    <a:pt x="661" y="6136"/>
                  </a:cubicBezTo>
                  <a:cubicBezTo>
                    <a:pt x="729" y="6136"/>
                    <a:pt x="801" y="6070"/>
                    <a:pt x="801" y="6005"/>
                  </a:cubicBezTo>
                  <a:cubicBezTo>
                    <a:pt x="901" y="4837"/>
                    <a:pt x="701" y="3636"/>
                    <a:pt x="634" y="2436"/>
                  </a:cubicBezTo>
                  <a:cubicBezTo>
                    <a:pt x="634" y="2002"/>
                    <a:pt x="434" y="1301"/>
                    <a:pt x="667" y="868"/>
                  </a:cubicBezTo>
                  <a:cubicBezTo>
                    <a:pt x="867" y="568"/>
                    <a:pt x="1334" y="501"/>
                    <a:pt x="1334" y="67"/>
                  </a:cubicBezTo>
                  <a:cubicBezTo>
                    <a:pt x="1334" y="1"/>
                    <a:pt x="1268" y="1"/>
                    <a:pt x="1234" y="1"/>
                  </a:cubicBez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2"/>
            <p:cNvSpPr/>
            <p:nvPr/>
          </p:nvSpPr>
          <p:spPr>
            <a:xfrm>
              <a:off x="4259050" y="2122800"/>
              <a:ext cx="18375" cy="65700"/>
            </a:xfrm>
            <a:custGeom>
              <a:avLst/>
              <a:gdLst/>
              <a:ahLst/>
              <a:cxnLst/>
              <a:rect l="l" t="t" r="r" b="b"/>
              <a:pathLst>
                <a:path w="735" h="2628" extrusionOk="0">
                  <a:moveTo>
                    <a:pt x="401" y="0"/>
                  </a:moveTo>
                  <a:cubicBezTo>
                    <a:pt x="167" y="334"/>
                    <a:pt x="67" y="734"/>
                    <a:pt x="67" y="1168"/>
                  </a:cubicBezTo>
                  <a:cubicBezTo>
                    <a:pt x="0" y="1635"/>
                    <a:pt x="34" y="2135"/>
                    <a:pt x="167" y="2602"/>
                  </a:cubicBezTo>
                  <a:cubicBezTo>
                    <a:pt x="184" y="2619"/>
                    <a:pt x="217" y="2627"/>
                    <a:pt x="251" y="2627"/>
                  </a:cubicBezTo>
                  <a:cubicBezTo>
                    <a:pt x="284" y="2627"/>
                    <a:pt x="317" y="2619"/>
                    <a:pt x="334" y="2602"/>
                  </a:cubicBezTo>
                  <a:cubicBezTo>
                    <a:pt x="534" y="2169"/>
                    <a:pt x="634" y="1735"/>
                    <a:pt x="634" y="1268"/>
                  </a:cubicBezTo>
                  <a:cubicBezTo>
                    <a:pt x="634" y="868"/>
                    <a:pt x="734" y="367"/>
                    <a:pt x="467" y="0"/>
                  </a:cubicBezTo>
                  <a:close/>
                </a:path>
              </a:pathLst>
            </a:custGeom>
            <a:solidFill>
              <a:srgbClr val="FFF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51">
            <a:extLst>
              <a:ext uri="{FF2B5EF4-FFF2-40B4-BE49-F238E27FC236}">
                <a16:creationId xmlns:a16="http://schemas.microsoft.com/office/drawing/2014/main" id="{F86E16AD-C2DE-482B-85D4-EF3151C1A20F}"/>
              </a:ext>
            </a:extLst>
          </p:cNvPr>
          <p:cNvGrpSpPr>
            <a:grpSpLocks/>
          </p:cNvGrpSpPr>
          <p:nvPr/>
        </p:nvGrpSpPr>
        <p:grpSpPr bwMode="auto">
          <a:xfrm>
            <a:off x="287337" y="-6818"/>
            <a:ext cx="6515207" cy="438744"/>
            <a:chOff x="240" y="1116"/>
            <a:chExt cx="3216" cy="288"/>
          </a:xfrm>
        </p:grpSpPr>
        <p:sp>
          <p:nvSpPr>
            <p:cNvPr id="49" name="Text Box 52">
              <a:extLst>
                <a:ext uri="{FF2B5EF4-FFF2-40B4-BE49-F238E27FC236}">
                  <a16:creationId xmlns:a16="http://schemas.microsoft.com/office/drawing/2014/main" id="{DA9F07AA-CC86-49EB-BCD1-95B457D9A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116"/>
              <a:ext cx="30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50" name="Oval 53">
              <a:extLst>
                <a:ext uri="{FF2B5EF4-FFF2-40B4-BE49-F238E27FC236}">
                  <a16:creationId xmlns:a16="http://schemas.microsoft.com/office/drawing/2014/main" id="{173D98B7-7D8A-4582-97A6-730986B51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136"/>
              <a:ext cx="192" cy="240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FFFF"/>
                  </a:solidFill>
                  <a:latin typeface=".VnArial Narrow" pitchFamily="34" charset="0"/>
                </a:rPr>
                <a:t>1</a:t>
              </a:r>
            </a:p>
          </p:txBody>
        </p:sp>
      </p:grpSp>
      <p:graphicFrame>
        <p:nvGraphicFramePr>
          <p:cNvPr id="6" name="Group 247">
            <a:extLst>
              <a:ext uri="{FF2B5EF4-FFF2-40B4-BE49-F238E27FC236}">
                <a16:creationId xmlns:a16="http://schemas.microsoft.com/office/drawing/2014/main" id="{37043E7B-5D15-492A-BB89-569FCF3D5B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043588"/>
              </p:ext>
            </p:extLst>
          </p:nvPr>
        </p:nvGraphicFramePr>
        <p:xfrm>
          <a:off x="1" y="503447"/>
          <a:ext cx="9143999" cy="4294188"/>
        </p:xfrm>
        <a:graphic>
          <a:graphicData uri="http://schemas.openxmlformats.org/drawingml/2006/table">
            <a:tbl>
              <a:tblPr/>
              <a:tblGrid>
                <a:gridCol w="2792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5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3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lập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phương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Độ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cạnh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1,5m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Diện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tích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mặt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36cm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Diện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tích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toàn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phần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600dm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Thể tích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89">
            <a:extLst>
              <a:ext uri="{FF2B5EF4-FFF2-40B4-BE49-F238E27FC236}">
                <a16:creationId xmlns:a16="http://schemas.microsoft.com/office/drawing/2014/main" id="{ACD8E1EB-985E-4E39-8F10-27E99F97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612" y="886277"/>
            <a:ext cx="64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90">
            <a:extLst>
              <a:ext uri="{FF2B5EF4-FFF2-40B4-BE49-F238E27FC236}">
                <a16:creationId xmlns:a16="http://schemas.microsoft.com/office/drawing/2014/main" id="{ECAF2F64-F65A-4925-80D0-DA4F7AB5A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002" y="1347942"/>
            <a:ext cx="5762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1">
            <a:extLst>
              <a:ext uri="{FF2B5EF4-FFF2-40B4-BE49-F238E27FC236}">
                <a16:creationId xmlns:a16="http://schemas.microsoft.com/office/drawing/2014/main" id="{AAC95E75-E531-4B46-BD3C-CA9A3B026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899" y="1329545"/>
            <a:ext cx="459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2">
            <a:extLst>
              <a:ext uri="{FF2B5EF4-FFF2-40B4-BE49-F238E27FC236}">
                <a16:creationId xmlns:a16="http://schemas.microsoft.com/office/drawing/2014/main" id="{0ED33C39-A809-4E54-8E9F-F0048F922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271" y="1054502"/>
            <a:ext cx="64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3">
            <a:extLst>
              <a:ext uri="{FF2B5EF4-FFF2-40B4-BE49-F238E27FC236}">
                <a16:creationId xmlns:a16="http://schemas.microsoft.com/office/drawing/2014/main" id="{B613A4A0-C656-4E89-8780-9782D9990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915" y="1977551"/>
            <a:ext cx="1151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2,25m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94">
            <a:extLst>
              <a:ext uri="{FF2B5EF4-FFF2-40B4-BE49-F238E27FC236}">
                <a16:creationId xmlns:a16="http://schemas.microsoft.com/office/drawing/2014/main" id="{C732961B-597C-4B5D-A52E-50B7E6D56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113" y="2912526"/>
            <a:ext cx="1151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13,5m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5">
            <a:extLst>
              <a:ext uri="{FF2B5EF4-FFF2-40B4-BE49-F238E27FC236}">
                <a16:creationId xmlns:a16="http://schemas.microsoft.com/office/drawing/2014/main" id="{107B7A60-C658-44A3-AEF4-812FE80C8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0730" y="3965231"/>
            <a:ext cx="1366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3,375m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97">
            <a:extLst>
              <a:ext uri="{FF2B5EF4-FFF2-40B4-BE49-F238E27FC236}">
                <a16:creationId xmlns:a16="http://schemas.microsoft.com/office/drawing/2014/main" id="{D696627E-3472-4D16-9659-6F0D234B1F8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510596" y="1849670"/>
            <a:ext cx="649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5" name="Line 98">
            <a:extLst>
              <a:ext uri="{FF2B5EF4-FFF2-40B4-BE49-F238E27FC236}">
                <a16:creationId xmlns:a16="http://schemas.microsoft.com/office/drawing/2014/main" id="{41EA0344-23DD-469E-BBCA-0113F9716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436" y="2323822"/>
            <a:ext cx="7921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99">
            <a:extLst>
              <a:ext uri="{FF2B5EF4-FFF2-40B4-BE49-F238E27FC236}">
                <a16:creationId xmlns:a16="http://schemas.microsoft.com/office/drawing/2014/main" id="{E87ECDF9-7D0F-4C4F-9119-A48B0F17B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899" y="2317583"/>
            <a:ext cx="93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00">
            <a:extLst>
              <a:ext uri="{FF2B5EF4-FFF2-40B4-BE49-F238E27FC236}">
                <a16:creationId xmlns:a16="http://schemas.microsoft.com/office/drawing/2014/main" id="{0E501139-1C7F-4CE7-8460-AD65725BF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1" y="2036484"/>
            <a:ext cx="1512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400" b="1" baseline="30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01">
            <a:extLst>
              <a:ext uri="{FF2B5EF4-FFF2-40B4-BE49-F238E27FC236}">
                <a16:creationId xmlns:a16="http://schemas.microsoft.com/office/drawing/2014/main" id="{81D1E902-79FE-4681-B951-F7C940A7E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370" y="2795078"/>
            <a:ext cx="64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02">
            <a:extLst>
              <a:ext uri="{FF2B5EF4-FFF2-40B4-BE49-F238E27FC236}">
                <a16:creationId xmlns:a16="http://schemas.microsoft.com/office/drawing/2014/main" id="{9FD410B0-EF74-44F7-A4CE-B3E7B0833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811" y="3235479"/>
            <a:ext cx="574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03">
            <a:extLst>
              <a:ext uri="{FF2B5EF4-FFF2-40B4-BE49-F238E27FC236}">
                <a16:creationId xmlns:a16="http://schemas.microsoft.com/office/drawing/2014/main" id="{0422FE37-5006-4B7F-9B29-DDBABBF0B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383" y="3229239"/>
            <a:ext cx="93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04">
            <a:extLst>
              <a:ext uri="{FF2B5EF4-FFF2-40B4-BE49-F238E27FC236}">
                <a16:creationId xmlns:a16="http://schemas.microsoft.com/office/drawing/2014/main" id="{87E49FD3-BEB5-4A74-92AA-94ACB9085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778" y="2969404"/>
            <a:ext cx="1008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06">
            <a:extLst>
              <a:ext uri="{FF2B5EF4-FFF2-40B4-BE49-F238E27FC236}">
                <a16:creationId xmlns:a16="http://schemas.microsoft.com/office/drawing/2014/main" id="{FB6B334A-624A-490F-8611-C7D1CA1C9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36" y="3809488"/>
            <a:ext cx="976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107">
            <a:extLst>
              <a:ext uri="{FF2B5EF4-FFF2-40B4-BE49-F238E27FC236}">
                <a16:creationId xmlns:a16="http://schemas.microsoft.com/office/drawing/2014/main" id="{DD96B07B-46C8-4413-B021-1D3DC3DC9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7811" y="4256977"/>
            <a:ext cx="7191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08">
            <a:extLst>
              <a:ext uri="{FF2B5EF4-FFF2-40B4-BE49-F238E27FC236}">
                <a16:creationId xmlns:a16="http://schemas.microsoft.com/office/drawing/2014/main" id="{6B875F8C-C601-4D6D-A3A0-9C5F017FE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370" y="4201606"/>
            <a:ext cx="93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11">
            <a:extLst>
              <a:ext uri="{FF2B5EF4-FFF2-40B4-BE49-F238E27FC236}">
                <a16:creationId xmlns:a16="http://schemas.microsoft.com/office/drawing/2014/main" id="{F9B6D4E7-F725-49EF-957F-77A76D8A9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946" y="3977774"/>
            <a:ext cx="107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23">
            <a:extLst>
              <a:ext uri="{FF2B5EF4-FFF2-40B4-BE49-F238E27FC236}">
                <a16:creationId xmlns:a16="http://schemas.microsoft.com/office/drawing/2014/main" id="{61F21836-74BB-40D6-B8E1-8964D6C95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3728" y="1089589"/>
            <a:ext cx="1152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</a:p>
        </p:txBody>
      </p:sp>
      <p:sp>
        <p:nvSpPr>
          <p:cNvPr id="27" name="Text Box 124">
            <a:extLst>
              <a:ext uri="{FF2B5EF4-FFF2-40B4-BE49-F238E27FC236}">
                <a16:creationId xmlns:a16="http://schemas.microsoft.com/office/drawing/2014/main" id="{8D49D891-4D73-4A32-84AB-12C666957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184" y="2954926"/>
            <a:ext cx="1655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216cm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25">
            <a:extLst>
              <a:ext uri="{FF2B5EF4-FFF2-40B4-BE49-F238E27FC236}">
                <a16:creationId xmlns:a16="http://schemas.microsoft.com/office/drawing/2014/main" id="{86CD93CD-D827-4AF8-B4E8-0BCB682AF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776" y="3960667"/>
            <a:ext cx="165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216cm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27">
            <a:extLst>
              <a:ext uri="{FF2B5EF4-FFF2-40B4-BE49-F238E27FC236}">
                <a16:creationId xmlns:a16="http://schemas.microsoft.com/office/drawing/2014/main" id="{80285AB5-1D4C-40BB-8A6C-F9505EAE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431" y="1964215"/>
            <a:ext cx="1873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</a:rPr>
              <a:t>100cm</a:t>
            </a:r>
            <a:r>
              <a:rPr lang="en-US" sz="2400" b="1" baseline="30000" dirty="0">
                <a:solidFill>
                  <a:srgbClr val="FF3300"/>
                </a:solidFill>
              </a:rPr>
              <a:t>2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31" name="Text Box 130">
            <a:extLst>
              <a:ext uri="{FF2B5EF4-FFF2-40B4-BE49-F238E27FC236}">
                <a16:creationId xmlns:a16="http://schemas.microsoft.com/office/drawing/2014/main" id="{97FA362B-A8BF-4DC1-B63F-E3D17BFAC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772" y="1117109"/>
            <a:ext cx="151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</a:t>
            </a:r>
          </a:p>
        </p:txBody>
      </p:sp>
      <p:sp>
        <p:nvSpPr>
          <p:cNvPr id="32" name="Text Box 131">
            <a:extLst>
              <a:ext uri="{FF2B5EF4-FFF2-40B4-BE49-F238E27FC236}">
                <a16:creationId xmlns:a16="http://schemas.microsoft.com/office/drawing/2014/main" id="{4480ADA4-B835-47A4-8299-1BEF00B17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772" y="3978333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1000dm</a:t>
            </a:r>
            <a:r>
              <a:rPr 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nimBg="1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nimBg="1"/>
      <p:bldP spid="16" grpId="0" autoUpdateAnimBg="0"/>
      <p:bldP spid="17" grpId="0" autoUpdateAnimBg="0"/>
      <p:bldP spid="18" grpId="0" autoUpdateAnimBg="0"/>
      <p:bldP spid="19" grpId="0" animBg="1"/>
      <p:bldP spid="20" grpId="0" autoUpdateAnimBg="0"/>
      <p:bldP spid="21" grpId="0" autoUpdateAnimBg="0"/>
      <p:bldP spid="22" grpId="0" autoUpdateAnimBg="0"/>
      <p:bldP spid="23" grpId="0" animBg="1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1" grpId="0" autoUpdateAnimBg="0"/>
      <p:bldP spid="3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">
            <a:extLst>
              <a:ext uri="{FF2B5EF4-FFF2-40B4-BE49-F238E27FC236}">
                <a16:creationId xmlns:a16="http://schemas.microsoft.com/office/drawing/2014/main" id="{60F9394C-7C2E-47D0-976B-9A2BE9F4B9B7}"/>
              </a:ext>
            </a:extLst>
          </p:cNvPr>
          <p:cNvSpPr/>
          <p:nvPr/>
        </p:nvSpPr>
        <p:spPr>
          <a:xfrm>
            <a:off x="561255" y="246053"/>
            <a:ext cx="491288" cy="5334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EC910C8-F450-4D99-A057-9E04E4069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564" y="224991"/>
            <a:ext cx="750969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0,75m.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15kg.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? </a:t>
            </a:r>
          </a:p>
        </p:txBody>
      </p:sp>
      <p:sp>
        <p:nvSpPr>
          <p:cNvPr id="5" name="Cube 8">
            <a:extLst>
              <a:ext uri="{FF2B5EF4-FFF2-40B4-BE49-F238E27FC236}">
                <a16:creationId xmlns:a16="http://schemas.microsoft.com/office/drawing/2014/main" id="{BA950DD5-143B-47AF-8902-0B697694931C}"/>
              </a:ext>
            </a:extLst>
          </p:cNvPr>
          <p:cNvSpPr/>
          <p:nvPr/>
        </p:nvSpPr>
        <p:spPr>
          <a:xfrm>
            <a:off x="418315" y="2011681"/>
            <a:ext cx="1600200" cy="154146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8A0FBD97-57DB-4763-8BD6-E32852E88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25" y="3813204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D365AFB4-0C29-49B9-9EE1-C46CD0B2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358865"/>
            <a:ext cx="624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1:Tìm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C8B18DBA-9F0C-4541-AA6A-BA3362BFD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234733"/>
            <a:ext cx="62576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2:Tính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</a:t>
            </a:r>
            <a:r>
              <a:rPr lang="en-US" alt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02BC603-904E-441B-8388-73FE8D038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24" y="3369787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0D7A4-D94D-4BBC-9226-B775DC3A2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516" y="2599055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11" name="AutoShape 18">
            <a:hlinkClick r:id="" action="ppaction://noaction"/>
            <a:extLst>
              <a:ext uri="{FF2B5EF4-FFF2-40B4-BE49-F238E27FC236}">
                <a16:creationId xmlns:a16="http://schemas.microsoft.com/office/drawing/2014/main" id="{D1989A0E-5033-4345-8E76-C10B38CF5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9455" y="4712837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0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">
            <a:extLst>
              <a:ext uri="{FF2B5EF4-FFF2-40B4-BE49-F238E27FC236}">
                <a16:creationId xmlns:a16="http://schemas.microsoft.com/office/drawing/2014/main" id="{9606A56C-EA2B-4A34-B624-05EF0270AAC4}"/>
              </a:ext>
            </a:extLst>
          </p:cNvPr>
          <p:cNvSpPr/>
          <p:nvPr/>
        </p:nvSpPr>
        <p:spPr>
          <a:xfrm>
            <a:off x="746760" y="311823"/>
            <a:ext cx="1216382" cy="61832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FC3AA1F9-70ED-485D-B693-0B137876F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59" y="1025759"/>
            <a:ext cx="785000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0,75 x 0,75 x 0,75 = 0,421875 (m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0,421875m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421,875dm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421,875 x 15 = 6328,125 (kg)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6328,125 kg</a:t>
            </a:r>
          </a:p>
        </p:txBody>
      </p:sp>
    </p:spTree>
    <p:extLst>
      <p:ext uri="{BB962C8B-B14F-4D97-AF65-F5344CB8AC3E}">
        <p14:creationId xmlns:p14="http://schemas.microsoft.com/office/powerpoint/2010/main" val="409879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1E2AFE3D-B0AF-47CD-B488-746E2253B821}"/>
              </a:ext>
            </a:extLst>
          </p:cNvPr>
          <p:cNvSpPr txBox="1"/>
          <p:nvPr/>
        </p:nvSpPr>
        <p:spPr>
          <a:xfrm>
            <a:off x="1028700" y="667513"/>
            <a:ext cx="7086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:</a:t>
            </a:r>
          </a:p>
          <a:p>
            <a:pPr algn="ctr"/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 m = 7,5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7,5 x 7,5 x 7,5 =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421,875 dm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421,875 x 15 = 6328,125 (kg)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6328,125 kg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0622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">
            <a:extLst>
              <a:ext uri="{FF2B5EF4-FFF2-40B4-BE49-F238E27FC236}">
                <a16:creationId xmlns:a16="http://schemas.microsoft.com/office/drawing/2014/main" id="{8861EF06-F237-4700-8630-FDE57D15FF26}"/>
              </a:ext>
            </a:extLst>
          </p:cNvPr>
          <p:cNvSpPr/>
          <p:nvPr/>
        </p:nvSpPr>
        <p:spPr>
          <a:xfrm>
            <a:off x="254968" y="229900"/>
            <a:ext cx="658325" cy="64148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" name="TextBox 51">
            <a:extLst>
              <a:ext uri="{FF2B5EF4-FFF2-40B4-BE49-F238E27FC236}">
                <a16:creationId xmlns:a16="http://schemas.microsoft.com/office/drawing/2014/main" id="{3F56D964-29B0-4356-AF4D-1CA12989E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28" y="162243"/>
            <a:ext cx="7924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8cm,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7cm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9cm.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cữ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a)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b)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6F31010-6907-488B-8C0E-68405674B2FD}"/>
              </a:ext>
            </a:extLst>
          </p:cNvPr>
          <p:cNvSpPr/>
          <p:nvPr/>
        </p:nvSpPr>
        <p:spPr>
          <a:xfrm>
            <a:off x="853440" y="1980641"/>
            <a:ext cx="7010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8 x 7 x 9 = 504 (cm</a:t>
            </a:r>
            <a:r>
              <a:rPr lang="en-US" altLang="en-US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(8 + 7 + 9) : 3 = 8 (cm)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 x 8 x 8 = 512 (cm</a:t>
            </a:r>
            <a:r>
              <a:rPr lang="en-US" altLang="en-US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a, 504 cm</a:t>
            </a:r>
            <a:r>
              <a:rPr lang="en-US" altLang="en-US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b, 512cm</a:t>
            </a:r>
            <a:r>
              <a:rPr lang="en-US" altLang="en-US" sz="22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p40"/>
          <p:cNvSpPr/>
          <p:nvPr/>
        </p:nvSpPr>
        <p:spPr>
          <a:xfrm rot="-395707">
            <a:off x="5278801" y="1255340"/>
            <a:ext cx="2595603" cy="3366272"/>
          </a:xfrm>
          <a:custGeom>
            <a:avLst/>
            <a:gdLst/>
            <a:ahLst/>
            <a:cxnLst/>
            <a:rect l="l" t="t" r="r" b="b"/>
            <a:pathLst>
              <a:path w="31858" h="38726" extrusionOk="0">
                <a:moveTo>
                  <a:pt x="6430" y="1"/>
                </a:moveTo>
                <a:cubicBezTo>
                  <a:pt x="4523" y="1"/>
                  <a:pt x="3314" y="274"/>
                  <a:pt x="3169" y="818"/>
                </a:cubicBezTo>
                <a:cubicBezTo>
                  <a:pt x="2897" y="1826"/>
                  <a:pt x="1" y="35748"/>
                  <a:pt x="1185" y="37028"/>
                </a:cubicBezTo>
                <a:cubicBezTo>
                  <a:pt x="2369" y="38308"/>
                  <a:pt x="25651" y="37188"/>
                  <a:pt x="29011" y="38724"/>
                </a:cubicBezTo>
                <a:cubicBezTo>
                  <a:pt x="29012" y="38725"/>
                  <a:pt x="29014" y="38725"/>
                  <a:pt x="29015" y="38725"/>
                </a:cubicBezTo>
                <a:cubicBezTo>
                  <a:pt x="29438" y="38725"/>
                  <a:pt x="31108" y="9433"/>
                  <a:pt x="31491" y="6546"/>
                </a:cubicBezTo>
                <a:cubicBezTo>
                  <a:pt x="31858" y="3783"/>
                  <a:pt x="31583" y="2215"/>
                  <a:pt x="30807" y="2215"/>
                </a:cubicBezTo>
                <a:cubicBezTo>
                  <a:pt x="30770" y="2215"/>
                  <a:pt x="30731" y="2218"/>
                  <a:pt x="30691" y="2226"/>
                </a:cubicBezTo>
                <a:cubicBezTo>
                  <a:pt x="30616" y="2239"/>
                  <a:pt x="30464" y="2246"/>
                  <a:pt x="30244" y="2246"/>
                </a:cubicBezTo>
                <a:cubicBezTo>
                  <a:pt x="27883" y="2246"/>
                  <a:pt x="17770" y="1491"/>
                  <a:pt x="12866" y="642"/>
                </a:cubicBezTo>
                <a:cubicBezTo>
                  <a:pt x="10344" y="214"/>
                  <a:pt x="8115" y="1"/>
                  <a:pt x="6430" y="1"/>
                </a:cubicBezTo>
                <a:close/>
              </a:path>
            </a:pathLst>
          </a:custGeom>
          <a:solidFill>
            <a:srgbClr val="F9B2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640" name="Google Shape;2640;p40"/>
          <p:cNvGraphicFramePr/>
          <p:nvPr>
            <p:extLst>
              <p:ext uri="{D42A27DB-BD31-4B8C-83A1-F6EECF244321}">
                <p14:modId xmlns:p14="http://schemas.microsoft.com/office/powerpoint/2010/main" val="4148361931"/>
              </p:ext>
            </p:extLst>
          </p:nvPr>
        </p:nvGraphicFramePr>
        <p:xfrm>
          <a:off x="5834936" y="1075437"/>
          <a:ext cx="1696650" cy="3030600"/>
        </p:xfrm>
        <a:graphic>
          <a:graphicData uri="http://schemas.openxmlformats.org/drawingml/2006/table">
            <a:tbl>
              <a:tblPr>
                <a:noFill/>
                <a:tableStyleId>{044E6102-30B8-4BC1-80FF-A0FA43F0F58D}</a:tableStyleId>
              </a:tblPr>
              <a:tblGrid>
                <a:gridCol w="169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47666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41" name="Google Shape;2641;p40"/>
          <p:cNvSpPr txBox="1">
            <a:spLocks noGrp="1"/>
          </p:cNvSpPr>
          <p:nvPr>
            <p:ph type="body" idx="1"/>
          </p:nvPr>
        </p:nvSpPr>
        <p:spPr>
          <a:xfrm>
            <a:off x="0" y="2011392"/>
            <a:ext cx="4855902" cy="32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2" name="Google Shape;2642;p40"/>
          <p:cNvSpPr txBox="1">
            <a:spLocks noGrp="1"/>
          </p:cNvSpPr>
          <p:nvPr>
            <p:ph type="title"/>
          </p:nvPr>
        </p:nvSpPr>
        <p:spPr>
          <a:xfrm>
            <a:off x="713250" y="59449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đồ vật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3" name="Google Shape;2643;p40"/>
          <p:cNvSpPr/>
          <p:nvPr/>
        </p:nvSpPr>
        <p:spPr>
          <a:xfrm>
            <a:off x="5606613" y="1925729"/>
            <a:ext cx="236577" cy="257222"/>
          </a:xfrm>
          <a:custGeom>
            <a:avLst/>
            <a:gdLst/>
            <a:ahLst/>
            <a:cxnLst/>
            <a:rect l="l" t="t" r="r" b="b"/>
            <a:pathLst>
              <a:path w="2037" h="2215" extrusionOk="0">
                <a:moveTo>
                  <a:pt x="582" y="0"/>
                </a:moveTo>
                <a:cubicBezTo>
                  <a:pt x="525" y="0"/>
                  <a:pt x="471" y="39"/>
                  <a:pt x="485" y="111"/>
                </a:cubicBezTo>
                <a:cubicBezTo>
                  <a:pt x="521" y="371"/>
                  <a:pt x="557" y="623"/>
                  <a:pt x="593" y="883"/>
                </a:cubicBezTo>
                <a:cubicBezTo>
                  <a:pt x="458" y="784"/>
                  <a:pt x="323" y="685"/>
                  <a:pt x="180" y="596"/>
                </a:cubicBezTo>
                <a:cubicBezTo>
                  <a:pt x="160" y="580"/>
                  <a:pt x="137" y="573"/>
                  <a:pt x="114" y="573"/>
                </a:cubicBezTo>
                <a:cubicBezTo>
                  <a:pt x="85" y="573"/>
                  <a:pt x="56" y="585"/>
                  <a:pt x="36" y="605"/>
                </a:cubicBezTo>
                <a:cubicBezTo>
                  <a:pt x="0" y="650"/>
                  <a:pt x="0" y="721"/>
                  <a:pt x="45" y="757"/>
                </a:cubicBezTo>
                <a:cubicBezTo>
                  <a:pt x="225" y="874"/>
                  <a:pt x="395" y="991"/>
                  <a:pt x="566" y="1117"/>
                </a:cubicBezTo>
                <a:cubicBezTo>
                  <a:pt x="449" y="1117"/>
                  <a:pt x="341" y="1108"/>
                  <a:pt x="234" y="1099"/>
                </a:cubicBezTo>
                <a:cubicBezTo>
                  <a:pt x="231" y="1098"/>
                  <a:pt x="228" y="1098"/>
                  <a:pt x="225" y="1098"/>
                </a:cubicBezTo>
                <a:cubicBezTo>
                  <a:pt x="98" y="1098"/>
                  <a:pt x="66" y="1296"/>
                  <a:pt x="198" y="1305"/>
                </a:cubicBezTo>
                <a:cubicBezTo>
                  <a:pt x="332" y="1323"/>
                  <a:pt x="476" y="1332"/>
                  <a:pt x="620" y="1332"/>
                </a:cubicBezTo>
                <a:cubicBezTo>
                  <a:pt x="539" y="1458"/>
                  <a:pt x="449" y="1592"/>
                  <a:pt x="368" y="1727"/>
                </a:cubicBezTo>
                <a:cubicBezTo>
                  <a:pt x="362" y="1801"/>
                  <a:pt x="423" y="1854"/>
                  <a:pt x="486" y="1854"/>
                </a:cubicBezTo>
                <a:cubicBezTo>
                  <a:pt x="514" y="1854"/>
                  <a:pt x="543" y="1842"/>
                  <a:pt x="566" y="1817"/>
                </a:cubicBezTo>
                <a:cubicBezTo>
                  <a:pt x="611" y="1736"/>
                  <a:pt x="656" y="1664"/>
                  <a:pt x="701" y="1592"/>
                </a:cubicBezTo>
                <a:cubicBezTo>
                  <a:pt x="728" y="1772"/>
                  <a:pt x="754" y="1943"/>
                  <a:pt x="781" y="2122"/>
                </a:cubicBezTo>
                <a:cubicBezTo>
                  <a:pt x="794" y="2185"/>
                  <a:pt x="846" y="2215"/>
                  <a:pt x="895" y="2215"/>
                </a:cubicBezTo>
                <a:cubicBezTo>
                  <a:pt x="952" y="2215"/>
                  <a:pt x="1006" y="2176"/>
                  <a:pt x="997" y="2104"/>
                </a:cubicBezTo>
                <a:cubicBezTo>
                  <a:pt x="961" y="1853"/>
                  <a:pt x="925" y="1610"/>
                  <a:pt x="880" y="1359"/>
                </a:cubicBezTo>
                <a:lnTo>
                  <a:pt x="880" y="1359"/>
                </a:lnTo>
                <a:cubicBezTo>
                  <a:pt x="1069" y="1503"/>
                  <a:pt x="1248" y="1655"/>
                  <a:pt x="1428" y="1808"/>
                </a:cubicBezTo>
                <a:cubicBezTo>
                  <a:pt x="1448" y="1826"/>
                  <a:pt x="1470" y="1834"/>
                  <a:pt x="1492" y="1834"/>
                </a:cubicBezTo>
                <a:cubicBezTo>
                  <a:pt x="1575" y="1834"/>
                  <a:pt x="1648" y="1718"/>
                  <a:pt x="1563" y="1646"/>
                </a:cubicBezTo>
                <a:cubicBezTo>
                  <a:pt x="1428" y="1521"/>
                  <a:pt x="1293" y="1413"/>
                  <a:pt x="1150" y="1296"/>
                </a:cubicBezTo>
                <a:cubicBezTo>
                  <a:pt x="1410" y="1269"/>
                  <a:pt x="1661" y="1215"/>
                  <a:pt x="1913" y="1134"/>
                </a:cubicBezTo>
                <a:cubicBezTo>
                  <a:pt x="2036" y="1110"/>
                  <a:pt x="1986" y="942"/>
                  <a:pt x="1873" y="942"/>
                </a:cubicBezTo>
                <a:cubicBezTo>
                  <a:pt x="1863" y="942"/>
                  <a:pt x="1852" y="943"/>
                  <a:pt x="1841" y="946"/>
                </a:cubicBezTo>
                <a:cubicBezTo>
                  <a:pt x="1581" y="1027"/>
                  <a:pt x="1311" y="1081"/>
                  <a:pt x="1042" y="1108"/>
                </a:cubicBezTo>
                <a:cubicBezTo>
                  <a:pt x="1168" y="928"/>
                  <a:pt x="1293" y="757"/>
                  <a:pt x="1428" y="596"/>
                </a:cubicBezTo>
                <a:cubicBezTo>
                  <a:pt x="1463" y="518"/>
                  <a:pt x="1399" y="441"/>
                  <a:pt x="1327" y="441"/>
                </a:cubicBezTo>
                <a:cubicBezTo>
                  <a:pt x="1307" y="441"/>
                  <a:pt x="1286" y="447"/>
                  <a:pt x="1266" y="461"/>
                </a:cubicBezTo>
                <a:cubicBezTo>
                  <a:pt x="1114" y="641"/>
                  <a:pt x="970" y="829"/>
                  <a:pt x="835" y="1018"/>
                </a:cubicBezTo>
                <a:lnTo>
                  <a:pt x="692" y="93"/>
                </a:lnTo>
                <a:cubicBezTo>
                  <a:pt x="683" y="30"/>
                  <a:pt x="632" y="0"/>
                  <a:pt x="5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4" name="Google Shape;2644;p40"/>
          <p:cNvSpPr/>
          <p:nvPr/>
        </p:nvSpPr>
        <p:spPr>
          <a:xfrm>
            <a:off x="5883038" y="2329268"/>
            <a:ext cx="1639275" cy="57525"/>
          </a:xfrm>
          <a:custGeom>
            <a:avLst/>
            <a:gdLst/>
            <a:ahLst/>
            <a:cxnLst/>
            <a:rect l="l" t="t" r="r" b="b"/>
            <a:pathLst>
              <a:path w="65571" h="2301" extrusionOk="0">
                <a:moveTo>
                  <a:pt x="0" y="908"/>
                </a:moveTo>
                <a:cubicBezTo>
                  <a:pt x="4292" y="775"/>
                  <a:pt x="17388" y="-110"/>
                  <a:pt x="25750" y="111"/>
                </a:cubicBezTo>
                <a:cubicBezTo>
                  <a:pt x="34112" y="332"/>
                  <a:pt x="43537" y="2102"/>
                  <a:pt x="50174" y="2235"/>
                </a:cubicBezTo>
                <a:cubicBezTo>
                  <a:pt x="56811" y="2368"/>
                  <a:pt x="63005" y="1129"/>
                  <a:pt x="65571" y="908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5" name="Google Shape;2645;p40"/>
          <p:cNvSpPr/>
          <p:nvPr/>
        </p:nvSpPr>
        <p:spPr>
          <a:xfrm>
            <a:off x="5606613" y="2835008"/>
            <a:ext cx="236577" cy="257222"/>
          </a:xfrm>
          <a:custGeom>
            <a:avLst/>
            <a:gdLst/>
            <a:ahLst/>
            <a:cxnLst/>
            <a:rect l="l" t="t" r="r" b="b"/>
            <a:pathLst>
              <a:path w="2037" h="2215" extrusionOk="0">
                <a:moveTo>
                  <a:pt x="582" y="0"/>
                </a:moveTo>
                <a:cubicBezTo>
                  <a:pt x="525" y="0"/>
                  <a:pt x="471" y="39"/>
                  <a:pt x="485" y="111"/>
                </a:cubicBezTo>
                <a:cubicBezTo>
                  <a:pt x="521" y="371"/>
                  <a:pt x="557" y="623"/>
                  <a:pt x="593" y="883"/>
                </a:cubicBezTo>
                <a:cubicBezTo>
                  <a:pt x="458" y="784"/>
                  <a:pt x="323" y="685"/>
                  <a:pt x="180" y="596"/>
                </a:cubicBezTo>
                <a:cubicBezTo>
                  <a:pt x="160" y="580"/>
                  <a:pt x="137" y="573"/>
                  <a:pt x="114" y="573"/>
                </a:cubicBezTo>
                <a:cubicBezTo>
                  <a:pt x="85" y="573"/>
                  <a:pt x="56" y="585"/>
                  <a:pt x="36" y="605"/>
                </a:cubicBezTo>
                <a:cubicBezTo>
                  <a:pt x="0" y="650"/>
                  <a:pt x="0" y="721"/>
                  <a:pt x="45" y="757"/>
                </a:cubicBezTo>
                <a:cubicBezTo>
                  <a:pt x="225" y="874"/>
                  <a:pt x="395" y="991"/>
                  <a:pt x="566" y="1117"/>
                </a:cubicBezTo>
                <a:cubicBezTo>
                  <a:pt x="449" y="1117"/>
                  <a:pt x="341" y="1108"/>
                  <a:pt x="234" y="1099"/>
                </a:cubicBezTo>
                <a:cubicBezTo>
                  <a:pt x="231" y="1098"/>
                  <a:pt x="228" y="1098"/>
                  <a:pt x="225" y="1098"/>
                </a:cubicBezTo>
                <a:cubicBezTo>
                  <a:pt x="98" y="1098"/>
                  <a:pt x="66" y="1296"/>
                  <a:pt x="198" y="1305"/>
                </a:cubicBezTo>
                <a:cubicBezTo>
                  <a:pt x="332" y="1323"/>
                  <a:pt x="476" y="1332"/>
                  <a:pt x="620" y="1332"/>
                </a:cubicBezTo>
                <a:cubicBezTo>
                  <a:pt x="539" y="1458"/>
                  <a:pt x="449" y="1592"/>
                  <a:pt x="368" y="1727"/>
                </a:cubicBezTo>
                <a:cubicBezTo>
                  <a:pt x="362" y="1801"/>
                  <a:pt x="423" y="1854"/>
                  <a:pt x="486" y="1854"/>
                </a:cubicBezTo>
                <a:cubicBezTo>
                  <a:pt x="514" y="1854"/>
                  <a:pt x="543" y="1842"/>
                  <a:pt x="566" y="1817"/>
                </a:cubicBezTo>
                <a:cubicBezTo>
                  <a:pt x="611" y="1736"/>
                  <a:pt x="656" y="1664"/>
                  <a:pt x="701" y="1592"/>
                </a:cubicBezTo>
                <a:cubicBezTo>
                  <a:pt x="728" y="1772"/>
                  <a:pt x="754" y="1943"/>
                  <a:pt x="781" y="2122"/>
                </a:cubicBezTo>
                <a:cubicBezTo>
                  <a:pt x="794" y="2185"/>
                  <a:pt x="846" y="2215"/>
                  <a:pt x="895" y="2215"/>
                </a:cubicBezTo>
                <a:cubicBezTo>
                  <a:pt x="952" y="2215"/>
                  <a:pt x="1006" y="2176"/>
                  <a:pt x="997" y="2104"/>
                </a:cubicBezTo>
                <a:cubicBezTo>
                  <a:pt x="961" y="1853"/>
                  <a:pt x="925" y="1610"/>
                  <a:pt x="880" y="1359"/>
                </a:cubicBezTo>
                <a:lnTo>
                  <a:pt x="880" y="1359"/>
                </a:lnTo>
                <a:cubicBezTo>
                  <a:pt x="1069" y="1503"/>
                  <a:pt x="1248" y="1655"/>
                  <a:pt x="1428" y="1808"/>
                </a:cubicBezTo>
                <a:cubicBezTo>
                  <a:pt x="1448" y="1826"/>
                  <a:pt x="1470" y="1834"/>
                  <a:pt x="1492" y="1834"/>
                </a:cubicBezTo>
                <a:cubicBezTo>
                  <a:pt x="1575" y="1834"/>
                  <a:pt x="1648" y="1718"/>
                  <a:pt x="1563" y="1646"/>
                </a:cubicBezTo>
                <a:cubicBezTo>
                  <a:pt x="1428" y="1521"/>
                  <a:pt x="1293" y="1413"/>
                  <a:pt x="1150" y="1296"/>
                </a:cubicBezTo>
                <a:cubicBezTo>
                  <a:pt x="1410" y="1269"/>
                  <a:pt x="1661" y="1215"/>
                  <a:pt x="1913" y="1134"/>
                </a:cubicBezTo>
                <a:cubicBezTo>
                  <a:pt x="2036" y="1110"/>
                  <a:pt x="1986" y="942"/>
                  <a:pt x="1873" y="942"/>
                </a:cubicBezTo>
                <a:cubicBezTo>
                  <a:pt x="1863" y="942"/>
                  <a:pt x="1852" y="943"/>
                  <a:pt x="1841" y="946"/>
                </a:cubicBezTo>
                <a:cubicBezTo>
                  <a:pt x="1581" y="1027"/>
                  <a:pt x="1311" y="1081"/>
                  <a:pt x="1042" y="1108"/>
                </a:cubicBezTo>
                <a:cubicBezTo>
                  <a:pt x="1168" y="928"/>
                  <a:pt x="1293" y="757"/>
                  <a:pt x="1428" y="596"/>
                </a:cubicBezTo>
                <a:cubicBezTo>
                  <a:pt x="1463" y="518"/>
                  <a:pt x="1399" y="441"/>
                  <a:pt x="1327" y="441"/>
                </a:cubicBezTo>
                <a:cubicBezTo>
                  <a:pt x="1307" y="441"/>
                  <a:pt x="1286" y="447"/>
                  <a:pt x="1266" y="461"/>
                </a:cubicBezTo>
                <a:cubicBezTo>
                  <a:pt x="1114" y="641"/>
                  <a:pt x="970" y="829"/>
                  <a:pt x="835" y="1018"/>
                </a:cubicBezTo>
                <a:lnTo>
                  <a:pt x="692" y="93"/>
                </a:lnTo>
                <a:cubicBezTo>
                  <a:pt x="683" y="30"/>
                  <a:pt x="632" y="0"/>
                  <a:pt x="5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6" name="Google Shape;2646;p40"/>
          <p:cNvSpPr/>
          <p:nvPr/>
        </p:nvSpPr>
        <p:spPr>
          <a:xfrm>
            <a:off x="5883038" y="3092243"/>
            <a:ext cx="1639275" cy="57525"/>
          </a:xfrm>
          <a:custGeom>
            <a:avLst/>
            <a:gdLst/>
            <a:ahLst/>
            <a:cxnLst/>
            <a:rect l="l" t="t" r="r" b="b"/>
            <a:pathLst>
              <a:path w="65571" h="2301" extrusionOk="0">
                <a:moveTo>
                  <a:pt x="0" y="908"/>
                </a:moveTo>
                <a:cubicBezTo>
                  <a:pt x="4292" y="775"/>
                  <a:pt x="17388" y="-110"/>
                  <a:pt x="25750" y="111"/>
                </a:cubicBezTo>
                <a:cubicBezTo>
                  <a:pt x="34112" y="332"/>
                  <a:pt x="43537" y="2102"/>
                  <a:pt x="50174" y="2235"/>
                </a:cubicBezTo>
                <a:cubicBezTo>
                  <a:pt x="56811" y="2368"/>
                  <a:pt x="63005" y="1129"/>
                  <a:pt x="65571" y="908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7" name="Google Shape;2647;p40"/>
          <p:cNvSpPr/>
          <p:nvPr/>
        </p:nvSpPr>
        <p:spPr>
          <a:xfrm>
            <a:off x="5606613" y="3835727"/>
            <a:ext cx="236577" cy="257222"/>
          </a:xfrm>
          <a:custGeom>
            <a:avLst/>
            <a:gdLst/>
            <a:ahLst/>
            <a:cxnLst/>
            <a:rect l="l" t="t" r="r" b="b"/>
            <a:pathLst>
              <a:path w="2037" h="2215" extrusionOk="0">
                <a:moveTo>
                  <a:pt x="582" y="0"/>
                </a:moveTo>
                <a:cubicBezTo>
                  <a:pt x="525" y="0"/>
                  <a:pt x="471" y="39"/>
                  <a:pt x="485" y="111"/>
                </a:cubicBezTo>
                <a:cubicBezTo>
                  <a:pt x="521" y="371"/>
                  <a:pt x="557" y="623"/>
                  <a:pt x="593" y="883"/>
                </a:cubicBezTo>
                <a:cubicBezTo>
                  <a:pt x="458" y="784"/>
                  <a:pt x="323" y="685"/>
                  <a:pt x="180" y="596"/>
                </a:cubicBezTo>
                <a:cubicBezTo>
                  <a:pt x="160" y="580"/>
                  <a:pt x="137" y="573"/>
                  <a:pt x="114" y="573"/>
                </a:cubicBezTo>
                <a:cubicBezTo>
                  <a:pt x="85" y="573"/>
                  <a:pt x="56" y="585"/>
                  <a:pt x="36" y="605"/>
                </a:cubicBezTo>
                <a:cubicBezTo>
                  <a:pt x="0" y="650"/>
                  <a:pt x="0" y="721"/>
                  <a:pt x="45" y="757"/>
                </a:cubicBezTo>
                <a:cubicBezTo>
                  <a:pt x="225" y="874"/>
                  <a:pt x="395" y="991"/>
                  <a:pt x="566" y="1117"/>
                </a:cubicBezTo>
                <a:cubicBezTo>
                  <a:pt x="449" y="1117"/>
                  <a:pt x="341" y="1108"/>
                  <a:pt x="234" y="1099"/>
                </a:cubicBezTo>
                <a:cubicBezTo>
                  <a:pt x="231" y="1098"/>
                  <a:pt x="228" y="1098"/>
                  <a:pt x="225" y="1098"/>
                </a:cubicBezTo>
                <a:cubicBezTo>
                  <a:pt x="98" y="1098"/>
                  <a:pt x="66" y="1296"/>
                  <a:pt x="198" y="1305"/>
                </a:cubicBezTo>
                <a:cubicBezTo>
                  <a:pt x="332" y="1323"/>
                  <a:pt x="476" y="1332"/>
                  <a:pt x="620" y="1332"/>
                </a:cubicBezTo>
                <a:cubicBezTo>
                  <a:pt x="539" y="1458"/>
                  <a:pt x="449" y="1592"/>
                  <a:pt x="368" y="1727"/>
                </a:cubicBezTo>
                <a:cubicBezTo>
                  <a:pt x="362" y="1801"/>
                  <a:pt x="423" y="1854"/>
                  <a:pt x="486" y="1854"/>
                </a:cubicBezTo>
                <a:cubicBezTo>
                  <a:pt x="514" y="1854"/>
                  <a:pt x="543" y="1842"/>
                  <a:pt x="566" y="1817"/>
                </a:cubicBezTo>
                <a:cubicBezTo>
                  <a:pt x="611" y="1736"/>
                  <a:pt x="656" y="1664"/>
                  <a:pt x="701" y="1592"/>
                </a:cubicBezTo>
                <a:cubicBezTo>
                  <a:pt x="728" y="1772"/>
                  <a:pt x="754" y="1943"/>
                  <a:pt x="781" y="2122"/>
                </a:cubicBezTo>
                <a:cubicBezTo>
                  <a:pt x="794" y="2185"/>
                  <a:pt x="846" y="2215"/>
                  <a:pt x="895" y="2215"/>
                </a:cubicBezTo>
                <a:cubicBezTo>
                  <a:pt x="952" y="2215"/>
                  <a:pt x="1006" y="2176"/>
                  <a:pt x="997" y="2104"/>
                </a:cubicBezTo>
                <a:cubicBezTo>
                  <a:pt x="961" y="1853"/>
                  <a:pt x="925" y="1610"/>
                  <a:pt x="880" y="1359"/>
                </a:cubicBezTo>
                <a:lnTo>
                  <a:pt x="880" y="1359"/>
                </a:lnTo>
                <a:cubicBezTo>
                  <a:pt x="1069" y="1503"/>
                  <a:pt x="1248" y="1655"/>
                  <a:pt x="1428" y="1808"/>
                </a:cubicBezTo>
                <a:cubicBezTo>
                  <a:pt x="1448" y="1826"/>
                  <a:pt x="1470" y="1834"/>
                  <a:pt x="1492" y="1834"/>
                </a:cubicBezTo>
                <a:cubicBezTo>
                  <a:pt x="1575" y="1834"/>
                  <a:pt x="1648" y="1718"/>
                  <a:pt x="1563" y="1646"/>
                </a:cubicBezTo>
                <a:cubicBezTo>
                  <a:pt x="1428" y="1521"/>
                  <a:pt x="1293" y="1413"/>
                  <a:pt x="1150" y="1296"/>
                </a:cubicBezTo>
                <a:cubicBezTo>
                  <a:pt x="1410" y="1269"/>
                  <a:pt x="1661" y="1215"/>
                  <a:pt x="1913" y="1134"/>
                </a:cubicBezTo>
                <a:cubicBezTo>
                  <a:pt x="2036" y="1110"/>
                  <a:pt x="1986" y="942"/>
                  <a:pt x="1873" y="942"/>
                </a:cubicBezTo>
                <a:cubicBezTo>
                  <a:pt x="1863" y="942"/>
                  <a:pt x="1852" y="943"/>
                  <a:pt x="1841" y="946"/>
                </a:cubicBezTo>
                <a:cubicBezTo>
                  <a:pt x="1581" y="1027"/>
                  <a:pt x="1311" y="1081"/>
                  <a:pt x="1042" y="1108"/>
                </a:cubicBezTo>
                <a:cubicBezTo>
                  <a:pt x="1168" y="928"/>
                  <a:pt x="1293" y="757"/>
                  <a:pt x="1428" y="596"/>
                </a:cubicBezTo>
                <a:cubicBezTo>
                  <a:pt x="1463" y="518"/>
                  <a:pt x="1399" y="441"/>
                  <a:pt x="1327" y="441"/>
                </a:cubicBezTo>
                <a:cubicBezTo>
                  <a:pt x="1307" y="441"/>
                  <a:pt x="1286" y="447"/>
                  <a:pt x="1266" y="461"/>
                </a:cubicBezTo>
                <a:cubicBezTo>
                  <a:pt x="1114" y="641"/>
                  <a:pt x="970" y="829"/>
                  <a:pt x="835" y="1018"/>
                </a:cubicBezTo>
                <a:lnTo>
                  <a:pt x="692" y="93"/>
                </a:lnTo>
                <a:cubicBezTo>
                  <a:pt x="683" y="30"/>
                  <a:pt x="632" y="0"/>
                  <a:pt x="5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40"/>
          <p:cNvSpPr/>
          <p:nvPr/>
        </p:nvSpPr>
        <p:spPr>
          <a:xfrm>
            <a:off x="5883038" y="4092962"/>
            <a:ext cx="1639275" cy="57525"/>
          </a:xfrm>
          <a:custGeom>
            <a:avLst/>
            <a:gdLst/>
            <a:ahLst/>
            <a:cxnLst/>
            <a:rect l="l" t="t" r="r" b="b"/>
            <a:pathLst>
              <a:path w="65571" h="2301" extrusionOk="0">
                <a:moveTo>
                  <a:pt x="0" y="908"/>
                </a:moveTo>
                <a:cubicBezTo>
                  <a:pt x="4292" y="775"/>
                  <a:pt x="17388" y="-110"/>
                  <a:pt x="25750" y="111"/>
                </a:cubicBezTo>
                <a:cubicBezTo>
                  <a:pt x="34112" y="332"/>
                  <a:pt x="43537" y="2102"/>
                  <a:pt x="50174" y="2235"/>
                </a:cubicBezTo>
                <a:cubicBezTo>
                  <a:pt x="56811" y="2368"/>
                  <a:pt x="63005" y="1129"/>
                  <a:pt x="65571" y="908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1" name="Google Shape;2651;p40"/>
          <p:cNvSpPr/>
          <p:nvPr/>
        </p:nvSpPr>
        <p:spPr>
          <a:xfrm>
            <a:off x="4807775" y="3936798"/>
            <a:ext cx="439530" cy="405305"/>
          </a:xfrm>
          <a:custGeom>
            <a:avLst/>
            <a:gdLst/>
            <a:ahLst/>
            <a:cxnLst/>
            <a:rect l="l" t="t" r="r" b="b"/>
            <a:pathLst>
              <a:path w="7346" h="6774" extrusionOk="0">
                <a:moveTo>
                  <a:pt x="4509" y="2507"/>
                </a:moveTo>
                <a:cubicBezTo>
                  <a:pt x="4596" y="2507"/>
                  <a:pt x="4683" y="2550"/>
                  <a:pt x="4741" y="2622"/>
                </a:cubicBezTo>
                <a:cubicBezTo>
                  <a:pt x="4795" y="2694"/>
                  <a:pt x="4795" y="2802"/>
                  <a:pt x="4741" y="2883"/>
                </a:cubicBezTo>
                <a:cubicBezTo>
                  <a:pt x="4535" y="3080"/>
                  <a:pt x="4445" y="3251"/>
                  <a:pt x="4167" y="3386"/>
                </a:cubicBezTo>
                <a:cubicBezTo>
                  <a:pt x="4095" y="3422"/>
                  <a:pt x="4014" y="3448"/>
                  <a:pt x="3933" y="3475"/>
                </a:cubicBezTo>
                <a:cubicBezTo>
                  <a:pt x="3969" y="3341"/>
                  <a:pt x="4023" y="3206"/>
                  <a:pt x="4068" y="3071"/>
                </a:cubicBezTo>
                <a:cubicBezTo>
                  <a:pt x="4131" y="2883"/>
                  <a:pt x="4203" y="2559"/>
                  <a:pt x="4445" y="2515"/>
                </a:cubicBezTo>
                <a:cubicBezTo>
                  <a:pt x="4466" y="2509"/>
                  <a:pt x="4487" y="2507"/>
                  <a:pt x="4509" y="2507"/>
                </a:cubicBezTo>
                <a:close/>
                <a:moveTo>
                  <a:pt x="5846" y="4542"/>
                </a:moveTo>
                <a:cubicBezTo>
                  <a:pt x="5871" y="4542"/>
                  <a:pt x="5897" y="4546"/>
                  <a:pt x="5927" y="4553"/>
                </a:cubicBezTo>
                <a:cubicBezTo>
                  <a:pt x="6277" y="4643"/>
                  <a:pt x="6151" y="5074"/>
                  <a:pt x="6016" y="5280"/>
                </a:cubicBezTo>
                <a:cubicBezTo>
                  <a:pt x="5927" y="5406"/>
                  <a:pt x="5810" y="5514"/>
                  <a:pt x="5675" y="5603"/>
                </a:cubicBezTo>
                <a:cubicBezTo>
                  <a:pt x="5648" y="5496"/>
                  <a:pt x="5621" y="5397"/>
                  <a:pt x="5612" y="5289"/>
                </a:cubicBezTo>
                <a:cubicBezTo>
                  <a:pt x="5587" y="5081"/>
                  <a:pt x="5539" y="4542"/>
                  <a:pt x="5846" y="4542"/>
                </a:cubicBezTo>
                <a:close/>
                <a:moveTo>
                  <a:pt x="629" y="0"/>
                </a:moveTo>
                <a:cubicBezTo>
                  <a:pt x="584" y="0"/>
                  <a:pt x="548" y="36"/>
                  <a:pt x="521" y="72"/>
                </a:cubicBezTo>
                <a:cubicBezTo>
                  <a:pt x="0" y="809"/>
                  <a:pt x="162" y="1922"/>
                  <a:pt x="611" y="2658"/>
                </a:cubicBezTo>
                <a:cubicBezTo>
                  <a:pt x="1024" y="3350"/>
                  <a:pt x="1697" y="3924"/>
                  <a:pt x="2505" y="4086"/>
                </a:cubicBezTo>
                <a:cubicBezTo>
                  <a:pt x="2681" y="4119"/>
                  <a:pt x="2863" y="4138"/>
                  <a:pt x="3046" y="4138"/>
                </a:cubicBezTo>
                <a:cubicBezTo>
                  <a:pt x="3162" y="4138"/>
                  <a:pt x="3279" y="4130"/>
                  <a:pt x="3394" y="4113"/>
                </a:cubicBezTo>
                <a:lnTo>
                  <a:pt x="3394" y="4113"/>
                </a:lnTo>
                <a:cubicBezTo>
                  <a:pt x="3376" y="4688"/>
                  <a:pt x="3511" y="5235"/>
                  <a:pt x="3906" y="5684"/>
                </a:cubicBezTo>
                <a:cubicBezTo>
                  <a:pt x="4209" y="6006"/>
                  <a:pt x="4627" y="6178"/>
                  <a:pt x="5052" y="6178"/>
                </a:cubicBezTo>
                <a:cubicBezTo>
                  <a:pt x="5244" y="6178"/>
                  <a:pt x="5437" y="6143"/>
                  <a:pt x="5621" y="6070"/>
                </a:cubicBezTo>
                <a:cubicBezTo>
                  <a:pt x="5973" y="6518"/>
                  <a:pt x="6503" y="6774"/>
                  <a:pt x="7065" y="6774"/>
                </a:cubicBezTo>
                <a:cubicBezTo>
                  <a:pt x="7134" y="6774"/>
                  <a:pt x="7204" y="6770"/>
                  <a:pt x="7273" y="6762"/>
                </a:cubicBezTo>
                <a:cubicBezTo>
                  <a:pt x="7345" y="6753"/>
                  <a:pt x="7336" y="6627"/>
                  <a:pt x="7256" y="6627"/>
                </a:cubicBezTo>
                <a:cubicBezTo>
                  <a:pt x="7221" y="6629"/>
                  <a:pt x="7186" y="6631"/>
                  <a:pt x="7152" y="6631"/>
                </a:cubicBezTo>
                <a:cubicBezTo>
                  <a:pt x="6641" y="6631"/>
                  <a:pt x="6149" y="6383"/>
                  <a:pt x="5855" y="5954"/>
                </a:cubicBezTo>
                <a:cubicBezTo>
                  <a:pt x="5918" y="5909"/>
                  <a:pt x="5989" y="5864"/>
                  <a:pt x="6052" y="5810"/>
                </a:cubicBezTo>
                <a:cubicBezTo>
                  <a:pt x="6411" y="5469"/>
                  <a:pt x="6672" y="4840"/>
                  <a:pt x="6501" y="4364"/>
                </a:cubicBezTo>
                <a:cubicBezTo>
                  <a:pt x="6404" y="4108"/>
                  <a:pt x="6198" y="3951"/>
                  <a:pt x="5985" y="3951"/>
                </a:cubicBezTo>
                <a:cubicBezTo>
                  <a:pt x="5826" y="3951"/>
                  <a:pt x="5664" y="4039"/>
                  <a:pt x="5540" y="4239"/>
                </a:cubicBezTo>
                <a:cubicBezTo>
                  <a:pt x="5343" y="4562"/>
                  <a:pt x="5262" y="4948"/>
                  <a:pt x="5307" y="5325"/>
                </a:cubicBezTo>
                <a:cubicBezTo>
                  <a:pt x="5325" y="5469"/>
                  <a:pt x="5361" y="5603"/>
                  <a:pt x="5415" y="5738"/>
                </a:cubicBezTo>
                <a:cubicBezTo>
                  <a:pt x="5361" y="5756"/>
                  <a:pt x="5298" y="5774"/>
                  <a:pt x="5235" y="5783"/>
                </a:cubicBezTo>
                <a:cubicBezTo>
                  <a:pt x="5161" y="5796"/>
                  <a:pt x="5089" y="5803"/>
                  <a:pt x="5020" y="5803"/>
                </a:cubicBezTo>
                <a:cubicBezTo>
                  <a:pt x="4200" y="5803"/>
                  <a:pt x="3774" y="4911"/>
                  <a:pt x="3807" y="4158"/>
                </a:cubicBezTo>
                <a:cubicBezTo>
                  <a:pt x="3807" y="4113"/>
                  <a:pt x="3807" y="4068"/>
                  <a:pt x="3816" y="4032"/>
                </a:cubicBezTo>
                <a:cubicBezTo>
                  <a:pt x="4140" y="3933"/>
                  <a:pt x="4445" y="3781"/>
                  <a:pt x="4714" y="3565"/>
                </a:cubicBezTo>
                <a:cubicBezTo>
                  <a:pt x="5136" y="3233"/>
                  <a:pt x="5783" y="2389"/>
                  <a:pt x="5136" y="1940"/>
                </a:cubicBezTo>
                <a:cubicBezTo>
                  <a:pt x="4984" y="1833"/>
                  <a:pt x="4838" y="1788"/>
                  <a:pt x="4700" y="1788"/>
                </a:cubicBezTo>
                <a:cubicBezTo>
                  <a:pt x="4210" y="1788"/>
                  <a:pt x="3823" y="2361"/>
                  <a:pt x="3655" y="2802"/>
                </a:cubicBezTo>
                <a:cubicBezTo>
                  <a:pt x="3565" y="3062"/>
                  <a:pt x="3493" y="3323"/>
                  <a:pt x="3448" y="3592"/>
                </a:cubicBezTo>
                <a:lnTo>
                  <a:pt x="3439" y="3592"/>
                </a:lnTo>
                <a:cubicBezTo>
                  <a:pt x="3372" y="3599"/>
                  <a:pt x="3307" y="3602"/>
                  <a:pt x="3242" y="3602"/>
                </a:cubicBezTo>
                <a:cubicBezTo>
                  <a:pt x="2710" y="3602"/>
                  <a:pt x="2262" y="3375"/>
                  <a:pt x="1886" y="2991"/>
                </a:cubicBezTo>
                <a:cubicBezTo>
                  <a:pt x="1482" y="2586"/>
                  <a:pt x="1518" y="1940"/>
                  <a:pt x="1733" y="1437"/>
                </a:cubicBezTo>
                <a:cubicBezTo>
                  <a:pt x="1850" y="1141"/>
                  <a:pt x="2057" y="871"/>
                  <a:pt x="2119" y="557"/>
                </a:cubicBezTo>
                <a:cubicBezTo>
                  <a:pt x="2137" y="530"/>
                  <a:pt x="2137" y="485"/>
                  <a:pt x="2119" y="458"/>
                </a:cubicBezTo>
                <a:cubicBezTo>
                  <a:pt x="2096" y="418"/>
                  <a:pt x="2054" y="407"/>
                  <a:pt x="2008" y="407"/>
                </a:cubicBezTo>
                <a:cubicBezTo>
                  <a:pt x="1983" y="407"/>
                  <a:pt x="1956" y="410"/>
                  <a:pt x="1931" y="413"/>
                </a:cubicBezTo>
                <a:cubicBezTo>
                  <a:pt x="1679" y="476"/>
                  <a:pt x="1428" y="548"/>
                  <a:pt x="1177" y="638"/>
                </a:cubicBezTo>
                <a:cubicBezTo>
                  <a:pt x="1150" y="656"/>
                  <a:pt x="1118" y="665"/>
                  <a:pt x="1087" y="665"/>
                </a:cubicBezTo>
                <a:cubicBezTo>
                  <a:pt x="1055" y="665"/>
                  <a:pt x="1024" y="656"/>
                  <a:pt x="997" y="638"/>
                </a:cubicBezTo>
                <a:cubicBezTo>
                  <a:pt x="970" y="620"/>
                  <a:pt x="952" y="584"/>
                  <a:pt x="943" y="557"/>
                </a:cubicBezTo>
                <a:cubicBezTo>
                  <a:pt x="889" y="378"/>
                  <a:pt x="799" y="207"/>
                  <a:pt x="701" y="63"/>
                </a:cubicBezTo>
                <a:cubicBezTo>
                  <a:pt x="683" y="27"/>
                  <a:pt x="656" y="9"/>
                  <a:pt x="6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40"/>
          <p:cNvSpPr/>
          <p:nvPr/>
        </p:nvSpPr>
        <p:spPr>
          <a:xfrm>
            <a:off x="4857735" y="4357417"/>
            <a:ext cx="406323" cy="171659"/>
          </a:xfrm>
          <a:custGeom>
            <a:avLst/>
            <a:gdLst/>
            <a:ahLst/>
            <a:cxnLst/>
            <a:rect l="l" t="t" r="r" b="b"/>
            <a:pathLst>
              <a:path w="6791" h="2869" extrusionOk="0">
                <a:moveTo>
                  <a:pt x="3341" y="549"/>
                </a:moveTo>
                <a:cubicBezTo>
                  <a:pt x="3403" y="549"/>
                  <a:pt x="3466" y="603"/>
                  <a:pt x="3484" y="666"/>
                </a:cubicBezTo>
                <a:cubicBezTo>
                  <a:pt x="3493" y="863"/>
                  <a:pt x="3556" y="998"/>
                  <a:pt x="3493" y="1204"/>
                </a:cubicBezTo>
                <a:cubicBezTo>
                  <a:pt x="3484" y="1267"/>
                  <a:pt x="3457" y="1321"/>
                  <a:pt x="3439" y="1375"/>
                </a:cubicBezTo>
                <a:cubicBezTo>
                  <a:pt x="3386" y="1303"/>
                  <a:pt x="3332" y="1213"/>
                  <a:pt x="3278" y="1124"/>
                </a:cubicBezTo>
                <a:lnTo>
                  <a:pt x="3278" y="1133"/>
                </a:lnTo>
                <a:cubicBezTo>
                  <a:pt x="3206" y="1007"/>
                  <a:pt x="3053" y="818"/>
                  <a:pt x="3143" y="666"/>
                </a:cubicBezTo>
                <a:cubicBezTo>
                  <a:pt x="3179" y="594"/>
                  <a:pt x="3260" y="549"/>
                  <a:pt x="3341" y="549"/>
                </a:cubicBezTo>
                <a:close/>
                <a:moveTo>
                  <a:pt x="5075" y="736"/>
                </a:moveTo>
                <a:cubicBezTo>
                  <a:pt x="5225" y="736"/>
                  <a:pt x="5344" y="926"/>
                  <a:pt x="5379" y="1061"/>
                </a:cubicBezTo>
                <a:cubicBezTo>
                  <a:pt x="5415" y="1177"/>
                  <a:pt x="5415" y="1285"/>
                  <a:pt x="5406" y="1402"/>
                </a:cubicBezTo>
                <a:cubicBezTo>
                  <a:pt x="5334" y="1366"/>
                  <a:pt x="5262" y="1330"/>
                  <a:pt x="5199" y="1285"/>
                </a:cubicBezTo>
                <a:lnTo>
                  <a:pt x="5199" y="1294"/>
                </a:lnTo>
                <a:cubicBezTo>
                  <a:pt x="5074" y="1204"/>
                  <a:pt x="4705" y="953"/>
                  <a:pt x="4948" y="782"/>
                </a:cubicBezTo>
                <a:cubicBezTo>
                  <a:pt x="4992" y="750"/>
                  <a:pt x="5034" y="736"/>
                  <a:pt x="5075" y="736"/>
                </a:cubicBezTo>
                <a:close/>
                <a:moveTo>
                  <a:pt x="3277" y="1"/>
                </a:moveTo>
                <a:cubicBezTo>
                  <a:pt x="3235" y="1"/>
                  <a:pt x="3191" y="7"/>
                  <a:pt x="3143" y="19"/>
                </a:cubicBezTo>
                <a:cubicBezTo>
                  <a:pt x="2568" y="181"/>
                  <a:pt x="2730" y="854"/>
                  <a:pt x="2946" y="1231"/>
                </a:cubicBezTo>
                <a:cubicBezTo>
                  <a:pt x="3044" y="1393"/>
                  <a:pt x="3161" y="1555"/>
                  <a:pt x="3287" y="1707"/>
                </a:cubicBezTo>
                <a:cubicBezTo>
                  <a:pt x="3053" y="2048"/>
                  <a:pt x="2667" y="2264"/>
                  <a:pt x="2245" y="2282"/>
                </a:cubicBezTo>
                <a:cubicBezTo>
                  <a:pt x="2224" y="2284"/>
                  <a:pt x="2203" y="2285"/>
                  <a:pt x="2182" y="2285"/>
                </a:cubicBezTo>
                <a:cubicBezTo>
                  <a:pt x="1806" y="2285"/>
                  <a:pt x="1490" y="1986"/>
                  <a:pt x="1320" y="1662"/>
                </a:cubicBezTo>
                <a:cubicBezTo>
                  <a:pt x="1213" y="1456"/>
                  <a:pt x="1159" y="1222"/>
                  <a:pt x="1024" y="1043"/>
                </a:cubicBezTo>
                <a:cubicBezTo>
                  <a:pt x="1006" y="1025"/>
                  <a:pt x="988" y="1007"/>
                  <a:pt x="961" y="998"/>
                </a:cubicBezTo>
                <a:cubicBezTo>
                  <a:pt x="957" y="997"/>
                  <a:pt x="953" y="997"/>
                  <a:pt x="950" y="997"/>
                </a:cubicBezTo>
                <a:cubicBezTo>
                  <a:pt x="903" y="997"/>
                  <a:pt x="878" y="1046"/>
                  <a:pt x="853" y="1088"/>
                </a:cubicBezTo>
                <a:cubicBezTo>
                  <a:pt x="764" y="1249"/>
                  <a:pt x="692" y="1429"/>
                  <a:pt x="629" y="1608"/>
                </a:cubicBezTo>
                <a:cubicBezTo>
                  <a:pt x="611" y="1644"/>
                  <a:pt x="593" y="1698"/>
                  <a:pt x="548" y="1707"/>
                </a:cubicBezTo>
                <a:cubicBezTo>
                  <a:pt x="521" y="1707"/>
                  <a:pt x="503" y="1698"/>
                  <a:pt x="476" y="1689"/>
                </a:cubicBezTo>
                <a:cubicBezTo>
                  <a:pt x="351" y="1644"/>
                  <a:pt x="225" y="1617"/>
                  <a:pt x="90" y="1608"/>
                </a:cubicBezTo>
                <a:cubicBezTo>
                  <a:pt x="82" y="1606"/>
                  <a:pt x="75" y="1605"/>
                  <a:pt x="69" y="1605"/>
                </a:cubicBezTo>
                <a:cubicBezTo>
                  <a:pt x="53" y="1605"/>
                  <a:pt x="40" y="1611"/>
                  <a:pt x="27" y="1617"/>
                </a:cubicBezTo>
                <a:cubicBezTo>
                  <a:pt x="0" y="1644"/>
                  <a:pt x="9" y="1680"/>
                  <a:pt x="18" y="1707"/>
                </a:cubicBezTo>
                <a:cubicBezTo>
                  <a:pt x="189" y="2327"/>
                  <a:pt x="871" y="2749"/>
                  <a:pt x="1473" y="2839"/>
                </a:cubicBezTo>
                <a:cubicBezTo>
                  <a:pt x="1599" y="2858"/>
                  <a:pt x="1728" y="2869"/>
                  <a:pt x="1856" y="2869"/>
                </a:cubicBezTo>
                <a:cubicBezTo>
                  <a:pt x="2312" y="2869"/>
                  <a:pt x="2768" y="2740"/>
                  <a:pt x="3125" y="2453"/>
                </a:cubicBezTo>
                <a:cubicBezTo>
                  <a:pt x="3287" y="2318"/>
                  <a:pt x="3430" y="2156"/>
                  <a:pt x="3547" y="1977"/>
                </a:cubicBezTo>
                <a:cubicBezTo>
                  <a:pt x="3827" y="2248"/>
                  <a:pt x="4209" y="2408"/>
                  <a:pt x="4610" y="2408"/>
                </a:cubicBezTo>
                <a:cubicBezTo>
                  <a:pt x="4621" y="2408"/>
                  <a:pt x="4632" y="2408"/>
                  <a:pt x="4643" y="2408"/>
                </a:cubicBezTo>
                <a:cubicBezTo>
                  <a:pt x="5101" y="2381"/>
                  <a:pt x="5496" y="2075"/>
                  <a:pt x="5639" y="1635"/>
                </a:cubicBezTo>
                <a:cubicBezTo>
                  <a:pt x="5656" y="1636"/>
                  <a:pt x="5673" y="1636"/>
                  <a:pt x="5689" y="1636"/>
                </a:cubicBezTo>
                <a:cubicBezTo>
                  <a:pt x="6120" y="1636"/>
                  <a:pt x="6529" y="1415"/>
                  <a:pt x="6771" y="1052"/>
                </a:cubicBezTo>
                <a:cubicBezTo>
                  <a:pt x="6790" y="1019"/>
                  <a:pt x="6757" y="981"/>
                  <a:pt x="6724" y="981"/>
                </a:cubicBezTo>
                <a:cubicBezTo>
                  <a:pt x="6712" y="981"/>
                  <a:pt x="6699" y="986"/>
                  <a:pt x="6690" y="998"/>
                </a:cubicBezTo>
                <a:cubicBezTo>
                  <a:pt x="6472" y="1299"/>
                  <a:pt x="6123" y="1468"/>
                  <a:pt x="5757" y="1468"/>
                </a:cubicBezTo>
                <a:cubicBezTo>
                  <a:pt x="5730" y="1468"/>
                  <a:pt x="5702" y="1467"/>
                  <a:pt x="5675" y="1465"/>
                </a:cubicBezTo>
                <a:cubicBezTo>
                  <a:pt x="5684" y="1402"/>
                  <a:pt x="5684" y="1348"/>
                  <a:pt x="5684" y="1285"/>
                </a:cubicBezTo>
                <a:cubicBezTo>
                  <a:pt x="5666" y="935"/>
                  <a:pt x="5442" y="504"/>
                  <a:pt x="5101" y="378"/>
                </a:cubicBezTo>
                <a:cubicBezTo>
                  <a:pt x="5037" y="357"/>
                  <a:pt x="4976" y="347"/>
                  <a:pt x="4919" y="347"/>
                </a:cubicBezTo>
                <a:cubicBezTo>
                  <a:pt x="4667" y="347"/>
                  <a:pt x="4494" y="545"/>
                  <a:pt x="4589" y="845"/>
                </a:cubicBezTo>
                <a:cubicBezTo>
                  <a:pt x="4679" y="1106"/>
                  <a:pt x="4858" y="1321"/>
                  <a:pt x="5083" y="1474"/>
                </a:cubicBezTo>
                <a:cubicBezTo>
                  <a:pt x="5172" y="1528"/>
                  <a:pt x="5262" y="1564"/>
                  <a:pt x="5361" y="1600"/>
                </a:cubicBezTo>
                <a:cubicBezTo>
                  <a:pt x="5352" y="1635"/>
                  <a:pt x="5334" y="1680"/>
                  <a:pt x="5307" y="1716"/>
                </a:cubicBezTo>
                <a:cubicBezTo>
                  <a:pt x="5143" y="1998"/>
                  <a:pt x="4888" y="2111"/>
                  <a:pt x="4618" y="2111"/>
                </a:cubicBezTo>
                <a:cubicBezTo>
                  <a:pt x="4312" y="2111"/>
                  <a:pt x="3987" y="1966"/>
                  <a:pt x="3754" y="1761"/>
                </a:cubicBezTo>
                <a:cubicBezTo>
                  <a:pt x="3736" y="1743"/>
                  <a:pt x="3718" y="1716"/>
                  <a:pt x="3691" y="1698"/>
                </a:cubicBezTo>
                <a:cubicBezTo>
                  <a:pt x="3790" y="1474"/>
                  <a:pt x="3843" y="1240"/>
                  <a:pt x="3843" y="998"/>
                </a:cubicBezTo>
                <a:cubicBezTo>
                  <a:pt x="3852" y="645"/>
                  <a:pt x="3718" y="1"/>
                  <a:pt x="3277" y="1"/>
                </a:cubicBezTo>
                <a:close/>
              </a:path>
            </a:pathLst>
          </a:custGeom>
          <a:solidFill>
            <a:srgbClr val="FBBC0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40"/>
          <p:cNvSpPr/>
          <p:nvPr/>
        </p:nvSpPr>
        <p:spPr>
          <a:xfrm>
            <a:off x="8023080" y="3839750"/>
            <a:ext cx="339430" cy="495772"/>
          </a:xfrm>
          <a:custGeom>
            <a:avLst/>
            <a:gdLst/>
            <a:ahLst/>
            <a:cxnLst/>
            <a:rect l="l" t="t" r="r" b="b"/>
            <a:pathLst>
              <a:path w="5673" h="8286" extrusionOk="0">
                <a:moveTo>
                  <a:pt x="1708" y="3435"/>
                </a:moveTo>
                <a:cubicBezTo>
                  <a:pt x="1946" y="3435"/>
                  <a:pt x="2085" y="3711"/>
                  <a:pt x="2207" y="3876"/>
                </a:cubicBezTo>
                <a:cubicBezTo>
                  <a:pt x="2288" y="3993"/>
                  <a:pt x="2368" y="4110"/>
                  <a:pt x="2440" y="4235"/>
                </a:cubicBezTo>
                <a:cubicBezTo>
                  <a:pt x="2359" y="4226"/>
                  <a:pt x="2270" y="4217"/>
                  <a:pt x="2189" y="4208"/>
                </a:cubicBezTo>
                <a:cubicBezTo>
                  <a:pt x="1884" y="4155"/>
                  <a:pt x="1749" y="4011"/>
                  <a:pt x="1506" y="3867"/>
                </a:cubicBezTo>
                <a:cubicBezTo>
                  <a:pt x="1426" y="3813"/>
                  <a:pt x="1399" y="3715"/>
                  <a:pt x="1435" y="3625"/>
                </a:cubicBezTo>
                <a:cubicBezTo>
                  <a:pt x="1479" y="3517"/>
                  <a:pt x="1569" y="3445"/>
                  <a:pt x="1686" y="3436"/>
                </a:cubicBezTo>
                <a:cubicBezTo>
                  <a:pt x="1694" y="3436"/>
                  <a:pt x="1701" y="3435"/>
                  <a:pt x="1708" y="3435"/>
                </a:cubicBezTo>
                <a:close/>
                <a:moveTo>
                  <a:pt x="929" y="5759"/>
                </a:moveTo>
                <a:cubicBezTo>
                  <a:pt x="1178" y="5759"/>
                  <a:pt x="1269" y="6232"/>
                  <a:pt x="1300" y="6417"/>
                </a:cubicBezTo>
                <a:cubicBezTo>
                  <a:pt x="1318" y="6525"/>
                  <a:pt x="1318" y="6633"/>
                  <a:pt x="1318" y="6741"/>
                </a:cubicBezTo>
                <a:cubicBezTo>
                  <a:pt x="1165" y="6696"/>
                  <a:pt x="1031" y="6624"/>
                  <a:pt x="905" y="6516"/>
                </a:cubicBezTo>
                <a:cubicBezTo>
                  <a:pt x="716" y="6354"/>
                  <a:pt x="483" y="5977"/>
                  <a:pt x="797" y="5798"/>
                </a:cubicBezTo>
                <a:cubicBezTo>
                  <a:pt x="845" y="5771"/>
                  <a:pt x="889" y="5759"/>
                  <a:pt x="929" y="5759"/>
                </a:cubicBezTo>
                <a:close/>
                <a:moveTo>
                  <a:pt x="4746" y="0"/>
                </a:moveTo>
                <a:cubicBezTo>
                  <a:pt x="4738" y="0"/>
                  <a:pt x="4729" y="2"/>
                  <a:pt x="4721" y="6"/>
                </a:cubicBezTo>
                <a:cubicBezTo>
                  <a:pt x="4694" y="24"/>
                  <a:pt x="4676" y="51"/>
                  <a:pt x="4667" y="78"/>
                </a:cubicBezTo>
                <a:cubicBezTo>
                  <a:pt x="4604" y="258"/>
                  <a:pt x="4568" y="437"/>
                  <a:pt x="4559" y="626"/>
                </a:cubicBezTo>
                <a:cubicBezTo>
                  <a:pt x="4559" y="662"/>
                  <a:pt x="4550" y="698"/>
                  <a:pt x="4532" y="724"/>
                </a:cubicBezTo>
                <a:cubicBezTo>
                  <a:pt x="4505" y="765"/>
                  <a:pt x="4453" y="770"/>
                  <a:pt x="4406" y="770"/>
                </a:cubicBezTo>
                <a:cubicBezTo>
                  <a:pt x="4390" y="770"/>
                  <a:pt x="4375" y="769"/>
                  <a:pt x="4362" y="769"/>
                </a:cubicBezTo>
                <a:cubicBezTo>
                  <a:pt x="4188" y="752"/>
                  <a:pt x="4018" y="742"/>
                  <a:pt x="3846" y="742"/>
                </a:cubicBezTo>
                <a:cubicBezTo>
                  <a:pt x="3752" y="742"/>
                  <a:pt x="3658" y="745"/>
                  <a:pt x="3563" y="751"/>
                </a:cubicBezTo>
                <a:cubicBezTo>
                  <a:pt x="3500" y="751"/>
                  <a:pt x="3410" y="769"/>
                  <a:pt x="3392" y="832"/>
                </a:cubicBezTo>
                <a:cubicBezTo>
                  <a:pt x="3392" y="868"/>
                  <a:pt x="3401" y="904"/>
                  <a:pt x="3419" y="940"/>
                </a:cubicBezTo>
                <a:cubicBezTo>
                  <a:pt x="3563" y="1218"/>
                  <a:pt x="3832" y="1425"/>
                  <a:pt x="4030" y="1676"/>
                </a:cubicBezTo>
                <a:cubicBezTo>
                  <a:pt x="4362" y="2107"/>
                  <a:pt x="4568" y="2727"/>
                  <a:pt x="4290" y="3221"/>
                </a:cubicBezTo>
                <a:cubicBezTo>
                  <a:pt x="3994" y="3742"/>
                  <a:pt x="3563" y="4101"/>
                  <a:pt x="2952" y="4208"/>
                </a:cubicBezTo>
                <a:lnTo>
                  <a:pt x="2943" y="4208"/>
                </a:lnTo>
                <a:cubicBezTo>
                  <a:pt x="2826" y="3966"/>
                  <a:pt x="2683" y="3724"/>
                  <a:pt x="2530" y="3508"/>
                </a:cubicBezTo>
                <a:cubicBezTo>
                  <a:pt x="2289" y="3168"/>
                  <a:pt x="1852" y="2777"/>
                  <a:pt x="1428" y="2777"/>
                </a:cubicBezTo>
                <a:cubicBezTo>
                  <a:pt x="1236" y="2777"/>
                  <a:pt x="1046" y="2858"/>
                  <a:pt x="878" y="3059"/>
                </a:cubicBezTo>
                <a:cubicBezTo>
                  <a:pt x="366" y="3661"/>
                  <a:pt x="1219" y="4307"/>
                  <a:pt x="1713" y="4514"/>
                </a:cubicBezTo>
                <a:cubicBezTo>
                  <a:pt x="2027" y="4648"/>
                  <a:pt x="2359" y="4720"/>
                  <a:pt x="2701" y="4729"/>
                </a:cubicBezTo>
                <a:cubicBezTo>
                  <a:pt x="2710" y="4765"/>
                  <a:pt x="2728" y="4801"/>
                  <a:pt x="2737" y="4837"/>
                </a:cubicBezTo>
                <a:cubicBezTo>
                  <a:pt x="2988" y="5627"/>
                  <a:pt x="2764" y="6696"/>
                  <a:pt x="1794" y="6785"/>
                </a:cubicBezTo>
                <a:cubicBezTo>
                  <a:pt x="1762" y="6790"/>
                  <a:pt x="1731" y="6792"/>
                  <a:pt x="1699" y="6792"/>
                </a:cubicBezTo>
                <a:cubicBezTo>
                  <a:pt x="1668" y="6792"/>
                  <a:pt x="1637" y="6790"/>
                  <a:pt x="1605" y="6785"/>
                </a:cubicBezTo>
                <a:cubicBezTo>
                  <a:pt x="1623" y="6651"/>
                  <a:pt x="1623" y="6507"/>
                  <a:pt x="1614" y="6363"/>
                </a:cubicBezTo>
                <a:cubicBezTo>
                  <a:pt x="1551" y="5986"/>
                  <a:pt x="1372" y="5636"/>
                  <a:pt x="1093" y="5376"/>
                </a:cubicBezTo>
                <a:cubicBezTo>
                  <a:pt x="964" y="5255"/>
                  <a:pt x="829" y="5202"/>
                  <a:pt x="704" y="5202"/>
                </a:cubicBezTo>
                <a:cubicBezTo>
                  <a:pt x="448" y="5202"/>
                  <a:pt x="235" y="5427"/>
                  <a:pt x="204" y="5753"/>
                </a:cubicBezTo>
                <a:cubicBezTo>
                  <a:pt x="168" y="6256"/>
                  <a:pt x="582" y="6794"/>
                  <a:pt x="1022" y="7019"/>
                </a:cubicBezTo>
                <a:cubicBezTo>
                  <a:pt x="1093" y="7055"/>
                  <a:pt x="1174" y="7091"/>
                  <a:pt x="1246" y="7118"/>
                </a:cubicBezTo>
                <a:cubicBezTo>
                  <a:pt x="1057" y="7639"/>
                  <a:pt x="617" y="8025"/>
                  <a:pt x="70" y="8141"/>
                </a:cubicBezTo>
                <a:cubicBezTo>
                  <a:pt x="0" y="8167"/>
                  <a:pt x="15" y="8285"/>
                  <a:pt x="89" y="8285"/>
                </a:cubicBezTo>
                <a:cubicBezTo>
                  <a:pt x="91" y="8285"/>
                  <a:pt x="94" y="8285"/>
                  <a:pt x="97" y="8285"/>
                </a:cubicBezTo>
                <a:cubicBezTo>
                  <a:pt x="725" y="8186"/>
                  <a:pt x="1255" y="7764"/>
                  <a:pt x="1497" y="7181"/>
                </a:cubicBezTo>
                <a:cubicBezTo>
                  <a:pt x="1555" y="7187"/>
                  <a:pt x="1613" y="7190"/>
                  <a:pt x="1670" y="7190"/>
                </a:cubicBezTo>
                <a:cubicBezTo>
                  <a:pt x="2245" y="7190"/>
                  <a:pt x="2781" y="6869"/>
                  <a:pt x="3051" y="6354"/>
                </a:cubicBezTo>
                <a:cubicBezTo>
                  <a:pt x="3320" y="5825"/>
                  <a:pt x="3302" y="5250"/>
                  <a:pt x="3132" y="4702"/>
                </a:cubicBezTo>
                <a:cubicBezTo>
                  <a:pt x="3428" y="4666"/>
                  <a:pt x="3715" y="4577"/>
                  <a:pt x="3985" y="4442"/>
                </a:cubicBezTo>
                <a:cubicBezTo>
                  <a:pt x="4721" y="4074"/>
                  <a:pt x="5224" y="3346"/>
                  <a:pt x="5439" y="2565"/>
                </a:cubicBezTo>
                <a:cubicBezTo>
                  <a:pt x="5673" y="1739"/>
                  <a:pt x="5529" y="617"/>
                  <a:pt x="4829" y="42"/>
                </a:cubicBezTo>
                <a:cubicBezTo>
                  <a:pt x="4808" y="21"/>
                  <a:pt x="4776" y="0"/>
                  <a:pt x="4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4" name="Google Shape;2654;p40"/>
          <p:cNvSpPr/>
          <p:nvPr/>
        </p:nvSpPr>
        <p:spPr>
          <a:xfrm>
            <a:off x="8028106" y="4299440"/>
            <a:ext cx="402673" cy="163343"/>
          </a:xfrm>
          <a:custGeom>
            <a:avLst/>
            <a:gdLst/>
            <a:ahLst/>
            <a:cxnLst/>
            <a:rect l="l" t="t" r="r" b="b"/>
            <a:pathLst>
              <a:path w="6730" h="2730" extrusionOk="0">
                <a:moveTo>
                  <a:pt x="3270" y="556"/>
                </a:moveTo>
                <a:cubicBezTo>
                  <a:pt x="3327" y="556"/>
                  <a:pt x="3385" y="581"/>
                  <a:pt x="3425" y="620"/>
                </a:cubicBezTo>
                <a:cubicBezTo>
                  <a:pt x="3550" y="746"/>
                  <a:pt x="3461" y="961"/>
                  <a:pt x="3416" y="1105"/>
                </a:cubicBezTo>
                <a:cubicBezTo>
                  <a:pt x="3389" y="1204"/>
                  <a:pt x="3362" y="1302"/>
                  <a:pt x="3335" y="1410"/>
                </a:cubicBezTo>
                <a:lnTo>
                  <a:pt x="3335" y="1401"/>
                </a:lnTo>
                <a:cubicBezTo>
                  <a:pt x="3299" y="1347"/>
                  <a:pt x="3263" y="1302"/>
                  <a:pt x="3236" y="1249"/>
                </a:cubicBezTo>
                <a:cubicBezTo>
                  <a:pt x="3119" y="1060"/>
                  <a:pt x="3146" y="916"/>
                  <a:pt x="3102" y="719"/>
                </a:cubicBezTo>
                <a:cubicBezTo>
                  <a:pt x="3102" y="656"/>
                  <a:pt x="3137" y="593"/>
                  <a:pt x="3209" y="566"/>
                </a:cubicBezTo>
                <a:cubicBezTo>
                  <a:pt x="3229" y="559"/>
                  <a:pt x="3249" y="556"/>
                  <a:pt x="3270" y="556"/>
                </a:cubicBezTo>
                <a:close/>
                <a:moveTo>
                  <a:pt x="1629" y="1193"/>
                </a:moveTo>
                <a:cubicBezTo>
                  <a:pt x="1656" y="1193"/>
                  <a:pt x="1686" y="1199"/>
                  <a:pt x="1719" y="1213"/>
                </a:cubicBezTo>
                <a:cubicBezTo>
                  <a:pt x="1997" y="1311"/>
                  <a:pt x="1710" y="1653"/>
                  <a:pt x="1611" y="1769"/>
                </a:cubicBezTo>
                <a:cubicBezTo>
                  <a:pt x="1557" y="1832"/>
                  <a:pt x="1503" y="1877"/>
                  <a:pt x="1440" y="1931"/>
                </a:cubicBezTo>
                <a:lnTo>
                  <a:pt x="1440" y="1922"/>
                </a:lnTo>
                <a:cubicBezTo>
                  <a:pt x="1395" y="1823"/>
                  <a:pt x="1378" y="1706"/>
                  <a:pt x="1378" y="1599"/>
                </a:cubicBezTo>
                <a:cubicBezTo>
                  <a:pt x="1378" y="1443"/>
                  <a:pt x="1452" y="1193"/>
                  <a:pt x="1629" y="1193"/>
                </a:cubicBezTo>
                <a:close/>
                <a:moveTo>
                  <a:pt x="3263" y="0"/>
                </a:moveTo>
                <a:cubicBezTo>
                  <a:pt x="2697" y="0"/>
                  <a:pt x="2733" y="764"/>
                  <a:pt x="2841" y="1123"/>
                </a:cubicBezTo>
                <a:cubicBezTo>
                  <a:pt x="2913" y="1356"/>
                  <a:pt x="3030" y="1572"/>
                  <a:pt x="3182" y="1760"/>
                </a:cubicBezTo>
                <a:cubicBezTo>
                  <a:pt x="3164" y="1787"/>
                  <a:pt x="3146" y="1814"/>
                  <a:pt x="3137" y="1832"/>
                </a:cubicBezTo>
                <a:cubicBezTo>
                  <a:pt x="2928" y="2161"/>
                  <a:pt x="2548" y="2434"/>
                  <a:pt x="2171" y="2434"/>
                </a:cubicBezTo>
                <a:cubicBezTo>
                  <a:pt x="1982" y="2434"/>
                  <a:pt x="1794" y="2365"/>
                  <a:pt x="1629" y="2200"/>
                </a:cubicBezTo>
                <a:cubicBezTo>
                  <a:pt x="1593" y="2173"/>
                  <a:pt x="1566" y="2138"/>
                  <a:pt x="1548" y="2102"/>
                </a:cubicBezTo>
                <a:cubicBezTo>
                  <a:pt x="1871" y="1904"/>
                  <a:pt x="2078" y="1554"/>
                  <a:pt x="2087" y="1177"/>
                </a:cubicBezTo>
                <a:cubicBezTo>
                  <a:pt x="2105" y="912"/>
                  <a:pt x="1947" y="770"/>
                  <a:pt x="1753" y="770"/>
                </a:cubicBezTo>
                <a:cubicBezTo>
                  <a:pt x="1664" y="770"/>
                  <a:pt x="1567" y="800"/>
                  <a:pt x="1476" y="862"/>
                </a:cubicBezTo>
                <a:cubicBezTo>
                  <a:pt x="1189" y="1060"/>
                  <a:pt x="1072" y="1545"/>
                  <a:pt x="1153" y="1886"/>
                </a:cubicBezTo>
                <a:cubicBezTo>
                  <a:pt x="1162" y="1949"/>
                  <a:pt x="1180" y="2003"/>
                  <a:pt x="1207" y="2057"/>
                </a:cubicBezTo>
                <a:cubicBezTo>
                  <a:pt x="1080" y="2102"/>
                  <a:pt x="949" y="2124"/>
                  <a:pt x="820" y="2124"/>
                </a:cubicBezTo>
                <a:cubicBezTo>
                  <a:pt x="563" y="2124"/>
                  <a:pt x="311" y="2038"/>
                  <a:pt x="102" y="1877"/>
                </a:cubicBezTo>
                <a:cubicBezTo>
                  <a:pt x="96" y="1875"/>
                  <a:pt x="89" y="1874"/>
                  <a:pt x="83" y="1874"/>
                </a:cubicBezTo>
                <a:cubicBezTo>
                  <a:pt x="37" y="1874"/>
                  <a:pt x="0" y="1926"/>
                  <a:pt x="40" y="1958"/>
                </a:cubicBezTo>
                <a:cubicBezTo>
                  <a:pt x="274" y="2174"/>
                  <a:pt x="581" y="2286"/>
                  <a:pt x="896" y="2286"/>
                </a:cubicBezTo>
                <a:cubicBezTo>
                  <a:pt x="1026" y="2286"/>
                  <a:pt x="1159" y="2267"/>
                  <a:pt x="1288" y="2227"/>
                </a:cubicBezTo>
                <a:cubicBezTo>
                  <a:pt x="1495" y="2545"/>
                  <a:pt x="1842" y="2729"/>
                  <a:pt x="2208" y="2729"/>
                </a:cubicBezTo>
                <a:cubicBezTo>
                  <a:pt x="2287" y="2729"/>
                  <a:pt x="2367" y="2721"/>
                  <a:pt x="2446" y="2703"/>
                </a:cubicBezTo>
                <a:cubicBezTo>
                  <a:pt x="2841" y="2604"/>
                  <a:pt x="3182" y="2353"/>
                  <a:pt x="3389" y="1994"/>
                </a:cubicBezTo>
                <a:cubicBezTo>
                  <a:pt x="3550" y="2138"/>
                  <a:pt x="3730" y="2263"/>
                  <a:pt x="3928" y="2344"/>
                </a:cubicBezTo>
                <a:cubicBezTo>
                  <a:pt x="4162" y="2447"/>
                  <a:pt x="4416" y="2494"/>
                  <a:pt x="4673" y="2494"/>
                </a:cubicBezTo>
                <a:cubicBezTo>
                  <a:pt x="4995" y="2494"/>
                  <a:pt x="5321" y="2420"/>
                  <a:pt x="5616" y="2290"/>
                </a:cubicBezTo>
                <a:cubicBezTo>
                  <a:pt x="6181" y="2039"/>
                  <a:pt x="6729" y="1455"/>
                  <a:pt x="6729" y="809"/>
                </a:cubicBezTo>
                <a:cubicBezTo>
                  <a:pt x="6729" y="773"/>
                  <a:pt x="6729" y="737"/>
                  <a:pt x="6693" y="728"/>
                </a:cubicBezTo>
                <a:cubicBezTo>
                  <a:pt x="6684" y="723"/>
                  <a:pt x="6673" y="721"/>
                  <a:pt x="6662" y="721"/>
                </a:cubicBezTo>
                <a:cubicBezTo>
                  <a:pt x="6651" y="721"/>
                  <a:pt x="6639" y="723"/>
                  <a:pt x="6630" y="728"/>
                </a:cubicBezTo>
                <a:cubicBezTo>
                  <a:pt x="6505" y="773"/>
                  <a:pt x="6388" y="836"/>
                  <a:pt x="6280" y="907"/>
                </a:cubicBezTo>
                <a:cubicBezTo>
                  <a:pt x="6262" y="925"/>
                  <a:pt x="6235" y="934"/>
                  <a:pt x="6208" y="943"/>
                </a:cubicBezTo>
                <a:cubicBezTo>
                  <a:pt x="6163" y="943"/>
                  <a:pt x="6137" y="907"/>
                  <a:pt x="6110" y="871"/>
                </a:cubicBezTo>
                <a:cubicBezTo>
                  <a:pt x="6002" y="710"/>
                  <a:pt x="5885" y="557"/>
                  <a:pt x="5759" y="422"/>
                </a:cubicBezTo>
                <a:cubicBezTo>
                  <a:pt x="5731" y="394"/>
                  <a:pt x="5697" y="360"/>
                  <a:pt x="5662" y="360"/>
                </a:cubicBezTo>
                <a:cubicBezTo>
                  <a:pt x="5653" y="360"/>
                  <a:pt x="5643" y="363"/>
                  <a:pt x="5634" y="369"/>
                </a:cubicBezTo>
                <a:cubicBezTo>
                  <a:pt x="5607" y="378"/>
                  <a:pt x="5598" y="396"/>
                  <a:pt x="5589" y="422"/>
                </a:cubicBezTo>
                <a:cubicBezTo>
                  <a:pt x="5499" y="638"/>
                  <a:pt x="5508" y="871"/>
                  <a:pt x="5463" y="1096"/>
                </a:cubicBezTo>
                <a:cubicBezTo>
                  <a:pt x="5373" y="1482"/>
                  <a:pt x="5131" y="1877"/>
                  <a:pt x="4727" y="1949"/>
                </a:cubicBezTo>
                <a:cubicBezTo>
                  <a:pt x="4633" y="1970"/>
                  <a:pt x="4538" y="1980"/>
                  <a:pt x="4443" y="1980"/>
                </a:cubicBezTo>
                <a:cubicBezTo>
                  <a:pt x="4129" y="1980"/>
                  <a:pt x="3819" y="1868"/>
                  <a:pt x="3577" y="1662"/>
                </a:cubicBezTo>
                <a:cubicBezTo>
                  <a:pt x="3658" y="1482"/>
                  <a:pt x="3721" y="1302"/>
                  <a:pt x="3775" y="1114"/>
                </a:cubicBezTo>
                <a:cubicBezTo>
                  <a:pt x="3883" y="692"/>
                  <a:pt x="3865" y="0"/>
                  <a:pt x="32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F697933-E0AD-49F9-BC4C-4464E11C3174}"/>
              </a:ext>
            </a:extLst>
          </p:cNvPr>
          <p:cNvGrpSpPr/>
          <p:nvPr/>
        </p:nvGrpSpPr>
        <p:grpSpPr>
          <a:xfrm>
            <a:off x="6422662" y="1195112"/>
            <a:ext cx="828530" cy="1005724"/>
            <a:chOff x="6422662" y="1195112"/>
            <a:chExt cx="752316" cy="963741"/>
          </a:xfrm>
        </p:grpSpPr>
        <p:sp>
          <p:nvSpPr>
            <p:cNvPr id="19" name="Google Shape;2790;p43">
              <a:extLst>
                <a:ext uri="{FF2B5EF4-FFF2-40B4-BE49-F238E27FC236}">
                  <a16:creationId xmlns:a16="http://schemas.microsoft.com/office/drawing/2014/main" id="{6D27648A-3B14-4BDE-8E98-9DCDF4FF2EE7}"/>
                </a:ext>
              </a:extLst>
            </p:cNvPr>
            <p:cNvSpPr/>
            <p:nvPr/>
          </p:nvSpPr>
          <p:spPr>
            <a:xfrm>
              <a:off x="6422662" y="1352232"/>
              <a:ext cx="622020" cy="806621"/>
            </a:xfrm>
            <a:custGeom>
              <a:avLst/>
              <a:gdLst/>
              <a:ahLst/>
              <a:cxnLst/>
              <a:rect l="l" t="t" r="r" b="b"/>
              <a:pathLst>
                <a:path w="9510" h="13168" extrusionOk="0">
                  <a:moveTo>
                    <a:pt x="9063" y="1"/>
                  </a:moveTo>
                  <a:cubicBezTo>
                    <a:pt x="8487" y="1"/>
                    <a:pt x="64" y="9018"/>
                    <a:pt x="29" y="9278"/>
                  </a:cubicBezTo>
                  <a:cubicBezTo>
                    <a:pt x="0" y="9533"/>
                    <a:pt x="979" y="11001"/>
                    <a:pt x="4184" y="12284"/>
                  </a:cubicBezTo>
                  <a:cubicBezTo>
                    <a:pt x="5932" y="12979"/>
                    <a:pt x="7238" y="13167"/>
                    <a:pt x="8089" y="13167"/>
                  </a:cubicBezTo>
                  <a:cubicBezTo>
                    <a:pt x="8802" y="13167"/>
                    <a:pt x="9197" y="13035"/>
                    <a:pt x="9268" y="12958"/>
                  </a:cubicBezTo>
                  <a:cubicBezTo>
                    <a:pt x="9424" y="12788"/>
                    <a:pt x="9509" y="173"/>
                    <a:pt x="9077" y="3"/>
                  </a:cubicBezTo>
                  <a:cubicBezTo>
                    <a:pt x="9073" y="1"/>
                    <a:pt x="9068" y="1"/>
                    <a:pt x="9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91;p43">
              <a:extLst>
                <a:ext uri="{FF2B5EF4-FFF2-40B4-BE49-F238E27FC236}">
                  <a16:creationId xmlns:a16="http://schemas.microsoft.com/office/drawing/2014/main" id="{33EC90B1-1B93-4D76-A9CC-94F41BE92C66}"/>
                </a:ext>
              </a:extLst>
            </p:cNvPr>
            <p:cNvSpPr/>
            <p:nvPr/>
          </p:nvSpPr>
          <p:spPr>
            <a:xfrm>
              <a:off x="6668986" y="2016421"/>
              <a:ext cx="364487" cy="92988"/>
            </a:xfrm>
            <a:custGeom>
              <a:avLst/>
              <a:gdLst/>
              <a:ahLst/>
              <a:cxnLst/>
              <a:rect l="l" t="t" r="r" b="b"/>
              <a:pathLst>
                <a:path w="9497" h="2237" extrusionOk="0">
                  <a:moveTo>
                    <a:pt x="7951" y="370"/>
                  </a:moveTo>
                  <a:cubicBezTo>
                    <a:pt x="7956" y="372"/>
                    <a:pt x="7959" y="372"/>
                    <a:pt x="7960" y="372"/>
                  </a:cubicBezTo>
                  <a:cubicBezTo>
                    <a:pt x="7961" y="372"/>
                    <a:pt x="7959" y="372"/>
                    <a:pt x="7956" y="370"/>
                  </a:cubicBezTo>
                  <a:close/>
                  <a:moveTo>
                    <a:pt x="7705" y="393"/>
                  </a:moveTo>
                  <a:cubicBezTo>
                    <a:pt x="7704" y="393"/>
                    <a:pt x="7695" y="396"/>
                    <a:pt x="7688" y="401"/>
                  </a:cubicBezTo>
                  <a:lnTo>
                    <a:pt x="7688" y="401"/>
                  </a:lnTo>
                  <a:cubicBezTo>
                    <a:pt x="7702" y="395"/>
                    <a:pt x="7706" y="393"/>
                    <a:pt x="7705" y="393"/>
                  </a:cubicBezTo>
                  <a:close/>
                  <a:moveTo>
                    <a:pt x="7634" y="442"/>
                  </a:moveTo>
                  <a:cubicBezTo>
                    <a:pt x="7632" y="442"/>
                    <a:pt x="7624" y="449"/>
                    <a:pt x="7618" y="455"/>
                  </a:cubicBezTo>
                  <a:lnTo>
                    <a:pt x="7618" y="455"/>
                  </a:lnTo>
                  <a:lnTo>
                    <a:pt x="7631" y="448"/>
                  </a:lnTo>
                  <a:cubicBezTo>
                    <a:pt x="7635" y="444"/>
                    <a:pt x="7635" y="442"/>
                    <a:pt x="7634" y="442"/>
                  </a:cubicBezTo>
                  <a:close/>
                  <a:moveTo>
                    <a:pt x="5506" y="720"/>
                  </a:moveTo>
                  <a:cubicBezTo>
                    <a:pt x="5505" y="720"/>
                    <a:pt x="5499" y="722"/>
                    <a:pt x="5493" y="725"/>
                  </a:cubicBezTo>
                  <a:lnTo>
                    <a:pt x="5497" y="725"/>
                  </a:lnTo>
                  <a:cubicBezTo>
                    <a:pt x="5504" y="721"/>
                    <a:pt x="5506" y="720"/>
                    <a:pt x="5506" y="720"/>
                  </a:cubicBezTo>
                  <a:close/>
                  <a:moveTo>
                    <a:pt x="5490" y="725"/>
                  </a:moveTo>
                  <a:lnTo>
                    <a:pt x="5490" y="725"/>
                  </a:lnTo>
                  <a:cubicBezTo>
                    <a:pt x="5486" y="727"/>
                    <a:pt x="5481" y="730"/>
                    <a:pt x="5476" y="732"/>
                  </a:cubicBezTo>
                  <a:cubicBezTo>
                    <a:pt x="5476" y="732"/>
                    <a:pt x="5485" y="728"/>
                    <a:pt x="5493" y="725"/>
                  </a:cubicBezTo>
                  <a:close/>
                  <a:moveTo>
                    <a:pt x="2940" y="1106"/>
                  </a:moveTo>
                  <a:cubicBezTo>
                    <a:pt x="2944" y="1106"/>
                    <a:pt x="2952" y="1108"/>
                    <a:pt x="2958" y="1111"/>
                  </a:cubicBezTo>
                  <a:lnTo>
                    <a:pt x="2958" y="1111"/>
                  </a:lnTo>
                  <a:cubicBezTo>
                    <a:pt x="2948" y="1109"/>
                    <a:pt x="2937" y="1108"/>
                    <a:pt x="2937" y="1108"/>
                  </a:cubicBezTo>
                  <a:cubicBezTo>
                    <a:pt x="2937" y="1107"/>
                    <a:pt x="2939" y="1106"/>
                    <a:pt x="2940" y="1106"/>
                  </a:cubicBezTo>
                  <a:close/>
                  <a:moveTo>
                    <a:pt x="2803" y="1110"/>
                  </a:moveTo>
                  <a:cubicBezTo>
                    <a:pt x="2801" y="1110"/>
                    <a:pt x="2794" y="1112"/>
                    <a:pt x="2788" y="1115"/>
                  </a:cubicBezTo>
                  <a:lnTo>
                    <a:pt x="2760" y="1122"/>
                  </a:lnTo>
                  <a:cubicBezTo>
                    <a:pt x="2798" y="1114"/>
                    <a:pt x="2806" y="1110"/>
                    <a:pt x="2803" y="1110"/>
                  </a:cubicBezTo>
                  <a:close/>
                  <a:moveTo>
                    <a:pt x="6811" y="1168"/>
                  </a:moveTo>
                  <a:cubicBezTo>
                    <a:pt x="6811" y="1170"/>
                    <a:pt x="6810" y="1171"/>
                    <a:pt x="6809" y="1172"/>
                  </a:cubicBezTo>
                  <a:cubicBezTo>
                    <a:pt x="6804" y="1177"/>
                    <a:pt x="6802" y="1179"/>
                    <a:pt x="6801" y="1179"/>
                  </a:cubicBezTo>
                  <a:cubicBezTo>
                    <a:pt x="6801" y="1179"/>
                    <a:pt x="6806" y="1174"/>
                    <a:pt x="6811" y="1168"/>
                  </a:cubicBezTo>
                  <a:close/>
                  <a:moveTo>
                    <a:pt x="6565" y="1189"/>
                  </a:moveTo>
                  <a:cubicBezTo>
                    <a:pt x="6563" y="1189"/>
                    <a:pt x="6576" y="1196"/>
                    <a:pt x="6589" y="1200"/>
                  </a:cubicBezTo>
                  <a:cubicBezTo>
                    <a:pt x="6572" y="1192"/>
                    <a:pt x="6566" y="1189"/>
                    <a:pt x="6565" y="1189"/>
                  </a:cubicBezTo>
                  <a:close/>
                  <a:moveTo>
                    <a:pt x="6780" y="1192"/>
                  </a:moveTo>
                  <a:cubicBezTo>
                    <a:pt x="6772" y="1196"/>
                    <a:pt x="6760" y="1202"/>
                    <a:pt x="6754" y="1205"/>
                  </a:cubicBezTo>
                  <a:lnTo>
                    <a:pt x="6754" y="1205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72" y="1199"/>
                    <a:pt x="6776" y="1196"/>
                    <a:pt x="6780" y="1192"/>
                  </a:cubicBezTo>
                  <a:close/>
                  <a:moveTo>
                    <a:pt x="2540" y="1266"/>
                  </a:moveTo>
                  <a:cubicBezTo>
                    <a:pt x="2542" y="1266"/>
                    <a:pt x="2534" y="1274"/>
                    <a:pt x="2526" y="1282"/>
                  </a:cubicBezTo>
                  <a:lnTo>
                    <a:pt x="2526" y="1282"/>
                  </a:lnTo>
                  <a:lnTo>
                    <a:pt x="2533" y="1271"/>
                  </a:lnTo>
                  <a:cubicBezTo>
                    <a:pt x="2538" y="1268"/>
                    <a:pt x="2540" y="1266"/>
                    <a:pt x="2540" y="1266"/>
                  </a:cubicBezTo>
                  <a:close/>
                  <a:moveTo>
                    <a:pt x="4476" y="1265"/>
                  </a:moveTo>
                  <a:lnTo>
                    <a:pt x="4462" y="1285"/>
                  </a:lnTo>
                  <a:cubicBezTo>
                    <a:pt x="4459" y="1287"/>
                    <a:pt x="4458" y="1288"/>
                    <a:pt x="4457" y="1288"/>
                  </a:cubicBezTo>
                  <a:cubicBezTo>
                    <a:pt x="4454" y="1288"/>
                    <a:pt x="4471" y="1270"/>
                    <a:pt x="4476" y="1265"/>
                  </a:cubicBezTo>
                  <a:close/>
                  <a:moveTo>
                    <a:pt x="1753" y="1547"/>
                  </a:moveTo>
                  <a:cubicBezTo>
                    <a:pt x="1753" y="1547"/>
                    <a:pt x="1753" y="1547"/>
                    <a:pt x="1753" y="1548"/>
                  </a:cubicBezTo>
                  <a:cubicBezTo>
                    <a:pt x="1752" y="1548"/>
                    <a:pt x="1750" y="1548"/>
                    <a:pt x="1749" y="1548"/>
                  </a:cubicBezTo>
                  <a:lnTo>
                    <a:pt x="1749" y="1548"/>
                  </a:lnTo>
                  <a:cubicBezTo>
                    <a:pt x="1751" y="1547"/>
                    <a:pt x="1752" y="1547"/>
                    <a:pt x="1753" y="1547"/>
                  </a:cubicBezTo>
                  <a:close/>
                  <a:moveTo>
                    <a:pt x="1739" y="1559"/>
                  </a:moveTo>
                  <a:cubicBezTo>
                    <a:pt x="1739" y="1560"/>
                    <a:pt x="1739" y="1561"/>
                    <a:pt x="1739" y="1562"/>
                  </a:cubicBezTo>
                  <a:lnTo>
                    <a:pt x="1732" y="1569"/>
                  </a:lnTo>
                  <a:lnTo>
                    <a:pt x="1739" y="1559"/>
                  </a:lnTo>
                  <a:close/>
                  <a:moveTo>
                    <a:pt x="28" y="1565"/>
                  </a:moveTo>
                  <a:lnTo>
                    <a:pt x="28" y="1565"/>
                  </a:lnTo>
                  <a:cubicBezTo>
                    <a:pt x="29" y="1566"/>
                    <a:pt x="30" y="1567"/>
                    <a:pt x="30" y="1569"/>
                  </a:cubicBezTo>
                  <a:lnTo>
                    <a:pt x="30" y="1576"/>
                  </a:lnTo>
                  <a:lnTo>
                    <a:pt x="28" y="1565"/>
                  </a:lnTo>
                  <a:close/>
                  <a:moveTo>
                    <a:pt x="667" y="1684"/>
                  </a:moveTo>
                  <a:cubicBezTo>
                    <a:pt x="666" y="1684"/>
                    <a:pt x="669" y="1685"/>
                    <a:pt x="675" y="1689"/>
                  </a:cubicBezTo>
                  <a:cubicBezTo>
                    <a:pt x="676" y="1690"/>
                    <a:pt x="677" y="1690"/>
                    <a:pt x="678" y="1690"/>
                  </a:cubicBezTo>
                  <a:lnTo>
                    <a:pt x="678" y="1690"/>
                  </a:lnTo>
                  <a:cubicBezTo>
                    <a:pt x="672" y="1687"/>
                    <a:pt x="667" y="1684"/>
                    <a:pt x="667" y="1684"/>
                  </a:cubicBezTo>
                  <a:close/>
                  <a:moveTo>
                    <a:pt x="1572" y="1694"/>
                  </a:moveTo>
                  <a:cubicBezTo>
                    <a:pt x="1564" y="1698"/>
                    <a:pt x="1555" y="1704"/>
                    <a:pt x="1555" y="1704"/>
                  </a:cubicBezTo>
                  <a:lnTo>
                    <a:pt x="1569" y="1696"/>
                  </a:lnTo>
                  <a:lnTo>
                    <a:pt x="1572" y="1694"/>
                  </a:lnTo>
                  <a:close/>
                  <a:moveTo>
                    <a:pt x="892" y="1773"/>
                  </a:moveTo>
                  <a:cubicBezTo>
                    <a:pt x="891" y="1773"/>
                    <a:pt x="892" y="1773"/>
                    <a:pt x="895" y="1774"/>
                  </a:cubicBezTo>
                  <a:cubicBezTo>
                    <a:pt x="902" y="1776"/>
                    <a:pt x="910" y="1778"/>
                    <a:pt x="917" y="1779"/>
                  </a:cubicBezTo>
                  <a:lnTo>
                    <a:pt x="917" y="1779"/>
                  </a:lnTo>
                  <a:cubicBezTo>
                    <a:pt x="906" y="1776"/>
                    <a:pt x="893" y="1773"/>
                    <a:pt x="892" y="1773"/>
                  </a:cubicBezTo>
                  <a:close/>
                  <a:moveTo>
                    <a:pt x="7819" y="1"/>
                  </a:moveTo>
                  <a:cubicBezTo>
                    <a:pt x="7785" y="1"/>
                    <a:pt x="7751" y="3"/>
                    <a:pt x="7717" y="9"/>
                  </a:cubicBezTo>
                  <a:cubicBezTo>
                    <a:pt x="7504" y="51"/>
                    <a:pt x="7319" y="179"/>
                    <a:pt x="7213" y="370"/>
                  </a:cubicBezTo>
                  <a:cubicBezTo>
                    <a:pt x="7121" y="541"/>
                    <a:pt x="7043" y="711"/>
                    <a:pt x="6972" y="895"/>
                  </a:cubicBezTo>
                  <a:cubicBezTo>
                    <a:pt x="6958" y="931"/>
                    <a:pt x="6937" y="973"/>
                    <a:pt x="6915" y="1009"/>
                  </a:cubicBezTo>
                  <a:lnTo>
                    <a:pt x="6901" y="1037"/>
                  </a:lnTo>
                  <a:lnTo>
                    <a:pt x="6894" y="1051"/>
                  </a:lnTo>
                  <a:cubicBezTo>
                    <a:pt x="6889" y="1060"/>
                    <a:pt x="6883" y="1069"/>
                    <a:pt x="6880" y="1080"/>
                  </a:cubicBezTo>
                  <a:cubicBezTo>
                    <a:pt x="6863" y="1107"/>
                    <a:pt x="6842" y="1131"/>
                    <a:pt x="6823" y="1153"/>
                  </a:cubicBezTo>
                  <a:lnTo>
                    <a:pt x="6823" y="1153"/>
                  </a:lnTo>
                  <a:cubicBezTo>
                    <a:pt x="6823" y="1153"/>
                    <a:pt x="6823" y="1153"/>
                    <a:pt x="6823" y="1153"/>
                  </a:cubicBezTo>
                  <a:cubicBezTo>
                    <a:pt x="6822" y="1153"/>
                    <a:pt x="6820" y="1154"/>
                    <a:pt x="6816" y="1158"/>
                  </a:cubicBezTo>
                  <a:cubicBezTo>
                    <a:pt x="6816" y="1165"/>
                    <a:pt x="6809" y="1172"/>
                    <a:pt x="6802" y="1172"/>
                  </a:cubicBezTo>
                  <a:cubicBezTo>
                    <a:pt x="6796" y="1178"/>
                    <a:pt x="6788" y="1186"/>
                    <a:pt x="6780" y="1192"/>
                  </a:cubicBezTo>
                  <a:lnTo>
                    <a:pt x="6780" y="1192"/>
                  </a:lnTo>
                  <a:cubicBezTo>
                    <a:pt x="6784" y="1190"/>
                    <a:pt x="6787" y="1189"/>
                    <a:pt x="6788" y="1189"/>
                  </a:cubicBezTo>
                  <a:cubicBezTo>
                    <a:pt x="6788" y="1189"/>
                    <a:pt x="6786" y="1190"/>
                    <a:pt x="6781" y="1193"/>
                  </a:cubicBezTo>
                  <a:lnTo>
                    <a:pt x="6773" y="1200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62" y="1205"/>
                    <a:pt x="6757" y="1207"/>
                    <a:pt x="6752" y="1207"/>
                  </a:cubicBezTo>
                  <a:cubicBezTo>
                    <a:pt x="6751" y="1207"/>
                    <a:pt x="6752" y="1206"/>
                    <a:pt x="6754" y="1205"/>
                  </a:cubicBezTo>
                  <a:lnTo>
                    <a:pt x="6754" y="1205"/>
                  </a:lnTo>
                  <a:lnTo>
                    <a:pt x="6745" y="1207"/>
                  </a:lnTo>
                  <a:lnTo>
                    <a:pt x="6724" y="1214"/>
                  </a:lnTo>
                  <a:cubicBezTo>
                    <a:pt x="6723" y="1215"/>
                    <a:pt x="6723" y="1215"/>
                    <a:pt x="6722" y="1215"/>
                  </a:cubicBezTo>
                  <a:lnTo>
                    <a:pt x="6722" y="1215"/>
                  </a:lnTo>
                  <a:cubicBezTo>
                    <a:pt x="6709" y="1217"/>
                    <a:pt x="6691" y="1221"/>
                    <a:pt x="6674" y="1221"/>
                  </a:cubicBezTo>
                  <a:lnTo>
                    <a:pt x="6646" y="1221"/>
                  </a:lnTo>
                  <a:cubicBezTo>
                    <a:pt x="6625" y="1214"/>
                    <a:pt x="6603" y="1207"/>
                    <a:pt x="6589" y="1200"/>
                  </a:cubicBezTo>
                  <a:lnTo>
                    <a:pt x="6589" y="1200"/>
                  </a:lnTo>
                  <a:cubicBezTo>
                    <a:pt x="6601" y="1207"/>
                    <a:pt x="6605" y="1210"/>
                    <a:pt x="6605" y="1210"/>
                  </a:cubicBezTo>
                  <a:cubicBezTo>
                    <a:pt x="6604" y="1210"/>
                    <a:pt x="6587" y="1200"/>
                    <a:pt x="6582" y="1200"/>
                  </a:cubicBezTo>
                  <a:cubicBezTo>
                    <a:pt x="6568" y="1193"/>
                    <a:pt x="6547" y="1179"/>
                    <a:pt x="6532" y="1165"/>
                  </a:cubicBezTo>
                  <a:lnTo>
                    <a:pt x="6518" y="1150"/>
                  </a:lnTo>
                  <a:lnTo>
                    <a:pt x="6518" y="1150"/>
                  </a:lnTo>
                  <a:cubicBezTo>
                    <a:pt x="6504" y="1136"/>
                    <a:pt x="6490" y="1122"/>
                    <a:pt x="6476" y="1101"/>
                  </a:cubicBezTo>
                  <a:cubicBezTo>
                    <a:pt x="6447" y="1072"/>
                    <a:pt x="6419" y="1037"/>
                    <a:pt x="6398" y="994"/>
                  </a:cubicBezTo>
                  <a:cubicBezTo>
                    <a:pt x="6341" y="924"/>
                    <a:pt x="6291" y="838"/>
                    <a:pt x="6235" y="768"/>
                  </a:cubicBezTo>
                  <a:cubicBezTo>
                    <a:pt x="6135" y="583"/>
                    <a:pt x="5972" y="448"/>
                    <a:pt x="5788" y="363"/>
                  </a:cubicBezTo>
                  <a:cubicBezTo>
                    <a:pt x="5715" y="340"/>
                    <a:pt x="5640" y="329"/>
                    <a:pt x="5566" y="329"/>
                  </a:cubicBezTo>
                  <a:cubicBezTo>
                    <a:pt x="5388" y="329"/>
                    <a:pt x="5214" y="394"/>
                    <a:pt x="5079" y="519"/>
                  </a:cubicBezTo>
                  <a:cubicBezTo>
                    <a:pt x="4987" y="597"/>
                    <a:pt x="4902" y="682"/>
                    <a:pt x="4831" y="782"/>
                  </a:cubicBezTo>
                  <a:cubicBezTo>
                    <a:pt x="4767" y="867"/>
                    <a:pt x="4710" y="959"/>
                    <a:pt x="4646" y="1044"/>
                  </a:cubicBezTo>
                  <a:cubicBezTo>
                    <a:pt x="4618" y="1094"/>
                    <a:pt x="4582" y="1136"/>
                    <a:pt x="4547" y="1179"/>
                  </a:cubicBezTo>
                  <a:cubicBezTo>
                    <a:pt x="4533" y="1200"/>
                    <a:pt x="4519" y="1221"/>
                    <a:pt x="4497" y="1236"/>
                  </a:cubicBezTo>
                  <a:lnTo>
                    <a:pt x="4476" y="1264"/>
                  </a:lnTo>
                  <a:lnTo>
                    <a:pt x="4476" y="1264"/>
                  </a:lnTo>
                  <a:lnTo>
                    <a:pt x="4476" y="1264"/>
                  </a:lnTo>
                  <a:cubicBezTo>
                    <a:pt x="4475" y="1265"/>
                    <a:pt x="4473" y="1267"/>
                    <a:pt x="4469" y="1271"/>
                  </a:cubicBezTo>
                  <a:cubicBezTo>
                    <a:pt x="4434" y="1306"/>
                    <a:pt x="4391" y="1342"/>
                    <a:pt x="4348" y="1370"/>
                  </a:cubicBezTo>
                  <a:cubicBezTo>
                    <a:pt x="4341" y="1375"/>
                    <a:pt x="4339" y="1376"/>
                    <a:pt x="4339" y="1376"/>
                  </a:cubicBezTo>
                  <a:cubicBezTo>
                    <a:pt x="4340" y="1376"/>
                    <a:pt x="4364" y="1364"/>
                    <a:pt x="4365" y="1364"/>
                  </a:cubicBezTo>
                  <a:cubicBezTo>
                    <a:pt x="4365" y="1364"/>
                    <a:pt x="4363" y="1366"/>
                    <a:pt x="4356" y="1370"/>
                  </a:cubicBezTo>
                  <a:lnTo>
                    <a:pt x="4327" y="1384"/>
                  </a:lnTo>
                  <a:cubicBezTo>
                    <a:pt x="4314" y="1393"/>
                    <a:pt x="4297" y="1400"/>
                    <a:pt x="4282" y="1405"/>
                  </a:cubicBezTo>
                  <a:lnTo>
                    <a:pt x="4282" y="1405"/>
                  </a:lnTo>
                  <a:cubicBezTo>
                    <a:pt x="4281" y="1405"/>
                    <a:pt x="4279" y="1405"/>
                    <a:pt x="4278" y="1406"/>
                  </a:cubicBezTo>
                  <a:lnTo>
                    <a:pt x="4263" y="1406"/>
                  </a:lnTo>
                  <a:lnTo>
                    <a:pt x="4221" y="1413"/>
                  </a:lnTo>
                  <a:lnTo>
                    <a:pt x="4192" y="1413"/>
                  </a:lnTo>
                  <a:cubicBezTo>
                    <a:pt x="4173" y="1413"/>
                    <a:pt x="4148" y="1407"/>
                    <a:pt x="4127" y="1406"/>
                  </a:cubicBezTo>
                  <a:lnTo>
                    <a:pt x="4127" y="1406"/>
                  </a:lnTo>
                  <a:cubicBezTo>
                    <a:pt x="4130" y="1407"/>
                    <a:pt x="4130" y="1407"/>
                    <a:pt x="4130" y="1407"/>
                  </a:cubicBezTo>
                  <a:cubicBezTo>
                    <a:pt x="4129" y="1407"/>
                    <a:pt x="4126" y="1406"/>
                    <a:pt x="4123" y="1406"/>
                  </a:cubicBezTo>
                  <a:lnTo>
                    <a:pt x="4123" y="1406"/>
                  </a:lnTo>
                  <a:cubicBezTo>
                    <a:pt x="4122" y="1406"/>
                    <a:pt x="4122" y="1406"/>
                    <a:pt x="4122" y="1406"/>
                  </a:cubicBezTo>
                  <a:cubicBezTo>
                    <a:pt x="4113" y="1406"/>
                    <a:pt x="4108" y="1403"/>
                    <a:pt x="4103" y="1401"/>
                  </a:cubicBezTo>
                  <a:lnTo>
                    <a:pt x="4103" y="1401"/>
                  </a:lnTo>
                  <a:cubicBezTo>
                    <a:pt x="4110" y="1403"/>
                    <a:pt x="4117" y="1405"/>
                    <a:pt x="4123" y="1406"/>
                  </a:cubicBezTo>
                  <a:lnTo>
                    <a:pt x="4123" y="1406"/>
                  </a:lnTo>
                  <a:cubicBezTo>
                    <a:pt x="4124" y="1406"/>
                    <a:pt x="4126" y="1406"/>
                    <a:pt x="4127" y="1406"/>
                  </a:cubicBezTo>
                  <a:lnTo>
                    <a:pt x="4127" y="1406"/>
                  </a:lnTo>
                  <a:cubicBezTo>
                    <a:pt x="4123" y="1405"/>
                    <a:pt x="4114" y="1403"/>
                    <a:pt x="4098" y="1400"/>
                  </a:cubicBezTo>
                  <a:lnTo>
                    <a:pt x="4098" y="1400"/>
                  </a:lnTo>
                  <a:cubicBezTo>
                    <a:pt x="4100" y="1400"/>
                    <a:pt x="4101" y="1401"/>
                    <a:pt x="4103" y="1401"/>
                  </a:cubicBezTo>
                  <a:lnTo>
                    <a:pt x="4103" y="1401"/>
                  </a:lnTo>
                  <a:cubicBezTo>
                    <a:pt x="4099" y="1401"/>
                    <a:pt x="4096" y="1400"/>
                    <a:pt x="4093" y="1399"/>
                  </a:cubicBezTo>
                  <a:lnTo>
                    <a:pt x="4093" y="1399"/>
                  </a:lnTo>
                  <a:cubicBezTo>
                    <a:pt x="4095" y="1399"/>
                    <a:pt x="4097" y="1399"/>
                    <a:pt x="4098" y="1400"/>
                  </a:cubicBezTo>
                  <a:lnTo>
                    <a:pt x="4098" y="1400"/>
                  </a:lnTo>
                  <a:cubicBezTo>
                    <a:pt x="4097" y="1399"/>
                    <a:pt x="4095" y="1399"/>
                    <a:pt x="4093" y="1399"/>
                  </a:cubicBezTo>
                  <a:cubicBezTo>
                    <a:pt x="4079" y="1392"/>
                    <a:pt x="4058" y="1384"/>
                    <a:pt x="4036" y="1377"/>
                  </a:cubicBezTo>
                  <a:lnTo>
                    <a:pt x="4001" y="1363"/>
                  </a:lnTo>
                  <a:lnTo>
                    <a:pt x="3998" y="1361"/>
                  </a:lnTo>
                  <a:lnTo>
                    <a:pt x="3998" y="1361"/>
                  </a:lnTo>
                  <a:cubicBezTo>
                    <a:pt x="4002" y="1362"/>
                    <a:pt x="4005" y="1363"/>
                    <a:pt x="4008" y="1363"/>
                  </a:cubicBezTo>
                  <a:cubicBezTo>
                    <a:pt x="4008" y="1363"/>
                    <a:pt x="3982" y="1348"/>
                    <a:pt x="3981" y="1348"/>
                  </a:cubicBezTo>
                  <a:cubicBezTo>
                    <a:pt x="3981" y="1348"/>
                    <a:pt x="3984" y="1350"/>
                    <a:pt x="3994" y="1356"/>
                  </a:cubicBezTo>
                  <a:lnTo>
                    <a:pt x="3998" y="1361"/>
                  </a:lnTo>
                  <a:lnTo>
                    <a:pt x="3998" y="1361"/>
                  </a:lnTo>
                  <a:cubicBezTo>
                    <a:pt x="3982" y="1353"/>
                    <a:pt x="3957" y="1334"/>
                    <a:pt x="3951" y="1328"/>
                  </a:cubicBezTo>
                  <a:cubicBezTo>
                    <a:pt x="3937" y="1321"/>
                    <a:pt x="3909" y="1299"/>
                    <a:pt x="3888" y="1285"/>
                  </a:cubicBezTo>
                  <a:cubicBezTo>
                    <a:pt x="3724" y="1158"/>
                    <a:pt x="3583" y="1002"/>
                    <a:pt x="3412" y="874"/>
                  </a:cubicBezTo>
                  <a:cubicBezTo>
                    <a:pt x="3256" y="752"/>
                    <a:pt x="3061" y="687"/>
                    <a:pt x="2863" y="687"/>
                  </a:cubicBezTo>
                  <a:cubicBezTo>
                    <a:pt x="2819" y="687"/>
                    <a:pt x="2775" y="690"/>
                    <a:pt x="2732" y="697"/>
                  </a:cubicBezTo>
                  <a:cubicBezTo>
                    <a:pt x="2512" y="746"/>
                    <a:pt x="2313" y="874"/>
                    <a:pt x="2164" y="1051"/>
                  </a:cubicBezTo>
                  <a:cubicBezTo>
                    <a:pt x="2030" y="1200"/>
                    <a:pt x="1916" y="1363"/>
                    <a:pt x="1775" y="1512"/>
                  </a:cubicBezTo>
                  <a:lnTo>
                    <a:pt x="1746" y="1550"/>
                  </a:lnTo>
                  <a:lnTo>
                    <a:pt x="1746" y="1550"/>
                  </a:lnTo>
                  <a:cubicBezTo>
                    <a:pt x="1744" y="1551"/>
                    <a:pt x="1743" y="1553"/>
                    <a:pt x="1742" y="1554"/>
                  </a:cubicBezTo>
                  <a:lnTo>
                    <a:pt x="1742" y="1554"/>
                  </a:lnTo>
                  <a:cubicBezTo>
                    <a:pt x="1743" y="1553"/>
                    <a:pt x="1744" y="1552"/>
                    <a:pt x="1745" y="1551"/>
                  </a:cubicBezTo>
                  <a:lnTo>
                    <a:pt x="1745" y="1551"/>
                  </a:lnTo>
                  <a:lnTo>
                    <a:pt x="1739" y="1559"/>
                  </a:lnTo>
                  <a:lnTo>
                    <a:pt x="1739" y="1559"/>
                  </a:lnTo>
                  <a:cubicBezTo>
                    <a:pt x="1740" y="1557"/>
                    <a:pt x="1741" y="1556"/>
                    <a:pt x="1742" y="1554"/>
                  </a:cubicBezTo>
                  <a:lnTo>
                    <a:pt x="1742" y="1554"/>
                  </a:lnTo>
                  <a:cubicBezTo>
                    <a:pt x="1733" y="1562"/>
                    <a:pt x="1724" y="1572"/>
                    <a:pt x="1726" y="1572"/>
                  </a:cubicBezTo>
                  <a:cubicBezTo>
                    <a:pt x="1727" y="1572"/>
                    <a:pt x="1729" y="1571"/>
                    <a:pt x="1732" y="1569"/>
                  </a:cubicBezTo>
                  <a:lnTo>
                    <a:pt x="1732" y="1569"/>
                  </a:lnTo>
                  <a:lnTo>
                    <a:pt x="1711" y="1590"/>
                  </a:lnTo>
                  <a:cubicBezTo>
                    <a:pt x="1675" y="1618"/>
                    <a:pt x="1640" y="1647"/>
                    <a:pt x="1597" y="1675"/>
                  </a:cubicBezTo>
                  <a:lnTo>
                    <a:pt x="1572" y="1694"/>
                  </a:lnTo>
                  <a:lnTo>
                    <a:pt x="1572" y="1694"/>
                  </a:lnTo>
                  <a:cubicBezTo>
                    <a:pt x="1578" y="1691"/>
                    <a:pt x="1583" y="1689"/>
                    <a:pt x="1584" y="1689"/>
                  </a:cubicBezTo>
                  <a:cubicBezTo>
                    <a:pt x="1586" y="1689"/>
                    <a:pt x="1584" y="1691"/>
                    <a:pt x="1576" y="1696"/>
                  </a:cubicBezTo>
                  <a:lnTo>
                    <a:pt x="1505" y="1725"/>
                  </a:lnTo>
                  <a:cubicBezTo>
                    <a:pt x="1463" y="1746"/>
                    <a:pt x="1420" y="1760"/>
                    <a:pt x="1377" y="1774"/>
                  </a:cubicBezTo>
                  <a:cubicBezTo>
                    <a:pt x="1368" y="1778"/>
                    <a:pt x="1367" y="1779"/>
                    <a:pt x="1370" y="1779"/>
                  </a:cubicBezTo>
                  <a:cubicBezTo>
                    <a:pt x="1371" y="1779"/>
                    <a:pt x="1373" y="1779"/>
                    <a:pt x="1376" y="1779"/>
                  </a:cubicBezTo>
                  <a:lnTo>
                    <a:pt x="1376" y="1779"/>
                  </a:lnTo>
                  <a:lnTo>
                    <a:pt x="1356" y="1789"/>
                  </a:lnTo>
                  <a:lnTo>
                    <a:pt x="1285" y="1796"/>
                  </a:lnTo>
                  <a:cubicBezTo>
                    <a:pt x="1257" y="1796"/>
                    <a:pt x="1236" y="1803"/>
                    <a:pt x="1207" y="1810"/>
                  </a:cubicBezTo>
                  <a:lnTo>
                    <a:pt x="1179" y="1810"/>
                  </a:lnTo>
                  <a:cubicBezTo>
                    <a:pt x="1094" y="1810"/>
                    <a:pt x="1003" y="1798"/>
                    <a:pt x="917" y="1779"/>
                  </a:cubicBezTo>
                  <a:lnTo>
                    <a:pt x="917" y="1779"/>
                  </a:lnTo>
                  <a:cubicBezTo>
                    <a:pt x="924" y="1781"/>
                    <a:pt x="930" y="1783"/>
                    <a:pt x="930" y="1783"/>
                  </a:cubicBezTo>
                  <a:cubicBezTo>
                    <a:pt x="930" y="1783"/>
                    <a:pt x="928" y="1783"/>
                    <a:pt x="924" y="1782"/>
                  </a:cubicBezTo>
                  <a:lnTo>
                    <a:pt x="909" y="1782"/>
                  </a:lnTo>
                  <a:lnTo>
                    <a:pt x="874" y="1774"/>
                  </a:lnTo>
                  <a:lnTo>
                    <a:pt x="803" y="1746"/>
                  </a:lnTo>
                  <a:cubicBezTo>
                    <a:pt x="761" y="1732"/>
                    <a:pt x="719" y="1711"/>
                    <a:pt x="678" y="1690"/>
                  </a:cubicBezTo>
                  <a:lnTo>
                    <a:pt x="678" y="1690"/>
                  </a:lnTo>
                  <a:cubicBezTo>
                    <a:pt x="686" y="1696"/>
                    <a:pt x="696" y="1702"/>
                    <a:pt x="695" y="1702"/>
                  </a:cubicBezTo>
                  <a:cubicBezTo>
                    <a:pt x="694" y="1702"/>
                    <a:pt x="690" y="1700"/>
                    <a:pt x="683" y="1696"/>
                  </a:cubicBezTo>
                  <a:lnTo>
                    <a:pt x="654" y="1675"/>
                  </a:lnTo>
                  <a:cubicBezTo>
                    <a:pt x="633" y="1661"/>
                    <a:pt x="619" y="1647"/>
                    <a:pt x="597" y="1633"/>
                  </a:cubicBezTo>
                  <a:cubicBezTo>
                    <a:pt x="576" y="1618"/>
                    <a:pt x="555" y="1604"/>
                    <a:pt x="541" y="1590"/>
                  </a:cubicBezTo>
                  <a:lnTo>
                    <a:pt x="519" y="1569"/>
                  </a:lnTo>
                  <a:lnTo>
                    <a:pt x="505" y="1555"/>
                  </a:lnTo>
                  <a:cubicBezTo>
                    <a:pt x="501" y="1551"/>
                    <a:pt x="498" y="1550"/>
                    <a:pt x="498" y="1550"/>
                  </a:cubicBezTo>
                  <a:cubicBezTo>
                    <a:pt x="494" y="1550"/>
                    <a:pt x="522" y="1578"/>
                    <a:pt x="522" y="1578"/>
                  </a:cubicBezTo>
                  <a:cubicBezTo>
                    <a:pt x="522" y="1578"/>
                    <a:pt x="521" y="1578"/>
                    <a:pt x="519" y="1576"/>
                  </a:cubicBezTo>
                  <a:cubicBezTo>
                    <a:pt x="484" y="1540"/>
                    <a:pt x="456" y="1505"/>
                    <a:pt x="427" y="1470"/>
                  </a:cubicBezTo>
                  <a:cubicBezTo>
                    <a:pt x="394" y="1425"/>
                    <a:pt x="352" y="1389"/>
                    <a:pt x="301" y="1359"/>
                  </a:cubicBezTo>
                  <a:lnTo>
                    <a:pt x="301" y="1359"/>
                  </a:lnTo>
                  <a:cubicBezTo>
                    <a:pt x="270" y="1333"/>
                    <a:pt x="231" y="1318"/>
                    <a:pt x="190" y="1318"/>
                  </a:cubicBezTo>
                  <a:cubicBezTo>
                    <a:pt x="165" y="1318"/>
                    <a:pt x="140" y="1323"/>
                    <a:pt x="115" y="1335"/>
                  </a:cubicBezTo>
                  <a:cubicBezTo>
                    <a:pt x="42" y="1365"/>
                    <a:pt x="1" y="1447"/>
                    <a:pt x="17" y="1528"/>
                  </a:cubicBezTo>
                  <a:lnTo>
                    <a:pt x="17" y="1528"/>
                  </a:lnTo>
                  <a:cubicBezTo>
                    <a:pt x="18" y="1541"/>
                    <a:pt x="20" y="1555"/>
                    <a:pt x="23" y="1569"/>
                  </a:cubicBezTo>
                  <a:cubicBezTo>
                    <a:pt x="37" y="1626"/>
                    <a:pt x="51" y="1675"/>
                    <a:pt x="87" y="1718"/>
                  </a:cubicBezTo>
                  <a:cubicBezTo>
                    <a:pt x="108" y="1760"/>
                    <a:pt x="137" y="1803"/>
                    <a:pt x="172" y="1838"/>
                  </a:cubicBezTo>
                  <a:cubicBezTo>
                    <a:pt x="264" y="1930"/>
                    <a:pt x="371" y="2008"/>
                    <a:pt x="484" y="2065"/>
                  </a:cubicBezTo>
                  <a:cubicBezTo>
                    <a:pt x="668" y="2172"/>
                    <a:pt x="881" y="2228"/>
                    <a:pt x="1101" y="2235"/>
                  </a:cubicBezTo>
                  <a:cubicBezTo>
                    <a:pt x="1115" y="2236"/>
                    <a:pt x="1128" y="2236"/>
                    <a:pt x="1142" y="2236"/>
                  </a:cubicBezTo>
                  <a:cubicBezTo>
                    <a:pt x="1349" y="2236"/>
                    <a:pt x="1560" y="2186"/>
                    <a:pt x="1746" y="2079"/>
                  </a:cubicBezTo>
                  <a:cubicBezTo>
                    <a:pt x="1945" y="1959"/>
                    <a:pt x="2115" y="1796"/>
                    <a:pt x="2257" y="1611"/>
                  </a:cubicBezTo>
                  <a:cubicBezTo>
                    <a:pt x="2320" y="1526"/>
                    <a:pt x="2384" y="1448"/>
                    <a:pt x="2448" y="1370"/>
                  </a:cubicBezTo>
                  <a:lnTo>
                    <a:pt x="2498" y="1314"/>
                  </a:lnTo>
                  <a:lnTo>
                    <a:pt x="2519" y="1292"/>
                  </a:lnTo>
                  <a:cubicBezTo>
                    <a:pt x="2554" y="1257"/>
                    <a:pt x="2590" y="1228"/>
                    <a:pt x="2625" y="1200"/>
                  </a:cubicBezTo>
                  <a:cubicBezTo>
                    <a:pt x="2640" y="1186"/>
                    <a:pt x="2661" y="1172"/>
                    <a:pt x="2682" y="1158"/>
                  </a:cubicBezTo>
                  <a:lnTo>
                    <a:pt x="2685" y="1155"/>
                  </a:lnTo>
                  <a:lnTo>
                    <a:pt x="2685" y="1155"/>
                  </a:lnTo>
                  <a:cubicBezTo>
                    <a:pt x="2677" y="1160"/>
                    <a:pt x="2668" y="1165"/>
                    <a:pt x="2668" y="1165"/>
                  </a:cubicBezTo>
                  <a:cubicBezTo>
                    <a:pt x="2668" y="1165"/>
                    <a:pt x="2677" y="1159"/>
                    <a:pt x="2685" y="1154"/>
                  </a:cubicBezTo>
                  <a:lnTo>
                    <a:pt x="2685" y="1154"/>
                  </a:lnTo>
                  <a:lnTo>
                    <a:pt x="2685" y="1155"/>
                  </a:lnTo>
                  <a:lnTo>
                    <a:pt x="2685" y="1155"/>
                  </a:lnTo>
                  <a:cubicBezTo>
                    <a:pt x="2686" y="1154"/>
                    <a:pt x="2686" y="1154"/>
                    <a:pt x="2687" y="1154"/>
                  </a:cubicBezTo>
                  <a:lnTo>
                    <a:pt x="2687" y="1154"/>
                  </a:lnTo>
                  <a:cubicBezTo>
                    <a:pt x="2686" y="1154"/>
                    <a:pt x="2686" y="1154"/>
                    <a:pt x="2685" y="1154"/>
                  </a:cubicBezTo>
                  <a:lnTo>
                    <a:pt x="2685" y="1154"/>
                  </a:lnTo>
                  <a:lnTo>
                    <a:pt x="2689" y="1150"/>
                  </a:lnTo>
                  <a:cubicBezTo>
                    <a:pt x="2695" y="1148"/>
                    <a:pt x="2697" y="1146"/>
                    <a:pt x="2698" y="1146"/>
                  </a:cubicBezTo>
                  <a:cubicBezTo>
                    <a:pt x="2699" y="1146"/>
                    <a:pt x="2693" y="1150"/>
                    <a:pt x="2687" y="1154"/>
                  </a:cubicBezTo>
                  <a:lnTo>
                    <a:pt x="2687" y="1154"/>
                  </a:lnTo>
                  <a:cubicBezTo>
                    <a:pt x="2691" y="1152"/>
                    <a:pt x="2694" y="1150"/>
                    <a:pt x="2696" y="1150"/>
                  </a:cubicBezTo>
                  <a:cubicBezTo>
                    <a:pt x="2718" y="1143"/>
                    <a:pt x="2739" y="1129"/>
                    <a:pt x="2760" y="1122"/>
                  </a:cubicBezTo>
                  <a:lnTo>
                    <a:pt x="2781" y="1115"/>
                  </a:lnTo>
                  <a:cubicBezTo>
                    <a:pt x="2803" y="1108"/>
                    <a:pt x="2824" y="1108"/>
                    <a:pt x="2845" y="1108"/>
                  </a:cubicBezTo>
                  <a:cubicBezTo>
                    <a:pt x="2850" y="1108"/>
                    <a:pt x="2864" y="1105"/>
                    <a:pt x="2873" y="1105"/>
                  </a:cubicBezTo>
                  <a:cubicBezTo>
                    <a:pt x="2878" y="1105"/>
                    <a:pt x="2881" y="1106"/>
                    <a:pt x="2881" y="1108"/>
                  </a:cubicBezTo>
                  <a:lnTo>
                    <a:pt x="2874" y="1108"/>
                  </a:lnTo>
                  <a:cubicBezTo>
                    <a:pt x="2902" y="1108"/>
                    <a:pt x="2923" y="1108"/>
                    <a:pt x="2952" y="1115"/>
                  </a:cubicBezTo>
                  <a:lnTo>
                    <a:pt x="2966" y="1115"/>
                  </a:lnTo>
                  <a:cubicBezTo>
                    <a:pt x="2968" y="1115"/>
                    <a:pt x="2970" y="1115"/>
                    <a:pt x="2971" y="1115"/>
                  </a:cubicBezTo>
                  <a:lnTo>
                    <a:pt x="2971" y="1115"/>
                  </a:lnTo>
                  <a:cubicBezTo>
                    <a:pt x="2972" y="1115"/>
                    <a:pt x="2972" y="1115"/>
                    <a:pt x="2973" y="1115"/>
                  </a:cubicBezTo>
                  <a:cubicBezTo>
                    <a:pt x="2994" y="1122"/>
                    <a:pt x="3015" y="1129"/>
                    <a:pt x="3037" y="1143"/>
                  </a:cubicBezTo>
                  <a:lnTo>
                    <a:pt x="3072" y="1158"/>
                  </a:lnTo>
                  <a:cubicBezTo>
                    <a:pt x="3115" y="1179"/>
                    <a:pt x="3157" y="1214"/>
                    <a:pt x="3200" y="1243"/>
                  </a:cubicBezTo>
                  <a:cubicBezTo>
                    <a:pt x="3285" y="1306"/>
                    <a:pt x="3363" y="1384"/>
                    <a:pt x="3441" y="1455"/>
                  </a:cubicBezTo>
                  <a:cubicBezTo>
                    <a:pt x="3618" y="1611"/>
                    <a:pt x="3802" y="1760"/>
                    <a:pt x="4036" y="1810"/>
                  </a:cubicBezTo>
                  <a:cubicBezTo>
                    <a:pt x="4086" y="1820"/>
                    <a:pt x="4135" y="1825"/>
                    <a:pt x="4185" y="1825"/>
                  </a:cubicBezTo>
                  <a:cubicBezTo>
                    <a:pt x="4383" y="1825"/>
                    <a:pt x="4575" y="1746"/>
                    <a:pt x="4717" y="1604"/>
                  </a:cubicBezTo>
                  <a:cubicBezTo>
                    <a:pt x="4809" y="1519"/>
                    <a:pt x="4894" y="1420"/>
                    <a:pt x="4958" y="1314"/>
                  </a:cubicBezTo>
                  <a:cubicBezTo>
                    <a:pt x="5022" y="1228"/>
                    <a:pt x="5079" y="1129"/>
                    <a:pt x="5136" y="1037"/>
                  </a:cubicBezTo>
                  <a:cubicBezTo>
                    <a:pt x="5171" y="994"/>
                    <a:pt x="5206" y="952"/>
                    <a:pt x="5242" y="909"/>
                  </a:cubicBezTo>
                  <a:lnTo>
                    <a:pt x="5263" y="881"/>
                  </a:lnTo>
                  <a:lnTo>
                    <a:pt x="5266" y="878"/>
                  </a:lnTo>
                  <a:lnTo>
                    <a:pt x="5266" y="878"/>
                  </a:lnTo>
                  <a:cubicBezTo>
                    <a:pt x="5266" y="878"/>
                    <a:pt x="5286" y="858"/>
                    <a:pt x="5292" y="853"/>
                  </a:cubicBezTo>
                  <a:lnTo>
                    <a:pt x="5327" y="824"/>
                  </a:lnTo>
                  <a:cubicBezTo>
                    <a:pt x="5348" y="803"/>
                    <a:pt x="5362" y="789"/>
                    <a:pt x="5384" y="775"/>
                  </a:cubicBezTo>
                  <a:lnTo>
                    <a:pt x="5398" y="768"/>
                  </a:lnTo>
                  <a:lnTo>
                    <a:pt x="5398" y="768"/>
                  </a:lnTo>
                  <a:cubicBezTo>
                    <a:pt x="5402" y="768"/>
                    <a:pt x="5407" y="765"/>
                    <a:pt x="5411" y="761"/>
                  </a:cubicBezTo>
                  <a:lnTo>
                    <a:pt x="5411" y="761"/>
                  </a:lnTo>
                  <a:lnTo>
                    <a:pt x="5412" y="760"/>
                  </a:lnTo>
                  <a:cubicBezTo>
                    <a:pt x="5420" y="755"/>
                    <a:pt x="5422" y="753"/>
                    <a:pt x="5422" y="753"/>
                  </a:cubicBezTo>
                  <a:cubicBezTo>
                    <a:pt x="5421" y="753"/>
                    <a:pt x="5420" y="753"/>
                    <a:pt x="5418" y="755"/>
                  </a:cubicBezTo>
                  <a:lnTo>
                    <a:pt x="5418" y="755"/>
                  </a:lnTo>
                  <a:cubicBezTo>
                    <a:pt x="5418" y="754"/>
                    <a:pt x="5419" y="754"/>
                    <a:pt x="5419" y="753"/>
                  </a:cubicBezTo>
                  <a:cubicBezTo>
                    <a:pt x="5440" y="746"/>
                    <a:pt x="5462" y="739"/>
                    <a:pt x="5483" y="725"/>
                  </a:cubicBezTo>
                  <a:lnTo>
                    <a:pt x="5490" y="725"/>
                  </a:lnTo>
                  <a:cubicBezTo>
                    <a:pt x="5499" y="721"/>
                    <a:pt x="5507" y="718"/>
                    <a:pt x="5511" y="718"/>
                  </a:cubicBezTo>
                  <a:lnTo>
                    <a:pt x="5547" y="718"/>
                  </a:lnTo>
                  <a:lnTo>
                    <a:pt x="5608" y="723"/>
                  </a:lnTo>
                  <a:lnTo>
                    <a:pt x="5608" y="723"/>
                  </a:lnTo>
                  <a:cubicBezTo>
                    <a:pt x="5608" y="724"/>
                    <a:pt x="5609" y="724"/>
                    <a:pt x="5611" y="725"/>
                  </a:cubicBezTo>
                  <a:lnTo>
                    <a:pt x="5639" y="732"/>
                  </a:lnTo>
                  <a:cubicBezTo>
                    <a:pt x="5650" y="736"/>
                    <a:pt x="5661" y="741"/>
                    <a:pt x="5672" y="747"/>
                  </a:cubicBezTo>
                  <a:lnTo>
                    <a:pt x="5672" y="747"/>
                  </a:lnTo>
                  <a:cubicBezTo>
                    <a:pt x="5680" y="752"/>
                    <a:pt x="5705" y="767"/>
                    <a:pt x="5717" y="775"/>
                  </a:cubicBezTo>
                  <a:cubicBezTo>
                    <a:pt x="5731" y="789"/>
                    <a:pt x="5752" y="796"/>
                    <a:pt x="5767" y="817"/>
                  </a:cubicBezTo>
                  <a:cubicBezTo>
                    <a:pt x="5775" y="821"/>
                    <a:pt x="5789" y="836"/>
                    <a:pt x="5789" y="836"/>
                  </a:cubicBezTo>
                  <a:cubicBezTo>
                    <a:pt x="5789" y="836"/>
                    <a:pt x="5783" y="830"/>
                    <a:pt x="5767" y="810"/>
                  </a:cubicBezTo>
                  <a:lnTo>
                    <a:pt x="5767" y="810"/>
                  </a:lnTo>
                  <a:lnTo>
                    <a:pt x="5788" y="831"/>
                  </a:lnTo>
                  <a:cubicBezTo>
                    <a:pt x="5802" y="846"/>
                    <a:pt x="5816" y="867"/>
                    <a:pt x="5830" y="881"/>
                  </a:cubicBezTo>
                  <a:cubicBezTo>
                    <a:pt x="5951" y="1030"/>
                    <a:pt x="6036" y="1200"/>
                    <a:pt x="6164" y="1342"/>
                  </a:cubicBezTo>
                  <a:cubicBezTo>
                    <a:pt x="6235" y="1427"/>
                    <a:pt x="6320" y="1505"/>
                    <a:pt x="6419" y="1562"/>
                  </a:cubicBezTo>
                  <a:cubicBezTo>
                    <a:pt x="6508" y="1604"/>
                    <a:pt x="6603" y="1620"/>
                    <a:pt x="6694" y="1620"/>
                  </a:cubicBezTo>
                  <a:cubicBezTo>
                    <a:pt x="6711" y="1620"/>
                    <a:pt x="6728" y="1620"/>
                    <a:pt x="6745" y="1618"/>
                  </a:cubicBezTo>
                  <a:cubicBezTo>
                    <a:pt x="7178" y="1576"/>
                    <a:pt x="7305" y="1094"/>
                    <a:pt x="7447" y="760"/>
                  </a:cubicBezTo>
                  <a:cubicBezTo>
                    <a:pt x="7461" y="718"/>
                    <a:pt x="7483" y="675"/>
                    <a:pt x="7504" y="633"/>
                  </a:cubicBezTo>
                  <a:cubicBezTo>
                    <a:pt x="7509" y="623"/>
                    <a:pt x="7514" y="609"/>
                    <a:pt x="7519" y="597"/>
                  </a:cubicBezTo>
                  <a:lnTo>
                    <a:pt x="7519" y="597"/>
                  </a:lnTo>
                  <a:cubicBezTo>
                    <a:pt x="7519" y="597"/>
                    <a:pt x="7519" y="597"/>
                    <a:pt x="7519" y="597"/>
                  </a:cubicBezTo>
                  <a:cubicBezTo>
                    <a:pt x="7520" y="597"/>
                    <a:pt x="7522" y="595"/>
                    <a:pt x="7525" y="590"/>
                  </a:cubicBezTo>
                  <a:lnTo>
                    <a:pt x="7546" y="555"/>
                  </a:lnTo>
                  <a:cubicBezTo>
                    <a:pt x="7567" y="521"/>
                    <a:pt x="7587" y="487"/>
                    <a:pt x="7614" y="459"/>
                  </a:cubicBezTo>
                  <a:lnTo>
                    <a:pt x="7614" y="459"/>
                  </a:lnTo>
                  <a:cubicBezTo>
                    <a:pt x="7612" y="461"/>
                    <a:pt x="7610" y="463"/>
                    <a:pt x="7610" y="463"/>
                  </a:cubicBezTo>
                  <a:cubicBezTo>
                    <a:pt x="7610" y="463"/>
                    <a:pt x="7613" y="460"/>
                    <a:pt x="7617" y="456"/>
                  </a:cubicBezTo>
                  <a:lnTo>
                    <a:pt x="7617" y="456"/>
                  </a:lnTo>
                  <a:cubicBezTo>
                    <a:pt x="7616" y="457"/>
                    <a:pt x="7615" y="458"/>
                    <a:pt x="7614" y="459"/>
                  </a:cubicBezTo>
                  <a:lnTo>
                    <a:pt x="7614" y="459"/>
                  </a:lnTo>
                  <a:cubicBezTo>
                    <a:pt x="7615" y="458"/>
                    <a:pt x="7616" y="457"/>
                    <a:pt x="7618" y="455"/>
                  </a:cubicBezTo>
                  <a:lnTo>
                    <a:pt x="7618" y="455"/>
                  </a:lnTo>
                  <a:lnTo>
                    <a:pt x="7617" y="456"/>
                  </a:lnTo>
                  <a:lnTo>
                    <a:pt x="7617" y="456"/>
                  </a:lnTo>
                  <a:cubicBezTo>
                    <a:pt x="7622" y="451"/>
                    <a:pt x="7628" y="445"/>
                    <a:pt x="7631" y="441"/>
                  </a:cubicBezTo>
                  <a:cubicBezTo>
                    <a:pt x="7646" y="427"/>
                    <a:pt x="7667" y="413"/>
                    <a:pt x="7681" y="406"/>
                  </a:cubicBezTo>
                  <a:cubicBezTo>
                    <a:pt x="7683" y="404"/>
                    <a:pt x="7685" y="402"/>
                    <a:pt x="7688" y="401"/>
                  </a:cubicBezTo>
                  <a:lnTo>
                    <a:pt x="7688" y="401"/>
                  </a:lnTo>
                  <a:cubicBezTo>
                    <a:pt x="7684" y="402"/>
                    <a:pt x="7679" y="404"/>
                    <a:pt x="7674" y="406"/>
                  </a:cubicBezTo>
                  <a:cubicBezTo>
                    <a:pt x="7688" y="399"/>
                    <a:pt x="7695" y="392"/>
                    <a:pt x="7702" y="392"/>
                  </a:cubicBezTo>
                  <a:lnTo>
                    <a:pt x="7731" y="378"/>
                  </a:lnTo>
                  <a:lnTo>
                    <a:pt x="7752" y="370"/>
                  </a:lnTo>
                  <a:cubicBezTo>
                    <a:pt x="7767" y="370"/>
                    <a:pt x="7780" y="366"/>
                    <a:pt x="7791" y="361"/>
                  </a:cubicBezTo>
                  <a:lnTo>
                    <a:pt x="7791" y="361"/>
                  </a:lnTo>
                  <a:cubicBezTo>
                    <a:pt x="7803" y="359"/>
                    <a:pt x="7816" y="356"/>
                    <a:pt x="7830" y="356"/>
                  </a:cubicBezTo>
                  <a:lnTo>
                    <a:pt x="7880" y="356"/>
                  </a:lnTo>
                  <a:lnTo>
                    <a:pt x="7929" y="363"/>
                  </a:lnTo>
                  <a:cubicBezTo>
                    <a:pt x="7933" y="363"/>
                    <a:pt x="7948" y="368"/>
                    <a:pt x="7956" y="370"/>
                  </a:cubicBezTo>
                  <a:lnTo>
                    <a:pt x="7972" y="370"/>
                  </a:lnTo>
                  <a:cubicBezTo>
                    <a:pt x="7986" y="378"/>
                    <a:pt x="8000" y="385"/>
                    <a:pt x="8014" y="392"/>
                  </a:cubicBezTo>
                  <a:cubicBezTo>
                    <a:pt x="8071" y="413"/>
                    <a:pt x="8128" y="434"/>
                    <a:pt x="8185" y="463"/>
                  </a:cubicBezTo>
                  <a:lnTo>
                    <a:pt x="8227" y="484"/>
                  </a:lnTo>
                  <a:cubicBezTo>
                    <a:pt x="8222" y="481"/>
                    <a:pt x="8220" y="480"/>
                    <a:pt x="8219" y="480"/>
                  </a:cubicBezTo>
                  <a:cubicBezTo>
                    <a:pt x="8217" y="480"/>
                    <a:pt x="8233" y="491"/>
                    <a:pt x="8235" y="491"/>
                  </a:cubicBezTo>
                  <a:cubicBezTo>
                    <a:pt x="8236" y="491"/>
                    <a:pt x="8234" y="489"/>
                    <a:pt x="8227" y="484"/>
                  </a:cubicBezTo>
                  <a:lnTo>
                    <a:pt x="8227" y="484"/>
                  </a:lnTo>
                  <a:lnTo>
                    <a:pt x="8319" y="541"/>
                  </a:lnTo>
                  <a:cubicBezTo>
                    <a:pt x="8390" y="583"/>
                    <a:pt x="8461" y="626"/>
                    <a:pt x="8532" y="661"/>
                  </a:cubicBezTo>
                  <a:cubicBezTo>
                    <a:pt x="8667" y="732"/>
                    <a:pt x="8809" y="768"/>
                    <a:pt x="8957" y="775"/>
                  </a:cubicBezTo>
                  <a:cubicBezTo>
                    <a:pt x="9085" y="775"/>
                    <a:pt x="9213" y="732"/>
                    <a:pt x="9312" y="647"/>
                  </a:cubicBezTo>
                  <a:cubicBezTo>
                    <a:pt x="9355" y="612"/>
                    <a:pt x="9397" y="569"/>
                    <a:pt x="9425" y="526"/>
                  </a:cubicBezTo>
                  <a:cubicBezTo>
                    <a:pt x="9475" y="463"/>
                    <a:pt x="9496" y="392"/>
                    <a:pt x="9496" y="321"/>
                  </a:cubicBezTo>
                  <a:cubicBezTo>
                    <a:pt x="9496" y="307"/>
                    <a:pt x="9496" y="285"/>
                    <a:pt x="9496" y="264"/>
                  </a:cubicBezTo>
                  <a:cubicBezTo>
                    <a:pt x="9496" y="250"/>
                    <a:pt x="9496" y="229"/>
                    <a:pt x="9489" y="207"/>
                  </a:cubicBezTo>
                  <a:cubicBezTo>
                    <a:pt x="9475" y="158"/>
                    <a:pt x="9447" y="108"/>
                    <a:pt x="9411" y="66"/>
                  </a:cubicBezTo>
                  <a:cubicBezTo>
                    <a:pt x="9389" y="38"/>
                    <a:pt x="9360" y="26"/>
                    <a:pt x="9331" y="26"/>
                  </a:cubicBezTo>
                  <a:cubicBezTo>
                    <a:pt x="9315" y="26"/>
                    <a:pt x="9299" y="30"/>
                    <a:pt x="9284" y="37"/>
                  </a:cubicBezTo>
                  <a:cubicBezTo>
                    <a:pt x="9241" y="66"/>
                    <a:pt x="9220" y="115"/>
                    <a:pt x="9241" y="165"/>
                  </a:cubicBezTo>
                  <a:cubicBezTo>
                    <a:pt x="9241" y="179"/>
                    <a:pt x="9248" y="186"/>
                    <a:pt x="9255" y="200"/>
                  </a:cubicBezTo>
                  <a:lnTo>
                    <a:pt x="9255" y="207"/>
                  </a:lnTo>
                  <a:lnTo>
                    <a:pt x="9255" y="214"/>
                  </a:lnTo>
                  <a:cubicBezTo>
                    <a:pt x="9255" y="220"/>
                    <a:pt x="9251" y="252"/>
                    <a:pt x="9252" y="252"/>
                  </a:cubicBezTo>
                  <a:cubicBezTo>
                    <a:pt x="9253" y="252"/>
                    <a:pt x="9254" y="249"/>
                    <a:pt x="9255" y="243"/>
                  </a:cubicBezTo>
                  <a:cubicBezTo>
                    <a:pt x="9255" y="248"/>
                    <a:pt x="9255" y="254"/>
                    <a:pt x="9255" y="257"/>
                  </a:cubicBezTo>
                  <a:cubicBezTo>
                    <a:pt x="9248" y="264"/>
                    <a:pt x="9241" y="271"/>
                    <a:pt x="9241" y="285"/>
                  </a:cubicBezTo>
                  <a:cubicBezTo>
                    <a:pt x="9234" y="292"/>
                    <a:pt x="9227" y="307"/>
                    <a:pt x="9227" y="314"/>
                  </a:cubicBezTo>
                  <a:lnTo>
                    <a:pt x="9225" y="318"/>
                  </a:lnTo>
                  <a:lnTo>
                    <a:pt x="9225" y="318"/>
                  </a:lnTo>
                  <a:cubicBezTo>
                    <a:pt x="9224" y="318"/>
                    <a:pt x="9224" y="318"/>
                    <a:pt x="9224" y="318"/>
                  </a:cubicBezTo>
                  <a:cubicBezTo>
                    <a:pt x="9223" y="318"/>
                    <a:pt x="9222" y="319"/>
                    <a:pt x="9220" y="321"/>
                  </a:cubicBezTo>
                  <a:cubicBezTo>
                    <a:pt x="9206" y="335"/>
                    <a:pt x="9199" y="356"/>
                    <a:pt x="9184" y="370"/>
                  </a:cubicBezTo>
                  <a:lnTo>
                    <a:pt x="9180" y="380"/>
                  </a:lnTo>
                  <a:lnTo>
                    <a:pt x="9180" y="380"/>
                  </a:lnTo>
                  <a:cubicBezTo>
                    <a:pt x="9181" y="378"/>
                    <a:pt x="9183" y="378"/>
                    <a:pt x="9184" y="378"/>
                  </a:cubicBezTo>
                  <a:cubicBezTo>
                    <a:pt x="9183" y="378"/>
                    <a:pt x="9181" y="379"/>
                    <a:pt x="9180" y="380"/>
                  </a:cubicBezTo>
                  <a:lnTo>
                    <a:pt x="9180" y="380"/>
                  </a:lnTo>
                  <a:lnTo>
                    <a:pt x="9180" y="380"/>
                  </a:lnTo>
                  <a:lnTo>
                    <a:pt x="9180" y="380"/>
                  </a:lnTo>
                  <a:cubicBezTo>
                    <a:pt x="9179" y="380"/>
                    <a:pt x="9179" y="380"/>
                    <a:pt x="9178" y="381"/>
                  </a:cubicBezTo>
                  <a:lnTo>
                    <a:pt x="9178" y="381"/>
                  </a:lnTo>
                  <a:cubicBezTo>
                    <a:pt x="9179" y="381"/>
                    <a:pt x="9179" y="380"/>
                    <a:pt x="9180" y="380"/>
                  </a:cubicBezTo>
                  <a:lnTo>
                    <a:pt x="9180" y="380"/>
                  </a:lnTo>
                  <a:lnTo>
                    <a:pt x="9177" y="385"/>
                  </a:lnTo>
                  <a:cubicBezTo>
                    <a:pt x="9171" y="390"/>
                    <a:pt x="9169" y="393"/>
                    <a:pt x="9168" y="393"/>
                  </a:cubicBezTo>
                  <a:cubicBezTo>
                    <a:pt x="9167" y="393"/>
                    <a:pt x="9173" y="385"/>
                    <a:pt x="9178" y="381"/>
                  </a:cubicBezTo>
                  <a:lnTo>
                    <a:pt x="9178" y="381"/>
                  </a:lnTo>
                  <a:cubicBezTo>
                    <a:pt x="9168" y="387"/>
                    <a:pt x="9162" y="393"/>
                    <a:pt x="9156" y="399"/>
                  </a:cubicBezTo>
                  <a:cubicBezTo>
                    <a:pt x="9142" y="406"/>
                    <a:pt x="9135" y="413"/>
                    <a:pt x="9128" y="420"/>
                  </a:cubicBezTo>
                  <a:lnTo>
                    <a:pt x="9113" y="427"/>
                  </a:lnTo>
                  <a:lnTo>
                    <a:pt x="9113" y="427"/>
                  </a:lnTo>
                  <a:cubicBezTo>
                    <a:pt x="9116" y="424"/>
                    <a:pt x="9120" y="421"/>
                    <a:pt x="9120" y="420"/>
                  </a:cubicBezTo>
                  <a:lnTo>
                    <a:pt x="9120" y="420"/>
                  </a:lnTo>
                  <a:cubicBezTo>
                    <a:pt x="9113" y="427"/>
                    <a:pt x="9106" y="434"/>
                    <a:pt x="9092" y="441"/>
                  </a:cubicBezTo>
                  <a:cubicBezTo>
                    <a:pt x="9078" y="441"/>
                    <a:pt x="9071" y="448"/>
                    <a:pt x="9057" y="456"/>
                  </a:cubicBezTo>
                  <a:cubicBezTo>
                    <a:pt x="9054" y="456"/>
                    <a:pt x="9051" y="456"/>
                    <a:pt x="9048" y="456"/>
                  </a:cubicBezTo>
                  <a:lnTo>
                    <a:pt x="9048" y="456"/>
                  </a:lnTo>
                  <a:cubicBezTo>
                    <a:pt x="9047" y="455"/>
                    <a:pt x="9046" y="454"/>
                    <a:pt x="9044" y="454"/>
                  </a:cubicBezTo>
                  <a:cubicBezTo>
                    <a:pt x="9040" y="454"/>
                    <a:pt x="9034" y="457"/>
                    <a:pt x="9028" y="463"/>
                  </a:cubicBezTo>
                  <a:cubicBezTo>
                    <a:pt x="9033" y="458"/>
                    <a:pt x="9041" y="456"/>
                    <a:pt x="9048" y="456"/>
                  </a:cubicBezTo>
                  <a:lnTo>
                    <a:pt x="9048" y="456"/>
                  </a:lnTo>
                  <a:cubicBezTo>
                    <a:pt x="9049" y="457"/>
                    <a:pt x="9048" y="460"/>
                    <a:pt x="9043" y="463"/>
                  </a:cubicBezTo>
                  <a:lnTo>
                    <a:pt x="9021" y="463"/>
                  </a:lnTo>
                  <a:lnTo>
                    <a:pt x="8986" y="470"/>
                  </a:lnTo>
                  <a:lnTo>
                    <a:pt x="8965" y="470"/>
                  </a:lnTo>
                  <a:cubicBezTo>
                    <a:pt x="8936" y="470"/>
                    <a:pt x="8908" y="463"/>
                    <a:pt x="8872" y="456"/>
                  </a:cubicBezTo>
                  <a:cubicBezTo>
                    <a:pt x="8863" y="453"/>
                    <a:pt x="8861" y="452"/>
                    <a:pt x="8862" y="452"/>
                  </a:cubicBezTo>
                  <a:cubicBezTo>
                    <a:pt x="8864" y="452"/>
                    <a:pt x="8879" y="456"/>
                    <a:pt x="8879" y="456"/>
                  </a:cubicBezTo>
                  <a:cubicBezTo>
                    <a:pt x="8887" y="456"/>
                    <a:pt x="8865" y="448"/>
                    <a:pt x="8858" y="448"/>
                  </a:cubicBezTo>
                  <a:lnTo>
                    <a:pt x="8801" y="427"/>
                  </a:lnTo>
                  <a:cubicBezTo>
                    <a:pt x="8773" y="420"/>
                    <a:pt x="8745" y="406"/>
                    <a:pt x="8716" y="392"/>
                  </a:cubicBezTo>
                  <a:lnTo>
                    <a:pt x="8674" y="370"/>
                  </a:lnTo>
                  <a:cubicBezTo>
                    <a:pt x="8674" y="370"/>
                    <a:pt x="8669" y="368"/>
                    <a:pt x="8664" y="365"/>
                  </a:cubicBezTo>
                  <a:lnTo>
                    <a:pt x="8664" y="365"/>
                  </a:lnTo>
                  <a:cubicBezTo>
                    <a:pt x="8658" y="360"/>
                    <a:pt x="8645" y="349"/>
                    <a:pt x="8645" y="349"/>
                  </a:cubicBezTo>
                  <a:cubicBezTo>
                    <a:pt x="8589" y="321"/>
                    <a:pt x="8525" y="278"/>
                    <a:pt x="8468" y="243"/>
                  </a:cubicBezTo>
                  <a:cubicBezTo>
                    <a:pt x="8276" y="119"/>
                    <a:pt x="8052" y="1"/>
                    <a:pt x="7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92;p43">
              <a:extLst>
                <a:ext uri="{FF2B5EF4-FFF2-40B4-BE49-F238E27FC236}">
                  <a16:creationId xmlns:a16="http://schemas.microsoft.com/office/drawing/2014/main" id="{9E19540D-D76C-4ECC-86CD-E87E701AC311}"/>
                </a:ext>
              </a:extLst>
            </p:cNvPr>
            <p:cNvSpPr/>
            <p:nvPr/>
          </p:nvSpPr>
          <p:spPr>
            <a:xfrm>
              <a:off x="6436494" y="1863339"/>
              <a:ext cx="598647" cy="85259"/>
            </a:xfrm>
            <a:custGeom>
              <a:avLst/>
              <a:gdLst/>
              <a:ahLst/>
              <a:cxnLst/>
              <a:rect l="l" t="t" r="r" b="b"/>
              <a:pathLst>
                <a:path w="12013" h="1827" extrusionOk="0">
                  <a:moveTo>
                    <a:pt x="11655" y="469"/>
                  </a:moveTo>
                  <a:cubicBezTo>
                    <a:pt x="11655" y="469"/>
                    <a:pt x="11656" y="474"/>
                    <a:pt x="11658" y="486"/>
                  </a:cubicBezTo>
                  <a:lnTo>
                    <a:pt x="11658" y="486"/>
                  </a:lnTo>
                  <a:cubicBezTo>
                    <a:pt x="11657" y="476"/>
                    <a:pt x="11656" y="469"/>
                    <a:pt x="11655" y="469"/>
                  </a:cubicBezTo>
                  <a:close/>
                  <a:moveTo>
                    <a:pt x="11658" y="510"/>
                  </a:moveTo>
                  <a:cubicBezTo>
                    <a:pt x="11654" y="510"/>
                    <a:pt x="11648" y="529"/>
                    <a:pt x="11658" y="529"/>
                  </a:cubicBezTo>
                  <a:cubicBezTo>
                    <a:pt x="11660" y="515"/>
                    <a:pt x="11659" y="510"/>
                    <a:pt x="11658" y="510"/>
                  </a:cubicBezTo>
                  <a:close/>
                  <a:moveTo>
                    <a:pt x="7432" y="679"/>
                  </a:moveTo>
                  <a:cubicBezTo>
                    <a:pt x="7431" y="679"/>
                    <a:pt x="7424" y="681"/>
                    <a:pt x="7410" y="685"/>
                  </a:cubicBezTo>
                  <a:lnTo>
                    <a:pt x="7417" y="685"/>
                  </a:lnTo>
                  <a:cubicBezTo>
                    <a:pt x="7428" y="681"/>
                    <a:pt x="7433" y="679"/>
                    <a:pt x="7432" y="679"/>
                  </a:cubicBezTo>
                  <a:close/>
                  <a:moveTo>
                    <a:pt x="7290" y="734"/>
                  </a:moveTo>
                  <a:cubicBezTo>
                    <a:pt x="7286" y="736"/>
                    <a:pt x="7283" y="738"/>
                    <a:pt x="7281" y="739"/>
                  </a:cubicBezTo>
                  <a:lnTo>
                    <a:pt x="7281" y="739"/>
                  </a:lnTo>
                  <a:cubicBezTo>
                    <a:pt x="7283" y="738"/>
                    <a:pt x="7286" y="736"/>
                    <a:pt x="7290" y="734"/>
                  </a:cubicBezTo>
                  <a:close/>
                  <a:moveTo>
                    <a:pt x="4510" y="827"/>
                  </a:moveTo>
                  <a:cubicBezTo>
                    <a:pt x="4509" y="827"/>
                    <a:pt x="4509" y="827"/>
                    <a:pt x="4508" y="827"/>
                  </a:cubicBezTo>
                  <a:lnTo>
                    <a:pt x="4508" y="827"/>
                  </a:lnTo>
                  <a:cubicBezTo>
                    <a:pt x="4506" y="827"/>
                    <a:pt x="4505" y="827"/>
                    <a:pt x="4503" y="827"/>
                  </a:cubicBezTo>
                  <a:close/>
                  <a:moveTo>
                    <a:pt x="6467" y="947"/>
                  </a:moveTo>
                  <a:lnTo>
                    <a:pt x="6467" y="947"/>
                  </a:lnTo>
                  <a:cubicBezTo>
                    <a:pt x="6463" y="952"/>
                    <a:pt x="6449" y="968"/>
                    <a:pt x="6450" y="968"/>
                  </a:cubicBezTo>
                  <a:cubicBezTo>
                    <a:pt x="6450" y="968"/>
                    <a:pt x="6454" y="962"/>
                    <a:pt x="6467" y="947"/>
                  </a:cubicBezTo>
                  <a:close/>
                  <a:moveTo>
                    <a:pt x="8615" y="968"/>
                  </a:moveTo>
                  <a:cubicBezTo>
                    <a:pt x="8613" y="968"/>
                    <a:pt x="8609" y="968"/>
                    <a:pt x="8601" y="968"/>
                  </a:cubicBezTo>
                  <a:lnTo>
                    <a:pt x="8587" y="968"/>
                  </a:lnTo>
                  <a:cubicBezTo>
                    <a:pt x="8598" y="968"/>
                    <a:pt x="8606" y="968"/>
                    <a:pt x="8615" y="968"/>
                  </a:cubicBezTo>
                  <a:close/>
                  <a:moveTo>
                    <a:pt x="608" y="994"/>
                  </a:moveTo>
                  <a:cubicBezTo>
                    <a:pt x="607" y="994"/>
                    <a:pt x="597" y="999"/>
                    <a:pt x="582" y="1011"/>
                  </a:cubicBezTo>
                  <a:lnTo>
                    <a:pt x="596" y="1004"/>
                  </a:lnTo>
                  <a:cubicBezTo>
                    <a:pt x="606" y="997"/>
                    <a:pt x="609" y="994"/>
                    <a:pt x="608" y="994"/>
                  </a:cubicBezTo>
                  <a:close/>
                  <a:moveTo>
                    <a:pt x="514" y="1062"/>
                  </a:moveTo>
                  <a:cubicBezTo>
                    <a:pt x="514" y="1062"/>
                    <a:pt x="511" y="1066"/>
                    <a:pt x="505" y="1074"/>
                  </a:cubicBezTo>
                  <a:lnTo>
                    <a:pt x="505" y="1074"/>
                  </a:lnTo>
                  <a:cubicBezTo>
                    <a:pt x="510" y="1065"/>
                    <a:pt x="513" y="1062"/>
                    <a:pt x="514" y="1062"/>
                  </a:cubicBezTo>
                  <a:close/>
                  <a:moveTo>
                    <a:pt x="2461" y="1238"/>
                  </a:moveTo>
                  <a:lnTo>
                    <a:pt x="2461" y="1238"/>
                  </a:lnTo>
                  <a:cubicBezTo>
                    <a:pt x="2464" y="1241"/>
                    <a:pt x="2466" y="1243"/>
                    <a:pt x="2469" y="1246"/>
                  </a:cubicBezTo>
                  <a:lnTo>
                    <a:pt x="2469" y="1246"/>
                  </a:lnTo>
                  <a:lnTo>
                    <a:pt x="2482" y="1252"/>
                  </a:lnTo>
                  <a:lnTo>
                    <a:pt x="2461" y="1238"/>
                  </a:lnTo>
                  <a:close/>
                  <a:moveTo>
                    <a:pt x="3204" y="1399"/>
                  </a:moveTo>
                  <a:lnTo>
                    <a:pt x="3204" y="1399"/>
                  </a:lnTo>
                  <a:cubicBezTo>
                    <a:pt x="3203" y="1400"/>
                    <a:pt x="3200" y="1400"/>
                    <a:pt x="3198" y="1401"/>
                  </a:cubicBezTo>
                  <a:cubicBezTo>
                    <a:pt x="3200" y="1401"/>
                    <a:pt x="3202" y="1400"/>
                    <a:pt x="3204" y="1399"/>
                  </a:cubicBezTo>
                  <a:close/>
                  <a:moveTo>
                    <a:pt x="9917" y="1"/>
                  </a:moveTo>
                  <a:cubicBezTo>
                    <a:pt x="9695" y="1"/>
                    <a:pt x="9485" y="86"/>
                    <a:pt x="9332" y="245"/>
                  </a:cubicBezTo>
                  <a:cubicBezTo>
                    <a:pt x="9190" y="394"/>
                    <a:pt x="9062" y="550"/>
                    <a:pt x="8942" y="713"/>
                  </a:cubicBezTo>
                  <a:cubicBezTo>
                    <a:pt x="8913" y="749"/>
                    <a:pt x="8885" y="784"/>
                    <a:pt x="8857" y="819"/>
                  </a:cubicBezTo>
                  <a:cubicBezTo>
                    <a:pt x="8849" y="827"/>
                    <a:pt x="8829" y="845"/>
                    <a:pt x="8820" y="852"/>
                  </a:cubicBezTo>
                  <a:lnTo>
                    <a:pt x="8820" y="852"/>
                  </a:lnTo>
                  <a:cubicBezTo>
                    <a:pt x="8826" y="847"/>
                    <a:pt x="8831" y="840"/>
                    <a:pt x="8835" y="834"/>
                  </a:cubicBezTo>
                  <a:lnTo>
                    <a:pt x="8835" y="834"/>
                  </a:lnTo>
                  <a:cubicBezTo>
                    <a:pt x="8820" y="849"/>
                    <a:pt x="8815" y="855"/>
                    <a:pt x="8816" y="855"/>
                  </a:cubicBezTo>
                  <a:cubicBezTo>
                    <a:pt x="8816" y="855"/>
                    <a:pt x="8818" y="854"/>
                    <a:pt x="8820" y="852"/>
                  </a:cubicBezTo>
                  <a:lnTo>
                    <a:pt x="8820" y="852"/>
                  </a:lnTo>
                  <a:cubicBezTo>
                    <a:pt x="8808" y="864"/>
                    <a:pt x="8795" y="874"/>
                    <a:pt x="8786" y="883"/>
                  </a:cubicBezTo>
                  <a:lnTo>
                    <a:pt x="8736" y="926"/>
                  </a:lnTo>
                  <a:lnTo>
                    <a:pt x="8730" y="930"/>
                  </a:lnTo>
                  <a:lnTo>
                    <a:pt x="8730" y="930"/>
                  </a:lnTo>
                  <a:cubicBezTo>
                    <a:pt x="8728" y="931"/>
                    <a:pt x="8726" y="931"/>
                    <a:pt x="8722" y="933"/>
                  </a:cubicBezTo>
                  <a:cubicBezTo>
                    <a:pt x="8708" y="940"/>
                    <a:pt x="8687" y="947"/>
                    <a:pt x="8672" y="954"/>
                  </a:cubicBezTo>
                  <a:cubicBezTo>
                    <a:pt x="8665" y="958"/>
                    <a:pt x="8660" y="959"/>
                    <a:pt x="8655" y="961"/>
                  </a:cubicBezTo>
                  <a:lnTo>
                    <a:pt x="8644" y="961"/>
                  </a:lnTo>
                  <a:cubicBezTo>
                    <a:pt x="8633" y="965"/>
                    <a:pt x="8624" y="967"/>
                    <a:pt x="8615" y="968"/>
                  </a:cubicBezTo>
                  <a:lnTo>
                    <a:pt x="8615" y="968"/>
                  </a:lnTo>
                  <a:cubicBezTo>
                    <a:pt x="8618" y="967"/>
                    <a:pt x="8610" y="965"/>
                    <a:pt x="8602" y="965"/>
                  </a:cubicBezTo>
                  <a:cubicBezTo>
                    <a:pt x="8596" y="965"/>
                    <a:pt x="8590" y="966"/>
                    <a:pt x="8587" y="968"/>
                  </a:cubicBezTo>
                  <a:lnTo>
                    <a:pt x="8545" y="968"/>
                  </a:lnTo>
                  <a:lnTo>
                    <a:pt x="8509" y="954"/>
                  </a:lnTo>
                  <a:cubicBezTo>
                    <a:pt x="8495" y="954"/>
                    <a:pt x="8467" y="933"/>
                    <a:pt x="8460" y="933"/>
                  </a:cubicBezTo>
                  <a:cubicBezTo>
                    <a:pt x="8445" y="926"/>
                    <a:pt x="8431" y="912"/>
                    <a:pt x="8424" y="905"/>
                  </a:cubicBezTo>
                  <a:cubicBezTo>
                    <a:pt x="8410" y="897"/>
                    <a:pt x="8382" y="869"/>
                    <a:pt x="8360" y="855"/>
                  </a:cubicBezTo>
                  <a:lnTo>
                    <a:pt x="8332" y="819"/>
                  </a:lnTo>
                  <a:lnTo>
                    <a:pt x="8268" y="749"/>
                  </a:lnTo>
                  <a:cubicBezTo>
                    <a:pt x="8183" y="642"/>
                    <a:pt x="8091" y="550"/>
                    <a:pt x="7992" y="458"/>
                  </a:cubicBezTo>
                  <a:cubicBezTo>
                    <a:pt x="7892" y="366"/>
                    <a:pt x="7765" y="309"/>
                    <a:pt x="7623" y="281"/>
                  </a:cubicBezTo>
                  <a:cubicBezTo>
                    <a:pt x="7586" y="274"/>
                    <a:pt x="7548" y="271"/>
                    <a:pt x="7511" y="271"/>
                  </a:cubicBezTo>
                  <a:cubicBezTo>
                    <a:pt x="7278" y="271"/>
                    <a:pt x="7049" y="395"/>
                    <a:pt x="6871" y="536"/>
                  </a:cubicBezTo>
                  <a:cubicBezTo>
                    <a:pt x="6772" y="621"/>
                    <a:pt x="6680" y="713"/>
                    <a:pt x="6595" y="812"/>
                  </a:cubicBezTo>
                  <a:cubicBezTo>
                    <a:pt x="6552" y="855"/>
                    <a:pt x="6510" y="905"/>
                    <a:pt x="6467" y="947"/>
                  </a:cubicBezTo>
                  <a:cubicBezTo>
                    <a:pt x="6460" y="961"/>
                    <a:pt x="6446" y="968"/>
                    <a:pt x="6439" y="983"/>
                  </a:cubicBezTo>
                  <a:cubicBezTo>
                    <a:pt x="6410" y="1004"/>
                    <a:pt x="6389" y="1025"/>
                    <a:pt x="6361" y="1053"/>
                  </a:cubicBezTo>
                  <a:cubicBezTo>
                    <a:pt x="6318" y="1089"/>
                    <a:pt x="6269" y="1124"/>
                    <a:pt x="6219" y="1160"/>
                  </a:cubicBezTo>
                  <a:cubicBezTo>
                    <a:pt x="6219" y="1160"/>
                    <a:pt x="6219" y="1160"/>
                    <a:pt x="6219" y="1160"/>
                  </a:cubicBezTo>
                  <a:lnTo>
                    <a:pt x="6219" y="1160"/>
                  </a:lnTo>
                  <a:lnTo>
                    <a:pt x="6212" y="1167"/>
                  </a:lnTo>
                  <a:cubicBezTo>
                    <a:pt x="6207" y="1168"/>
                    <a:pt x="6204" y="1170"/>
                    <a:pt x="6201" y="1170"/>
                  </a:cubicBezTo>
                  <a:lnTo>
                    <a:pt x="6201" y="1170"/>
                  </a:lnTo>
                  <a:cubicBezTo>
                    <a:pt x="6207" y="1167"/>
                    <a:pt x="6212" y="1163"/>
                    <a:pt x="6219" y="1160"/>
                  </a:cubicBezTo>
                  <a:lnTo>
                    <a:pt x="6219" y="1160"/>
                  </a:lnTo>
                  <a:cubicBezTo>
                    <a:pt x="6202" y="1168"/>
                    <a:pt x="6195" y="1172"/>
                    <a:pt x="6197" y="1172"/>
                  </a:cubicBezTo>
                  <a:cubicBezTo>
                    <a:pt x="6197" y="1172"/>
                    <a:pt x="6199" y="1171"/>
                    <a:pt x="6201" y="1170"/>
                  </a:cubicBezTo>
                  <a:lnTo>
                    <a:pt x="6201" y="1170"/>
                  </a:lnTo>
                  <a:cubicBezTo>
                    <a:pt x="6196" y="1174"/>
                    <a:pt x="6191" y="1178"/>
                    <a:pt x="6183" y="1181"/>
                  </a:cubicBezTo>
                  <a:cubicBezTo>
                    <a:pt x="6148" y="1195"/>
                    <a:pt x="6120" y="1202"/>
                    <a:pt x="6091" y="1217"/>
                  </a:cubicBezTo>
                  <a:cubicBezTo>
                    <a:pt x="6091" y="1217"/>
                    <a:pt x="6091" y="1217"/>
                    <a:pt x="6091" y="1217"/>
                  </a:cubicBezTo>
                  <a:lnTo>
                    <a:pt x="6091" y="1217"/>
                  </a:lnTo>
                  <a:lnTo>
                    <a:pt x="6056" y="1224"/>
                  </a:lnTo>
                  <a:lnTo>
                    <a:pt x="6013" y="1231"/>
                  </a:lnTo>
                  <a:lnTo>
                    <a:pt x="6006" y="1231"/>
                  </a:lnTo>
                  <a:cubicBezTo>
                    <a:pt x="6006" y="1233"/>
                    <a:pt x="5999" y="1234"/>
                    <a:pt x="5989" y="1234"/>
                  </a:cubicBezTo>
                  <a:cubicBezTo>
                    <a:pt x="5969" y="1234"/>
                    <a:pt x="5938" y="1231"/>
                    <a:pt x="5928" y="1231"/>
                  </a:cubicBezTo>
                  <a:lnTo>
                    <a:pt x="5893" y="1224"/>
                  </a:lnTo>
                  <a:cubicBezTo>
                    <a:pt x="5888" y="1223"/>
                    <a:pt x="5885" y="1223"/>
                    <a:pt x="5882" y="1222"/>
                  </a:cubicBezTo>
                  <a:lnTo>
                    <a:pt x="5882" y="1222"/>
                  </a:lnTo>
                  <a:cubicBezTo>
                    <a:pt x="5841" y="1209"/>
                    <a:pt x="5799" y="1195"/>
                    <a:pt x="5758" y="1174"/>
                  </a:cubicBezTo>
                  <a:cubicBezTo>
                    <a:pt x="5756" y="1173"/>
                    <a:pt x="5753" y="1172"/>
                    <a:pt x="5751" y="1170"/>
                  </a:cubicBezTo>
                  <a:lnTo>
                    <a:pt x="5751" y="1170"/>
                  </a:lnTo>
                  <a:cubicBezTo>
                    <a:pt x="5753" y="1171"/>
                    <a:pt x="5753" y="1171"/>
                    <a:pt x="5753" y="1171"/>
                  </a:cubicBezTo>
                  <a:cubicBezTo>
                    <a:pt x="5753" y="1171"/>
                    <a:pt x="5752" y="1171"/>
                    <a:pt x="5750" y="1170"/>
                  </a:cubicBezTo>
                  <a:lnTo>
                    <a:pt x="5750" y="1170"/>
                  </a:lnTo>
                  <a:cubicBezTo>
                    <a:pt x="5741" y="1164"/>
                    <a:pt x="5734" y="1160"/>
                    <a:pt x="5723" y="1160"/>
                  </a:cubicBezTo>
                  <a:cubicBezTo>
                    <a:pt x="5708" y="1146"/>
                    <a:pt x="5673" y="1124"/>
                    <a:pt x="5652" y="1103"/>
                  </a:cubicBezTo>
                  <a:cubicBezTo>
                    <a:pt x="5552" y="1039"/>
                    <a:pt x="5467" y="961"/>
                    <a:pt x="5382" y="890"/>
                  </a:cubicBezTo>
                  <a:cubicBezTo>
                    <a:pt x="5219" y="720"/>
                    <a:pt x="5035" y="585"/>
                    <a:pt x="4822" y="486"/>
                  </a:cubicBezTo>
                  <a:cubicBezTo>
                    <a:pt x="4729" y="449"/>
                    <a:pt x="4630" y="431"/>
                    <a:pt x="4532" y="431"/>
                  </a:cubicBezTo>
                  <a:cubicBezTo>
                    <a:pt x="4370" y="431"/>
                    <a:pt x="4208" y="481"/>
                    <a:pt x="4070" y="578"/>
                  </a:cubicBezTo>
                  <a:cubicBezTo>
                    <a:pt x="3879" y="699"/>
                    <a:pt x="3751" y="905"/>
                    <a:pt x="3602" y="1075"/>
                  </a:cubicBezTo>
                  <a:cubicBezTo>
                    <a:pt x="3574" y="1117"/>
                    <a:pt x="3539" y="1160"/>
                    <a:pt x="3503" y="1202"/>
                  </a:cubicBezTo>
                  <a:cubicBezTo>
                    <a:pt x="3496" y="1209"/>
                    <a:pt x="3475" y="1224"/>
                    <a:pt x="3475" y="1231"/>
                  </a:cubicBezTo>
                  <a:cubicBezTo>
                    <a:pt x="3454" y="1252"/>
                    <a:pt x="3432" y="1273"/>
                    <a:pt x="3404" y="1287"/>
                  </a:cubicBezTo>
                  <a:cubicBezTo>
                    <a:pt x="3383" y="1309"/>
                    <a:pt x="3361" y="1323"/>
                    <a:pt x="3340" y="1337"/>
                  </a:cubicBezTo>
                  <a:cubicBezTo>
                    <a:pt x="3339" y="1336"/>
                    <a:pt x="3338" y="1336"/>
                    <a:pt x="3337" y="1336"/>
                  </a:cubicBezTo>
                  <a:cubicBezTo>
                    <a:pt x="3330" y="1336"/>
                    <a:pt x="3320" y="1345"/>
                    <a:pt x="3323" y="1345"/>
                  </a:cubicBezTo>
                  <a:cubicBezTo>
                    <a:pt x="3325" y="1345"/>
                    <a:pt x="3330" y="1343"/>
                    <a:pt x="3340" y="1337"/>
                  </a:cubicBezTo>
                  <a:lnTo>
                    <a:pt x="3340" y="1337"/>
                  </a:lnTo>
                  <a:cubicBezTo>
                    <a:pt x="3340" y="1337"/>
                    <a:pt x="3319" y="1351"/>
                    <a:pt x="3312" y="1351"/>
                  </a:cubicBezTo>
                  <a:cubicBezTo>
                    <a:pt x="3283" y="1365"/>
                    <a:pt x="3262" y="1373"/>
                    <a:pt x="3241" y="1387"/>
                  </a:cubicBezTo>
                  <a:cubicBezTo>
                    <a:pt x="3230" y="1387"/>
                    <a:pt x="3214" y="1396"/>
                    <a:pt x="3204" y="1399"/>
                  </a:cubicBezTo>
                  <a:lnTo>
                    <a:pt x="3204" y="1399"/>
                  </a:lnTo>
                  <a:cubicBezTo>
                    <a:pt x="3210" y="1398"/>
                    <a:pt x="3214" y="1396"/>
                    <a:pt x="3217" y="1395"/>
                  </a:cubicBezTo>
                  <a:lnTo>
                    <a:pt x="3217" y="1395"/>
                  </a:lnTo>
                  <a:cubicBezTo>
                    <a:pt x="3214" y="1397"/>
                    <a:pt x="3210" y="1398"/>
                    <a:pt x="3205" y="1401"/>
                  </a:cubicBezTo>
                  <a:lnTo>
                    <a:pt x="3177" y="1408"/>
                  </a:lnTo>
                  <a:cubicBezTo>
                    <a:pt x="3149" y="1408"/>
                    <a:pt x="3120" y="1415"/>
                    <a:pt x="3092" y="1415"/>
                  </a:cubicBezTo>
                  <a:lnTo>
                    <a:pt x="3049" y="1415"/>
                  </a:lnTo>
                  <a:cubicBezTo>
                    <a:pt x="2986" y="1415"/>
                    <a:pt x="2922" y="1408"/>
                    <a:pt x="2858" y="1394"/>
                  </a:cubicBezTo>
                  <a:cubicBezTo>
                    <a:pt x="2844" y="1394"/>
                    <a:pt x="2830" y="1394"/>
                    <a:pt x="2815" y="1387"/>
                  </a:cubicBezTo>
                  <a:cubicBezTo>
                    <a:pt x="2780" y="1380"/>
                    <a:pt x="2752" y="1365"/>
                    <a:pt x="2723" y="1358"/>
                  </a:cubicBezTo>
                  <a:cubicBezTo>
                    <a:pt x="2659" y="1337"/>
                    <a:pt x="2596" y="1309"/>
                    <a:pt x="2539" y="1280"/>
                  </a:cubicBezTo>
                  <a:cubicBezTo>
                    <a:pt x="2514" y="1274"/>
                    <a:pt x="2489" y="1263"/>
                    <a:pt x="2469" y="1246"/>
                  </a:cubicBezTo>
                  <a:lnTo>
                    <a:pt x="2469" y="1246"/>
                  </a:lnTo>
                  <a:lnTo>
                    <a:pt x="2454" y="1238"/>
                  </a:lnTo>
                  <a:lnTo>
                    <a:pt x="2432" y="1202"/>
                  </a:lnTo>
                  <a:cubicBezTo>
                    <a:pt x="2369" y="1167"/>
                    <a:pt x="2305" y="1124"/>
                    <a:pt x="2255" y="1082"/>
                  </a:cubicBezTo>
                  <a:cubicBezTo>
                    <a:pt x="2120" y="990"/>
                    <a:pt x="1986" y="890"/>
                    <a:pt x="1851" y="798"/>
                  </a:cubicBezTo>
                  <a:cubicBezTo>
                    <a:pt x="1582" y="621"/>
                    <a:pt x="1284" y="465"/>
                    <a:pt x="958" y="465"/>
                  </a:cubicBezTo>
                  <a:cubicBezTo>
                    <a:pt x="653" y="472"/>
                    <a:pt x="327" y="578"/>
                    <a:pt x="135" y="819"/>
                  </a:cubicBezTo>
                  <a:cubicBezTo>
                    <a:pt x="43" y="947"/>
                    <a:pt x="0" y="1103"/>
                    <a:pt x="15" y="1259"/>
                  </a:cubicBezTo>
                  <a:cubicBezTo>
                    <a:pt x="29" y="1358"/>
                    <a:pt x="107" y="1422"/>
                    <a:pt x="206" y="1422"/>
                  </a:cubicBezTo>
                  <a:cubicBezTo>
                    <a:pt x="298" y="1415"/>
                    <a:pt x="376" y="1344"/>
                    <a:pt x="390" y="1259"/>
                  </a:cubicBezTo>
                  <a:lnTo>
                    <a:pt x="390" y="1259"/>
                  </a:lnTo>
                  <a:cubicBezTo>
                    <a:pt x="386" y="1275"/>
                    <a:pt x="384" y="1281"/>
                    <a:pt x="384" y="1281"/>
                  </a:cubicBezTo>
                  <a:cubicBezTo>
                    <a:pt x="384" y="1281"/>
                    <a:pt x="390" y="1257"/>
                    <a:pt x="390" y="1252"/>
                  </a:cubicBezTo>
                  <a:lnTo>
                    <a:pt x="405" y="1209"/>
                  </a:lnTo>
                  <a:lnTo>
                    <a:pt x="426" y="1174"/>
                  </a:lnTo>
                  <a:cubicBezTo>
                    <a:pt x="440" y="1153"/>
                    <a:pt x="461" y="1124"/>
                    <a:pt x="475" y="1103"/>
                  </a:cubicBezTo>
                  <a:lnTo>
                    <a:pt x="504" y="1075"/>
                  </a:lnTo>
                  <a:lnTo>
                    <a:pt x="504" y="1075"/>
                  </a:lnTo>
                  <a:lnTo>
                    <a:pt x="518" y="1061"/>
                  </a:lnTo>
                  <a:cubicBezTo>
                    <a:pt x="539" y="1046"/>
                    <a:pt x="561" y="1025"/>
                    <a:pt x="582" y="1011"/>
                  </a:cubicBezTo>
                  <a:cubicBezTo>
                    <a:pt x="596" y="997"/>
                    <a:pt x="610" y="990"/>
                    <a:pt x="624" y="990"/>
                  </a:cubicBezTo>
                  <a:cubicBezTo>
                    <a:pt x="653" y="975"/>
                    <a:pt x="681" y="961"/>
                    <a:pt x="709" y="947"/>
                  </a:cubicBezTo>
                  <a:lnTo>
                    <a:pt x="752" y="933"/>
                  </a:lnTo>
                  <a:lnTo>
                    <a:pt x="738" y="933"/>
                  </a:lnTo>
                  <a:lnTo>
                    <a:pt x="773" y="926"/>
                  </a:lnTo>
                  <a:cubicBezTo>
                    <a:pt x="830" y="912"/>
                    <a:pt x="894" y="905"/>
                    <a:pt x="958" y="905"/>
                  </a:cubicBezTo>
                  <a:lnTo>
                    <a:pt x="1007" y="905"/>
                  </a:lnTo>
                  <a:cubicBezTo>
                    <a:pt x="1043" y="905"/>
                    <a:pt x="1078" y="912"/>
                    <a:pt x="1114" y="919"/>
                  </a:cubicBezTo>
                  <a:cubicBezTo>
                    <a:pt x="1124" y="922"/>
                    <a:pt x="1128" y="923"/>
                    <a:pt x="1128" y="923"/>
                  </a:cubicBezTo>
                  <a:cubicBezTo>
                    <a:pt x="1128" y="923"/>
                    <a:pt x="1100" y="915"/>
                    <a:pt x="1103" y="915"/>
                  </a:cubicBezTo>
                  <a:cubicBezTo>
                    <a:pt x="1104" y="915"/>
                    <a:pt x="1109" y="916"/>
                    <a:pt x="1121" y="919"/>
                  </a:cubicBezTo>
                  <a:lnTo>
                    <a:pt x="1177" y="940"/>
                  </a:lnTo>
                  <a:cubicBezTo>
                    <a:pt x="1213" y="947"/>
                    <a:pt x="1248" y="961"/>
                    <a:pt x="1284" y="983"/>
                  </a:cubicBezTo>
                  <a:cubicBezTo>
                    <a:pt x="1319" y="997"/>
                    <a:pt x="1355" y="1011"/>
                    <a:pt x="1390" y="1032"/>
                  </a:cubicBezTo>
                  <a:lnTo>
                    <a:pt x="1435" y="1051"/>
                  </a:lnTo>
                  <a:lnTo>
                    <a:pt x="1435" y="1051"/>
                  </a:lnTo>
                  <a:cubicBezTo>
                    <a:pt x="1448" y="1058"/>
                    <a:pt x="1471" y="1071"/>
                    <a:pt x="1475" y="1075"/>
                  </a:cubicBezTo>
                  <a:cubicBezTo>
                    <a:pt x="1752" y="1245"/>
                    <a:pt x="1993" y="1451"/>
                    <a:pt x="2276" y="1607"/>
                  </a:cubicBezTo>
                  <a:cubicBezTo>
                    <a:pt x="2510" y="1741"/>
                    <a:pt x="2766" y="1819"/>
                    <a:pt x="3035" y="1826"/>
                  </a:cubicBezTo>
                  <a:cubicBezTo>
                    <a:pt x="3305" y="1826"/>
                    <a:pt x="3567" y="1720"/>
                    <a:pt x="3758" y="1529"/>
                  </a:cubicBezTo>
                  <a:cubicBezTo>
                    <a:pt x="3851" y="1436"/>
                    <a:pt x="3929" y="1344"/>
                    <a:pt x="4007" y="1238"/>
                  </a:cubicBezTo>
                  <a:cubicBezTo>
                    <a:pt x="4042" y="1195"/>
                    <a:pt x="4078" y="1153"/>
                    <a:pt x="4106" y="1110"/>
                  </a:cubicBezTo>
                  <a:cubicBezTo>
                    <a:pt x="4127" y="1089"/>
                    <a:pt x="4141" y="1068"/>
                    <a:pt x="4163" y="1053"/>
                  </a:cubicBezTo>
                  <a:cubicBezTo>
                    <a:pt x="4184" y="1032"/>
                    <a:pt x="4205" y="1004"/>
                    <a:pt x="4219" y="983"/>
                  </a:cubicBezTo>
                  <a:lnTo>
                    <a:pt x="4219" y="983"/>
                  </a:lnTo>
                  <a:cubicBezTo>
                    <a:pt x="4211" y="995"/>
                    <a:pt x="4205" y="1007"/>
                    <a:pt x="4206" y="1007"/>
                  </a:cubicBezTo>
                  <a:cubicBezTo>
                    <a:pt x="4206" y="1007"/>
                    <a:pt x="4210" y="1001"/>
                    <a:pt x="4219" y="983"/>
                  </a:cubicBezTo>
                  <a:lnTo>
                    <a:pt x="4219" y="983"/>
                  </a:lnTo>
                  <a:cubicBezTo>
                    <a:pt x="4219" y="983"/>
                    <a:pt x="4219" y="983"/>
                    <a:pt x="4219" y="983"/>
                  </a:cubicBezTo>
                  <a:lnTo>
                    <a:pt x="4248" y="954"/>
                  </a:lnTo>
                  <a:lnTo>
                    <a:pt x="4297" y="919"/>
                  </a:lnTo>
                  <a:cubicBezTo>
                    <a:pt x="4311" y="909"/>
                    <a:pt x="4325" y="900"/>
                    <a:pt x="4339" y="891"/>
                  </a:cubicBezTo>
                  <a:lnTo>
                    <a:pt x="4339" y="891"/>
                  </a:lnTo>
                  <a:cubicBezTo>
                    <a:pt x="4339" y="892"/>
                    <a:pt x="4339" y="893"/>
                    <a:pt x="4340" y="893"/>
                  </a:cubicBezTo>
                  <a:cubicBezTo>
                    <a:pt x="4342" y="893"/>
                    <a:pt x="4349" y="888"/>
                    <a:pt x="4361" y="876"/>
                  </a:cubicBezTo>
                  <a:lnTo>
                    <a:pt x="4361" y="876"/>
                  </a:lnTo>
                  <a:cubicBezTo>
                    <a:pt x="4354" y="881"/>
                    <a:pt x="4346" y="886"/>
                    <a:pt x="4339" y="891"/>
                  </a:cubicBezTo>
                  <a:lnTo>
                    <a:pt x="4339" y="891"/>
                  </a:lnTo>
                  <a:cubicBezTo>
                    <a:pt x="4340" y="888"/>
                    <a:pt x="4345" y="882"/>
                    <a:pt x="4354" y="876"/>
                  </a:cubicBezTo>
                  <a:lnTo>
                    <a:pt x="4397" y="855"/>
                  </a:lnTo>
                  <a:lnTo>
                    <a:pt x="4432" y="841"/>
                  </a:lnTo>
                  <a:cubicBezTo>
                    <a:pt x="4459" y="834"/>
                    <a:pt x="4487" y="834"/>
                    <a:pt x="4508" y="827"/>
                  </a:cubicBezTo>
                  <a:lnTo>
                    <a:pt x="4508" y="827"/>
                  </a:lnTo>
                  <a:cubicBezTo>
                    <a:pt x="4521" y="829"/>
                    <a:pt x="4529" y="830"/>
                    <a:pt x="4532" y="830"/>
                  </a:cubicBezTo>
                  <a:cubicBezTo>
                    <a:pt x="4538" y="830"/>
                    <a:pt x="4524" y="827"/>
                    <a:pt x="4510" y="827"/>
                  </a:cubicBezTo>
                  <a:lnTo>
                    <a:pt x="4546" y="827"/>
                  </a:lnTo>
                  <a:cubicBezTo>
                    <a:pt x="4569" y="827"/>
                    <a:pt x="4593" y="832"/>
                    <a:pt x="4617" y="837"/>
                  </a:cubicBezTo>
                  <a:lnTo>
                    <a:pt x="4617" y="837"/>
                  </a:lnTo>
                  <a:cubicBezTo>
                    <a:pt x="4619" y="838"/>
                    <a:pt x="4621" y="839"/>
                    <a:pt x="4624" y="841"/>
                  </a:cubicBezTo>
                  <a:lnTo>
                    <a:pt x="4659" y="848"/>
                  </a:lnTo>
                  <a:cubicBezTo>
                    <a:pt x="4680" y="862"/>
                    <a:pt x="4702" y="869"/>
                    <a:pt x="4723" y="876"/>
                  </a:cubicBezTo>
                  <a:lnTo>
                    <a:pt x="4743" y="888"/>
                  </a:lnTo>
                  <a:lnTo>
                    <a:pt x="4743" y="888"/>
                  </a:lnTo>
                  <a:cubicBezTo>
                    <a:pt x="4743" y="888"/>
                    <a:pt x="4743" y="888"/>
                    <a:pt x="4743" y="888"/>
                  </a:cubicBezTo>
                  <a:cubicBezTo>
                    <a:pt x="4741" y="888"/>
                    <a:pt x="4743" y="891"/>
                    <a:pt x="4751" y="897"/>
                  </a:cubicBezTo>
                  <a:lnTo>
                    <a:pt x="4829" y="947"/>
                  </a:lnTo>
                  <a:cubicBezTo>
                    <a:pt x="4921" y="1011"/>
                    <a:pt x="5006" y="1082"/>
                    <a:pt x="5084" y="1160"/>
                  </a:cubicBezTo>
                  <a:cubicBezTo>
                    <a:pt x="5255" y="1323"/>
                    <a:pt x="5446" y="1465"/>
                    <a:pt x="5652" y="1564"/>
                  </a:cubicBezTo>
                  <a:cubicBezTo>
                    <a:pt x="5757" y="1607"/>
                    <a:pt x="5869" y="1628"/>
                    <a:pt x="5980" y="1628"/>
                  </a:cubicBezTo>
                  <a:cubicBezTo>
                    <a:pt x="6145" y="1628"/>
                    <a:pt x="6309" y="1582"/>
                    <a:pt x="6453" y="1493"/>
                  </a:cubicBezTo>
                  <a:cubicBezTo>
                    <a:pt x="6673" y="1358"/>
                    <a:pt x="6829" y="1153"/>
                    <a:pt x="7006" y="968"/>
                  </a:cubicBezTo>
                  <a:cubicBezTo>
                    <a:pt x="7013" y="961"/>
                    <a:pt x="7020" y="947"/>
                    <a:pt x="7034" y="940"/>
                  </a:cubicBezTo>
                  <a:lnTo>
                    <a:pt x="7034" y="940"/>
                  </a:lnTo>
                  <a:cubicBezTo>
                    <a:pt x="7019" y="953"/>
                    <a:pt x="7015" y="957"/>
                    <a:pt x="7016" y="957"/>
                  </a:cubicBezTo>
                  <a:cubicBezTo>
                    <a:pt x="7017" y="957"/>
                    <a:pt x="7034" y="944"/>
                    <a:pt x="7034" y="940"/>
                  </a:cubicBezTo>
                  <a:lnTo>
                    <a:pt x="7034" y="940"/>
                  </a:lnTo>
                  <a:cubicBezTo>
                    <a:pt x="7034" y="940"/>
                    <a:pt x="7034" y="940"/>
                    <a:pt x="7034" y="940"/>
                  </a:cubicBezTo>
                  <a:cubicBezTo>
                    <a:pt x="7056" y="919"/>
                    <a:pt x="7077" y="897"/>
                    <a:pt x="7098" y="876"/>
                  </a:cubicBezTo>
                  <a:cubicBezTo>
                    <a:pt x="7148" y="834"/>
                    <a:pt x="7197" y="798"/>
                    <a:pt x="7254" y="763"/>
                  </a:cubicBezTo>
                  <a:cubicBezTo>
                    <a:pt x="7265" y="752"/>
                    <a:pt x="7272" y="745"/>
                    <a:pt x="7281" y="739"/>
                  </a:cubicBezTo>
                  <a:lnTo>
                    <a:pt x="7281" y="739"/>
                  </a:lnTo>
                  <a:cubicBezTo>
                    <a:pt x="7271" y="745"/>
                    <a:pt x="7267" y="747"/>
                    <a:pt x="7266" y="747"/>
                  </a:cubicBezTo>
                  <a:cubicBezTo>
                    <a:pt x="7264" y="747"/>
                    <a:pt x="7285" y="734"/>
                    <a:pt x="7290" y="734"/>
                  </a:cubicBezTo>
                  <a:cubicBezTo>
                    <a:pt x="7318" y="727"/>
                    <a:pt x="7339" y="713"/>
                    <a:pt x="7368" y="699"/>
                  </a:cubicBezTo>
                  <a:lnTo>
                    <a:pt x="7403" y="685"/>
                  </a:lnTo>
                  <a:lnTo>
                    <a:pt x="7410" y="685"/>
                  </a:lnTo>
                  <a:cubicBezTo>
                    <a:pt x="7417" y="671"/>
                    <a:pt x="7488" y="671"/>
                    <a:pt x="7502" y="663"/>
                  </a:cubicBezTo>
                  <a:lnTo>
                    <a:pt x="7545" y="663"/>
                  </a:lnTo>
                  <a:cubicBezTo>
                    <a:pt x="7555" y="663"/>
                    <a:pt x="7564" y="663"/>
                    <a:pt x="7572" y="666"/>
                  </a:cubicBezTo>
                  <a:lnTo>
                    <a:pt x="7572" y="666"/>
                  </a:lnTo>
                  <a:cubicBezTo>
                    <a:pt x="7571" y="666"/>
                    <a:pt x="7570" y="666"/>
                    <a:pt x="7570" y="666"/>
                  </a:cubicBezTo>
                  <a:cubicBezTo>
                    <a:pt x="7567" y="666"/>
                    <a:pt x="7569" y="667"/>
                    <a:pt x="7580" y="671"/>
                  </a:cubicBezTo>
                  <a:cubicBezTo>
                    <a:pt x="7609" y="678"/>
                    <a:pt x="7630" y="685"/>
                    <a:pt x="7651" y="699"/>
                  </a:cubicBezTo>
                  <a:lnTo>
                    <a:pt x="7651" y="699"/>
                  </a:lnTo>
                  <a:lnTo>
                    <a:pt x="7651" y="699"/>
                  </a:lnTo>
                  <a:lnTo>
                    <a:pt x="7658" y="706"/>
                  </a:lnTo>
                  <a:cubicBezTo>
                    <a:pt x="7661" y="707"/>
                    <a:pt x="7663" y="708"/>
                    <a:pt x="7665" y="708"/>
                  </a:cubicBezTo>
                  <a:lnTo>
                    <a:pt x="7665" y="708"/>
                  </a:lnTo>
                  <a:lnTo>
                    <a:pt x="7694" y="727"/>
                  </a:lnTo>
                  <a:cubicBezTo>
                    <a:pt x="7715" y="741"/>
                    <a:pt x="7736" y="756"/>
                    <a:pt x="7758" y="777"/>
                  </a:cubicBezTo>
                  <a:cubicBezTo>
                    <a:pt x="7772" y="784"/>
                    <a:pt x="7779" y="798"/>
                    <a:pt x="7793" y="805"/>
                  </a:cubicBezTo>
                  <a:cubicBezTo>
                    <a:pt x="7836" y="855"/>
                    <a:pt x="7871" y="897"/>
                    <a:pt x="7914" y="947"/>
                  </a:cubicBezTo>
                  <a:cubicBezTo>
                    <a:pt x="8084" y="1146"/>
                    <a:pt x="8282" y="1351"/>
                    <a:pt x="8559" y="1358"/>
                  </a:cubicBezTo>
                  <a:cubicBezTo>
                    <a:pt x="8570" y="1359"/>
                    <a:pt x="8580" y="1359"/>
                    <a:pt x="8591" y="1359"/>
                  </a:cubicBezTo>
                  <a:cubicBezTo>
                    <a:pt x="9030" y="1359"/>
                    <a:pt x="9252" y="933"/>
                    <a:pt x="9495" y="635"/>
                  </a:cubicBezTo>
                  <a:cubicBezTo>
                    <a:pt x="9530" y="600"/>
                    <a:pt x="9558" y="572"/>
                    <a:pt x="9593" y="537"/>
                  </a:cubicBezTo>
                  <a:lnTo>
                    <a:pt x="9593" y="537"/>
                  </a:lnTo>
                  <a:cubicBezTo>
                    <a:pt x="9579" y="551"/>
                    <a:pt x="9574" y="556"/>
                    <a:pt x="9574" y="556"/>
                  </a:cubicBezTo>
                  <a:cubicBezTo>
                    <a:pt x="9574" y="556"/>
                    <a:pt x="9603" y="525"/>
                    <a:pt x="9608" y="515"/>
                  </a:cubicBezTo>
                  <a:lnTo>
                    <a:pt x="9665" y="472"/>
                  </a:lnTo>
                  <a:cubicBezTo>
                    <a:pt x="9679" y="458"/>
                    <a:pt x="9700" y="451"/>
                    <a:pt x="9715" y="437"/>
                  </a:cubicBezTo>
                  <a:cubicBezTo>
                    <a:pt x="9722" y="432"/>
                    <a:pt x="9725" y="430"/>
                    <a:pt x="9724" y="430"/>
                  </a:cubicBezTo>
                  <a:cubicBezTo>
                    <a:pt x="9723" y="430"/>
                    <a:pt x="9700" y="443"/>
                    <a:pt x="9698" y="443"/>
                  </a:cubicBezTo>
                  <a:cubicBezTo>
                    <a:pt x="9698" y="443"/>
                    <a:pt x="9700" y="441"/>
                    <a:pt x="9708" y="437"/>
                  </a:cubicBezTo>
                  <a:lnTo>
                    <a:pt x="9736" y="422"/>
                  </a:lnTo>
                  <a:cubicBezTo>
                    <a:pt x="9757" y="408"/>
                    <a:pt x="9778" y="401"/>
                    <a:pt x="9800" y="394"/>
                  </a:cubicBezTo>
                  <a:cubicBezTo>
                    <a:pt x="9814" y="387"/>
                    <a:pt x="9835" y="387"/>
                    <a:pt x="9856" y="387"/>
                  </a:cubicBezTo>
                  <a:cubicBezTo>
                    <a:pt x="9864" y="383"/>
                    <a:pt x="9872" y="382"/>
                    <a:pt x="9881" y="382"/>
                  </a:cubicBezTo>
                  <a:cubicBezTo>
                    <a:pt x="9884" y="382"/>
                    <a:pt x="9887" y="382"/>
                    <a:pt x="9889" y="382"/>
                  </a:cubicBezTo>
                  <a:lnTo>
                    <a:pt x="9889" y="382"/>
                  </a:lnTo>
                  <a:cubicBezTo>
                    <a:pt x="9886" y="381"/>
                    <a:pt x="9884" y="381"/>
                    <a:pt x="9884" y="381"/>
                  </a:cubicBezTo>
                  <a:cubicBezTo>
                    <a:pt x="9885" y="381"/>
                    <a:pt x="9888" y="381"/>
                    <a:pt x="9892" y="382"/>
                  </a:cubicBezTo>
                  <a:lnTo>
                    <a:pt x="9892" y="382"/>
                  </a:lnTo>
                  <a:cubicBezTo>
                    <a:pt x="9895" y="383"/>
                    <a:pt x="9897" y="384"/>
                    <a:pt x="9900" y="384"/>
                  </a:cubicBezTo>
                  <a:lnTo>
                    <a:pt x="9900" y="384"/>
                  </a:lnTo>
                  <a:cubicBezTo>
                    <a:pt x="9897" y="384"/>
                    <a:pt x="9894" y="383"/>
                    <a:pt x="9892" y="382"/>
                  </a:cubicBezTo>
                  <a:lnTo>
                    <a:pt x="9892" y="382"/>
                  </a:lnTo>
                  <a:cubicBezTo>
                    <a:pt x="9891" y="382"/>
                    <a:pt x="9890" y="382"/>
                    <a:pt x="9889" y="382"/>
                  </a:cubicBezTo>
                  <a:lnTo>
                    <a:pt x="9889" y="382"/>
                  </a:lnTo>
                  <a:cubicBezTo>
                    <a:pt x="9893" y="383"/>
                    <a:pt x="9898" y="385"/>
                    <a:pt x="9906" y="387"/>
                  </a:cubicBezTo>
                  <a:cubicBezTo>
                    <a:pt x="9904" y="386"/>
                    <a:pt x="9902" y="385"/>
                    <a:pt x="9900" y="384"/>
                  </a:cubicBezTo>
                  <a:lnTo>
                    <a:pt x="9900" y="384"/>
                  </a:lnTo>
                  <a:cubicBezTo>
                    <a:pt x="9906" y="386"/>
                    <a:pt x="9911" y="387"/>
                    <a:pt x="9913" y="387"/>
                  </a:cubicBezTo>
                  <a:cubicBezTo>
                    <a:pt x="9949" y="387"/>
                    <a:pt x="9977" y="387"/>
                    <a:pt x="10005" y="394"/>
                  </a:cubicBezTo>
                  <a:cubicBezTo>
                    <a:pt x="10011" y="395"/>
                    <a:pt x="10014" y="395"/>
                    <a:pt x="10017" y="395"/>
                  </a:cubicBezTo>
                  <a:lnTo>
                    <a:pt x="10017" y="395"/>
                  </a:lnTo>
                  <a:lnTo>
                    <a:pt x="10055" y="408"/>
                  </a:lnTo>
                  <a:cubicBezTo>
                    <a:pt x="10090" y="422"/>
                    <a:pt x="10126" y="437"/>
                    <a:pt x="10161" y="451"/>
                  </a:cubicBezTo>
                  <a:cubicBezTo>
                    <a:pt x="10176" y="458"/>
                    <a:pt x="10190" y="465"/>
                    <a:pt x="10204" y="472"/>
                  </a:cubicBezTo>
                  <a:cubicBezTo>
                    <a:pt x="10216" y="479"/>
                    <a:pt x="10220" y="481"/>
                    <a:pt x="10220" y="481"/>
                  </a:cubicBezTo>
                  <a:cubicBezTo>
                    <a:pt x="10220" y="481"/>
                    <a:pt x="10202" y="470"/>
                    <a:pt x="10202" y="470"/>
                  </a:cubicBezTo>
                  <a:lnTo>
                    <a:pt x="10202" y="470"/>
                  </a:lnTo>
                  <a:cubicBezTo>
                    <a:pt x="10202" y="470"/>
                    <a:pt x="10206" y="472"/>
                    <a:pt x="10218" y="479"/>
                  </a:cubicBezTo>
                  <a:cubicBezTo>
                    <a:pt x="10246" y="500"/>
                    <a:pt x="10275" y="515"/>
                    <a:pt x="10296" y="536"/>
                  </a:cubicBezTo>
                  <a:cubicBezTo>
                    <a:pt x="10360" y="571"/>
                    <a:pt x="10417" y="621"/>
                    <a:pt x="10473" y="663"/>
                  </a:cubicBezTo>
                  <a:cubicBezTo>
                    <a:pt x="10728" y="863"/>
                    <a:pt x="11002" y="1082"/>
                    <a:pt x="11342" y="1082"/>
                  </a:cubicBezTo>
                  <a:cubicBezTo>
                    <a:pt x="11353" y="1082"/>
                    <a:pt x="11363" y="1082"/>
                    <a:pt x="11374" y="1082"/>
                  </a:cubicBezTo>
                  <a:cubicBezTo>
                    <a:pt x="11629" y="1068"/>
                    <a:pt x="11863" y="905"/>
                    <a:pt x="11970" y="663"/>
                  </a:cubicBezTo>
                  <a:cubicBezTo>
                    <a:pt x="12012" y="550"/>
                    <a:pt x="12005" y="415"/>
                    <a:pt x="11948" y="302"/>
                  </a:cubicBezTo>
                  <a:cubicBezTo>
                    <a:pt x="11918" y="234"/>
                    <a:pt x="11862" y="205"/>
                    <a:pt x="11806" y="205"/>
                  </a:cubicBezTo>
                  <a:cubicBezTo>
                    <a:pt x="11705" y="205"/>
                    <a:pt x="11603" y="301"/>
                    <a:pt x="11658" y="429"/>
                  </a:cubicBezTo>
                  <a:lnTo>
                    <a:pt x="11658" y="451"/>
                  </a:lnTo>
                  <a:cubicBezTo>
                    <a:pt x="11658" y="451"/>
                    <a:pt x="11658" y="451"/>
                    <a:pt x="11658" y="451"/>
                  </a:cubicBezTo>
                  <a:lnTo>
                    <a:pt x="11658" y="451"/>
                  </a:lnTo>
                  <a:cubicBezTo>
                    <a:pt x="11658" y="453"/>
                    <a:pt x="11658" y="455"/>
                    <a:pt x="11658" y="458"/>
                  </a:cubicBezTo>
                  <a:lnTo>
                    <a:pt x="11658" y="486"/>
                  </a:lnTo>
                  <a:lnTo>
                    <a:pt x="11658" y="486"/>
                  </a:lnTo>
                  <a:cubicBezTo>
                    <a:pt x="11659" y="504"/>
                    <a:pt x="11661" y="529"/>
                    <a:pt x="11658" y="529"/>
                  </a:cubicBezTo>
                  <a:cubicBezTo>
                    <a:pt x="11658" y="536"/>
                    <a:pt x="11643" y="550"/>
                    <a:pt x="11643" y="557"/>
                  </a:cubicBezTo>
                  <a:cubicBezTo>
                    <a:pt x="11636" y="571"/>
                    <a:pt x="11622" y="585"/>
                    <a:pt x="11615" y="600"/>
                  </a:cubicBezTo>
                  <a:cubicBezTo>
                    <a:pt x="11608" y="607"/>
                    <a:pt x="11601" y="614"/>
                    <a:pt x="11594" y="628"/>
                  </a:cubicBezTo>
                  <a:cubicBezTo>
                    <a:pt x="11572" y="642"/>
                    <a:pt x="11551" y="656"/>
                    <a:pt x="11530" y="671"/>
                  </a:cubicBezTo>
                  <a:lnTo>
                    <a:pt x="11530" y="671"/>
                  </a:lnTo>
                  <a:lnTo>
                    <a:pt x="11530" y="671"/>
                  </a:lnTo>
                  <a:cubicBezTo>
                    <a:pt x="11530" y="671"/>
                    <a:pt x="11530" y="671"/>
                    <a:pt x="11530" y="671"/>
                  </a:cubicBezTo>
                  <a:lnTo>
                    <a:pt x="11530" y="671"/>
                  </a:lnTo>
                  <a:cubicBezTo>
                    <a:pt x="11527" y="673"/>
                    <a:pt x="11520" y="677"/>
                    <a:pt x="11515" y="680"/>
                  </a:cubicBezTo>
                  <a:lnTo>
                    <a:pt x="11515" y="680"/>
                  </a:lnTo>
                  <a:lnTo>
                    <a:pt x="11530" y="671"/>
                  </a:lnTo>
                  <a:lnTo>
                    <a:pt x="11530" y="671"/>
                  </a:lnTo>
                  <a:cubicBezTo>
                    <a:pt x="11513" y="679"/>
                    <a:pt x="11509" y="682"/>
                    <a:pt x="11509" y="682"/>
                  </a:cubicBezTo>
                  <a:cubicBezTo>
                    <a:pt x="11510" y="682"/>
                    <a:pt x="11512" y="681"/>
                    <a:pt x="11515" y="680"/>
                  </a:cubicBezTo>
                  <a:lnTo>
                    <a:pt x="11515" y="680"/>
                  </a:lnTo>
                  <a:lnTo>
                    <a:pt x="11494" y="692"/>
                  </a:lnTo>
                  <a:lnTo>
                    <a:pt x="11459" y="706"/>
                  </a:lnTo>
                  <a:lnTo>
                    <a:pt x="11438" y="713"/>
                  </a:lnTo>
                  <a:cubicBezTo>
                    <a:pt x="11427" y="717"/>
                    <a:pt x="11424" y="718"/>
                    <a:pt x="11425" y="718"/>
                  </a:cubicBezTo>
                  <a:cubicBezTo>
                    <a:pt x="11427" y="718"/>
                    <a:pt x="11434" y="717"/>
                    <a:pt x="11445" y="713"/>
                  </a:cubicBezTo>
                  <a:lnTo>
                    <a:pt x="11445" y="713"/>
                  </a:lnTo>
                  <a:cubicBezTo>
                    <a:pt x="11431" y="727"/>
                    <a:pt x="11388" y="720"/>
                    <a:pt x="11367" y="727"/>
                  </a:cubicBezTo>
                  <a:lnTo>
                    <a:pt x="11331" y="727"/>
                  </a:lnTo>
                  <a:cubicBezTo>
                    <a:pt x="11310" y="727"/>
                    <a:pt x="11296" y="720"/>
                    <a:pt x="11275" y="713"/>
                  </a:cubicBezTo>
                  <a:cubicBezTo>
                    <a:pt x="11271" y="713"/>
                    <a:pt x="11269" y="712"/>
                    <a:pt x="11266" y="712"/>
                  </a:cubicBezTo>
                  <a:lnTo>
                    <a:pt x="11266" y="712"/>
                  </a:lnTo>
                  <a:cubicBezTo>
                    <a:pt x="11264" y="711"/>
                    <a:pt x="11260" y="709"/>
                    <a:pt x="11253" y="706"/>
                  </a:cubicBezTo>
                  <a:cubicBezTo>
                    <a:pt x="11211" y="699"/>
                    <a:pt x="11168" y="678"/>
                    <a:pt x="11133" y="663"/>
                  </a:cubicBezTo>
                  <a:lnTo>
                    <a:pt x="11090" y="642"/>
                  </a:lnTo>
                  <a:cubicBezTo>
                    <a:pt x="11088" y="641"/>
                    <a:pt x="11086" y="641"/>
                    <a:pt x="11085" y="640"/>
                  </a:cubicBezTo>
                  <a:lnTo>
                    <a:pt x="11085" y="640"/>
                  </a:lnTo>
                  <a:cubicBezTo>
                    <a:pt x="11082" y="639"/>
                    <a:pt x="11079" y="637"/>
                    <a:pt x="11076" y="635"/>
                  </a:cubicBezTo>
                  <a:cubicBezTo>
                    <a:pt x="11041" y="614"/>
                    <a:pt x="11012" y="593"/>
                    <a:pt x="10977" y="571"/>
                  </a:cubicBezTo>
                  <a:cubicBezTo>
                    <a:pt x="10913" y="522"/>
                    <a:pt x="10842" y="472"/>
                    <a:pt x="10778" y="415"/>
                  </a:cubicBezTo>
                  <a:cubicBezTo>
                    <a:pt x="10551" y="231"/>
                    <a:pt x="10296" y="39"/>
                    <a:pt x="9991" y="4"/>
                  </a:cubicBezTo>
                  <a:cubicBezTo>
                    <a:pt x="9966" y="2"/>
                    <a:pt x="9941" y="1"/>
                    <a:pt x="9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93;p43">
              <a:extLst>
                <a:ext uri="{FF2B5EF4-FFF2-40B4-BE49-F238E27FC236}">
                  <a16:creationId xmlns:a16="http://schemas.microsoft.com/office/drawing/2014/main" id="{7B7A8A1E-01FA-4E58-AA30-6CF96F0A0630}"/>
                </a:ext>
              </a:extLst>
            </p:cNvPr>
            <p:cNvSpPr/>
            <p:nvPr/>
          </p:nvSpPr>
          <p:spPr>
            <a:xfrm>
              <a:off x="6617414" y="1697019"/>
              <a:ext cx="419133" cy="56230"/>
            </a:xfrm>
            <a:custGeom>
              <a:avLst/>
              <a:gdLst/>
              <a:ahLst/>
              <a:cxnLst/>
              <a:rect l="l" t="t" r="r" b="b"/>
              <a:pathLst>
                <a:path w="10171" h="1457" extrusionOk="0">
                  <a:moveTo>
                    <a:pt x="9887" y="427"/>
                  </a:moveTo>
                  <a:cubicBezTo>
                    <a:pt x="9886" y="433"/>
                    <a:pt x="9883" y="440"/>
                    <a:pt x="9881" y="442"/>
                  </a:cubicBezTo>
                  <a:lnTo>
                    <a:pt x="9881" y="442"/>
                  </a:lnTo>
                  <a:cubicBezTo>
                    <a:pt x="9883" y="436"/>
                    <a:pt x="9885" y="431"/>
                    <a:pt x="9887" y="427"/>
                  </a:cubicBezTo>
                  <a:close/>
                  <a:moveTo>
                    <a:pt x="639" y="523"/>
                  </a:moveTo>
                  <a:lnTo>
                    <a:pt x="639" y="523"/>
                  </a:lnTo>
                  <a:cubicBezTo>
                    <a:pt x="637" y="524"/>
                    <a:pt x="635" y="524"/>
                    <a:pt x="633" y="525"/>
                  </a:cubicBezTo>
                  <a:cubicBezTo>
                    <a:pt x="635" y="525"/>
                    <a:pt x="637" y="524"/>
                    <a:pt x="639" y="523"/>
                  </a:cubicBezTo>
                  <a:close/>
                  <a:moveTo>
                    <a:pt x="581" y="564"/>
                  </a:moveTo>
                  <a:lnTo>
                    <a:pt x="572" y="576"/>
                  </a:lnTo>
                  <a:lnTo>
                    <a:pt x="572" y="576"/>
                  </a:lnTo>
                  <a:cubicBezTo>
                    <a:pt x="574" y="571"/>
                    <a:pt x="578" y="566"/>
                    <a:pt x="581" y="564"/>
                  </a:cubicBezTo>
                  <a:close/>
                  <a:moveTo>
                    <a:pt x="4277" y="572"/>
                  </a:moveTo>
                  <a:lnTo>
                    <a:pt x="4242" y="582"/>
                  </a:lnTo>
                  <a:cubicBezTo>
                    <a:pt x="4262" y="576"/>
                    <a:pt x="4272" y="573"/>
                    <a:pt x="4277" y="572"/>
                  </a:cubicBezTo>
                  <a:close/>
                  <a:moveTo>
                    <a:pt x="520" y="638"/>
                  </a:moveTo>
                  <a:lnTo>
                    <a:pt x="520" y="638"/>
                  </a:lnTo>
                  <a:cubicBezTo>
                    <a:pt x="519" y="638"/>
                    <a:pt x="519" y="639"/>
                    <a:pt x="519" y="639"/>
                  </a:cubicBezTo>
                  <a:lnTo>
                    <a:pt x="519" y="639"/>
                  </a:lnTo>
                  <a:cubicBezTo>
                    <a:pt x="519" y="639"/>
                    <a:pt x="519" y="639"/>
                    <a:pt x="520" y="639"/>
                  </a:cubicBezTo>
                  <a:cubicBezTo>
                    <a:pt x="520" y="638"/>
                    <a:pt x="520" y="638"/>
                    <a:pt x="520" y="638"/>
                  </a:cubicBezTo>
                  <a:close/>
                  <a:moveTo>
                    <a:pt x="4753" y="631"/>
                  </a:moveTo>
                  <a:cubicBezTo>
                    <a:pt x="4767" y="641"/>
                    <a:pt x="4776" y="647"/>
                    <a:pt x="4781" y="650"/>
                  </a:cubicBezTo>
                  <a:lnTo>
                    <a:pt x="4781" y="650"/>
                  </a:lnTo>
                  <a:cubicBezTo>
                    <a:pt x="4772" y="644"/>
                    <a:pt x="4762" y="637"/>
                    <a:pt x="4753" y="631"/>
                  </a:cubicBezTo>
                  <a:close/>
                  <a:moveTo>
                    <a:pt x="519" y="639"/>
                  </a:moveTo>
                  <a:cubicBezTo>
                    <a:pt x="519" y="640"/>
                    <a:pt x="518" y="641"/>
                    <a:pt x="517" y="642"/>
                  </a:cubicBezTo>
                  <a:lnTo>
                    <a:pt x="517" y="642"/>
                  </a:lnTo>
                  <a:cubicBezTo>
                    <a:pt x="515" y="649"/>
                    <a:pt x="513" y="654"/>
                    <a:pt x="513" y="654"/>
                  </a:cubicBezTo>
                  <a:cubicBezTo>
                    <a:pt x="514" y="654"/>
                    <a:pt x="515" y="650"/>
                    <a:pt x="519" y="639"/>
                  </a:cubicBezTo>
                  <a:close/>
                  <a:moveTo>
                    <a:pt x="2956" y="728"/>
                  </a:moveTo>
                  <a:cubicBezTo>
                    <a:pt x="2956" y="728"/>
                    <a:pt x="2952" y="730"/>
                    <a:pt x="2946" y="731"/>
                  </a:cubicBezTo>
                  <a:lnTo>
                    <a:pt x="2946" y="731"/>
                  </a:lnTo>
                  <a:cubicBezTo>
                    <a:pt x="2953" y="729"/>
                    <a:pt x="2956" y="728"/>
                    <a:pt x="2956" y="728"/>
                  </a:cubicBezTo>
                  <a:close/>
                  <a:moveTo>
                    <a:pt x="9682" y="735"/>
                  </a:moveTo>
                  <a:cubicBezTo>
                    <a:pt x="9676" y="740"/>
                    <a:pt x="9670" y="745"/>
                    <a:pt x="9667" y="745"/>
                  </a:cubicBezTo>
                  <a:cubicBezTo>
                    <a:pt x="9663" y="745"/>
                    <a:pt x="9675" y="739"/>
                    <a:pt x="9682" y="735"/>
                  </a:cubicBezTo>
                  <a:close/>
                  <a:moveTo>
                    <a:pt x="2536" y="744"/>
                  </a:moveTo>
                  <a:cubicBezTo>
                    <a:pt x="2537" y="744"/>
                    <a:pt x="2539" y="745"/>
                    <a:pt x="2541" y="745"/>
                  </a:cubicBezTo>
                  <a:cubicBezTo>
                    <a:pt x="2551" y="748"/>
                    <a:pt x="2555" y="750"/>
                    <a:pt x="2555" y="750"/>
                  </a:cubicBezTo>
                  <a:cubicBezTo>
                    <a:pt x="2555" y="750"/>
                    <a:pt x="2546" y="747"/>
                    <a:pt x="2536" y="744"/>
                  </a:cubicBezTo>
                  <a:close/>
                  <a:moveTo>
                    <a:pt x="6454" y="925"/>
                  </a:moveTo>
                  <a:lnTo>
                    <a:pt x="6448" y="929"/>
                  </a:lnTo>
                  <a:cubicBezTo>
                    <a:pt x="6443" y="931"/>
                    <a:pt x="6441" y="932"/>
                    <a:pt x="6441" y="932"/>
                  </a:cubicBezTo>
                  <a:cubicBezTo>
                    <a:pt x="6441" y="932"/>
                    <a:pt x="6447" y="928"/>
                    <a:pt x="6454" y="925"/>
                  </a:cubicBezTo>
                  <a:close/>
                  <a:moveTo>
                    <a:pt x="6293" y="998"/>
                  </a:moveTo>
                  <a:cubicBezTo>
                    <a:pt x="6293" y="998"/>
                    <a:pt x="6289" y="999"/>
                    <a:pt x="6284" y="1001"/>
                  </a:cubicBezTo>
                  <a:lnTo>
                    <a:pt x="6284" y="1001"/>
                  </a:lnTo>
                  <a:cubicBezTo>
                    <a:pt x="6290" y="999"/>
                    <a:pt x="6292" y="998"/>
                    <a:pt x="6293" y="998"/>
                  </a:cubicBezTo>
                  <a:close/>
                  <a:moveTo>
                    <a:pt x="846" y="0"/>
                  </a:moveTo>
                  <a:cubicBezTo>
                    <a:pt x="612" y="15"/>
                    <a:pt x="392" y="114"/>
                    <a:pt x="229" y="277"/>
                  </a:cubicBezTo>
                  <a:cubicBezTo>
                    <a:pt x="151" y="355"/>
                    <a:pt x="101" y="440"/>
                    <a:pt x="73" y="539"/>
                  </a:cubicBezTo>
                  <a:cubicBezTo>
                    <a:pt x="0" y="720"/>
                    <a:pt x="145" y="855"/>
                    <a:pt x="288" y="855"/>
                  </a:cubicBezTo>
                  <a:cubicBezTo>
                    <a:pt x="369" y="855"/>
                    <a:pt x="450" y="812"/>
                    <a:pt x="491" y="709"/>
                  </a:cubicBezTo>
                  <a:cubicBezTo>
                    <a:pt x="498" y="689"/>
                    <a:pt x="505" y="663"/>
                    <a:pt x="517" y="642"/>
                  </a:cubicBezTo>
                  <a:lnTo>
                    <a:pt x="517" y="642"/>
                  </a:lnTo>
                  <a:cubicBezTo>
                    <a:pt x="518" y="640"/>
                    <a:pt x="519" y="639"/>
                    <a:pt x="520" y="637"/>
                  </a:cubicBezTo>
                  <a:lnTo>
                    <a:pt x="520" y="637"/>
                  </a:lnTo>
                  <a:cubicBezTo>
                    <a:pt x="520" y="637"/>
                    <a:pt x="520" y="637"/>
                    <a:pt x="520" y="638"/>
                  </a:cubicBezTo>
                  <a:lnTo>
                    <a:pt x="520" y="638"/>
                  </a:lnTo>
                  <a:cubicBezTo>
                    <a:pt x="520" y="637"/>
                    <a:pt x="520" y="636"/>
                    <a:pt x="521" y="635"/>
                  </a:cubicBezTo>
                  <a:lnTo>
                    <a:pt x="521" y="635"/>
                  </a:lnTo>
                  <a:cubicBezTo>
                    <a:pt x="520" y="636"/>
                    <a:pt x="520" y="636"/>
                    <a:pt x="520" y="637"/>
                  </a:cubicBezTo>
                  <a:lnTo>
                    <a:pt x="520" y="637"/>
                  </a:lnTo>
                  <a:cubicBezTo>
                    <a:pt x="520" y="634"/>
                    <a:pt x="522" y="631"/>
                    <a:pt x="523" y="628"/>
                  </a:cubicBezTo>
                  <a:lnTo>
                    <a:pt x="523" y="628"/>
                  </a:lnTo>
                  <a:cubicBezTo>
                    <a:pt x="522" y="631"/>
                    <a:pt x="521" y="633"/>
                    <a:pt x="521" y="635"/>
                  </a:cubicBezTo>
                  <a:lnTo>
                    <a:pt x="521" y="635"/>
                  </a:lnTo>
                  <a:cubicBezTo>
                    <a:pt x="522" y="631"/>
                    <a:pt x="525" y="628"/>
                    <a:pt x="527" y="624"/>
                  </a:cubicBezTo>
                  <a:cubicBezTo>
                    <a:pt x="541" y="610"/>
                    <a:pt x="555" y="596"/>
                    <a:pt x="569" y="582"/>
                  </a:cubicBezTo>
                  <a:cubicBezTo>
                    <a:pt x="569" y="582"/>
                    <a:pt x="569" y="582"/>
                    <a:pt x="569" y="582"/>
                  </a:cubicBezTo>
                  <a:lnTo>
                    <a:pt x="569" y="582"/>
                  </a:lnTo>
                  <a:cubicBezTo>
                    <a:pt x="567" y="584"/>
                    <a:pt x="565" y="586"/>
                    <a:pt x="562" y="589"/>
                  </a:cubicBezTo>
                  <a:lnTo>
                    <a:pt x="572" y="576"/>
                  </a:lnTo>
                  <a:lnTo>
                    <a:pt x="572" y="576"/>
                  </a:lnTo>
                  <a:cubicBezTo>
                    <a:pt x="571" y="578"/>
                    <a:pt x="570" y="580"/>
                    <a:pt x="569" y="582"/>
                  </a:cubicBezTo>
                  <a:lnTo>
                    <a:pt x="569" y="582"/>
                  </a:lnTo>
                  <a:cubicBezTo>
                    <a:pt x="583" y="567"/>
                    <a:pt x="586" y="561"/>
                    <a:pt x="585" y="561"/>
                  </a:cubicBezTo>
                  <a:cubicBezTo>
                    <a:pt x="584" y="561"/>
                    <a:pt x="583" y="562"/>
                    <a:pt x="581" y="564"/>
                  </a:cubicBezTo>
                  <a:lnTo>
                    <a:pt x="581" y="564"/>
                  </a:lnTo>
                  <a:lnTo>
                    <a:pt x="583" y="561"/>
                  </a:lnTo>
                  <a:cubicBezTo>
                    <a:pt x="605" y="546"/>
                    <a:pt x="619" y="532"/>
                    <a:pt x="640" y="518"/>
                  </a:cubicBezTo>
                  <a:cubicBezTo>
                    <a:pt x="645" y="516"/>
                    <a:pt x="649" y="515"/>
                    <a:pt x="653" y="514"/>
                  </a:cubicBezTo>
                  <a:lnTo>
                    <a:pt x="653" y="514"/>
                  </a:lnTo>
                  <a:cubicBezTo>
                    <a:pt x="648" y="517"/>
                    <a:pt x="644" y="521"/>
                    <a:pt x="639" y="523"/>
                  </a:cubicBezTo>
                  <a:lnTo>
                    <a:pt x="639" y="523"/>
                  </a:lnTo>
                  <a:cubicBezTo>
                    <a:pt x="659" y="516"/>
                    <a:pt x="663" y="513"/>
                    <a:pt x="659" y="513"/>
                  </a:cubicBezTo>
                  <a:cubicBezTo>
                    <a:pt x="658" y="513"/>
                    <a:pt x="656" y="514"/>
                    <a:pt x="653" y="514"/>
                  </a:cubicBezTo>
                  <a:lnTo>
                    <a:pt x="653" y="514"/>
                  </a:lnTo>
                  <a:cubicBezTo>
                    <a:pt x="656" y="512"/>
                    <a:pt x="659" y="511"/>
                    <a:pt x="661" y="511"/>
                  </a:cubicBezTo>
                  <a:cubicBezTo>
                    <a:pt x="676" y="504"/>
                    <a:pt x="704" y="490"/>
                    <a:pt x="718" y="483"/>
                  </a:cubicBezTo>
                  <a:lnTo>
                    <a:pt x="761" y="468"/>
                  </a:lnTo>
                  <a:lnTo>
                    <a:pt x="768" y="468"/>
                  </a:lnTo>
                  <a:cubicBezTo>
                    <a:pt x="777" y="465"/>
                    <a:pt x="782" y="464"/>
                    <a:pt x="782" y="464"/>
                  </a:cubicBezTo>
                  <a:cubicBezTo>
                    <a:pt x="783" y="464"/>
                    <a:pt x="774" y="467"/>
                    <a:pt x="754" y="475"/>
                  </a:cubicBezTo>
                  <a:cubicBezTo>
                    <a:pt x="775" y="468"/>
                    <a:pt x="796" y="468"/>
                    <a:pt x="817" y="461"/>
                  </a:cubicBezTo>
                  <a:cubicBezTo>
                    <a:pt x="839" y="454"/>
                    <a:pt x="867" y="454"/>
                    <a:pt x="895" y="447"/>
                  </a:cubicBezTo>
                  <a:lnTo>
                    <a:pt x="910" y="447"/>
                  </a:lnTo>
                  <a:cubicBezTo>
                    <a:pt x="938" y="447"/>
                    <a:pt x="966" y="454"/>
                    <a:pt x="988" y="454"/>
                  </a:cubicBezTo>
                  <a:cubicBezTo>
                    <a:pt x="1016" y="461"/>
                    <a:pt x="1037" y="461"/>
                    <a:pt x="1066" y="468"/>
                  </a:cubicBezTo>
                  <a:lnTo>
                    <a:pt x="1073" y="468"/>
                  </a:lnTo>
                  <a:cubicBezTo>
                    <a:pt x="1087" y="468"/>
                    <a:pt x="1101" y="475"/>
                    <a:pt x="1122" y="483"/>
                  </a:cubicBezTo>
                  <a:cubicBezTo>
                    <a:pt x="1179" y="504"/>
                    <a:pt x="1236" y="525"/>
                    <a:pt x="1293" y="546"/>
                  </a:cubicBezTo>
                  <a:lnTo>
                    <a:pt x="1363" y="589"/>
                  </a:lnTo>
                  <a:cubicBezTo>
                    <a:pt x="1385" y="596"/>
                    <a:pt x="1399" y="603"/>
                    <a:pt x="1413" y="610"/>
                  </a:cubicBezTo>
                  <a:cubicBezTo>
                    <a:pt x="1470" y="646"/>
                    <a:pt x="1527" y="681"/>
                    <a:pt x="1576" y="717"/>
                  </a:cubicBezTo>
                  <a:cubicBezTo>
                    <a:pt x="1683" y="780"/>
                    <a:pt x="1782" y="851"/>
                    <a:pt x="1881" y="915"/>
                  </a:cubicBezTo>
                  <a:cubicBezTo>
                    <a:pt x="2101" y="1064"/>
                    <a:pt x="2349" y="1163"/>
                    <a:pt x="2611" y="1199"/>
                  </a:cubicBezTo>
                  <a:cubicBezTo>
                    <a:pt x="2648" y="1202"/>
                    <a:pt x="2684" y="1204"/>
                    <a:pt x="2719" y="1204"/>
                  </a:cubicBezTo>
                  <a:cubicBezTo>
                    <a:pt x="3040" y="1204"/>
                    <a:pt x="3336" y="1067"/>
                    <a:pt x="3604" y="908"/>
                  </a:cubicBezTo>
                  <a:cubicBezTo>
                    <a:pt x="3746" y="830"/>
                    <a:pt x="3881" y="745"/>
                    <a:pt x="4030" y="674"/>
                  </a:cubicBezTo>
                  <a:cubicBezTo>
                    <a:pt x="4093" y="639"/>
                    <a:pt x="4164" y="603"/>
                    <a:pt x="4242" y="582"/>
                  </a:cubicBezTo>
                  <a:cubicBezTo>
                    <a:pt x="4251" y="577"/>
                    <a:pt x="4278" y="571"/>
                    <a:pt x="4280" y="571"/>
                  </a:cubicBezTo>
                  <a:cubicBezTo>
                    <a:pt x="4281" y="571"/>
                    <a:pt x="4280" y="571"/>
                    <a:pt x="4277" y="572"/>
                  </a:cubicBezTo>
                  <a:lnTo>
                    <a:pt x="4277" y="572"/>
                  </a:lnTo>
                  <a:lnTo>
                    <a:pt x="4292" y="568"/>
                  </a:lnTo>
                  <a:cubicBezTo>
                    <a:pt x="4327" y="561"/>
                    <a:pt x="4370" y="553"/>
                    <a:pt x="4412" y="546"/>
                  </a:cubicBezTo>
                  <a:lnTo>
                    <a:pt x="4462" y="546"/>
                  </a:lnTo>
                  <a:cubicBezTo>
                    <a:pt x="4505" y="546"/>
                    <a:pt x="4547" y="553"/>
                    <a:pt x="4590" y="561"/>
                  </a:cubicBezTo>
                  <a:cubicBezTo>
                    <a:pt x="4593" y="563"/>
                    <a:pt x="4595" y="565"/>
                    <a:pt x="4598" y="566"/>
                  </a:cubicBezTo>
                  <a:lnTo>
                    <a:pt x="4598" y="566"/>
                  </a:lnTo>
                  <a:cubicBezTo>
                    <a:pt x="4600" y="566"/>
                    <a:pt x="4601" y="567"/>
                    <a:pt x="4602" y="567"/>
                  </a:cubicBezTo>
                  <a:lnTo>
                    <a:pt x="4602" y="567"/>
                  </a:lnTo>
                  <a:cubicBezTo>
                    <a:pt x="4601" y="567"/>
                    <a:pt x="4600" y="567"/>
                    <a:pt x="4598" y="566"/>
                  </a:cubicBezTo>
                  <a:lnTo>
                    <a:pt x="4598" y="566"/>
                  </a:lnTo>
                  <a:cubicBezTo>
                    <a:pt x="4593" y="565"/>
                    <a:pt x="4588" y="564"/>
                    <a:pt x="4584" y="564"/>
                  </a:cubicBezTo>
                  <a:cubicBezTo>
                    <a:pt x="4574" y="564"/>
                    <a:pt x="4573" y="567"/>
                    <a:pt x="4604" y="568"/>
                  </a:cubicBezTo>
                  <a:lnTo>
                    <a:pt x="4604" y="568"/>
                  </a:lnTo>
                  <a:cubicBezTo>
                    <a:pt x="4603" y="567"/>
                    <a:pt x="4603" y="567"/>
                    <a:pt x="4602" y="567"/>
                  </a:cubicBezTo>
                  <a:lnTo>
                    <a:pt x="4602" y="567"/>
                  </a:lnTo>
                  <a:cubicBezTo>
                    <a:pt x="4605" y="568"/>
                    <a:pt x="4607" y="568"/>
                    <a:pt x="4610" y="568"/>
                  </a:cubicBezTo>
                  <a:lnTo>
                    <a:pt x="4610" y="568"/>
                  </a:lnTo>
                  <a:cubicBezTo>
                    <a:pt x="4608" y="568"/>
                    <a:pt x="4606" y="568"/>
                    <a:pt x="4604" y="568"/>
                  </a:cubicBezTo>
                  <a:lnTo>
                    <a:pt x="4604" y="568"/>
                  </a:lnTo>
                  <a:cubicBezTo>
                    <a:pt x="4604" y="568"/>
                    <a:pt x="4604" y="568"/>
                    <a:pt x="4604" y="568"/>
                  </a:cubicBezTo>
                  <a:lnTo>
                    <a:pt x="4661" y="589"/>
                  </a:lnTo>
                  <a:cubicBezTo>
                    <a:pt x="4682" y="596"/>
                    <a:pt x="4703" y="603"/>
                    <a:pt x="4724" y="617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66" y="636"/>
                    <a:pt x="4789" y="652"/>
                    <a:pt x="4786" y="652"/>
                  </a:cubicBezTo>
                  <a:cubicBezTo>
                    <a:pt x="4786" y="652"/>
                    <a:pt x="4784" y="651"/>
                    <a:pt x="4781" y="650"/>
                  </a:cubicBezTo>
                  <a:lnTo>
                    <a:pt x="4781" y="650"/>
                  </a:lnTo>
                  <a:cubicBezTo>
                    <a:pt x="4850" y="693"/>
                    <a:pt x="4917" y="738"/>
                    <a:pt x="4980" y="787"/>
                  </a:cubicBezTo>
                  <a:cubicBezTo>
                    <a:pt x="5051" y="844"/>
                    <a:pt x="5122" y="915"/>
                    <a:pt x="5192" y="972"/>
                  </a:cubicBezTo>
                  <a:cubicBezTo>
                    <a:pt x="5334" y="1114"/>
                    <a:pt x="5497" y="1241"/>
                    <a:pt x="5675" y="1341"/>
                  </a:cubicBezTo>
                  <a:cubicBezTo>
                    <a:pt x="5812" y="1418"/>
                    <a:pt x="5968" y="1456"/>
                    <a:pt x="6126" y="1456"/>
                  </a:cubicBezTo>
                  <a:cubicBezTo>
                    <a:pt x="6172" y="1456"/>
                    <a:pt x="6217" y="1453"/>
                    <a:pt x="6263" y="1447"/>
                  </a:cubicBezTo>
                  <a:cubicBezTo>
                    <a:pt x="6604" y="1397"/>
                    <a:pt x="6866" y="1163"/>
                    <a:pt x="7114" y="943"/>
                  </a:cubicBezTo>
                  <a:cubicBezTo>
                    <a:pt x="7178" y="894"/>
                    <a:pt x="7235" y="844"/>
                    <a:pt x="7291" y="795"/>
                  </a:cubicBezTo>
                  <a:cubicBezTo>
                    <a:pt x="7320" y="773"/>
                    <a:pt x="7355" y="752"/>
                    <a:pt x="7383" y="731"/>
                  </a:cubicBezTo>
                  <a:cubicBezTo>
                    <a:pt x="7398" y="724"/>
                    <a:pt x="7412" y="709"/>
                    <a:pt x="7426" y="702"/>
                  </a:cubicBezTo>
                  <a:lnTo>
                    <a:pt x="7454" y="688"/>
                  </a:lnTo>
                  <a:cubicBezTo>
                    <a:pt x="7460" y="684"/>
                    <a:pt x="7462" y="682"/>
                    <a:pt x="7460" y="682"/>
                  </a:cubicBezTo>
                  <a:cubicBezTo>
                    <a:pt x="7460" y="682"/>
                    <a:pt x="7458" y="682"/>
                    <a:pt x="7457" y="683"/>
                  </a:cubicBezTo>
                  <a:lnTo>
                    <a:pt x="7457" y="683"/>
                  </a:lnTo>
                  <a:cubicBezTo>
                    <a:pt x="7518" y="650"/>
                    <a:pt x="7585" y="623"/>
                    <a:pt x="7653" y="596"/>
                  </a:cubicBezTo>
                  <a:lnTo>
                    <a:pt x="7653" y="596"/>
                  </a:lnTo>
                  <a:cubicBezTo>
                    <a:pt x="7632" y="605"/>
                    <a:pt x="7625" y="609"/>
                    <a:pt x="7625" y="609"/>
                  </a:cubicBezTo>
                  <a:cubicBezTo>
                    <a:pt x="7626" y="609"/>
                    <a:pt x="7658" y="596"/>
                    <a:pt x="7667" y="596"/>
                  </a:cubicBezTo>
                  <a:lnTo>
                    <a:pt x="7724" y="589"/>
                  </a:lnTo>
                  <a:cubicBezTo>
                    <a:pt x="7745" y="582"/>
                    <a:pt x="7773" y="582"/>
                    <a:pt x="7795" y="582"/>
                  </a:cubicBezTo>
                  <a:cubicBezTo>
                    <a:pt x="7778" y="579"/>
                    <a:pt x="7773" y="579"/>
                    <a:pt x="7773" y="579"/>
                  </a:cubicBezTo>
                  <a:cubicBezTo>
                    <a:pt x="7773" y="579"/>
                    <a:pt x="7797" y="582"/>
                    <a:pt x="7802" y="582"/>
                  </a:cubicBezTo>
                  <a:lnTo>
                    <a:pt x="7844" y="582"/>
                  </a:lnTo>
                  <a:cubicBezTo>
                    <a:pt x="7873" y="582"/>
                    <a:pt x="7901" y="589"/>
                    <a:pt x="7929" y="596"/>
                  </a:cubicBezTo>
                  <a:lnTo>
                    <a:pt x="7965" y="603"/>
                  </a:lnTo>
                  <a:cubicBezTo>
                    <a:pt x="7971" y="604"/>
                    <a:pt x="7975" y="604"/>
                    <a:pt x="7977" y="605"/>
                  </a:cubicBezTo>
                  <a:lnTo>
                    <a:pt x="7977" y="605"/>
                  </a:lnTo>
                  <a:cubicBezTo>
                    <a:pt x="8025" y="618"/>
                    <a:pt x="8080" y="632"/>
                    <a:pt x="8128" y="653"/>
                  </a:cubicBezTo>
                  <a:cubicBezTo>
                    <a:pt x="8178" y="674"/>
                    <a:pt x="8227" y="702"/>
                    <a:pt x="8284" y="724"/>
                  </a:cubicBezTo>
                  <a:cubicBezTo>
                    <a:pt x="8305" y="738"/>
                    <a:pt x="8327" y="752"/>
                    <a:pt x="8348" y="766"/>
                  </a:cubicBezTo>
                  <a:lnTo>
                    <a:pt x="8364" y="771"/>
                  </a:lnTo>
                  <a:lnTo>
                    <a:pt x="8364" y="771"/>
                  </a:lnTo>
                  <a:cubicBezTo>
                    <a:pt x="8372" y="776"/>
                    <a:pt x="8393" y="787"/>
                    <a:pt x="8397" y="787"/>
                  </a:cubicBezTo>
                  <a:cubicBezTo>
                    <a:pt x="8603" y="929"/>
                    <a:pt x="8823" y="1036"/>
                    <a:pt x="9050" y="1128"/>
                  </a:cubicBezTo>
                  <a:cubicBezTo>
                    <a:pt x="9154" y="1164"/>
                    <a:pt x="9262" y="1181"/>
                    <a:pt x="9370" y="1181"/>
                  </a:cubicBezTo>
                  <a:cubicBezTo>
                    <a:pt x="9498" y="1181"/>
                    <a:pt x="9626" y="1156"/>
                    <a:pt x="9745" y="1107"/>
                  </a:cubicBezTo>
                  <a:cubicBezTo>
                    <a:pt x="9936" y="1029"/>
                    <a:pt x="10085" y="865"/>
                    <a:pt x="10149" y="660"/>
                  </a:cubicBezTo>
                  <a:cubicBezTo>
                    <a:pt x="10156" y="617"/>
                    <a:pt x="10163" y="575"/>
                    <a:pt x="10170" y="532"/>
                  </a:cubicBezTo>
                  <a:lnTo>
                    <a:pt x="10170" y="490"/>
                  </a:lnTo>
                  <a:cubicBezTo>
                    <a:pt x="10162" y="464"/>
                    <a:pt x="10158" y="451"/>
                    <a:pt x="10157" y="451"/>
                  </a:cubicBezTo>
                  <a:cubicBezTo>
                    <a:pt x="10156" y="451"/>
                    <a:pt x="10156" y="457"/>
                    <a:pt x="10156" y="468"/>
                  </a:cubicBezTo>
                  <a:cubicBezTo>
                    <a:pt x="10149" y="454"/>
                    <a:pt x="10149" y="440"/>
                    <a:pt x="10142" y="426"/>
                  </a:cubicBezTo>
                  <a:cubicBezTo>
                    <a:pt x="10135" y="405"/>
                    <a:pt x="10128" y="383"/>
                    <a:pt x="10121" y="362"/>
                  </a:cubicBezTo>
                  <a:cubicBezTo>
                    <a:pt x="10095" y="317"/>
                    <a:pt x="10052" y="290"/>
                    <a:pt x="10003" y="290"/>
                  </a:cubicBezTo>
                  <a:cubicBezTo>
                    <a:pt x="9997" y="290"/>
                    <a:pt x="9992" y="290"/>
                    <a:pt x="9986" y="291"/>
                  </a:cubicBezTo>
                  <a:cubicBezTo>
                    <a:pt x="9936" y="298"/>
                    <a:pt x="9894" y="341"/>
                    <a:pt x="9887" y="390"/>
                  </a:cubicBezTo>
                  <a:cubicBezTo>
                    <a:pt x="9887" y="405"/>
                    <a:pt x="9887" y="412"/>
                    <a:pt x="9887" y="426"/>
                  </a:cubicBezTo>
                  <a:cubicBezTo>
                    <a:pt x="9887" y="425"/>
                    <a:pt x="9887" y="425"/>
                    <a:pt x="9887" y="425"/>
                  </a:cubicBezTo>
                  <a:lnTo>
                    <a:pt x="9887" y="425"/>
                  </a:lnTo>
                  <a:cubicBezTo>
                    <a:pt x="9887" y="425"/>
                    <a:pt x="9887" y="426"/>
                    <a:pt x="9887" y="427"/>
                  </a:cubicBezTo>
                  <a:lnTo>
                    <a:pt x="9887" y="427"/>
                  </a:lnTo>
                  <a:cubicBezTo>
                    <a:pt x="9887" y="426"/>
                    <a:pt x="9887" y="426"/>
                    <a:pt x="9887" y="426"/>
                  </a:cubicBezTo>
                  <a:lnTo>
                    <a:pt x="9887" y="426"/>
                  </a:lnTo>
                  <a:cubicBezTo>
                    <a:pt x="9881" y="438"/>
                    <a:pt x="9880" y="442"/>
                    <a:pt x="9881" y="442"/>
                  </a:cubicBezTo>
                  <a:cubicBezTo>
                    <a:pt x="9881" y="442"/>
                    <a:pt x="9881" y="442"/>
                    <a:pt x="9881" y="442"/>
                  </a:cubicBezTo>
                  <a:lnTo>
                    <a:pt x="9881" y="442"/>
                  </a:lnTo>
                  <a:cubicBezTo>
                    <a:pt x="9881" y="443"/>
                    <a:pt x="9880" y="445"/>
                    <a:pt x="9879" y="447"/>
                  </a:cubicBezTo>
                  <a:cubicBezTo>
                    <a:pt x="9872" y="468"/>
                    <a:pt x="9865" y="490"/>
                    <a:pt x="9865" y="511"/>
                  </a:cubicBezTo>
                  <a:cubicBezTo>
                    <a:pt x="9858" y="532"/>
                    <a:pt x="9858" y="525"/>
                    <a:pt x="9858" y="539"/>
                  </a:cubicBezTo>
                  <a:lnTo>
                    <a:pt x="9844" y="568"/>
                  </a:lnTo>
                  <a:cubicBezTo>
                    <a:pt x="9844" y="568"/>
                    <a:pt x="9780" y="653"/>
                    <a:pt x="9773" y="667"/>
                  </a:cubicBezTo>
                  <a:cubicBezTo>
                    <a:pt x="9766" y="674"/>
                    <a:pt x="9759" y="674"/>
                    <a:pt x="9752" y="681"/>
                  </a:cubicBezTo>
                  <a:cubicBezTo>
                    <a:pt x="9738" y="695"/>
                    <a:pt x="9716" y="709"/>
                    <a:pt x="9695" y="724"/>
                  </a:cubicBezTo>
                  <a:cubicBezTo>
                    <a:pt x="9695" y="724"/>
                    <a:pt x="9690" y="729"/>
                    <a:pt x="9684" y="734"/>
                  </a:cubicBezTo>
                  <a:lnTo>
                    <a:pt x="9684" y="734"/>
                  </a:lnTo>
                  <a:cubicBezTo>
                    <a:pt x="9682" y="735"/>
                    <a:pt x="9679" y="736"/>
                    <a:pt x="9674" y="738"/>
                  </a:cubicBezTo>
                  <a:cubicBezTo>
                    <a:pt x="9645" y="759"/>
                    <a:pt x="9638" y="759"/>
                    <a:pt x="9617" y="773"/>
                  </a:cubicBezTo>
                  <a:cubicBezTo>
                    <a:pt x="9596" y="780"/>
                    <a:pt x="9575" y="787"/>
                    <a:pt x="9553" y="795"/>
                  </a:cubicBezTo>
                  <a:cubicBezTo>
                    <a:pt x="9550" y="796"/>
                    <a:pt x="9549" y="797"/>
                    <a:pt x="9549" y="797"/>
                  </a:cubicBezTo>
                  <a:lnTo>
                    <a:pt x="9549" y="797"/>
                  </a:lnTo>
                  <a:cubicBezTo>
                    <a:pt x="9537" y="799"/>
                    <a:pt x="9522" y="802"/>
                    <a:pt x="9518" y="802"/>
                  </a:cubicBezTo>
                  <a:cubicBezTo>
                    <a:pt x="9504" y="802"/>
                    <a:pt x="9482" y="809"/>
                    <a:pt x="9461" y="809"/>
                  </a:cubicBezTo>
                  <a:cubicBezTo>
                    <a:pt x="9461" y="809"/>
                    <a:pt x="9461" y="809"/>
                    <a:pt x="9461" y="809"/>
                  </a:cubicBezTo>
                  <a:lnTo>
                    <a:pt x="9461" y="809"/>
                  </a:lnTo>
                  <a:cubicBezTo>
                    <a:pt x="9454" y="812"/>
                    <a:pt x="9449" y="814"/>
                    <a:pt x="9444" y="814"/>
                  </a:cubicBezTo>
                  <a:cubicBezTo>
                    <a:pt x="9440" y="814"/>
                    <a:pt x="9436" y="812"/>
                    <a:pt x="9433" y="809"/>
                  </a:cubicBezTo>
                  <a:cubicBezTo>
                    <a:pt x="9397" y="809"/>
                    <a:pt x="9369" y="809"/>
                    <a:pt x="9341" y="802"/>
                  </a:cubicBezTo>
                  <a:lnTo>
                    <a:pt x="9305" y="795"/>
                  </a:lnTo>
                  <a:cubicBezTo>
                    <a:pt x="9298" y="795"/>
                    <a:pt x="9277" y="793"/>
                    <a:pt x="9266" y="792"/>
                  </a:cubicBezTo>
                  <a:lnTo>
                    <a:pt x="9266" y="792"/>
                  </a:lnTo>
                  <a:cubicBezTo>
                    <a:pt x="9214" y="778"/>
                    <a:pt x="9168" y="764"/>
                    <a:pt x="9128" y="738"/>
                  </a:cubicBezTo>
                  <a:cubicBezTo>
                    <a:pt x="9071" y="717"/>
                    <a:pt x="9021" y="695"/>
                    <a:pt x="8965" y="667"/>
                  </a:cubicBezTo>
                  <a:lnTo>
                    <a:pt x="8922" y="646"/>
                  </a:lnTo>
                  <a:cubicBezTo>
                    <a:pt x="8917" y="646"/>
                    <a:pt x="8889" y="631"/>
                    <a:pt x="8894" y="631"/>
                  </a:cubicBezTo>
                  <a:cubicBezTo>
                    <a:pt x="8895" y="631"/>
                    <a:pt x="8902" y="633"/>
                    <a:pt x="8915" y="639"/>
                  </a:cubicBezTo>
                  <a:cubicBezTo>
                    <a:pt x="8887" y="624"/>
                    <a:pt x="8865" y="610"/>
                    <a:pt x="8844" y="596"/>
                  </a:cubicBezTo>
                  <a:lnTo>
                    <a:pt x="8695" y="511"/>
                  </a:lnTo>
                  <a:cubicBezTo>
                    <a:pt x="8483" y="369"/>
                    <a:pt x="8256" y="263"/>
                    <a:pt x="8015" y="199"/>
                  </a:cubicBezTo>
                  <a:cubicBezTo>
                    <a:pt x="7942" y="183"/>
                    <a:pt x="7867" y="175"/>
                    <a:pt x="7792" y="175"/>
                  </a:cubicBezTo>
                  <a:cubicBezTo>
                    <a:pt x="7663" y="175"/>
                    <a:pt x="7533" y="199"/>
                    <a:pt x="7412" y="249"/>
                  </a:cubicBezTo>
                  <a:cubicBezTo>
                    <a:pt x="7256" y="319"/>
                    <a:pt x="7107" y="405"/>
                    <a:pt x="6979" y="518"/>
                  </a:cubicBezTo>
                  <a:cubicBezTo>
                    <a:pt x="6852" y="617"/>
                    <a:pt x="6738" y="724"/>
                    <a:pt x="6611" y="816"/>
                  </a:cubicBezTo>
                  <a:lnTo>
                    <a:pt x="6518" y="880"/>
                  </a:lnTo>
                  <a:cubicBezTo>
                    <a:pt x="6504" y="894"/>
                    <a:pt x="6490" y="901"/>
                    <a:pt x="6476" y="908"/>
                  </a:cubicBezTo>
                  <a:lnTo>
                    <a:pt x="6462" y="919"/>
                  </a:lnTo>
                  <a:lnTo>
                    <a:pt x="6462" y="919"/>
                  </a:lnTo>
                  <a:cubicBezTo>
                    <a:pt x="6460" y="920"/>
                    <a:pt x="6457" y="921"/>
                    <a:pt x="6455" y="922"/>
                  </a:cubicBezTo>
                  <a:cubicBezTo>
                    <a:pt x="6396" y="955"/>
                    <a:pt x="6338" y="981"/>
                    <a:pt x="6279" y="1002"/>
                  </a:cubicBezTo>
                  <a:lnTo>
                    <a:pt x="6279" y="1002"/>
                  </a:lnTo>
                  <a:cubicBezTo>
                    <a:pt x="6269" y="1004"/>
                    <a:pt x="6257" y="1007"/>
                    <a:pt x="6249" y="1007"/>
                  </a:cubicBezTo>
                  <a:cubicBezTo>
                    <a:pt x="6228" y="1007"/>
                    <a:pt x="6214" y="1014"/>
                    <a:pt x="6199" y="1021"/>
                  </a:cubicBezTo>
                  <a:lnTo>
                    <a:pt x="6065" y="1021"/>
                  </a:lnTo>
                  <a:lnTo>
                    <a:pt x="6029" y="1014"/>
                  </a:lnTo>
                  <a:cubicBezTo>
                    <a:pt x="6024" y="1014"/>
                    <a:pt x="6004" y="1008"/>
                    <a:pt x="6003" y="1008"/>
                  </a:cubicBezTo>
                  <a:cubicBezTo>
                    <a:pt x="6003" y="1008"/>
                    <a:pt x="6008" y="1010"/>
                    <a:pt x="6022" y="1014"/>
                  </a:cubicBezTo>
                  <a:lnTo>
                    <a:pt x="6015" y="1014"/>
                  </a:lnTo>
                  <a:lnTo>
                    <a:pt x="5980" y="1000"/>
                  </a:lnTo>
                  <a:cubicBezTo>
                    <a:pt x="5958" y="993"/>
                    <a:pt x="5937" y="986"/>
                    <a:pt x="5916" y="972"/>
                  </a:cubicBezTo>
                  <a:lnTo>
                    <a:pt x="5859" y="951"/>
                  </a:lnTo>
                  <a:cubicBezTo>
                    <a:pt x="5856" y="949"/>
                    <a:pt x="5853" y="947"/>
                    <a:pt x="5850" y="945"/>
                  </a:cubicBezTo>
                  <a:lnTo>
                    <a:pt x="5850" y="945"/>
                  </a:lnTo>
                  <a:lnTo>
                    <a:pt x="5866" y="951"/>
                  </a:lnTo>
                  <a:cubicBezTo>
                    <a:pt x="5845" y="937"/>
                    <a:pt x="5837" y="933"/>
                    <a:pt x="5835" y="933"/>
                  </a:cubicBezTo>
                  <a:cubicBezTo>
                    <a:pt x="5833" y="933"/>
                    <a:pt x="5842" y="940"/>
                    <a:pt x="5850" y="945"/>
                  </a:cubicBezTo>
                  <a:lnTo>
                    <a:pt x="5850" y="945"/>
                  </a:lnTo>
                  <a:lnTo>
                    <a:pt x="5845" y="943"/>
                  </a:lnTo>
                  <a:cubicBezTo>
                    <a:pt x="5802" y="915"/>
                    <a:pt x="5760" y="887"/>
                    <a:pt x="5724" y="851"/>
                  </a:cubicBezTo>
                  <a:cubicBezTo>
                    <a:pt x="5646" y="795"/>
                    <a:pt x="5582" y="731"/>
                    <a:pt x="5512" y="674"/>
                  </a:cubicBezTo>
                  <a:cubicBezTo>
                    <a:pt x="5221" y="412"/>
                    <a:pt x="4909" y="121"/>
                    <a:pt x="4498" y="114"/>
                  </a:cubicBezTo>
                  <a:cubicBezTo>
                    <a:pt x="4490" y="114"/>
                    <a:pt x="4482" y="114"/>
                    <a:pt x="4474" y="114"/>
                  </a:cubicBezTo>
                  <a:cubicBezTo>
                    <a:pt x="4136" y="114"/>
                    <a:pt x="3839" y="260"/>
                    <a:pt x="3554" y="426"/>
                  </a:cubicBezTo>
                  <a:cubicBezTo>
                    <a:pt x="3420" y="511"/>
                    <a:pt x="3278" y="589"/>
                    <a:pt x="3136" y="660"/>
                  </a:cubicBezTo>
                  <a:cubicBezTo>
                    <a:pt x="3071" y="686"/>
                    <a:pt x="3006" y="712"/>
                    <a:pt x="2941" y="732"/>
                  </a:cubicBezTo>
                  <a:lnTo>
                    <a:pt x="2941" y="732"/>
                  </a:lnTo>
                  <a:cubicBezTo>
                    <a:pt x="2931" y="735"/>
                    <a:pt x="2917" y="738"/>
                    <a:pt x="2909" y="738"/>
                  </a:cubicBezTo>
                  <a:lnTo>
                    <a:pt x="2853" y="752"/>
                  </a:lnTo>
                  <a:cubicBezTo>
                    <a:pt x="2817" y="759"/>
                    <a:pt x="2775" y="766"/>
                    <a:pt x="2739" y="766"/>
                  </a:cubicBezTo>
                  <a:lnTo>
                    <a:pt x="2732" y="766"/>
                  </a:lnTo>
                  <a:cubicBezTo>
                    <a:pt x="2704" y="766"/>
                    <a:pt x="2668" y="766"/>
                    <a:pt x="2640" y="759"/>
                  </a:cubicBezTo>
                  <a:cubicBezTo>
                    <a:pt x="2611" y="759"/>
                    <a:pt x="2590" y="752"/>
                    <a:pt x="2562" y="745"/>
                  </a:cubicBezTo>
                  <a:cubicBezTo>
                    <a:pt x="2562" y="745"/>
                    <a:pt x="2537" y="742"/>
                    <a:pt x="2530" y="742"/>
                  </a:cubicBezTo>
                  <a:cubicBezTo>
                    <a:pt x="2530" y="742"/>
                    <a:pt x="2529" y="742"/>
                    <a:pt x="2529" y="742"/>
                  </a:cubicBezTo>
                  <a:lnTo>
                    <a:pt x="2529" y="742"/>
                  </a:lnTo>
                  <a:cubicBezTo>
                    <a:pt x="2521" y="740"/>
                    <a:pt x="2514" y="738"/>
                    <a:pt x="2512" y="738"/>
                  </a:cubicBezTo>
                  <a:cubicBezTo>
                    <a:pt x="2463" y="724"/>
                    <a:pt x="2413" y="702"/>
                    <a:pt x="2363" y="681"/>
                  </a:cubicBezTo>
                  <a:cubicBezTo>
                    <a:pt x="2335" y="667"/>
                    <a:pt x="2307" y="653"/>
                    <a:pt x="2271" y="639"/>
                  </a:cubicBezTo>
                  <a:lnTo>
                    <a:pt x="2243" y="624"/>
                  </a:lnTo>
                  <a:cubicBezTo>
                    <a:pt x="2238" y="620"/>
                    <a:pt x="2210" y="599"/>
                    <a:pt x="2208" y="599"/>
                  </a:cubicBezTo>
                  <a:cubicBezTo>
                    <a:pt x="2207" y="599"/>
                    <a:pt x="2212" y="603"/>
                    <a:pt x="2229" y="617"/>
                  </a:cubicBezTo>
                  <a:cubicBezTo>
                    <a:pt x="2186" y="582"/>
                    <a:pt x="2136" y="561"/>
                    <a:pt x="2087" y="532"/>
                  </a:cubicBezTo>
                  <a:lnTo>
                    <a:pt x="1931" y="426"/>
                  </a:lnTo>
                  <a:cubicBezTo>
                    <a:pt x="1817" y="355"/>
                    <a:pt x="1704" y="277"/>
                    <a:pt x="1583" y="213"/>
                  </a:cubicBezTo>
                  <a:cubicBezTo>
                    <a:pt x="1363" y="71"/>
                    <a:pt x="1108" y="0"/>
                    <a:pt x="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94;p43">
              <a:extLst>
                <a:ext uri="{FF2B5EF4-FFF2-40B4-BE49-F238E27FC236}">
                  <a16:creationId xmlns:a16="http://schemas.microsoft.com/office/drawing/2014/main" id="{84875B76-F5DA-4803-81F0-3C5AEAF051FB}"/>
                </a:ext>
              </a:extLst>
            </p:cNvPr>
            <p:cNvSpPr/>
            <p:nvPr/>
          </p:nvSpPr>
          <p:spPr>
            <a:xfrm>
              <a:off x="6817487" y="1524995"/>
              <a:ext cx="217653" cy="43184"/>
            </a:xfrm>
            <a:custGeom>
              <a:avLst/>
              <a:gdLst/>
              <a:ahLst/>
              <a:cxnLst/>
              <a:rect l="l" t="t" r="r" b="b"/>
              <a:pathLst>
                <a:path w="7383" h="1564" extrusionOk="0">
                  <a:moveTo>
                    <a:pt x="2609" y="725"/>
                  </a:moveTo>
                  <a:lnTo>
                    <a:pt x="2625" y="729"/>
                  </a:lnTo>
                  <a:lnTo>
                    <a:pt x="2625" y="729"/>
                  </a:lnTo>
                  <a:cubicBezTo>
                    <a:pt x="2623" y="729"/>
                    <a:pt x="2621" y="728"/>
                    <a:pt x="2619" y="728"/>
                  </a:cubicBezTo>
                  <a:lnTo>
                    <a:pt x="2619" y="728"/>
                  </a:lnTo>
                  <a:cubicBezTo>
                    <a:pt x="2616" y="727"/>
                    <a:pt x="2612" y="726"/>
                    <a:pt x="2609" y="725"/>
                  </a:cubicBezTo>
                  <a:close/>
                  <a:moveTo>
                    <a:pt x="2736" y="772"/>
                  </a:moveTo>
                  <a:cubicBezTo>
                    <a:pt x="2746" y="777"/>
                    <a:pt x="2756" y="783"/>
                    <a:pt x="2766" y="789"/>
                  </a:cubicBezTo>
                  <a:lnTo>
                    <a:pt x="2736" y="772"/>
                  </a:lnTo>
                  <a:close/>
                  <a:moveTo>
                    <a:pt x="6876" y="843"/>
                  </a:moveTo>
                  <a:cubicBezTo>
                    <a:pt x="6875" y="844"/>
                    <a:pt x="6873" y="845"/>
                    <a:pt x="6872" y="846"/>
                  </a:cubicBezTo>
                  <a:cubicBezTo>
                    <a:pt x="6863" y="851"/>
                    <a:pt x="6858" y="854"/>
                    <a:pt x="6857" y="854"/>
                  </a:cubicBezTo>
                  <a:cubicBezTo>
                    <a:pt x="6856" y="854"/>
                    <a:pt x="6861" y="849"/>
                    <a:pt x="6876" y="843"/>
                  </a:cubicBezTo>
                  <a:close/>
                  <a:moveTo>
                    <a:pt x="5021" y="917"/>
                  </a:moveTo>
                  <a:lnTo>
                    <a:pt x="5010" y="920"/>
                  </a:lnTo>
                  <a:lnTo>
                    <a:pt x="5010" y="920"/>
                  </a:lnTo>
                  <a:lnTo>
                    <a:pt x="5021" y="917"/>
                  </a:lnTo>
                  <a:close/>
                  <a:moveTo>
                    <a:pt x="5010" y="920"/>
                  </a:moveTo>
                  <a:lnTo>
                    <a:pt x="5000" y="924"/>
                  </a:lnTo>
                  <a:cubicBezTo>
                    <a:pt x="5003" y="924"/>
                    <a:pt x="5007" y="922"/>
                    <a:pt x="5010" y="920"/>
                  </a:cubicBezTo>
                  <a:close/>
                  <a:moveTo>
                    <a:pt x="4903" y="968"/>
                  </a:moveTo>
                  <a:cubicBezTo>
                    <a:pt x="4903" y="968"/>
                    <a:pt x="4900" y="970"/>
                    <a:pt x="4893" y="974"/>
                  </a:cubicBezTo>
                  <a:cubicBezTo>
                    <a:pt x="4891" y="975"/>
                    <a:pt x="4889" y="976"/>
                    <a:pt x="4887" y="978"/>
                  </a:cubicBezTo>
                  <a:lnTo>
                    <a:pt x="4887" y="978"/>
                  </a:lnTo>
                  <a:cubicBezTo>
                    <a:pt x="4894" y="974"/>
                    <a:pt x="4903" y="968"/>
                    <a:pt x="4903" y="968"/>
                  </a:cubicBezTo>
                  <a:close/>
                  <a:moveTo>
                    <a:pt x="4008" y="1094"/>
                  </a:moveTo>
                  <a:lnTo>
                    <a:pt x="4008" y="1094"/>
                  </a:lnTo>
                  <a:cubicBezTo>
                    <a:pt x="4008" y="1094"/>
                    <a:pt x="3998" y="1098"/>
                    <a:pt x="3972" y="1108"/>
                  </a:cubicBezTo>
                  <a:cubicBezTo>
                    <a:pt x="3985" y="1104"/>
                    <a:pt x="4009" y="1094"/>
                    <a:pt x="4008" y="1094"/>
                  </a:cubicBezTo>
                  <a:close/>
                  <a:moveTo>
                    <a:pt x="287" y="1"/>
                  </a:moveTo>
                  <a:cubicBezTo>
                    <a:pt x="170" y="1"/>
                    <a:pt x="71" y="89"/>
                    <a:pt x="57" y="208"/>
                  </a:cubicBezTo>
                  <a:cubicBezTo>
                    <a:pt x="1" y="562"/>
                    <a:pt x="256" y="860"/>
                    <a:pt x="561" y="1002"/>
                  </a:cubicBezTo>
                  <a:cubicBezTo>
                    <a:pt x="690" y="1062"/>
                    <a:pt x="826" y="1087"/>
                    <a:pt x="962" y="1087"/>
                  </a:cubicBezTo>
                  <a:cubicBezTo>
                    <a:pt x="1178" y="1087"/>
                    <a:pt x="1396" y="1026"/>
                    <a:pt x="1596" y="952"/>
                  </a:cubicBezTo>
                  <a:cubicBezTo>
                    <a:pt x="1780" y="888"/>
                    <a:pt x="1958" y="810"/>
                    <a:pt x="2149" y="754"/>
                  </a:cubicBezTo>
                  <a:lnTo>
                    <a:pt x="2149" y="754"/>
                  </a:lnTo>
                  <a:lnTo>
                    <a:pt x="2092" y="768"/>
                  </a:lnTo>
                  <a:cubicBezTo>
                    <a:pt x="2209" y="734"/>
                    <a:pt x="2325" y="713"/>
                    <a:pt x="2448" y="705"/>
                  </a:cubicBezTo>
                  <a:lnTo>
                    <a:pt x="2448" y="705"/>
                  </a:lnTo>
                  <a:cubicBezTo>
                    <a:pt x="2502" y="707"/>
                    <a:pt x="2555" y="713"/>
                    <a:pt x="2609" y="725"/>
                  </a:cubicBezTo>
                  <a:lnTo>
                    <a:pt x="2609" y="725"/>
                  </a:lnTo>
                  <a:lnTo>
                    <a:pt x="2582" y="718"/>
                  </a:lnTo>
                  <a:lnTo>
                    <a:pt x="2582" y="718"/>
                  </a:lnTo>
                  <a:cubicBezTo>
                    <a:pt x="2594" y="721"/>
                    <a:pt x="2607" y="724"/>
                    <a:pt x="2619" y="728"/>
                  </a:cubicBezTo>
                  <a:lnTo>
                    <a:pt x="2619" y="728"/>
                  </a:lnTo>
                  <a:cubicBezTo>
                    <a:pt x="2626" y="729"/>
                    <a:pt x="2632" y="731"/>
                    <a:pt x="2638" y="732"/>
                  </a:cubicBezTo>
                  <a:lnTo>
                    <a:pt x="2625" y="729"/>
                  </a:lnTo>
                  <a:lnTo>
                    <a:pt x="2625" y="729"/>
                  </a:lnTo>
                  <a:cubicBezTo>
                    <a:pt x="2660" y="739"/>
                    <a:pt x="2693" y="751"/>
                    <a:pt x="2726" y="767"/>
                  </a:cubicBezTo>
                  <a:lnTo>
                    <a:pt x="2726" y="767"/>
                  </a:lnTo>
                  <a:cubicBezTo>
                    <a:pt x="2809" y="821"/>
                    <a:pt x="2887" y="880"/>
                    <a:pt x="2960" y="949"/>
                  </a:cubicBezTo>
                  <a:lnTo>
                    <a:pt x="2960" y="949"/>
                  </a:lnTo>
                  <a:cubicBezTo>
                    <a:pt x="3092" y="1094"/>
                    <a:pt x="3238" y="1239"/>
                    <a:pt x="3383" y="1371"/>
                  </a:cubicBezTo>
                  <a:cubicBezTo>
                    <a:pt x="3538" y="1500"/>
                    <a:pt x="3739" y="1564"/>
                    <a:pt x="3940" y="1564"/>
                  </a:cubicBezTo>
                  <a:cubicBezTo>
                    <a:pt x="3960" y="1564"/>
                    <a:pt x="3980" y="1563"/>
                    <a:pt x="4000" y="1562"/>
                  </a:cubicBezTo>
                  <a:cubicBezTo>
                    <a:pt x="4380" y="1520"/>
                    <a:pt x="4592" y="1177"/>
                    <a:pt x="4887" y="978"/>
                  </a:cubicBezTo>
                  <a:lnTo>
                    <a:pt x="4887" y="978"/>
                  </a:lnTo>
                  <a:cubicBezTo>
                    <a:pt x="4882" y="980"/>
                    <a:pt x="4878" y="983"/>
                    <a:pt x="4877" y="983"/>
                  </a:cubicBezTo>
                  <a:cubicBezTo>
                    <a:pt x="4876" y="983"/>
                    <a:pt x="4878" y="980"/>
                    <a:pt x="4886" y="974"/>
                  </a:cubicBezTo>
                  <a:lnTo>
                    <a:pt x="4915" y="959"/>
                  </a:lnTo>
                  <a:cubicBezTo>
                    <a:pt x="4936" y="945"/>
                    <a:pt x="4957" y="938"/>
                    <a:pt x="4978" y="931"/>
                  </a:cubicBez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cubicBezTo>
                    <a:pt x="5014" y="919"/>
                    <a:pt x="5017" y="917"/>
                    <a:pt x="5021" y="917"/>
                  </a:cubicBezTo>
                  <a:cubicBezTo>
                    <a:pt x="5049" y="910"/>
                    <a:pt x="5078" y="910"/>
                    <a:pt x="5099" y="903"/>
                  </a:cubicBezTo>
                  <a:lnTo>
                    <a:pt x="5141" y="903"/>
                  </a:lnTo>
                  <a:cubicBezTo>
                    <a:pt x="5170" y="903"/>
                    <a:pt x="5198" y="903"/>
                    <a:pt x="5227" y="910"/>
                  </a:cubicBezTo>
                  <a:cubicBezTo>
                    <a:pt x="5290" y="917"/>
                    <a:pt x="5347" y="924"/>
                    <a:pt x="5404" y="938"/>
                  </a:cubicBezTo>
                  <a:lnTo>
                    <a:pt x="5354" y="924"/>
                  </a:lnTo>
                  <a:lnTo>
                    <a:pt x="5354" y="924"/>
                  </a:lnTo>
                  <a:cubicBezTo>
                    <a:pt x="5659" y="1002"/>
                    <a:pt x="5921" y="1172"/>
                    <a:pt x="6226" y="1257"/>
                  </a:cubicBezTo>
                  <a:cubicBezTo>
                    <a:pt x="6333" y="1293"/>
                    <a:pt x="6446" y="1309"/>
                    <a:pt x="6557" y="1309"/>
                  </a:cubicBezTo>
                  <a:cubicBezTo>
                    <a:pt x="6622" y="1309"/>
                    <a:pt x="6688" y="1303"/>
                    <a:pt x="6751" y="1293"/>
                  </a:cubicBezTo>
                  <a:cubicBezTo>
                    <a:pt x="6907" y="1264"/>
                    <a:pt x="7049" y="1193"/>
                    <a:pt x="7155" y="1087"/>
                  </a:cubicBezTo>
                  <a:cubicBezTo>
                    <a:pt x="7283" y="959"/>
                    <a:pt x="7382" y="789"/>
                    <a:pt x="7333" y="598"/>
                  </a:cubicBezTo>
                  <a:cubicBezTo>
                    <a:pt x="7325" y="541"/>
                    <a:pt x="7276" y="498"/>
                    <a:pt x="7219" y="491"/>
                  </a:cubicBezTo>
                  <a:cubicBezTo>
                    <a:pt x="7214" y="491"/>
                    <a:pt x="7209" y="490"/>
                    <a:pt x="7204" y="490"/>
                  </a:cubicBezTo>
                  <a:cubicBezTo>
                    <a:pt x="7153" y="490"/>
                    <a:pt x="7104" y="524"/>
                    <a:pt x="7084" y="569"/>
                  </a:cubicBezTo>
                  <a:lnTo>
                    <a:pt x="7077" y="562"/>
                  </a:lnTo>
                  <a:cubicBezTo>
                    <a:pt x="7070" y="591"/>
                    <a:pt x="7056" y="619"/>
                    <a:pt x="7049" y="640"/>
                  </a:cubicBezTo>
                  <a:cubicBezTo>
                    <a:pt x="7042" y="654"/>
                    <a:pt x="7042" y="669"/>
                    <a:pt x="7035" y="676"/>
                  </a:cubicBezTo>
                  <a:cubicBezTo>
                    <a:pt x="7028" y="688"/>
                    <a:pt x="7028" y="690"/>
                    <a:pt x="7028" y="695"/>
                  </a:cubicBezTo>
                  <a:lnTo>
                    <a:pt x="7028" y="695"/>
                  </a:lnTo>
                  <a:cubicBezTo>
                    <a:pt x="7018" y="704"/>
                    <a:pt x="7012" y="720"/>
                    <a:pt x="7006" y="725"/>
                  </a:cubicBezTo>
                  <a:lnTo>
                    <a:pt x="6985" y="754"/>
                  </a:lnTo>
                  <a:lnTo>
                    <a:pt x="6978" y="761"/>
                  </a:lnTo>
                  <a:lnTo>
                    <a:pt x="6978" y="761"/>
                  </a:lnTo>
                  <a:cubicBezTo>
                    <a:pt x="6964" y="768"/>
                    <a:pt x="6958" y="775"/>
                    <a:pt x="6958" y="778"/>
                  </a:cubicBezTo>
                  <a:lnTo>
                    <a:pt x="6958" y="778"/>
                  </a:lnTo>
                  <a:cubicBezTo>
                    <a:pt x="6964" y="773"/>
                    <a:pt x="6971" y="768"/>
                    <a:pt x="6978" y="761"/>
                  </a:cubicBezTo>
                  <a:lnTo>
                    <a:pt x="6978" y="761"/>
                  </a:lnTo>
                  <a:lnTo>
                    <a:pt x="6971" y="768"/>
                  </a:lnTo>
                  <a:cubicBezTo>
                    <a:pt x="6966" y="776"/>
                    <a:pt x="6961" y="779"/>
                    <a:pt x="6960" y="779"/>
                  </a:cubicBezTo>
                  <a:cubicBezTo>
                    <a:pt x="6959" y="779"/>
                    <a:pt x="6959" y="778"/>
                    <a:pt x="6958" y="778"/>
                  </a:cubicBezTo>
                  <a:lnTo>
                    <a:pt x="6958" y="778"/>
                  </a:lnTo>
                  <a:cubicBezTo>
                    <a:pt x="6952" y="783"/>
                    <a:pt x="6946" y="789"/>
                    <a:pt x="6943" y="796"/>
                  </a:cubicBezTo>
                  <a:cubicBezTo>
                    <a:pt x="6924" y="809"/>
                    <a:pt x="6900" y="826"/>
                    <a:pt x="6880" y="840"/>
                  </a:cubicBezTo>
                  <a:lnTo>
                    <a:pt x="6880" y="840"/>
                  </a:lnTo>
                  <a:cubicBezTo>
                    <a:pt x="6875" y="842"/>
                    <a:pt x="6870" y="846"/>
                    <a:pt x="6865" y="846"/>
                  </a:cubicBezTo>
                  <a:lnTo>
                    <a:pt x="6822" y="867"/>
                  </a:lnTo>
                  <a:cubicBezTo>
                    <a:pt x="6801" y="881"/>
                    <a:pt x="6765" y="888"/>
                    <a:pt x="6744" y="903"/>
                  </a:cubicBezTo>
                  <a:cubicBezTo>
                    <a:pt x="6744" y="903"/>
                    <a:pt x="6763" y="896"/>
                    <a:pt x="6767" y="896"/>
                  </a:cubicBezTo>
                  <a:cubicBezTo>
                    <a:pt x="6769" y="896"/>
                    <a:pt x="6768" y="898"/>
                    <a:pt x="6758" y="903"/>
                  </a:cubicBezTo>
                  <a:lnTo>
                    <a:pt x="6737" y="903"/>
                  </a:lnTo>
                  <a:lnTo>
                    <a:pt x="6687" y="910"/>
                  </a:lnTo>
                  <a:cubicBezTo>
                    <a:pt x="6659" y="917"/>
                    <a:pt x="6631" y="917"/>
                    <a:pt x="6602" y="917"/>
                  </a:cubicBezTo>
                  <a:lnTo>
                    <a:pt x="6538" y="917"/>
                  </a:lnTo>
                  <a:cubicBezTo>
                    <a:pt x="6503" y="917"/>
                    <a:pt x="6467" y="910"/>
                    <a:pt x="6432" y="903"/>
                  </a:cubicBezTo>
                  <a:lnTo>
                    <a:pt x="6404" y="896"/>
                  </a:lnTo>
                  <a:cubicBezTo>
                    <a:pt x="6392" y="893"/>
                    <a:pt x="6389" y="892"/>
                    <a:pt x="6392" y="892"/>
                  </a:cubicBezTo>
                  <a:cubicBezTo>
                    <a:pt x="6396" y="892"/>
                    <a:pt x="6418" y="896"/>
                    <a:pt x="6418" y="896"/>
                  </a:cubicBezTo>
                  <a:cubicBezTo>
                    <a:pt x="6418" y="896"/>
                    <a:pt x="6368" y="881"/>
                    <a:pt x="6354" y="881"/>
                  </a:cubicBezTo>
                  <a:cubicBezTo>
                    <a:pt x="6212" y="832"/>
                    <a:pt x="6070" y="775"/>
                    <a:pt x="5936" y="704"/>
                  </a:cubicBezTo>
                  <a:cubicBezTo>
                    <a:pt x="5682" y="584"/>
                    <a:pt x="5423" y="483"/>
                    <a:pt x="5140" y="483"/>
                  </a:cubicBezTo>
                  <a:cubicBezTo>
                    <a:pt x="5121" y="483"/>
                    <a:pt x="5103" y="483"/>
                    <a:pt x="5085" y="484"/>
                  </a:cubicBezTo>
                  <a:cubicBezTo>
                    <a:pt x="4822" y="491"/>
                    <a:pt x="4595" y="633"/>
                    <a:pt x="4404" y="803"/>
                  </a:cubicBezTo>
                  <a:cubicBezTo>
                    <a:pt x="4312" y="888"/>
                    <a:pt x="4220" y="966"/>
                    <a:pt x="4120" y="1037"/>
                  </a:cubicBezTo>
                  <a:lnTo>
                    <a:pt x="4085" y="1059"/>
                  </a:lnTo>
                  <a:lnTo>
                    <a:pt x="4106" y="1044"/>
                  </a:lnTo>
                  <a:lnTo>
                    <a:pt x="4106" y="1044"/>
                  </a:lnTo>
                  <a:cubicBezTo>
                    <a:pt x="4093" y="1053"/>
                    <a:pt x="4084" y="1059"/>
                    <a:pt x="4078" y="1063"/>
                  </a:cubicBezTo>
                  <a:lnTo>
                    <a:pt x="4078" y="1063"/>
                  </a:lnTo>
                  <a:cubicBezTo>
                    <a:pt x="4080" y="1062"/>
                    <a:pt x="4083" y="1060"/>
                    <a:pt x="4085" y="1059"/>
                  </a:cubicBezTo>
                  <a:lnTo>
                    <a:pt x="4085" y="1059"/>
                  </a:lnTo>
                  <a:cubicBezTo>
                    <a:pt x="4078" y="1065"/>
                    <a:pt x="4070" y="1070"/>
                    <a:pt x="4069" y="1070"/>
                  </a:cubicBezTo>
                  <a:cubicBezTo>
                    <a:pt x="4068" y="1070"/>
                    <a:pt x="4071" y="1068"/>
                    <a:pt x="4078" y="1063"/>
                  </a:cubicBezTo>
                  <a:lnTo>
                    <a:pt x="4078" y="1063"/>
                  </a:lnTo>
                  <a:cubicBezTo>
                    <a:pt x="4058" y="1074"/>
                    <a:pt x="4033" y="1081"/>
                    <a:pt x="4014" y="1094"/>
                  </a:cubicBezTo>
                  <a:lnTo>
                    <a:pt x="3972" y="1108"/>
                  </a:lnTo>
                  <a:cubicBezTo>
                    <a:pt x="3951" y="1108"/>
                    <a:pt x="3930" y="1112"/>
                    <a:pt x="3907" y="1114"/>
                  </a:cubicBezTo>
                  <a:lnTo>
                    <a:pt x="3907" y="1114"/>
                  </a:lnTo>
                  <a:cubicBezTo>
                    <a:pt x="3881" y="1112"/>
                    <a:pt x="3857" y="1109"/>
                    <a:pt x="3833" y="1105"/>
                  </a:cubicBezTo>
                  <a:lnTo>
                    <a:pt x="3833" y="1105"/>
                  </a:lnTo>
                  <a:cubicBezTo>
                    <a:pt x="3806" y="1096"/>
                    <a:pt x="3779" y="1085"/>
                    <a:pt x="3752" y="1074"/>
                  </a:cubicBezTo>
                  <a:lnTo>
                    <a:pt x="3752" y="1074"/>
                  </a:lnTo>
                  <a:cubicBezTo>
                    <a:pt x="3668" y="1020"/>
                    <a:pt x="3590" y="960"/>
                    <a:pt x="3525" y="888"/>
                  </a:cubicBezTo>
                  <a:lnTo>
                    <a:pt x="3525" y="888"/>
                  </a:lnTo>
                  <a:lnTo>
                    <a:pt x="3560" y="931"/>
                  </a:lnTo>
                  <a:cubicBezTo>
                    <a:pt x="3340" y="704"/>
                    <a:pt x="3142" y="442"/>
                    <a:pt x="2844" y="321"/>
                  </a:cubicBezTo>
                  <a:cubicBezTo>
                    <a:pt x="2717" y="271"/>
                    <a:pt x="2586" y="250"/>
                    <a:pt x="2455" y="250"/>
                  </a:cubicBezTo>
                  <a:cubicBezTo>
                    <a:pt x="2217" y="250"/>
                    <a:pt x="1978" y="317"/>
                    <a:pt x="1759" y="399"/>
                  </a:cubicBezTo>
                  <a:cubicBezTo>
                    <a:pt x="1589" y="463"/>
                    <a:pt x="1419" y="534"/>
                    <a:pt x="1249" y="591"/>
                  </a:cubicBezTo>
                  <a:lnTo>
                    <a:pt x="1298" y="569"/>
                  </a:lnTo>
                  <a:lnTo>
                    <a:pt x="1298" y="569"/>
                  </a:lnTo>
                  <a:cubicBezTo>
                    <a:pt x="1185" y="605"/>
                    <a:pt x="1071" y="626"/>
                    <a:pt x="951" y="626"/>
                  </a:cubicBezTo>
                  <a:lnTo>
                    <a:pt x="1008" y="626"/>
                  </a:lnTo>
                  <a:cubicBezTo>
                    <a:pt x="990" y="628"/>
                    <a:pt x="972" y="629"/>
                    <a:pt x="954" y="629"/>
                  </a:cubicBezTo>
                  <a:cubicBezTo>
                    <a:pt x="901" y="629"/>
                    <a:pt x="848" y="621"/>
                    <a:pt x="795" y="605"/>
                  </a:cubicBezTo>
                  <a:lnTo>
                    <a:pt x="795" y="605"/>
                  </a:lnTo>
                  <a:lnTo>
                    <a:pt x="859" y="619"/>
                  </a:lnTo>
                  <a:cubicBezTo>
                    <a:pt x="809" y="608"/>
                    <a:pt x="763" y="592"/>
                    <a:pt x="719" y="569"/>
                  </a:cubicBezTo>
                  <a:lnTo>
                    <a:pt x="719" y="569"/>
                  </a:lnTo>
                  <a:lnTo>
                    <a:pt x="731" y="576"/>
                  </a:lnTo>
                  <a:cubicBezTo>
                    <a:pt x="721" y="571"/>
                    <a:pt x="711" y="566"/>
                    <a:pt x="701" y="560"/>
                  </a:cubicBezTo>
                  <a:lnTo>
                    <a:pt x="701" y="560"/>
                  </a:lnTo>
                  <a:cubicBezTo>
                    <a:pt x="707" y="563"/>
                    <a:pt x="713" y="566"/>
                    <a:pt x="719" y="569"/>
                  </a:cubicBezTo>
                  <a:lnTo>
                    <a:pt x="719" y="569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95" y="556"/>
                    <a:pt x="698" y="558"/>
                    <a:pt x="701" y="560"/>
                  </a:cubicBezTo>
                  <a:lnTo>
                    <a:pt x="701" y="560"/>
                  </a:lnTo>
                  <a:cubicBezTo>
                    <a:pt x="694" y="556"/>
                    <a:pt x="688" y="552"/>
                    <a:pt x="681" y="548"/>
                  </a:cubicBezTo>
                  <a:lnTo>
                    <a:pt x="681" y="548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51" y="528"/>
                    <a:pt x="615" y="495"/>
                    <a:pt x="582" y="463"/>
                  </a:cubicBezTo>
                  <a:lnTo>
                    <a:pt x="582" y="463"/>
                  </a:lnTo>
                  <a:lnTo>
                    <a:pt x="618" y="506"/>
                  </a:lnTo>
                  <a:cubicBezTo>
                    <a:pt x="588" y="476"/>
                    <a:pt x="564" y="447"/>
                    <a:pt x="540" y="414"/>
                  </a:cubicBezTo>
                  <a:lnTo>
                    <a:pt x="540" y="414"/>
                  </a:lnTo>
                  <a:cubicBezTo>
                    <a:pt x="529" y="390"/>
                    <a:pt x="520" y="367"/>
                    <a:pt x="512" y="343"/>
                  </a:cubicBezTo>
                  <a:lnTo>
                    <a:pt x="512" y="343"/>
                  </a:lnTo>
                  <a:cubicBezTo>
                    <a:pt x="509" y="326"/>
                    <a:pt x="506" y="310"/>
                    <a:pt x="505" y="294"/>
                  </a:cubicBezTo>
                  <a:lnTo>
                    <a:pt x="505" y="294"/>
                  </a:lnTo>
                  <a:cubicBezTo>
                    <a:pt x="506" y="281"/>
                    <a:pt x="508" y="268"/>
                    <a:pt x="511" y="257"/>
                  </a:cubicBezTo>
                  <a:cubicBezTo>
                    <a:pt x="525" y="130"/>
                    <a:pt x="433" y="16"/>
                    <a:pt x="313" y="2"/>
                  </a:cubicBezTo>
                  <a:cubicBezTo>
                    <a:pt x="304" y="1"/>
                    <a:pt x="295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95;p43">
              <a:extLst>
                <a:ext uri="{FF2B5EF4-FFF2-40B4-BE49-F238E27FC236}">
                  <a16:creationId xmlns:a16="http://schemas.microsoft.com/office/drawing/2014/main" id="{294BE325-3D41-4F12-8424-D6ACB5E757A4}"/>
                </a:ext>
              </a:extLst>
            </p:cNvPr>
            <p:cNvSpPr/>
            <p:nvPr/>
          </p:nvSpPr>
          <p:spPr>
            <a:xfrm>
              <a:off x="6492636" y="1952109"/>
              <a:ext cx="542501" cy="65076"/>
            </a:xfrm>
            <a:custGeom>
              <a:avLst/>
              <a:gdLst/>
              <a:ahLst/>
              <a:cxnLst/>
              <a:rect l="l" t="t" r="r" b="b"/>
              <a:pathLst>
                <a:path w="10564" h="1353" extrusionOk="0">
                  <a:moveTo>
                    <a:pt x="10474" y="0"/>
                  </a:moveTo>
                  <a:cubicBezTo>
                    <a:pt x="10472" y="0"/>
                    <a:pt x="10469" y="1"/>
                    <a:pt x="10467" y="1"/>
                  </a:cubicBezTo>
                  <a:cubicBezTo>
                    <a:pt x="10368" y="15"/>
                    <a:pt x="10261" y="22"/>
                    <a:pt x="10162" y="29"/>
                  </a:cubicBezTo>
                  <a:cubicBezTo>
                    <a:pt x="10063" y="36"/>
                    <a:pt x="9956" y="50"/>
                    <a:pt x="9857" y="65"/>
                  </a:cubicBezTo>
                  <a:cubicBezTo>
                    <a:pt x="9659" y="86"/>
                    <a:pt x="9467" y="121"/>
                    <a:pt x="9269" y="157"/>
                  </a:cubicBezTo>
                  <a:cubicBezTo>
                    <a:pt x="9070" y="199"/>
                    <a:pt x="8871" y="242"/>
                    <a:pt x="8673" y="277"/>
                  </a:cubicBezTo>
                  <a:cubicBezTo>
                    <a:pt x="8474" y="313"/>
                    <a:pt x="8276" y="341"/>
                    <a:pt x="8070" y="377"/>
                  </a:cubicBezTo>
                  <a:cubicBezTo>
                    <a:pt x="7276" y="518"/>
                    <a:pt x="6475" y="618"/>
                    <a:pt x="5666" y="682"/>
                  </a:cubicBezTo>
                  <a:cubicBezTo>
                    <a:pt x="5213" y="717"/>
                    <a:pt x="4752" y="745"/>
                    <a:pt x="4298" y="752"/>
                  </a:cubicBezTo>
                  <a:lnTo>
                    <a:pt x="4376" y="752"/>
                  </a:lnTo>
                  <a:cubicBezTo>
                    <a:pt x="4220" y="756"/>
                    <a:pt x="4063" y="757"/>
                    <a:pt x="3907" y="757"/>
                  </a:cubicBezTo>
                  <a:cubicBezTo>
                    <a:pt x="3021" y="757"/>
                    <a:pt x="2136" y="706"/>
                    <a:pt x="1256" y="604"/>
                  </a:cubicBezTo>
                  <a:cubicBezTo>
                    <a:pt x="958" y="568"/>
                    <a:pt x="667" y="526"/>
                    <a:pt x="377" y="476"/>
                  </a:cubicBezTo>
                  <a:cubicBezTo>
                    <a:pt x="364" y="474"/>
                    <a:pt x="352" y="474"/>
                    <a:pt x="340" y="474"/>
                  </a:cubicBezTo>
                  <a:cubicBezTo>
                    <a:pt x="177" y="474"/>
                    <a:pt x="35" y="602"/>
                    <a:pt x="15" y="767"/>
                  </a:cubicBezTo>
                  <a:cubicBezTo>
                    <a:pt x="1" y="944"/>
                    <a:pt x="129" y="1107"/>
                    <a:pt x="306" y="1128"/>
                  </a:cubicBezTo>
                  <a:cubicBezTo>
                    <a:pt x="965" y="1213"/>
                    <a:pt x="1632" y="1284"/>
                    <a:pt x="2305" y="1320"/>
                  </a:cubicBezTo>
                  <a:cubicBezTo>
                    <a:pt x="2735" y="1342"/>
                    <a:pt x="3165" y="1353"/>
                    <a:pt x="3597" y="1353"/>
                  </a:cubicBezTo>
                  <a:cubicBezTo>
                    <a:pt x="3856" y="1353"/>
                    <a:pt x="4115" y="1349"/>
                    <a:pt x="4376" y="1341"/>
                  </a:cubicBezTo>
                  <a:cubicBezTo>
                    <a:pt x="5035" y="1327"/>
                    <a:pt x="5702" y="1277"/>
                    <a:pt x="6368" y="1199"/>
                  </a:cubicBezTo>
                  <a:cubicBezTo>
                    <a:pt x="7035" y="1128"/>
                    <a:pt x="7694" y="1015"/>
                    <a:pt x="8347" y="866"/>
                  </a:cubicBezTo>
                  <a:cubicBezTo>
                    <a:pt x="8673" y="788"/>
                    <a:pt x="8999" y="703"/>
                    <a:pt x="9318" y="618"/>
                  </a:cubicBezTo>
                  <a:cubicBezTo>
                    <a:pt x="9495" y="568"/>
                    <a:pt x="9666" y="511"/>
                    <a:pt x="9829" y="448"/>
                  </a:cubicBezTo>
                  <a:lnTo>
                    <a:pt x="10063" y="348"/>
                  </a:lnTo>
                  <a:cubicBezTo>
                    <a:pt x="10134" y="313"/>
                    <a:pt x="10205" y="277"/>
                    <a:pt x="10275" y="235"/>
                  </a:cubicBezTo>
                  <a:cubicBezTo>
                    <a:pt x="10346" y="199"/>
                    <a:pt x="10424" y="157"/>
                    <a:pt x="10502" y="121"/>
                  </a:cubicBezTo>
                  <a:cubicBezTo>
                    <a:pt x="10564" y="94"/>
                    <a:pt x="10540" y="0"/>
                    <a:pt x="10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96;p43">
              <a:extLst>
                <a:ext uri="{FF2B5EF4-FFF2-40B4-BE49-F238E27FC236}">
                  <a16:creationId xmlns:a16="http://schemas.microsoft.com/office/drawing/2014/main" id="{70A0FC4C-14B7-4FDF-896A-2390DF3FEB50}"/>
                </a:ext>
              </a:extLst>
            </p:cNvPr>
            <p:cNvSpPr/>
            <p:nvPr/>
          </p:nvSpPr>
          <p:spPr>
            <a:xfrm>
              <a:off x="6538329" y="1781395"/>
              <a:ext cx="492451" cy="43954"/>
            </a:xfrm>
            <a:custGeom>
              <a:avLst/>
              <a:gdLst/>
              <a:ahLst/>
              <a:cxnLst/>
              <a:rect l="l" t="t" r="r" b="b"/>
              <a:pathLst>
                <a:path w="9800" h="934" extrusionOk="0">
                  <a:moveTo>
                    <a:pt x="339" y="0"/>
                  </a:moveTo>
                  <a:cubicBezTo>
                    <a:pt x="177" y="0"/>
                    <a:pt x="34" y="129"/>
                    <a:pt x="15" y="293"/>
                  </a:cubicBezTo>
                  <a:cubicBezTo>
                    <a:pt x="0" y="471"/>
                    <a:pt x="128" y="634"/>
                    <a:pt x="305" y="655"/>
                  </a:cubicBezTo>
                  <a:cubicBezTo>
                    <a:pt x="915" y="740"/>
                    <a:pt x="1525" y="797"/>
                    <a:pt x="2135" y="846"/>
                  </a:cubicBezTo>
                  <a:cubicBezTo>
                    <a:pt x="2745" y="896"/>
                    <a:pt x="3354" y="917"/>
                    <a:pt x="3971" y="932"/>
                  </a:cubicBezTo>
                  <a:cubicBezTo>
                    <a:pt x="4107" y="933"/>
                    <a:pt x="4243" y="934"/>
                    <a:pt x="4379" y="934"/>
                  </a:cubicBezTo>
                  <a:cubicBezTo>
                    <a:pt x="4874" y="934"/>
                    <a:pt x="5368" y="922"/>
                    <a:pt x="5857" y="889"/>
                  </a:cubicBezTo>
                  <a:cubicBezTo>
                    <a:pt x="6474" y="861"/>
                    <a:pt x="7084" y="804"/>
                    <a:pt x="7694" y="733"/>
                  </a:cubicBezTo>
                  <a:cubicBezTo>
                    <a:pt x="7999" y="698"/>
                    <a:pt x="8297" y="655"/>
                    <a:pt x="8594" y="598"/>
                  </a:cubicBezTo>
                  <a:cubicBezTo>
                    <a:pt x="8906" y="549"/>
                    <a:pt x="9218" y="478"/>
                    <a:pt x="9523" y="386"/>
                  </a:cubicBezTo>
                  <a:lnTo>
                    <a:pt x="9630" y="357"/>
                  </a:lnTo>
                  <a:cubicBezTo>
                    <a:pt x="9658" y="343"/>
                    <a:pt x="9694" y="322"/>
                    <a:pt x="9729" y="301"/>
                  </a:cubicBezTo>
                  <a:cubicBezTo>
                    <a:pt x="9772" y="279"/>
                    <a:pt x="9800" y="230"/>
                    <a:pt x="9793" y="180"/>
                  </a:cubicBezTo>
                  <a:cubicBezTo>
                    <a:pt x="9786" y="130"/>
                    <a:pt x="9743" y="88"/>
                    <a:pt x="9694" y="81"/>
                  </a:cubicBezTo>
                  <a:lnTo>
                    <a:pt x="9694" y="88"/>
                  </a:lnTo>
                  <a:cubicBezTo>
                    <a:pt x="9658" y="81"/>
                    <a:pt x="9630" y="74"/>
                    <a:pt x="9601" y="74"/>
                  </a:cubicBezTo>
                  <a:lnTo>
                    <a:pt x="9374" y="74"/>
                  </a:lnTo>
                  <a:lnTo>
                    <a:pt x="9275" y="81"/>
                  </a:lnTo>
                  <a:cubicBezTo>
                    <a:pt x="9140" y="88"/>
                    <a:pt x="9006" y="88"/>
                    <a:pt x="8878" y="102"/>
                  </a:cubicBezTo>
                  <a:cubicBezTo>
                    <a:pt x="8609" y="130"/>
                    <a:pt x="8346" y="152"/>
                    <a:pt x="8084" y="180"/>
                  </a:cubicBezTo>
                  <a:cubicBezTo>
                    <a:pt x="7552" y="230"/>
                    <a:pt x="7020" y="272"/>
                    <a:pt x="6489" y="301"/>
                  </a:cubicBezTo>
                  <a:cubicBezTo>
                    <a:pt x="6191" y="315"/>
                    <a:pt x="5886" y="329"/>
                    <a:pt x="5588" y="336"/>
                  </a:cubicBezTo>
                  <a:lnTo>
                    <a:pt x="5411" y="336"/>
                  </a:lnTo>
                  <a:cubicBezTo>
                    <a:pt x="5193" y="341"/>
                    <a:pt x="4975" y="343"/>
                    <a:pt x="4756" y="343"/>
                  </a:cubicBezTo>
                  <a:cubicBezTo>
                    <a:pt x="4319" y="343"/>
                    <a:pt x="3879" y="334"/>
                    <a:pt x="3439" y="315"/>
                  </a:cubicBezTo>
                  <a:cubicBezTo>
                    <a:pt x="2787" y="279"/>
                    <a:pt x="2128" y="230"/>
                    <a:pt x="1475" y="152"/>
                  </a:cubicBezTo>
                  <a:cubicBezTo>
                    <a:pt x="1107" y="109"/>
                    <a:pt x="745" y="59"/>
                    <a:pt x="376" y="3"/>
                  </a:cubicBezTo>
                  <a:cubicBezTo>
                    <a:pt x="364" y="1"/>
                    <a:pt x="352" y="0"/>
                    <a:pt x="33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97;p43">
              <a:extLst>
                <a:ext uri="{FF2B5EF4-FFF2-40B4-BE49-F238E27FC236}">
                  <a16:creationId xmlns:a16="http://schemas.microsoft.com/office/drawing/2014/main" id="{C09027E0-E9CB-4F9D-8833-9B21B7F35856}"/>
                </a:ext>
              </a:extLst>
            </p:cNvPr>
            <p:cNvSpPr/>
            <p:nvPr/>
          </p:nvSpPr>
          <p:spPr>
            <a:xfrm>
              <a:off x="6737335" y="1597398"/>
              <a:ext cx="297803" cy="46096"/>
            </a:xfrm>
            <a:custGeom>
              <a:avLst/>
              <a:gdLst/>
              <a:ahLst/>
              <a:cxnLst/>
              <a:rect l="l" t="t" r="r" b="b"/>
              <a:pathLst>
                <a:path w="7879" h="1302" extrusionOk="0">
                  <a:moveTo>
                    <a:pt x="387" y="0"/>
                  </a:moveTo>
                  <a:cubicBezTo>
                    <a:pt x="343" y="0"/>
                    <a:pt x="298" y="9"/>
                    <a:pt x="256" y="27"/>
                  </a:cubicBezTo>
                  <a:cubicBezTo>
                    <a:pt x="78" y="105"/>
                    <a:pt x="0" y="303"/>
                    <a:pt x="78" y="480"/>
                  </a:cubicBezTo>
                  <a:cubicBezTo>
                    <a:pt x="107" y="558"/>
                    <a:pt x="178" y="629"/>
                    <a:pt x="263" y="658"/>
                  </a:cubicBezTo>
                  <a:cubicBezTo>
                    <a:pt x="752" y="821"/>
                    <a:pt x="1255" y="948"/>
                    <a:pt x="1759" y="1048"/>
                  </a:cubicBezTo>
                  <a:cubicBezTo>
                    <a:pt x="2241" y="1147"/>
                    <a:pt x="2723" y="1211"/>
                    <a:pt x="3213" y="1253"/>
                  </a:cubicBezTo>
                  <a:cubicBezTo>
                    <a:pt x="3595" y="1285"/>
                    <a:pt x="3978" y="1301"/>
                    <a:pt x="4364" y="1301"/>
                  </a:cubicBezTo>
                  <a:cubicBezTo>
                    <a:pt x="4493" y="1301"/>
                    <a:pt x="4622" y="1299"/>
                    <a:pt x="4751" y="1296"/>
                  </a:cubicBezTo>
                  <a:cubicBezTo>
                    <a:pt x="5240" y="1275"/>
                    <a:pt x="5723" y="1225"/>
                    <a:pt x="6205" y="1154"/>
                  </a:cubicBezTo>
                  <a:cubicBezTo>
                    <a:pt x="6446" y="1112"/>
                    <a:pt x="6694" y="1055"/>
                    <a:pt x="6928" y="998"/>
                  </a:cubicBezTo>
                  <a:cubicBezTo>
                    <a:pt x="7049" y="970"/>
                    <a:pt x="7169" y="941"/>
                    <a:pt x="7283" y="913"/>
                  </a:cubicBezTo>
                  <a:cubicBezTo>
                    <a:pt x="7354" y="892"/>
                    <a:pt x="7424" y="870"/>
                    <a:pt x="7495" y="849"/>
                  </a:cubicBezTo>
                  <a:cubicBezTo>
                    <a:pt x="7552" y="828"/>
                    <a:pt x="7609" y="807"/>
                    <a:pt x="7666" y="785"/>
                  </a:cubicBezTo>
                  <a:cubicBezTo>
                    <a:pt x="7694" y="771"/>
                    <a:pt x="7729" y="750"/>
                    <a:pt x="7758" y="729"/>
                  </a:cubicBezTo>
                  <a:lnTo>
                    <a:pt x="7772" y="722"/>
                  </a:lnTo>
                  <a:cubicBezTo>
                    <a:pt x="7772" y="722"/>
                    <a:pt x="7800" y="700"/>
                    <a:pt x="7814" y="693"/>
                  </a:cubicBezTo>
                  <a:cubicBezTo>
                    <a:pt x="7857" y="672"/>
                    <a:pt x="7878" y="629"/>
                    <a:pt x="7878" y="580"/>
                  </a:cubicBezTo>
                  <a:cubicBezTo>
                    <a:pt x="7871" y="537"/>
                    <a:pt x="7836" y="502"/>
                    <a:pt x="7786" y="495"/>
                  </a:cubicBezTo>
                  <a:lnTo>
                    <a:pt x="7793" y="495"/>
                  </a:lnTo>
                  <a:cubicBezTo>
                    <a:pt x="7739" y="486"/>
                    <a:pt x="7683" y="483"/>
                    <a:pt x="7627" y="483"/>
                  </a:cubicBezTo>
                  <a:cubicBezTo>
                    <a:pt x="7587" y="483"/>
                    <a:pt x="7548" y="485"/>
                    <a:pt x="7510" y="488"/>
                  </a:cubicBezTo>
                  <a:cubicBezTo>
                    <a:pt x="7424" y="495"/>
                    <a:pt x="7339" y="509"/>
                    <a:pt x="7261" y="516"/>
                  </a:cubicBezTo>
                  <a:cubicBezTo>
                    <a:pt x="7091" y="537"/>
                    <a:pt x="6914" y="566"/>
                    <a:pt x="6744" y="587"/>
                  </a:cubicBezTo>
                  <a:cubicBezTo>
                    <a:pt x="6574" y="608"/>
                    <a:pt x="6403" y="622"/>
                    <a:pt x="6226" y="636"/>
                  </a:cubicBezTo>
                  <a:cubicBezTo>
                    <a:pt x="6056" y="651"/>
                    <a:pt x="5886" y="665"/>
                    <a:pt x="5716" y="679"/>
                  </a:cubicBezTo>
                  <a:cubicBezTo>
                    <a:pt x="5517" y="693"/>
                    <a:pt x="5326" y="700"/>
                    <a:pt x="5127" y="700"/>
                  </a:cubicBezTo>
                  <a:lnTo>
                    <a:pt x="5205" y="700"/>
                  </a:lnTo>
                  <a:cubicBezTo>
                    <a:pt x="5077" y="704"/>
                    <a:pt x="4949" y="706"/>
                    <a:pt x="4820" y="706"/>
                  </a:cubicBezTo>
                  <a:cubicBezTo>
                    <a:pt x="4452" y="706"/>
                    <a:pt x="4084" y="691"/>
                    <a:pt x="3716" y="665"/>
                  </a:cubicBezTo>
                  <a:cubicBezTo>
                    <a:pt x="3220" y="629"/>
                    <a:pt x="2730" y="566"/>
                    <a:pt x="2248" y="473"/>
                  </a:cubicBezTo>
                  <a:cubicBezTo>
                    <a:pt x="1981" y="425"/>
                    <a:pt x="1714" y="364"/>
                    <a:pt x="1454" y="303"/>
                  </a:cubicBezTo>
                  <a:lnTo>
                    <a:pt x="1454" y="303"/>
                  </a:lnTo>
                  <a:cubicBezTo>
                    <a:pt x="1139" y="222"/>
                    <a:pt x="826" y="134"/>
                    <a:pt x="518" y="27"/>
                  </a:cubicBezTo>
                  <a:cubicBezTo>
                    <a:pt x="476" y="9"/>
                    <a:pt x="431" y="0"/>
                    <a:pt x="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98;p43">
              <a:extLst>
                <a:ext uri="{FF2B5EF4-FFF2-40B4-BE49-F238E27FC236}">
                  <a16:creationId xmlns:a16="http://schemas.microsoft.com/office/drawing/2014/main" id="{5F7F096E-2266-405C-90CC-7D575E092669}"/>
                </a:ext>
              </a:extLst>
            </p:cNvPr>
            <p:cNvSpPr/>
            <p:nvPr/>
          </p:nvSpPr>
          <p:spPr>
            <a:xfrm>
              <a:off x="6908487" y="1432467"/>
              <a:ext cx="118203" cy="23877"/>
            </a:xfrm>
            <a:custGeom>
              <a:avLst/>
              <a:gdLst/>
              <a:ahLst/>
              <a:cxnLst/>
              <a:rect l="l" t="t" r="r" b="b"/>
              <a:pathLst>
                <a:path w="4553" h="982" extrusionOk="0">
                  <a:moveTo>
                    <a:pt x="305" y="0"/>
                  </a:moveTo>
                  <a:cubicBezTo>
                    <a:pt x="263" y="8"/>
                    <a:pt x="220" y="22"/>
                    <a:pt x="185" y="50"/>
                  </a:cubicBezTo>
                  <a:cubicBezTo>
                    <a:pt x="114" y="86"/>
                    <a:pt x="64" y="142"/>
                    <a:pt x="36" y="213"/>
                  </a:cubicBezTo>
                  <a:cubicBezTo>
                    <a:pt x="29" y="242"/>
                    <a:pt x="22" y="270"/>
                    <a:pt x="15" y="305"/>
                  </a:cubicBezTo>
                  <a:cubicBezTo>
                    <a:pt x="1" y="454"/>
                    <a:pt x="86" y="603"/>
                    <a:pt x="227" y="667"/>
                  </a:cubicBezTo>
                  <a:cubicBezTo>
                    <a:pt x="320" y="688"/>
                    <a:pt x="412" y="710"/>
                    <a:pt x="504" y="731"/>
                  </a:cubicBezTo>
                  <a:lnTo>
                    <a:pt x="703" y="773"/>
                  </a:lnTo>
                  <a:cubicBezTo>
                    <a:pt x="837" y="795"/>
                    <a:pt x="972" y="823"/>
                    <a:pt x="1107" y="837"/>
                  </a:cubicBezTo>
                  <a:cubicBezTo>
                    <a:pt x="1369" y="880"/>
                    <a:pt x="1638" y="901"/>
                    <a:pt x="1908" y="929"/>
                  </a:cubicBezTo>
                  <a:cubicBezTo>
                    <a:pt x="2177" y="951"/>
                    <a:pt x="2440" y="972"/>
                    <a:pt x="2709" y="979"/>
                  </a:cubicBezTo>
                  <a:cubicBezTo>
                    <a:pt x="2787" y="981"/>
                    <a:pt x="2864" y="982"/>
                    <a:pt x="2942" y="982"/>
                  </a:cubicBezTo>
                  <a:cubicBezTo>
                    <a:pt x="3152" y="982"/>
                    <a:pt x="3361" y="975"/>
                    <a:pt x="3574" y="965"/>
                  </a:cubicBezTo>
                  <a:cubicBezTo>
                    <a:pt x="3645" y="958"/>
                    <a:pt x="3723" y="951"/>
                    <a:pt x="3794" y="944"/>
                  </a:cubicBezTo>
                  <a:cubicBezTo>
                    <a:pt x="3872" y="936"/>
                    <a:pt x="3950" y="922"/>
                    <a:pt x="4021" y="908"/>
                  </a:cubicBezTo>
                  <a:cubicBezTo>
                    <a:pt x="4177" y="873"/>
                    <a:pt x="4333" y="830"/>
                    <a:pt x="4482" y="766"/>
                  </a:cubicBezTo>
                  <a:cubicBezTo>
                    <a:pt x="4524" y="745"/>
                    <a:pt x="4553" y="695"/>
                    <a:pt x="4546" y="646"/>
                  </a:cubicBezTo>
                  <a:cubicBezTo>
                    <a:pt x="4539" y="596"/>
                    <a:pt x="4496" y="561"/>
                    <a:pt x="4446" y="554"/>
                  </a:cubicBezTo>
                  <a:lnTo>
                    <a:pt x="4411" y="546"/>
                  </a:lnTo>
                  <a:lnTo>
                    <a:pt x="4401" y="546"/>
                  </a:lnTo>
                  <a:cubicBezTo>
                    <a:pt x="4395" y="545"/>
                    <a:pt x="4384" y="542"/>
                    <a:pt x="4368" y="539"/>
                  </a:cubicBezTo>
                  <a:cubicBezTo>
                    <a:pt x="4347" y="532"/>
                    <a:pt x="4319" y="532"/>
                    <a:pt x="4290" y="532"/>
                  </a:cubicBezTo>
                  <a:cubicBezTo>
                    <a:pt x="4234" y="525"/>
                    <a:pt x="4177" y="518"/>
                    <a:pt x="4120" y="511"/>
                  </a:cubicBezTo>
                  <a:cubicBezTo>
                    <a:pt x="4014" y="504"/>
                    <a:pt x="3900" y="490"/>
                    <a:pt x="3794" y="490"/>
                  </a:cubicBezTo>
                  <a:cubicBezTo>
                    <a:pt x="3574" y="490"/>
                    <a:pt x="3362" y="483"/>
                    <a:pt x="3142" y="476"/>
                  </a:cubicBezTo>
                  <a:cubicBezTo>
                    <a:pt x="2702" y="454"/>
                    <a:pt x="2262" y="412"/>
                    <a:pt x="1830" y="348"/>
                  </a:cubicBezTo>
                  <a:cubicBezTo>
                    <a:pt x="1601" y="309"/>
                    <a:pt x="1371" y="257"/>
                    <a:pt x="1147" y="205"/>
                  </a:cubicBezTo>
                  <a:lnTo>
                    <a:pt x="1147" y="205"/>
                  </a:lnTo>
                  <a:lnTo>
                    <a:pt x="922" y="142"/>
                  </a:lnTo>
                  <a:lnTo>
                    <a:pt x="1015" y="164"/>
                  </a:lnTo>
                  <a:cubicBezTo>
                    <a:pt x="922" y="142"/>
                    <a:pt x="837" y="121"/>
                    <a:pt x="745" y="93"/>
                  </a:cubicBezTo>
                  <a:cubicBezTo>
                    <a:pt x="625" y="64"/>
                    <a:pt x="511" y="22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99;p43">
              <a:extLst>
                <a:ext uri="{FF2B5EF4-FFF2-40B4-BE49-F238E27FC236}">
                  <a16:creationId xmlns:a16="http://schemas.microsoft.com/office/drawing/2014/main" id="{3331A701-04BB-40E0-ACFA-3E46B2DDE055}"/>
                </a:ext>
              </a:extLst>
            </p:cNvPr>
            <p:cNvSpPr/>
            <p:nvPr/>
          </p:nvSpPr>
          <p:spPr>
            <a:xfrm>
              <a:off x="6856316" y="1195112"/>
              <a:ext cx="318662" cy="268976"/>
            </a:xfrm>
            <a:custGeom>
              <a:avLst/>
              <a:gdLst/>
              <a:ahLst/>
              <a:cxnLst/>
              <a:rect l="l" t="t" r="r" b="b"/>
              <a:pathLst>
                <a:path w="4872" h="4391" extrusionOk="0">
                  <a:moveTo>
                    <a:pt x="1915" y="4030"/>
                  </a:moveTo>
                  <a:cubicBezTo>
                    <a:pt x="1913" y="4034"/>
                    <a:pt x="1911" y="4039"/>
                    <a:pt x="1908" y="4043"/>
                  </a:cubicBezTo>
                  <a:cubicBezTo>
                    <a:pt x="1911" y="4040"/>
                    <a:pt x="1914" y="4033"/>
                    <a:pt x="1915" y="4030"/>
                  </a:cubicBezTo>
                  <a:close/>
                  <a:moveTo>
                    <a:pt x="3327" y="0"/>
                  </a:moveTo>
                  <a:cubicBezTo>
                    <a:pt x="3305" y="0"/>
                    <a:pt x="3282" y="7"/>
                    <a:pt x="3262" y="22"/>
                  </a:cubicBezTo>
                  <a:cubicBezTo>
                    <a:pt x="3234" y="51"/>
                    <a:pt x="3205" y="86"/>
                    <a:pt x="3191" y="129"/>
                  </a:cubicBezTo>
                  <a:cubicBezTo>
                    <a:pt x="3191" y="129"/>
                    <a:pt x="3187" y="141"/>
                    <a:pt x="3188" y="141"/>
                  </a:cubicBezTo>
                  <a:cubicBezTo>
                    <a:pt x="3188" y="141"/>
                    <a:pt x="3189" y="139"/>
                    <a:pt x="3191" y="136"/>
                  </a:cubicBezTo>
                  <a:lnTo>
                    <a:pt x="3191" y="136"/>
                  </a:lnTo>
                  <a:cubicBezTo>
                    <a:pt x="3191" y="150"/>
                    <a:pt x="3177" y="164"/>
                    <a:pt x="3177" y="171"/>
                  </a:cubicBezTo>
                  <a:cubicBezTo>
                    <a:pt x="3170" y="193"/>
                    <a:pt x="3163" y="207"/>
                    <a:pt x="3156" y="228"/>
                  </a:cubicBezTo>
                  <a:cubicBezTo>
                    <a:pt x="3134" y="299"/>
                    <a:pt x="3113" y="363"/>
                    <a:pt x="3092" y="427"/>
                  </a:cubicBezTo>
                  <a:cubicBezTo>
                    <a:pt x="3049" y="561"/>
                    <a:pt x="3007" y="696"/>
                    <a:pt x="2971" y="824"/>
                  </a:cubicBezTo>
                  <a:cubicBezTo>
                    <a:pt x="2900" y="1093"/>
                    <a:pt x="2822" y="1356"/>
                    <a:pt x="2744" y="1625"/>
                  </a:cubicBezTo>
                  <a:cubicBezTo>
                    <a:pt x="2737" y="1646"/>
                    <a:pt x="2730" y="1668"/>
                    <a:pt x="2723" y="1689"/>
                  </a:cubicBezTo>
                  <a:cubicBezTo>
                    <a:pt x="2737" y="1434"/>
                    <a:pt x="2744" y="1178"/>
                    <a:pt x="2751" y="916"/>
                  </a:cubicBezTo>
                  <a:lnTo>
                    <a:pt x="2751" y="689"/>
                  </a:lnTo>
                  <a:cubicBezTo>
                    <a:pt x="2751" y="654"/>
                    <a:pt x="2751" y="618"/>
                    <a:pt x="2744" y="576"/>
                  </a:cubicBezTo>
                  <a:cubicBezTo>
                    <a:pt x="2744" y="540"/>
                    <a:pt x="2730" y="505"/>
                    <a:pt x="2716" y="469"/>
                  </a:cubicBezTo>
                  <a:cubicBezTo>
                    <a:pt x="2713" y="452"/>
                    <a:pt x="2698" y="445"/>
                    <a:pt x="2682" y="445"/>
                  </a:cubicBezTo>
                  <a:cubicBezTo>
                    <a:pt x="2665" y="445"/>
                    <a:pt x="2645" y="454"/>
                    <a:pt x="2638" y="469"/>
                  </a:cubicBezTo>
                  <a:cubicBezTo>
                    <a:pt x="2624" y="498"/>
                    <a:pt x="2617" y="526"/>
                    <a:pt x="2610" y="554"/>
                  </a:cubicBezTo>
                  <a:cubicBezTo>
                    <a:pt x="2603" y="590"/>
                    <a:pt x="2595" y="625"/>
                    <a:pt x="2588" y="661"/>
                  </a:cubicBezTo>
                  <a:cubicBezTo>
                    <a:pt x="2581" y="724"/>
                    <a:pt x="2567" y="788"/>
                    <a:pt x="2567" y="852"/>
                  </a:cubicBezTo>
                  <a:cubicBezTo>
                    <a:pt x="2553" y="987"/>
                    <a:pt x="2539" y="1114"/>
                    <a:pt x="2525" y="1249"/>
                  </a:cubicBezTo>
                  <a:lnTo>
                    <a:pt x="2496" y="1554"/>
                  </a:lnTo>
                  <a:cubicBezTo>
                    <a:pt x="2447" y="1426"/>
                    <a:pt x="2397" y="1299"/>
                    <a:pt x="2340" y="1171"/>
                  </a:cubicBezTo>
                  <a:cubicBezTo>
                    <a:pt x="2283" y="1029"/>
                    <a:pt x="2220" y="888"/>
                    <a:pt x="2163" y="746"/>
                  </a:cubicBezTo>
                  <a:cubicBezTo>
                    <a:pt x="2127" y="675"/>
                    <a:pt x="2099" y="604"/>
                    <a:pt x="2064" y="533"/>
                  </a:cubicBezTo>
                  <a:cubicBezTo>
                    <a:pt x="2057" y="512"/>
                    <a:pt x="2042" y="490"/>
                    <a:pt x="2028" y="469"/>
                  </a:cubicBezTo>
                  <a:lnTo>
                    <a:pt x="2014" y="434"/>
                  </a:lnTo>
                  <a:cubicBezTo>
                    <a:pt x="1993" y="391"/>
                    <a:pt x="1971" y="349"/>
                    <a:pt x="1936" y="320"/>
                  </a:cubicBezTo>
                  <a:cubicBezTo>
                    <a:pt x="1911" y="286"/>
                    <a:pt x="1876" y="268"/>
                    <a:pt x="1838" y="268"/>
                  </a:cubicBezTo>
                  <a:cubicBezTo>
                    <a:pt x="1821" y="268"/>
                    <a:pt x="1804" y="271"/>
                    <a:pt x="1787" y="278"/>
                  </a:cubicBezTo>
                  <a:cubicBezTo>
                    <a:pt x="1737" y="306"/>
                    <a:pt x="1709" y="356"/>
                    <a:pt x="1716" y="412"/>
                  </a:cubicBezTo>
                  <a:lnTo>
                    <a:pt x="1716" y="420"/>
                  </a:lnTo>
                  <a:lnTo>
                    <a:pt x="1716" y="469"/>
                  </a:lnTo>
                  <a:cubicBezTo>
                    <a:pt x="1716" y="490"/>
                    <a:pt x="1723" y="512"/>
                    <a:pt x="1730" y="526"/>
                  </a:cubicBezTo>
                  <a:cubicBezTo>
                    <a:pt x="1745" y="568"/>
                    <a:pt x="1752" y="618"/>
                    <a:pt x="1766" y="661"/>
                  </a:cubicBezTo>
                  <a:lnTo>
                    <a:pt x="1844" y="888"/>
                  </a:lnTo>
                  <a:cubicBezTo>
                    <a:pt x="1886" y="1029"/>
                    <a:pt x="1943" y="1178"/>
                    <a:pt x="1993" y="1320"/>
                  </a:cubicBezTo>
                  <a:cubicBezTo>
                    <a:pt x="2014" y="1391"/>
                    <a:pt x="2042" y="1462"/>
                    <a:pt x="2071" y="1533"/>
                  </a:cubicBezTo>
                  <a:lnTo>
                    <a:pt x="1893" y="1391"/>
                  </a:lnTo>
                  <a:cubicBezTo>
                    <a:pt x="1780" y="1299"/>
                    <a:pt x="1674" y="1214"/>
                    <a:pt x="1560" y="1122"/>
                  </a:cubicBezTo>
                  <a:cubicBezTo>
                    <a:pt x="1503" y="1079"/>
                    <a:pt x="1447" y="1036"/>
                    <a:pt x="1390" y="1001"/>
                  </a:cubicBezTo>
                  <a:cubicBezTo>
                    <a:pt x="1355" y="980"/>
                    <a:pt x="1326" y="958"/>
                    <a:pt x="1291" y="937"/>
                  </a:cubicBezTo>
                  <a:cubicBezTo>
                    <a:pt x="1262" y="926"/>
                    <a:pt x="1233" y="914"/>
                    <a:pt x="1204" y="914"/>
                  </a:cubicBezTo>
                  <a:cubicBezTo>
                    <a:pt x="1197" y="914"/>
                    <a:pt x="1191" y="915"/>
                    <a:pt x="1184" y="916"/>
                  </a:cubicBezTo>
                  <a:cubicBezTo>
                    <a:pt x="1149" y="916"/>
                    <a:pt x="1128" y="951"/>
                    <a:pt x="1135" y="980"/>
                  </a:cubicBezTo>
                  <a:cubicBezTo>
                    <a:pt x="1156" y="1051"/>
                    <a:pt x="1191" y="1114"/>
                    <a:pt x="1248" y="1164"/>
                  </a:cubicBezTo>
                  <a:cubicBezTo>
                    <a:pt x="1298" y="1214"/>
                    <a:pt x="1355" y="1263"/>
                    <a:pt x="1404" y="1313"/>
                  </a:cubicBezTo>
                  <a:cubicBezTo>
                    <a:pt x="1511" y="1412"/>
                    <a:pt x="1624" y="1504"/>
                    <a:pt x="1730" y="1604"/>
                  </a:cubicBezTo>
                  <a:lnTo>
                    <a:pt x="2021" y="1852"/>
                  </a:lnTo>
                  <a:cubicBezTo>
                    <a:pt x="1893" y="1795"/>
                    <a:pt x="1759" y="1746"/>
                    <a:pt x="1624" y="1696"/>
                  </a:cubicBezTo>
                  <a:cubicBezTo>
                    <a:pt x="1312" y="1568"/>
                    <a:pt x="993" y="1469"/>
                    <a:pt x="667" y="1370"/>
                  </a:cubicBezTo>
                  <a:cubicBezTo>
                    <a:pt x="575" y="1341"/>
                    <a:pt x="475" y="1320"/>
                    <a:pt x="376" y="1306"/>
                  </a:cubicBezTo>
                  <a:lnTo>
                    <a:pt x="305" y="1299"/>
                  </a:lnTo>
                  <a:lnTo>
                    <a:pt x="85" y="1299"/>
                  </a:lnTo>
                  <a:cubicBezTo>
                    <a:pt x="43" y="1299"/>
                    <a:pt x="0" y="1370"/>
                    <a:pt x="50" y="1398"/>
                  </a:cubicBezTo>
                  <a:cubicBezTo>
                    <a:pt x="64" y="1405"/>
                    <a:pt x="78" y="1412"/>
                    <a:pt x="85" y="1419"/>
                  </a:cubicBezTo>
                  <a:cubicBezTo>
                    <a:pt x="92" y="1426"/>
                    <a:pt x="107" y="1441"/>
                    <a:pt x="114" y="1448"/>
                  </a:cubicBezTo>
                  <a:cubicBezTo>
                    <a:pt x="128" y="1455"/>
                    <a:pt x="142" y="1462"/>
                    <a:pt x="156" y="1469"/>
                  </a:cubicBezTo>
                  <a:lnTo>
                    <a:pt x="163" y="1476"/>
                  </a:lnTo>
                  <a:cubicBezTo>
                    <a:pt x="170" y="1483"/>
                    <a:pt x="178" y="1490"/>
                    <a:pt x="192" y="1497"/>
                  </a:cubicBezTo>
                  <a:cubicBezTo>
                    <a:pt x="199" y="1497"/>
                    <a:pt x="206" y="1504"/>
                    <a:pt x="213" y="1512"/>
                  </a:cubicBezTo>
                  <a:lnTo>
                    <a:pt x="263" y="1540"/>
                  </a:lnTo>
                  <a:cubicBezTo>
                    <a:pt x="348" y="1590"/>
                    <a:pt x="426" y="1632"/>
                    <a:pt x="511" y="1660"/>
                  </a:cubicBezTo>
                  <a:cubicBezTo>
                    <a:pt x="667" y="1717"/>
                    <a:pt x="823" y="1781"/>
                    <a:pt x="979" y="1838"/>
                  </a:cubicBezTo>
                  <a:cubicBezTo>
                    <a:pt x="1284" y="1958"/>
                    <a:pt x="1581" y="2079"/>
                    <a:pt x="1879" y="2206"/>
                  </a:cubicBezTo>
                  <a:lnTo>
                    <a:pt x="1482" y="2185"/>
                  </a:lnTo>
                  <a:cubicBezTo>
                    <a:pt x="1347" y="2171"/>
                    <a:pt x="1213" y="2164"/>
                    <a:pt x="1078" y="2164"/>
                  </a:cubicBezTo>
                  <a:cubicBezTo>
                    <a:pt x="1007" y="2164"/>
                    <a:pt x="936" y="2171"/>
                    <a:pt x="865" y="2171"/>
                  </a:cubicBezTo>
                  <a:cubicBezTo>
                    <a:pt x="830" y="2178"/>
                    <a:pt x="801" y="2185"/>
                    <a:pt x="766" y="2192"/>
                  </a:cubicBezTo>
                  <a:cubicBezTo>
                    <a:pt x="738" y="2192"/>
                    <a:pt x="702" y="2199"/>
                    <a:pt x="667" y="2199"/>
                  </a:cubicBezTo>
                  <a:cubicBezTo>
                    <a:pt x="631" y="2199"/>
                    <a:pt x="617" y="2270"/>
                    <a:pt x="660" y="2284"/>
                  </a:cubicBezTo>
                  <a:cubicBezTo>
                    <a:pt x="695" y="2292"/>
                    <a:pt x="723" y="2299"/>
                    <a:pt x="752" y="2306"/>
                  </a:cubicBezTo>
                  <a:cubicBezTo>
                    <a:pt x="787" y="2327"/>
                    <a:pt x="823" y="2334"/>
                    <a:pt x="858" y="2348"/>
                  </a:cubicBezTo>
                  <a:cubicBezTo>
                    <a:pt x="922" y="2362"/>
                    <a:pt x="986" y="2377"/>
                    <a:pt x="1057" y="2391"/>
                  </a:cubicBezTo>
                  <a:cubicBezTo>
                    <a:pt x="1184" y="2412"/>
                    <a:pt x="1319" y="2426"/>
                    <a:pt x="1454" y="2448"/>
                  </a:cubicBezTo>
                  <a:lnTo>
                    <a:pt x="1546" y="2455"/>
                  </a:lnTo>
                  <a:cubicBezTo>
                    <a:pt x="1411" y="2518"/>
                    <a:pt x="1269" y="2575"/>
                    <a:pt x="1135" y="2646"/>
                  </a:cubicBezTo>
                  <a:lnTo>
                    <a:pt x="1035" y="2696"/>
                  </a:lnTo>
                  <a:cubicBezTo>
                    <a:pt x="1014" y="2710"/>
                    <a:pt x="986" y="2717"/>
                    <a:pt x="965" y="2731"/>
                  </a:cubicBezTo>
                  <a:lnTo>
                    <a:pt x="950" y="2738"/>
                  </a:lnTo>
                  <a:lnTo>
                    <a:pt x="929" y="2752"/>
                  </a:lnTo>
                  <a:lnTo>
                    <a:pt x="830" y="2809"/>
                  </a:lnTo>
                  <a:cubicBezTo>
                    <a:pt x="809" y="2816"/>
                    <a:pt x="787" y="2830"/>
                    <a:pt x="766" y="2845"/>
                  </a:cubicBezTo>
                  <a:lnTo>
                    <a:pt x="752" y="2859"/>
                  </a:lnTo>
                  <a:lnTo>
                    <a:pt x="723" y="2866"/>
                  </a:lnTo>
                  <a:cubicBezTo>
                    <a:pt x="575" y="2965"/>
                    <a:pt x="426" y="3064"/>
                    <a:pt x="284" y="3178"/>
                  </a:cubicBezTo>
                  <a:cubicBezTo>
                    <a:pt x="234" y="3215"/>
                    <a:pt x="272" y="3281"/>
                    <a:pt x="321" y="3281"/>
                  </a:cubicBezTo>
                  <a:cubicBezTo>
                    <a:pt x="327" y="3281"/>
                    <a:pt x="334" y="3280"/>
                    <a:pt x="341" y="3277"/>
                  </a:cubicBezTo>
                  <a:cubicBezTo>
                    <a:pt x="404" y="3256"/>
                    <a:pt x="489" y="3227"/>
                    <a:pt x="567" y="3206"/>
                  </a:cubicBezTo>
                  <a:cubicBezTo>
                    <a:pt x="603" y="3192"/>
                    <a:pt x="638" y="3185"/>
                    <a:pt x="674" y="3171"/>
                  </a:cubicBezTo>
                  <a:cubicBezTo>
                    <a:pt x="709" y="3157"/>
                    <a:pt x="738" y="3149"/>
                    <a:pt x="780" y="3128"/>
                  </a:cubicBezTo>
                  <a:cubicBezTo>
                    <a:pt x="922" y="3072"/>
                    <a:pt x="1071" y="3022"/>
                    <a:pt x="1213" y="2972"/>
                  </a:cubicBezTo>
                  <a:cubicBezTo>
                    <a:pt x="1433" y="2887"/>
                    <a:pt x="1659" y="2802"/>
                    <a:pt x="1879" y="2724"/>
                  </a:cubicBezTo>
                  <a:lnTo>
                    <a:pt x="1879" y="2724"/>
                  </a:lnTo>
                  <a:cubicBezTo>
                    <a:pt x="1716" y="2901"/>
                    <a:pt x="1560" y="3079"/>
                    <a:pt x="1411" y="3256"/>
                  </a:cubicBezTo>
                  <a:cubicBezTo>
                    <a:pt x="1362" y="3313"/>
                    <a:pt x="1319" y="3369"/>
                    <a:pt x="1277" y="3426"/>
                  </a:cubicBezTo>
                  <a:cubicBezTo>
                    <a:pt x="1255" y="3454"/>
                    <a:pt x="1234" y="3490"/>
                    <a:pt x="1220" y="3518"/>
                  </a:cubicBezTo>
                  <a:cubicBezTo>
                    <a:pt x="1206" y="3554"/>
                    <a:pt x="1191" y="3589"/>
                    <a:pt x="1177" y="3625"/>
                  </a:cubicBezTo>
                  <a:cubicBezTo>
                    <a:pt x="1172" y="3647"/>
                    <a:pt x="1188" y="3665"/>
                    <a:pt x="1205" y="3665"/>
                  </a:cubicBezTo>
                  <a:cubicBezTo>
                    <a:pt x="1210" y="3665"/>
                    <a:pt x="1215" y="3663"/>
                    <a:pt x="1220" y="3660"/>
                  </a:cubicBezTo>
                  <a:cubicBezTo>
                    <a:pt x="1248" y="3653"/>
                    <a:pt x="1277" y="3646"/>
                    <a:pt x="1298" y="3632"/>
                  </a:cubicBezTo>
                  <a:cubicBezTo>
                    <a:pt x="1333" y="3617"/>
                    <a:pt x="1355" y="3603"/>
                    <a:pt x="1383" y="3582"/>
                  </a:cubicBezTo>
                  <a:cubicBezTo>
                    <a:pt x="1411" y="3561"/>
                    <a:pt x="1433" y="3539"/>
                    <a:pt x="1454" y="3518"/>
                  </a:cubicBezTo>
                  <a:cubicBezTo>
                    <a:pt x="1475" y="3497"/>
                    <a:pt x="1503" y="3476"/>
                    <a:pt x="1532" y="3454"/>
                  </a:cubicBezTo>
                  <a:cubicBezTo>
                    <a:pt x="1624" y="3369"/>
                    <a:pt x="1716" y="3284"/>
                    <a:pt x="1801" y="3192"/>
                  </a:cubicBezTo>
                  <a:cubicBezTo>
                    <a:pt x="1858" y="3142"/>
                    <a:pt x="1915" y="3086"/>
                    <a:pt x="1971" y="3029"/>
                  </a:cubicBezTo>
                  <a:lnTo>
                    <a:pt x="1971" y="3029"/>
                  </a:lnTo>
                  <a:cubicBezTo>
                    <a:pt x="1865" y="3305"/>
                    <a:pt x="1773" y="3582"/>
                    <a:pt x="1674" y="3859"/>
                  </a:cubicBezTo>
                  <a:cubicBezTo>
                    <a:pt x="1674" y="3866"/>
                    <a:pt x="1667" y="3873"/>
                    <a:pt x="1667" y="3887"/>
                  </a:cubicBezTo>
                  <a:cubicBezTo>
                    <a:pt x="1659" y="3901"/>
                    <a:pt x="1659" y="3915"/>
                    <a:pt x="1652" y="3929"/>
                  </a:cubicBezTo>
                  <a:cubicBezTo>
                    <a:pt x="1645" y="3951"/>
                    <a:pt x="1645" y="3972"/>
                    <a:pt x="1631" y="3993"/>
                  </a:cubicBezTo>
                  <a:cubicBezTo>
                    <a:pt x="1617" y="4043"/>
                    <a:pt x="1603" y="4093"/>
                    <a:pt x="1596" y="4142"/>
                  </a:cubicBezTo>
                  <a:cubicBezTo>
                    <a:pt x="1589" y="4192"/>
                    <a:pt x="1581" y="4234"/>
                    <a:pt x="1574" y="4284"/>
                  </a:cubicBezTo>
                  <a:cubicBezTo>
                    <a:pt x="1574" y="4331"/>
                    <a:pt x="1594" y="4391"/>
                    <a:pt x="1644" y="4391"/>
                  </a:cubicBezTo>
                  <a:cubicBezTo>
                    <a:pt x="1647" y="4391"/>
                    <a:pt x="1649" y="4391"/>
                    <a:pt x="1652" y="4390"/>
                  </a:cubicBezTo>
                  <a:cubicBezTo>
                    <a:pt x="1688" y="4383"/>
                    <a:pt x="1723" y="4362"/>
                    <a:pt x="1745" y="4327"/>
                  </a:cubicBezTo>
                  <a:cubicBezTo>
                    <a:pt x="1773" y="4291"/>
                    <a:pt x="1794" y="4256"/>
                    <a:pt x="1815" y="4220"/>
                  </a:cubicBezTo>
                  <a:cubicBezTo>
                    <a:pt x="1844" y="4185"/>
                    <a:pt x="1865" y="4142"/>
                    <a:pt x="1879" y="4100"/>
                  </a:cubicBezTo>
                  <a:lnTo>
                    <a:pt x="1908" y="4043"/>
                  </a:lnTo>
                  <a:cubicBezTo>
                    <a:pt x="1913" y="4032"/>
                    <a:pt x="1915" y="4029"/>
                    <a:pt x="1916" y="4029"/>
                  </a:cubicBezTo>
                  <a:lnTo>
                    <a:pt x="1916" y="4029"/>
                  </a:lnTo>
                  <a:cubicBezTo>
                    <a:pt x="1916" y="4029"/>
                    <a:pt x="1916" y="4029"/>
                    <a:pt x="1915" y="4030"/>
                  </a:cubicBezTo>
                  <a:lnTo>
                    <a:pt x="1915" y="4030"/>
                  </a:lnTo>
                  <a:cubicBezTo>
                    <a:pt x="1925" y="4013"/>
                    <a:pt x="1932" y="3996"/>
                    <a:pt x="1943" y="3979"/>
                  </a:cubicBezTo>
                  <a:cubicBezTo>
                    <a:pt x="2007" y="3830"/>
                    <a:pt x="2078" y="3681"/>
                    <a:pt x="2142" y="3532"/>
                  </a:cubicBezTo>
                  <a:cubicBezTo>
                    <a:pt x="2213" y="3383"/>
                    <a:pt x="2276" y="3220"/>
                    <a:pt x="2340" y="3072"/>
                  </a:cubicBezTo>
                  <a:cubicBezTo>
                    <a:pt x="2354" y="3313"/>
                    <a:pt x="2361" y="3554"/>
                    <a:pt x="2383" y="3795"/>
                  </a:cubicBezTo>
                  <a:cubicBezTo>
                    <a:pt x="2383" y="3866"/>
                    <a:pt x="2397" y="3944"/>
                    <a:pt x="2404" y="4022"/>
                  </a:cubicBezTo>
                  <a:cubicBezTo>
                    <a:pt x="2404" y="4057"/>
                    <a:pt x="2411" y="4093"/>
                    <a:pt x="2418" y="4128"/>
                  </a:cubicBezTo>
                  <a:cubicBezTo>
                    <a:pt x="2425" y="4163"/>
                    <a:pt x="2447" y="4206"/>
                    <a:pt x="2475" y="4234"/>
                  </a:cubicBezTo>
                  <a:cubicBezTo>
                    <a:pt x="2486" y="4241"/>
                    <a:pt x="2496" y="4245"/>
                    <a:pt x="2507" y="4245"/>
                  </a:cubicBezTo>
                  <a:cubicBezTo>
                    <a:pt x="2517" y="4245"/>
                    <a:pt x="2528" y="4241"/>
                    <a:pt x="2539" y="4234"/>
                  </a:cubicBezTo>
                  <a:cubicBezTo>
                    <a:pt x="2567" y="4213"/>
                    <a:pt x="2581" y="4185"/>
                    <a:pt x="2595" y="4149"/>
                  </a:cubicBezTo>
                  <a:cubicBezTo>
                    <a:pt x="2603" y="4114"/>
                    <a:pt x="2617" y="4078"/>
                    <a:pt x="2617" y="4043"/>
                  </a:cubicBezTo>
                  <a:cubicBezTo>
                    <a:pt x="2624" y="4007"/>
                    <a:pt x="2631" y="3979"/>
                    <a:pt x="2631" y="3944"/>
                  </a:cubicBezTo>
                  <a:cubicBezTo>
                    <a:pt x="2631" y="3929"/>
                    <a:pt x="2638" y="3915"/>
                    <a:pt x="2638" y="3901"/>
                  </a:cubicBezTo>
                  <a:cubicBezTo>
                    <a:pt x="2645" y="3887"/>
                    <a:pt x="2638" y="3866"/>
                    <a:pt x="2645" y="3844"/>
                  </a:cubicBezTo>
                  <a:cubicBezTo>
                    <a:pt x="2659" y="3717"/>
                    <a:pt x="2659" y="3582"/>
                    <a:pt x="2659" y="3447"/>
                  </a:cubicBezTo>
                  <a:cubicBezTo>
                    <a:pt x="2659" y="3298"/>
                    <a:pt x="2659" y="3149"/>
                    <a:pt x="2652" y="2994"/>
                  </a:cubicBezTo>
                  <a:lnTo>
                    <a:pt x="2652" y="2994"/>
                  </a:lnTo>
                  <a:cubicBezTo>
                    <a:pt x="2751" y="3263"/>
                    <a:pt x="2844" y="3532"/>
                    <a:pt x="2950" y="3802"/>
                  </a:cubicBezTo>
                  <a:cubicBezTo>
                    <a:pt x="2978" y="3880"/>
                    <a:pt x="3014" y="3951"/>
                    <a:pt x="3049" y="4029"/>
                  </a:cubicBezTo>
                  <a:cubicBezTo>
                    <a:pt x="3063" y="4064"/>
                    <a:pt x="3085" y="4107"/>
                    <a:pt x="3106" y="4135"/>
                  </a:cubicBezTo>
                  <a:cubicBezTo>
                    <a:pt x="3113" y="4156"/>
                    <a:pt x="3127" y="4178"/>
                    <a:pt x="3134" y="4199"/>
                  </a:cubicBezTo>
                  <a:cubicBezTo>
                    <a:pt x="3156" y="4220"/>
                    <a:pt x="3184" y="4234"/>
                    <a:pt x="3212" y="4241"/>
                  </a:cubicBezTo>
                  <a:cubicBezTo>
                    <a:pt x="3241" y="4241"/>
                    <a:pt x="3262" y="4234"/>
                    <a:pt x="3283" y="4213"/>
                  </a:cubicBezTo>
                  <a:cubicBezTo>
                    <a:pt x="3305" y="4178"/>
                    <a:pt x="3312" y="4128"/>
                    <a:pt x="3297" y="4093"/>
                  </a:cubicBezTo>
                  <a:cubicBezTo>
                    <a:pt x="3297" y="4057"/>
                    <a:pt x="3290" y="4022"/>
                    <a:pt x="3283" y="3986"/>
                  </a:cubicBezTo>
                  <a:cubicBezTo>
                    <a:pt x="3262" y="3915"/>
                    <a:pt x="3248" y="3844"/>
                    <a:pt x="3227" y="3773"/>
                  </a:cubicBezTo>
                  <a:cubicBezTo>
                    <a:pt x="3184" y="3625"/>
                    <a:pt x="3141" y="3476"/>
                    <a:pt x="3099" y="3327"/>
                  </a:cubicBezTo>
                  <a:cubicBezTo>
                    <a:pt x="3056" y="3199"/>
                    <a:pt x="3014" y="3079"/>
                    <a:pt x="2978" y="2951"/>
                  </a:cubicBezTo>
                  <a:lnTo>
                    <a:pt x="2978" y="2951"/>
                  </a:lnTo>
                  <a:cubicBezTo>
                    <a:pt x="3170" y="3121"/>
                    <a:pt x="3368" y="3291"/>
                    <a:pt x="3560" y="3461"/>
                  </a:cubicBezTo>
                  <a:cubicBezTo>
                    <a:pt x="3588" y="3490"/>
                    <a:pt x="3624" y="3511"/>
                    <a:pt x="3652" y="3539"/>
                  </a:cubicBezTo>
                  <a:cubicBezTo>
                    <a:pt x="3680" y="3561"/>
                    <a:pt x="3709" y="3589"/>
                    <a:pt x="3737" y="3610"/>
                  </a:cubicBezTo>
                  <a:cubicBezTo>
                    <a:pt x="3758" y="3625"/>
                    <a:pt x="3780" y="3632"/>
                    <a:pt x="3794" y="3646"/>
                  </a:cubicBezTo>
                  <a:lnTo>
                    <a:pt x="3836" y="3681"/>
                  </a:lnTo>
                  <a:cubicBezTo>
                    <a:pt x="3872" y="3710"/>
                    <a:pt x="3914" y="3731"/>
                    <a:pt x="3957" y="3745"/>
                  </a:cubicBezTo>
                  <a:cubicBezTo>
                    <a:pt x="3968" y="3750"/>
                    <a:pt x="3979" y="3752"/>
                    <a:pt x="3989" y="3752"/>
                  </a:cubicBezTo>
                  <a:cubicBezTo>
                    <a:pt x="4046" y="3752"/>
                    <a:pt x="4088" y="3692"/>
                    <a:pt x="4070" y="3632"/>
                  </a:cubicBezTo>
                  <a:cubicBezTo>
                    <a:pt x="4049" y="3603"/>
                    <a:pt x="4035" y="3575"/>
                    <a:pt x="4014" y="3547"/>
                  </a:cubicBezTo>
                  <a:cubicBezTo>
                    <a:pt x="3985" y="3518"/>
                    <a:pt x="3964" y="3490"/>
                    <a:pt x="3936" y="3461"/>
                  </a:cubicBezTo>
                  <a:cubicBezTo>
                    <a:pt x="3893" y="3412"/>
                    <a:pt x="3843" y="3362"/>
                    <a:pt x="3801" y="3305"/>
                  </a:cubicBezTo>
                  <a:cubicBezTo>
                    <a:pt x="3751" y="3256"/>
                    <a:pt x="3687" y="3199"/>
                    <a:pt x="3631" y="3142"/>
                  </a:cubicBezTo>
                  <a:lnTo>
                    <a:pt x="3482" y="2994"/>
                  </a:lnTo>
                  <a:cubicBezTo>
                    <a:pt x="3305" y="2816"/>
                    <a:pt x="3127" y="2646"/>
                    <a:pt x="2943" y="2476"/>
                  </a:cubicBezTo>
                  <a:lnTo>
                    <a:pt x="2943" y="2476"/>
                  </a:lnTo>
                  <a:lnTo>
                    <a:pt x="3042" y="2533"/>
                  </a:lnTo>
                  <a:lnTo>
                    <a:pt x="3383" y="2738"/>
                  </a:lnTo>
                  <a:cubicBezTo>
                    <a:pt x="3609" y="2873"/>
                    <a:pt x="3836" y="3008"/>
                    <a:pt x="4070" y="3142"/>
                  </a:cubicBezTo>
                  <a:cubicBezTo>
                    <a:pt x="4106" y="3164"/>
                    <a:pt x="4148" y="3178"/>
                    <a:pt x="4184" y="3199"/>
                  </a:cubicBezTo>
                  <a:cubicBezTo>
                    <a:pt x="4226" y="3220"/>
                    <a:pt x="4248" y="3242"/>
                    <a:pt x="4283" y="3256"/>
                  </a:cubicBezTo>
                  <a:cubicBezTo>
                    <a:pt x="4345" y="3278"/>
                    <a:pt x="4402" y="3314"/>
                    <a:pt x="4469" y="3314"/>
                  </a:cubicBezTo>
                  <a:cubicBezTo>
                    <a:pt x="4486" y="3314"/>
                    <a:pt x="4505" y="3311"/>
                    <a:pt x="4524" y="3305"/>
                  </a:cubicBezTo>
                  <a:cubicBezTo>
                    <a:pt x="4567" y="3298"/>
                    <a:pt x="4588" y="3256"/>
                    <a:pt x="4588" y="3213"/>
                  </a:cubicBezTo>
                  <a:cubicBezTo>
                    <a:pt x="4574" y="3135"/>
                    <a:pt x="4503" y="3086"/>
                    <a:pt x="4446" y="3043"/>
                  </a:cubicBezTo>
                  <a:cubicBezTo>
                    <a:pt x="4443" y="3040"/>
                    <a:pt x="4441" y="3038"/>
                    <a:pt x="4440" y="3038"/>
                  </a:cubicBezTo>
                  <a:cubicBezTo>
                    <a:pt x="4439" y="3038"/>
                    <a:pt x="4439" y="3040"/>
                    <a:pt x="4439" y="3043"/>
                  </a:cubicBezTo>
                  <a:cubicBezTo>
                    <a:pt x="4432" y="3036"/>
                    <a:pt x="4418" y="3022"/>
                    <a:pt x="4411" y="3008"/>
                  </a:cubicBezTo>
                  <a:lnTo>
                    <a:pt x="4375" y="2986"/>
                  </a:lnTo>
                  <a:cubicBezTo>
                    <a:pt x="4347" y="2965"/>
                    <a:pt x="4319" y="2944"/>
                    <a:pt x="4290" y="2923"/>
                  </a:cubicBezTo>
                  <a:cubicBezTo>
                    <a:pt x="4191" y="2845"/>
                    <a:pt x="4077" y="2774"/>
                    <a:pt x="3971" y="2703"/>
                  </a:cubicBezTo>
                  <a:cubicBezTo>
                    <a:pt x="3758" y="2554"/>
                    <a:pt x="3539" y="2412"/>
                    <a:pt x="3319" y="2263"/>
                  </a:cubicBezTo>
                  <a:lnTo>
                    <a:pt x="3297" y="2256"/>
                  </a:lnTo>
                  <a:lnTo>
                    <a:pt x="3595" y="2221"/>
                  </a:lnTo>
                  <a:cubicBezTo>
                    <a:pt x="3723" y="2206"/>
                    <a:pt x="3851" y="2192"/>
                    <a:pt x="3978" y="2178"/>
                  </a:cubicBezTo>
                  <a:lnTo>
                    <a:pt x="4177" y="2157"/>
                  </a:lnTo>
                  <a:cubicBezTo>
                    <a:pt x="4241" y="2143"/>
                    <a:pt x="4304" y="2136"/>
                    <a:pt x="4368" y="2128"/>
                  </a:cubicBezTo>
                  <a:cubicBezTo>
                    <a:pt x="4446" y="2121"/>
                    <a:pt x="4517" y="2107"/>
                    <a:pt x="4588" y="2093"/>
                  </a:cubicBezTo>
                  <a:cubicBezTo>
                    <a:pt x="4623" y="2086"/>
                    <a:pt x="4659" y="2079"/>
                    <a:pt x="4694" y="2072"/>
                  </a:cubicBezTo>
                  <a:cubicBezTo>
                    <a:pt x="4737" y="2058"/>
                    <a:pt x="4779" y="2043"/>
                    <a:pt x="4815" y="2022"/>
                  </a:cubicBezTo>
                  <a:cubicBezTo>
                    <a:pt x="4850" y="2001"/>
                    <a:pt x="4872" y="1972"/>
                    <a:pt x="4872" y="1930"/>
                  </a:cubicBezTo>
                  <a:cubicBezTo>
                    <a:pt x="4872" y="1894"/>
                    <a:pt x="4850" y="1859"/>
                    <a:pt x="4815" y="1845"/>
                  </a:cubicBezTo>
                  <a:cubicBezTo>
                    <a:pt x="4779" y="1831"/>
                    <a:pt x="4744" y="1816"/>
                    <a:pt x="4708" y="1809"/>
                  </a:cubicBezTo>
                  <a:lnTo>
                    <a:pt x="4319" y="1809"/>
                  </a:lnTo>
                  <a:cubicBezTo>
                    <a:pt x="4297" y="1806"/>
                    <a:pt x="4276" y="1804"/>
                    <a:pt x="4255" y="1804"/>
                  </a:cubicBezTo>
                  <a:cubicBezTo>
                    <a:pt x="4233" y="1804"/>
                    <a:pt x="4212" y="1806"/>
                    <a:pt x="4191" y="1809"/>
                  </a:cubicBezTo>
                  <a:lnTo>
                    <a:pt x="3992" y="1816"/>
                  </a:lnTo>
                  <a:lnTo>
                    <a:pt x="3574" y="1845"/>
                  </a:lnTo>
                  <a:lnTo>
                    <a:pt x="3659" y="1767"/>
                  </a:lnTo>
                  <a:cubicBezTo>
                    <a:pt x="3886" y="1582"/>
                    <a:pt x="4106" y="1398"/>
                    <a:pt x="4326" y="1214"/>
                  </a:cubicBezTo>
                  <a:cubicBezTo>
                    <a:pt x="4354" y="1192"/>
                    <a:pt x="4375" y="1171"/>
                    <a:pt x="4397" y="1150"/>
                  </a:cubicBezTo>
                  <a:lnTo>
                    <a:pt x="4411" y="1136"/>
                  </a:lnTo>
                  <a:cubicBezTo>
                    <a:pt x="4418" y="1129"/>
                    <a:pt x="4425" y="1122"/>
                    <a:pt x="4432" y="1114"/>
                  </a:cubicBezTo>
                  <a:lnTo>
                    <a:pt x="4460" y="1086"/>
                  </a:lnTo>
                  <a:lnTo>
                    <a:pt x="4510" y="1044"/>
                  </a:lnTo>
                  <a:lnTo>
                    <a:pt x="4602" y="966"/>
                  </a:lnTo>
                  <a:cubicBezTo>
                    <a:pt x="4623" y="951"/>
                    <a:pt x="4645" y="930"/>
                    <a:pt x="4666" y="909"/>
                  </a:cubicBezTo>
                  <a:cubicBezTo>
                    <a:pt x="4673" y="895"/>
                    <a:pt x="4673" y="888"/>
                    <a:pt x="4680" y="873"/>
                  </a:cubicBezTo>
                  <a:lnTo>
                    <a:pt x="4694" y="852"/>
                  </a:lnTo>
                  <a:cubicBezTo>
                    <a:pt x="4762" y="772"/>
                    <a:pt x="4697" y="666"/>
                    <a:pt x="4605" y="666"/>
                  </a:cubicBezTo>
                  <a:cubicBezTo>
                    <a:pt x="4590" y="666"/>
                    <a:pt x="4575" y="669"/>
                    <a:pt x="4560" y="675"/>
                  </a:cubicBezTo>
                  <a:lnTo>
                    <a:pt x="4536" y="687"/>
                  </a:lnTo>
                  <a:lnTo>
                    <a:pt x="4536" y="687"/>
                  </a:lnTo>
                  <a:cubicBezTo>
                    <a:pt x="4533" y="687"/>
                    <a:pt x="4529" y="688"/>
                    <a:pt x="4524" y="689"/>
                  </a:cubicBezTo>
                  <a:cubicBezTo>
                    <a:pt x="4496" y="696"/>
                    <a:pt x="4474" y="710"/>
                    <a:pt x="4453" y="724"/>
                  </a:cubicBezTo>
                  <a:lnTo>
                    <a:pt x="4361" y="795"/>
                  </a:lnTo>
                  <a:lnTo>
                    <a:pt x="4276" y="852"/>
                  </a:lnTo>
                  <a:cubicBezTo>
                    <a:pt x="4269" y="859"/>
                    <a:pt x="4255" y="866"/>
                    <a:pt x="4248" y="873"/>
                  </a:cubicBezTo>
                  <a:lnTo>
                    <a:pt x="4241" y="880"/>
                  </a:lnTo>
                  <a:lnTo>
                    <a:pt x="4226" y="888"/>
                  </a:lnTo>
                  <a:lnTo>
                    <a:pt x="4198" y="902"/>
                  </a:lnTo>
                  <a:cubicBezTo>
                    <a:pt x="4063" y="980"/>
                    <a:pt x="3957" y="1086"/>
                    <a:pt x="3829" y="1171"/>
                  </a:cubicBezTo>
                  <a:cubicBezTo>
                    <a:pt x="3702" y="1249"/>
                    <a:pt x="3588" y="1348"/>
                    <a:pt x="3475" y="1434"/>
                  </a:cubicBezTo>
                  <a:lnTo>
                    <a:pt x="3326" y="1540"/>
                  </a:lnTo>
                  <a:lnTo>
                    <a:pt x="3326" y="1540"/>
                  </a:lnTo>
                  <a:lnTo>
                    <a:pt x="3397" y="1434"/>
                  </a:lnTo>
                  <a:cubicBezTo>
                    <a:pt x="3560" y="1178"/>
                    <a:pt x="3744" y="923"/>
                    <a:pt x="3858" y="639"/>
                  </a:cubicBezTo>
                  <a:cubicBezTo>
                    <a:pt x="3874" y="607"/>
                    <a:pt x="3845" y="571"/>
                    <a:pt x="3814" y="571"/>
                  </a:cubicBezTo>
                  <a:cubicBezTo>
                    <a:pt x="3805" y="571"/>
                    <a:pt x="3795" y="574"/>
                    <a:pt x="3787" y="583"/>
                  </a:cubicBezTo>
                  <a:cubicBezTo>
                    <a:pt x="3561" y="795"/>
                    <a:pt x="3398" y="1056"/>
                    <a:pt x="3214" y="1303"/>
                  </a:cubicBezTo>
                  <a:lnTo>
                    <a:pt x="3214" y="1303"/>
                  </a:lnTo>
                  <a:cubicBezTo>
                    <a:pt x="3263" y="1052"/>
                    <a:pt x="3319" y="806"/>
                    <a:pt x="3375" y="561"/>
                  </a:cubicBezTo>
                  <a:cubicBezTo>
                    <a:pt x="3390" y="483"/>
                    <a:pt x="3404" y="405"/>
                    <a:pt x="3418" y="327"/>
                  </a:cubicBezTo>
                  <a:cubicBezTo>
                    <a:pt x="3425" y="285"/>
                    <a:pt x="3425" y="242"/>
                    <a:pt x="3432" y="200"/>
                  </a:cubicBezTo>
                  <a:cubicBezTo>
                    <a:pt x="3439" y="157"/>
                    <a:pt x="3439" y="108"/>
                    <a:pt x="3425" y="65"/>
                  </a:cubicBezTo>
                  <a:cubicBezTo>
                    <a:pt x="3407" y="24"/>
                    <a:pt x="3368" y="0"/>
                    <a:pt x="3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2880;p43">
            <a:extLst>
              <a:ext uri="{FF2B5EF4-FFF2-40B4-BE49-F238E27FC236}">
                <a16:creationId xmlns:a16="http://schemas.microsoft.com/office/drawing/2014/main" id="{65D8298D-C397-4FF3-811D-04D8F92192D9}"/>
              </a:ext>
            </a:extLst>
          </p:cNvPr>
          <p:cNvGrpSpPr/>
          <p:nvPr/>
        </p:nvGrpSpPr>
        <p:grpSpPr>
          <a:xfrm>
            <a:off x="6244042" y="3650653"/>
            <a:ext cx="844200" cy="417410"/>
            <a:chOff x="7852247" y="2284335"/>
            <a:chExt cx="811107" cy="401048"/>
          </a:xfrm>
        </p:grpSpPr>
        <p:sp>
          <p:nvSpPr>
            <p:cNvPr id="51" name="Google Shape;2881;p43">
              <a:extLst>
                <a:ext uri="{FF2B5EF4-FFF2-40B4-BE49-F238E27FC236}">
                  <a16:creationId xmlns:a16="http://schemas.microsoft.com/office/drawing/2014/main" id="{FFD579E5-6A86-45B0-81E4-21FA88C85088}"/>
                </a:ext>
              </a:extLst>
            </p:cNvPr>
            <p:cNvSpPr/>
            <p:nvPr/>
          </p:nvSpPr>
          <p:spPr>
            <a:xfrm>
              <a:off x="7852247" y="2284335"/>
              <a:ext cx="362129" cy="401048"/>
            </a:xfrm>
            <a:custGeom>
              <a:avLst/>
              <a:gdLst/>
              <a:ahLst/>
              <a:cxnLst/>
              <a:rect l="l" t="t" r="r" b="b"/>
              <a:pathLst>
                <a:path w="3815" h="4225" extrusionOk="0">
                  <a:moveTo>
                    <a:pt x="1021" y="1"/>
                  </a:moveTo>
                  <a:cubicBezTo>
                    <a:pt x="801" y="1"/>
                    <a:pt x="565" y="104"/>
                    <a:pt x="426" y="699"/>
                  </a:cubicBezTo>
                  <a:cubicBezTo>
                    <a:pt x="270" y="1373"/>
                    <a:pt x="0" y="2749"/>
                    <a:pt x="426" y="3692"/>
                  </a:cubicBezTo>
                  <a:cubicBezTo>
                    <a:pt x="426" y="3692"/>
                    <a:pt x="668" y="4224"/>
                    <a:pt x="957" y="4224"/>
                  </a:cubicBezTo>
                  <a:cubicBezTo>
                    <a:pt x="964" y="4224"/>
                    <a:pt x="971" y="4224"/>
                    <a:pt x="979" y="4223"/>
                  </a:cubicBezTo>
                  <a:cubicBezTo>
                    <a:pt x="1603" y="4145"/>
                    <a:pt x="2780" y="3890"/>
                    <a:pt x="3680" y="2983"/>
                  </a:cubicBezTo>
                  <a:lnTo>
                    <a:pt x="3815" y="1536"/>
                  </a:lnTo>
                  <a:cubicBezTo>
                    <a:pt x="3815" y="1536"/>
                    <a:pt x="2134" y="97"/>
                    <a:pt x="1099" y="4"/>
                  </a:cubicBezTo>
                  <a:cubicBezTo>
                    <a:pt x="1074" y="2"/>
                    <a:pt x="1047" y="1"/>
                    <a:pt x="10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82;p43">
              <a:extLst>
                <a:ext uri="{FF2B5EF4-FFF2-40B4-BE49-F238E27FC236}">
                  <a16:creationId xmlns:a16="http://schemas.microsoft.com/office/drawing/2014/main" id="{216482D6-2AF0-4574-AAC7-1F0ED2EA060F}"/>
                </a:ext>
              </a:extLst>
            </p:cNvPr>
            <p:cNvSpPr/>
            <p:nvPr/>
          </p:nvSpPr>
          <p:spPr>
            <a:xfrm>
              <a:off x="7961073" y="2325060"/>
              <a:ext cx="109825" cy="109066"/>
            </a:xfrm>
            <a:custGeom>
              <a:avLst/>
              <a:gdLst/>
              <a:ahLst/>
              <a:cxnLst/>
              <a:rect l="l" t="t" r="r" b="b"/>
              <a:pathLst>
                <a:path w="1157" h="1149" extrusionOk="0">
                  <a:moveTo>
                    <a:pt x="582" y="0"/>
                  </a:moveTo>
                  <a:cubicBezTo>
                    <a:pt x="263" y="0"/>
                    <a:pt x="1" y="256"/>
                    <a:pt x="1" y="575"/>
                  </a:cubicBezTo>
                  <a:cubicBezTo>
                    <a:pt x="1" y="887"/>
                    <a:pt x="263" y="1149"/>
                    <a:pt x="582" y="1149"/>
                  </a:cubicBezTo>
                  <a:cubicBezTo>
                    <a:pt x="894" y="1149"/>
                    <a:pt x="1156" y="887"/>
                    <a:pt x="1156" y="575"/>
                  </a:cubicBezTo>
                  <a:cubicBezTo>
                    <a:pt x="1156" y="256"/>
                    <a:pt x="894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83;p43">
              <a:extLst>
                <a:ext uri="{FF2B5EF4-FFF2-40B4-BE49-F238E27FC236}">
                  <a16:creationId xmlns:a16="http://schemas.microsoft.com/office/drawing/2014/main" id="{535E6349-820A-4CC6-BD21-680F697E271C}"/>
                </a:ext>
              </a:extLst>
            </p:cNvPr>
            <p:cNvSpPr/>
            <p:nvPr/>
          </p:nvSpPr>
          <p:spPr>
            <a:xfrm>
              <a:off x="7863750" y="2415580"/>
              <a:ext cx="127291" cy="109446"/>
            </a:xfrm>
            <a:custGeom>
              <a:avLst/>
              <a:gdLst/>
              <a:ahLst/>
              <a:cxnLst/>
              <a:rect l="l" t="t" r="r" b="b"/>
              <a:pathLst>
                <a:path w="1341" h="1153" extrusionOk="0">
                  <a:moveTo>
                    <a:pt x="766" y="1"/>
                  </a:moveTo>
                  <a:cubicBezTo>
                    <a:pt x="256" y="1"/>
                    <a:pt x="0" y="618"/>
                    <a:pt x="362" y="979"/>
                  </a:cubicBezTo>
                  <a:cubicBezTo>
                    <a:pt x="479" y="1099"/>
                    <a:pt x="623" y="1152"/>
                    <a:pt x="764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1" y="256"/>
                    <a:pt x="1085" y="1"/>
                    <a:pt x="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84;p43">
              <a:extLst>
                <a:ext uri="{FF2B5EF4-FFF2-40B4-BE49-F238E27FC236}">
                  <a16:creationId xmlns:a16="http://schemas.microsoft.com/office/drawing/2014/main" id="{CFCB1A6B-EAAB-44FE-BD47-B376DD69EE9A}"/>
                </a:ext>
              </a:extLst>
            </p:cNvPr>
            <p:cNvSpPr/>
            <p:nvPr/>
          </p:nvSpPr>
          <p:spPr>
            <a:xfrm>
              <a:off x="8023865" y="2434120"/>
              <a:ext cx="127956" cy="109351"/>
            </a:xfrm>
            <a:custGeom>
              <a:avLst/>
              <a:gdLst/>
              <a:ahLst/>
              <a:cxnLst/>
              <a:rect l="l" t="t" r="r" b="b"/>
              <a:pathLst>
                <a:path w="1348" h="1152" extrusionOk="0">
                  <a:moveTo>
                    <a:pt x="773" y="1"/>
                  </a:moveTo>
                  <a:cubicBezTo>
                    <a:pt x="263" y="1"/>
                    <a:pt x="0" y="617"/>
                    <a:pt x="362" y="979"/>
                  </a:cubicBezTo>
                  <a:cubicBezTo>
                    <a:pt x="481" y="1099"/>
                    <a:pt x="627" y="1152"/>
                    <a:pt x="769" y="1152"/>
                  </a:cubicBezTo>
                  <a:cubicBezTo>
                    <a:pt x="1066" y="1152"/>
                    <a:pt x="1347" y="920"/>
                    <a:pt x="1347" y="575"/>
                  </a:cubicBezTo>
                  <a:cubicBezTo>
                    <a:pt x="1347" y="256"/>
                    <a:pt x="1092" y="1"/>
                    <a:pt x="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85;p43">
              <a:extLst>
                <a:ext uri="{FF2B5EF4-FFF2-40B4-BE49-F238E27FC236}">
                  <a16:creationId xmlns:a16="http://schemas.microsoft.com/office/drawing/2014/main" id="{8D36851E-ACB5-449B-989B-C8D125E3A7F7}"/>
                </a:ext>
              </a:extLst>
            </p:cNvPr>
            <p:cNvSpPr/>
            <p:nvPr/>
          </p:nvSpPr>
          <p:spPr>
            <a:xfrm>
              <a:off x="8301129" y="2284335"/>
              <a:ext cx="362224" cy="401048"/>
            </a:xfrm>
            <a:custGeom>
              <a:avLst/>
              <a:gdLst/>
              <a:ahLst/>
              <a:cxnLst/>
              <a:rect l="l" t="t" r="r" b="b"/>
              <a:pathLst>
                <a:path w="3816" h="4225" extrusionOk="0">
                  <a:moveTo>
                    <a:pt x="2794" y="1"/>
                  </a:moveTo>
                  <a:cubicBezTo>
                    <a:pt x="2768" y="1"/>
                    <a:pt x="2742" y="2"/>
                    <a:pt x="2716" y="4"/>
                  </a:cubicBezTo>
                  <a:cubicBezTo>
                    <a:pt x="1681" y="97"/>
                    <a:pt x="1" y="1536"/>
                    <a:pt x="1" y="1536"/>
                  </a:cubicBezTo>
                  <a:lnTo>
                    <a:pt x="128" y="2983"/>
                  </a:lnTo>
                  <a:cubicBezTo>
                    <a:pt x="1029" y="3890"/>
                    <a:pt x="2213" y="4145"/>
                    <a:pt x="2837" y="4223"/>
                  </a:cubicBezTo>
                  <a:cubicBezTo>
                    <a:pt x="2844" y="4224"/>
                    <a:pt x="2852" y="4224"/>
                    <a:pt x="2859" y="4224"/>
                  </a:cubicBezTo>
                  <a:cubicBezTo>
                    <a:pt x="3147" y="4224"/>
                    <a:pt x="3390" y="3692"/>
                    <a:pt x="3390" y="3692"/>
                  </a:cubicBezTo>
                  <a:cubicBezTo>
                    <a:pt x="3815" y="2749"/>
                    <a:pt x="3546" y="1373"/>
                    <a:pt x="3390" y="699"/>
                  </a:cubicBezTo>
                  <a:cubicBezTo>
                    <a:pt x="3251" y="104"/>
                    <a:pt x="3015" y="1"/>
                    <a:pt x="27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86;p43">
              <a:extLst>
                <a:ext uri="{FF2B5EF4-FFF2-40B4-BE49-F238E27FC236}">
                  <a16:creationId xmlns:a16="http://schemas.microsoft.com/office/drawing/2014/main" id="{7AEBEE33-BD2E-4EFA-8698-9ED3435695F8}"/>
                </a:ext>
              </a:extLst>
            </p:cNvPr>
            <p:cNvSpPr/>
            <p:nvPr/>
          </p:nvSpPr>
          <p:spPr>
            <a:xfrm>
              <a:off x="8439181" y="2325050"/>
              <a:ext cx="128050" cy="109066"/>
            </a:xfrm>
            <a:custGeom>
              <a:avLst/>
              <a:gdLst/>
              <a:ahLst/>
              <a:cxnLst/>
              <a:rect l="l" t="t" r="r" b="b"/>
              <a:pathLst>
                <a:path w="1349" h="1149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7"/>
                    <a:pt x="624" y="1149"/>
                    <a:pt x="766" y="1149"/>
                  </a:cubicBezTo>
                  <a:cubicBezTo>
                    <a:pt x="1063" y="1149"/>
                    <a:pt x="1348" y="920"/>
                    <a:pt x="1348" y="575"/>
                  </a:cubicBezTo>
                  <a:cubicBezTo>
                    <a:pt x="1341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87;p43">
              <a:extLst>
                <a:ext uri="{FF2B5EF4-FFF2-40B4-BE49-F238E27FC236}">
                  <a16:creationId xmlns:a16="http://schemas.microsoft.com/office/drawing/2014/main" id="{182A7E2E-BC5C-43D3-9730-0D513F4E2D95}"/>
                </a:ext>
              </a:extLst>
            </p:cNvPr>
            <p:cNvSpPr/>
            <p:nvPr/>
          </p:nvSpPr>
          <p:spPr>
            <a:xfrm>
              <a:off x="8500342" y="2428884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9"/>
                    <a:pt x="624" y="1152"/>
                    <a:pt x="765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8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88;p43">
              <a:extLst>
                <a:ext uri="{FF2B5EF4-FFF2-40B4-BE49-F238E27FC236}">
                  <a16:creationId xmlns:a16="http://schemas.microsoft.com/office/drawing/2014/main" id="{AC3A3B21-3AF7-44A8-ACA6-574159A5F98B}"/>
                </a:ext>
              </a:extLst>
            </p:cNvPr>
            <p:cNvSpPr/>
            <p:nvPr/>
          </p:nvSpPr>
          <p:spPr>
            <a:xfrm>
              <a:off x="8399373" y="2527048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74" y="0"/>
                  </a:moveTo>
                  <a:cubicBezTo>
                    <a:pt x="263" y="0"/>
                    <a:pt x="1" y="617"/>
                    <a:pt x="370" y="979"/>
                  </a:cubicBezTo>
                  <a:cubicBezTo>
                    <a:pt x="487" y="1098"/>
                    <a:pt x="631" y="1151"/>
                    <a:pt x="772" y="1151"/>
                  </a:cubicBezTo>
                  <a:cubicBezTo>
                    <a:pt x="1066" y="1151"/>
                    <a:pt x="1348" y="920"/>
                    <a:pt x="1348" y="574"/>
                  </a:cubicBezTo>
                  <a:cubicBezTo>
                    <a:pt x="1348" y="255"/>
                    <a:pt x="1093" y="0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89;p43">
              <a:extLst>
                <a:ext uri="{FF2B5EF4-FFF2-40B4-BE49-F238E27FC236}">
                  <a16:creationId xmlns:a16="http://schemas.microsoft.com/office/drawing/2014/main" id="{7F1368B3-4385-4908-8123-9F9F08F8E18F}"/>
                </a:ext>
              </a:extLst>
            </p:cNvPr>
            <p:cNvSpPr/>
            <p:nvPr/>
          </p:nvSpPr>
          <p:spPr>
            <a:xfrm>
              <a:off x="8322012" y="2396437"/>
              <a:ext cx="127291" cy="109066"/>
            </a:xfrm>
            <a:custGeom>
              <a:avLst/>
              <a:gdLst/>
              <a:ahLst/>
              <a:cxnLst/>
              <a:rect l="l" t="t" r="r" b="b"/>
              <a:pathLst>
                <a:path w="1341" h="1149" extrusionOk="0">
                  <a:moveTo>
                    <a:pt x="766" y="0"/>
                  </a:moveTo>
                  <a:cubicBezTo>
                    <a:pt x="256" y="0"/>
                    <a:pt x="0" y="617"/>
                    <a:pt x="362" y="979"/>
                  </a:cubicBezTo>
                  <a:cubicBezTo>
                    <a:pt x="479" y="1096"/>
                    <a:pt x="623" y="1149"/>
                    <a:pt x="764" y="1149"/>
                  </a:cubicBezTo>
                  <a:cubicBezTo>
                    <a:pt x="1059" y="1149"/>
                    <a:pt x="1341" y="920"/>
                    <a:pt x="1341" y="575"/>
                  </a:cubicBezTo>
                  <a:cubicBezTo>
                    <a:pt x="1341" y="256"/>
                    <a:pt x="1085" y="0"/>
                    <a:pt x="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90;p43">
              <a:extLst>
                <a:ext uri="{FF2B5EF4-FFF2-40B4-BE49-F238E27FC236}">
                  <a16:creationId xmlns:a16="http://schemas.microsoft.com/office/drawing/2014/main" id="{90A54E80-5E87-44D6-BEB8-DCCE3B521242}"/>
                </a:ext>
              </a:extLst>
            </p:cNvPr>
            <p:cNvSpPr/>
            <p:nvPr/>
          </p:nvSpPr>
          <p:spPr>
            <a:xfrm>
              <a:off x="8184661" y="2422635"/>
              <a:ext cx="140770" cy="150262"/>
            </a:xfrm>
            <a:custGeom>
              <a:avLst/>
              <a:gdLst/>
              <a:ahLst/>
              <a:cxnLst/>
              <a:rect l="l" t="t" r="r" b="b"/>
              <a:pathLst>
                <a:path w="1483" h="1583" extrusionOk="0">
                  <a:moveTo>
                    <a:pt x="495" y="1"/>
                  </a:moveTo>
                  <a:cubicBezTo>
                    <a:pt x="310" y="1"/>
                    <a:pt x="142" y="120"/>
                    <a:pt x="100" y="306"/>
                  </a:cubicBezTo>
                  <a:cubicBezTo>
                    <a:pt x="1" y="646"/>
                    <a:pt x="1" y="1008"/>
                    <a:pt x="86" y="1348"/>
                  </a:cubicBezTo>
                  <a:cubicBezTo>
                    <a:pt x="86" y="1348"/>
                    <a:pt x="79" y="1582"/>
                    <a:pt x="490" y="1582"/>
                  </a:cubicBezTo>
                  <a:cubicBezTo>
                    <a:pt x="781" y="1582"/>
                    <a:pt x="1072" y="1561"/>
                    <a:pt x="1355" y="1526"/>
                  </a:cubicBezTo>
                  <a:cubicBezTo>
                    <a:pt x="1355" y="1526"/>
                    <a:pt x="1357" y="1526"/>
                    <a:pt x="1360" y="1526"/>
                  </a:cubicBezTo>
                  <a:cubicBezTo>
                    <a:pt x="1384" y="1526"/>
                    <a:pt x="1483" y="1504"/>
                    <a:pt x="1483" y="1136"/>
                  </a:cubicBezTo>
                  <a:lnTo>
                    <a:pt x="1483" y="313"/>
                  </a:lnTo>
                  <a:cubicBezTo>
                    <a:pt x="1483" y="313"/>
                    <a:pt x="1476" y="143"/>
                    <a:pt x="1228" y="79"/>
                  </a:cubicBezTo>
                  <a:cubicBezTo>
                    <a:pt x="994" y="44"/>
                    <a:pt x="753" y="15"/>
                    <a:pt x="511" y="1"/>
                  </a:cubicBezTo>
                  <a:cubicBezTo>
                    <a:pt x="506" y="1"/>
                    <a:pt x="501" y="1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91;p43">
              <a:extLst>
                <a:ext uri="{FF2B5EF4-FFF2-40B4-BE49-F238E27FC236}">
                  <a16:creationId xmlns:a16="http://schemas.microsoft.com/office/drawing/2014/main" id="{E574D187-097D-47E8-80EB-1A7FC218F6D5}"/>
                </a:ext>
              </a:extLst>
            </p:cNvPr>
            <p:cNvSpPr/>
            <p:nvPr/>
          </p:nvSpPr>
          <p:spPr>
            <a:xfrm>
              <a:off x="7952010" y="2548184"/>
              <a:ext cx="127956" cy="109066"/>
            </a:xfrm>
            <a:custGeom>
              <a:avLst/>
              <a:gdLst/>
              <a:ahLst/>
              <a:cxnLst/>
              <a:rect l="l" t="t" r="r" b="b"/>
              <a:pathLst>
                <a:path w="1348" h="1149" extrusionOk="0">
                  <a:moveTo>
                    <a:pt x="773" y="0"/>
                  </a:moveTo>
                  <a:cubicBezTo>
                    <a:pt x="255" y="0"/>
                    <a:pt x="0" y="617"/>
                    <a:pt x="362" y="979"/>
                  </a:cubicBezTo>
                  <a:cubicBezTo>
                    <a:pt x="479" y="1096"/>
                    <a:pt x="623" y="1148"/>
                    <a:pt x="765" y="1148"/>
                  </a:cubicBezTo>
                  <a:cubicBezTo>
                    <a:pt x="1062" y="1148"/>
                    <a:pt x="1347" y="920"/>
                    <a:pt x="1347" y="574"/>
                  </a:cubicBezTo>
                  <a:cubicBezTo>
                    <a:pt x="1347" y="255"/>
                    <a:pt x="1085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3343;p50">
            <a:extLst>
              <a:ext uri="{FF2B5EF4-FFF2-40B4-BE49-F238E27FC236}">
                <a16:creationId xmlns:a16="http://schemas.microsoft.com/office/drawing/2014/main" id="{82A01ADD-8BBF-42E2-8B70-16D79919D747}"/>
              </a:ext>
            </a:extLst>
          </p:cNvPr>
          <p:cNvGrpSpPr/>
          <p:nvPr/>
        </p:nvGrpSpPr>
        <p:grpSpPr>
          <a:xfrm>
            <a:off x="5864852" y="2402172"/>
            <a:ext cx="805193" cy="660083"/>
            <a:chOff x="3299900" y="1766450"/>
            <a:chExt cx="1571674" cy="972052"/>
          </a:xfrm>
        </p:grpSpPr>
        <p:sp>
          <p:nvSpPr>
            <p:cNvPr id="63" name="Google Shape;3344;p50">
              <a:extLst>
                <a:ext uri="{FF2B5EF4-FFF2-40B4-BE49-F238E27FC236}">
                  <a16:creationId xmlns:a16="http://schemas.microsoft.com/office/drawing/2014/main" id="{5C03E27C-D00C-4810-B3F8-DA1797CDA70A}"/>
                </a:ext>
              </a:extLst>
            </p:cNvPr>
            <p:cNvSpPr/>
            <p:nvPr/>
          </p:nvSpPr>
          <p:spPr>
            <a:xfrm>
              <a:off x="3299900" y="1799903"/>
              <a:ext cx="1571674" cy="938600"/>
            </a:xfrm>
            <a:custGeom>
              <a:avLst/>
              <a:gdLst/>
              <a:ahLst/>
              <a:cxnLst/>
              <a:rect l="l" t="t" r="r" b="b"/>
              <a:pathLst>
                <a:path w="10665" h="6369" extrusionOk="0">
                  <a:moveTo>
                    <a:pt x="2808" y="6368"/>
                  </a:moveTo>
                  <a:cubicBezTo>
                    <a:pt x="2737" y="6255"/>
                    <a:pt x="2723" y="6120"/>
                    <a:pt x="2759" y="5992"/>
                  </a:cubicBezTo>
                  <a:cubicBezTo>
                    <a:pt x="2801" y="5851"/>
                    <a:pt x="2688" y="5298"/>
                    <a:pt x="2092" y="4553"/>
                  </a:cubicBezTo>
                  <a:cubicBezTo>
                    <a:pt x="1759" y="4142"/>
                    <a:pt x="1397" y="3759"/>
                    <a:pt x="1007" y="3390"/>
                  </a:cubicBezTo>
                  <a:cubicBezTo>
                    <a:pt x="950" y="3411"/>
                    <a:pt x="894" y="3418"/>
                    <a:pt x="830" y="3418"/>
                  </a:cubicBezTo>
                  <a:cubicBezTo>
                    <a:pt x="241" y="3418"/>
                    <a:pt x="0" y="2660"/>
                    <a:pt x="490" y="2319"/>
                  </a:cubicBezTo>
                  <a:cubicBezTo>
                    <a:pt x="972" y="1979"/>
                    <a:pt x="1603" y="2468"/>
                    <a:pt x="1397" y="3021"/>
                  </a:cubicBezTo>
                  <a:cubicBezTo>
                    <a:pt x="1638" y="3213"/>
                    <a:pt x="1993" y="3461"/>
                    <a:pt x="2298" y="3567"/>
                  </a:cubicBezTo>
                  <a:cubicBezTo>
                    <a:pt x="2837" y="3752"/>
                    <a:pt x="3042" y="3092"/>
                    <a:pt x="2978" y="2787"/>
                  </a:cubicBezTo>
                  <a:cubicBezTo>
                    <a:pt x="2922" y="2582"/>
                    <a:pt x="2851" y="2383"/>
                    <a:pt x="2766" y="2192"/>
                  </a:cubicBezTo>
                  <a:cubicBezTo>
                    <a:pt x="2723" y="2206"/>
                    <a:pt x="2673" y="2206"/>
                    <a:pt x="2631" y="2213"/>
                  </a:cubicBezTo>
                  <a:cubicBezTo>
                    <a:pt x="1979" y="2206"/>
                    <a:pt x="1787" y="1327"/>
                    <a:pt x="2383" y="1057"/>
                  </a:cubicBezTo>
                  <a:cubicBezTo>
                    <a:pt x="2971" y="788"/>
                    <a:pt x="3510" y="1518"/>
                    <a:pt x="3085" y="2007"/>
                  </a:cubicBezTo>
                  <a:cubicBezTo>
                    <a:pt x="3964" y="3312"/>
                    <a:pt x="4921" y="3496"/>
                    <a:pt x="5035" y="1547"/>
                  </a:cubicBezTo>
                  <a:cubicBezTo>
                    <a:pt x="5042" y="1419"/>
                    <a:pt x="5042" y="1284"/>
                    <a:pt x="5035" y="1164"/>
                  </a:cubicBezTo>
                  <a:cubicBezTo>
                    <a:pt x="4496" y="873"/>
                    <a:pt x="4687" y="57"/>
                    <a:pt x="5297" y="29"/>
                  </a:cubicBezTo>
                  <a:cubicBezTo>
                    <a:pt x="5914" y="1"/>
                    <a:pt x="6169" y="802"/>
                    <a:pt x="5659" y="1142"/>
                  </a:cubicBezTo>
                  <a:cubicBezTo>
                    <a:pt x="5659" y="1263"/>
                    <a:pt x="5659" y="1412"/>
                    <a:pt x="5666" y="1547"/>
                  </a:cubicBezTo>
                  <a:cubicBezTo>
                    <a:pt x="5765" y="3475"/>
                    <a:pt x="6708" y="3319"/>
                    <a:pt x="7580" y="2050"/>
                  </a:cubicBezTo>
                  <a:cubicBezTo>
                    <a:pt x="7091" y="1596"/>
                    <a:pt x="7594" y="802"/>
                    <a:pt x="8211" y="1043"/>
                  </a:cubicBezTo>
                  <a:cubicBezTo>
                    <a:pt x="8835" y="1284"/>
                    <a:pt x="8658" y="2206"/>
                    <a:pt x="7992" y="2213"/>
                  </a:cubicBezTo>
                  <a:cubicBezTo>
                    <a:pt x="7970" y="2213"/>
                    <a:pt x="7949" y="2213"/>
                    <a:pt x="7921" y="2213"/>
                  </a:cubicBezTo>
                  <a:cubicBezTo>
                    <a:pt x="7836" y="2397"/>
                    <a:pt x="7772" y="2589"/>
                    <a:pt x="7715" y="2794"/>
                  </a:cubicBezTo>
                  <a:cubicBezTo>
                    <a:pt x="7651" y="3099"/>
                    <a:pt x="7857" y="3752"/>
                    <a:pt x="8396" y="3567"/>
                  </a:cubicBezTo>
                  <a:cubicBezTo>
                    <a:pt x="8694" y="3468"/>
                    <a:pt x="9034" y="3234"/>
                    <a:pt x="9275" y="3043"/>
                  </a:cubicBezTo>
                  <a:cubicBezTo>
                    <a:pt x="9048" y="2490"/>
                    <a:pt x="9679" y="1986"/>
                    <a:pt x="10168" y="2319"/>
                  </a:cubicBezTo>
                  <a:cubicBezTo>
                    <a:pt x="10665" y="2653"/>
                    <a:pt x="10431" y="3426"/>
                    <a:pt x="9835" y="3426"/>
                  </a:cubicBezTo>
                  <a:cubicBezTo>
                    <a:pt x="9778" y="3426"/>
                    <a:pt x="9729" y="3418"/>
                    <a:pt x="9679" y="3404"/>
                  </a:cubicBezTo>
                  <a:cubicBezTo>
                    <a:pt x="9289" y="3759"/>
                    <a:pt x="8928" y="4149"/>
                    <a:pt x="8594" y="4553"/>
                  </a:cubicBezTo>
                  <a:cubicBezTo>
                    <a:pt x="8006" y="5298"/>
                    <a:pt x="7892" y="5851"/>
                    <a:pt x="7928" y="5985"/>
                  </a:cubicBezTo>
                  <a:cubicBezTo>
                    <a:pt x="7970" y="6113"/>
                    <a:pt x="7949" y="6255"/>
                    <a:pt x="7885" y="6368"/>
                  </a:cubicBezTo>
                  <a:cubicBezTo>
                    <a:pt x="7084" y="6212"/>
                    <a:pt x="6169" y="6219"/>
                    <a:pt x="5347" y="6212"/>
                  </a:cubicBezTo>
                  <a:cubicBezTo>
                    <a:pt x="4524" y="6212"/>
                    <a:pt x="3609" y="6219"/>
                    <a:pt x="2808" y="6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45;p50">
              <a:extLst>
                <a:ext uri="{FF2B5EF4-FFF2-40B4-BE49-F238E27FC236}">
                  <a16:creationId xmlns:a16="http://schemas.microsoft.com/office/drawing/2014/main" id="{E000A5B2-8CE7-42E9-9D69-941171990922}"/>
                </a:ext>
              </a:extLst>
            </p:cNvPr>
            <p:cNvSpPr/>
            <p:nvPr/>
          </p:nvSpPr>
          <p:spPr>
            <a:xfrm>
              <a:off x="3701182" y="2654647"/>
              <a:ext cx="772353" cy="83854"/>
            </a:xfrm>
            <a:custGeom>
              <a:avLst/>
              <a:gdLst/>
              <a:ahLst/>
              <a:cxnLst/>
              <a:rect l="l" t="t" r="r" b="b"/>
              <a:pathLst>
                <a:path w="5241" h="569" extrusionOk="0">
                  <a:moveTo>
                    <a:pt x="2624" y="1"/>
                  </a:moveTo>
                  <a:cubicBezTo>
                    <a:pt x="1787" y="1"/>
                    <a:pt x="865" y="1"/>
                    <a:pt x="43" y="136"/>
                  </a:cubicBezTo>
                  <a:cubicBezTo>
                    <a:pt x="43" y="157"/>
                    <a:pt x="43" y="171"/>
                    <a:pt x="36" y="192"/>
                  </a:cubicBezTo>
                  <a:cubicBezTo>
                    <a:pt x="0" y="320"/>
                    <a:pt x="14" y="455"/>
                    <a:pt x="85" y="568"/>
                  </a:cubicBezTo>
                  <a:cubicBezTo>
                    <a:pt x="879" y="419"/>
                    <a:pt x="1801" y="419"/>
                    <a:pt x="2617" y="419"/>
                  </a:cubicBezTo>
                  <a:cubicBezTo>
                    <a:pt x="3439" y="412"/>
                    <a:pt x="4361" y="419"/>
                    <a:pt x="5155" y="568"/>
                  </a:cubicBezTo>
                  <a:cubicBezTo>
                    <a:pt x="5226" y="455"/>
                    <a:pt x="5240" y="320"/>
                    <a:pt x="5205" y="192"/>
                  </a:cubicBezTo>
                  <a:cubicBezTo>
                    <a:pt x="5198" y="171"/>
                    <a:pt x="5198" y="157"/>
                    <a:pt x="5198" y="136"/>
                  </a:cubicBezTo>
                  <a:cubicBezTo>
                    <a:pt x="4375" y="1"/>
                    <a:pt x="3453" y="8"/>
                    <a:pt x="2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46;p50">
              <a:extLst>
                <a:ext uri="{FF2B5EF4-FFF2-40B4-BE49-F238E27FC236}">
                  <a16:creationId xmlns:a16="http://schemas.microsoft.com/office/drawing/2014/main" id="{4575B5D3-9569-4900-B20D-F39BD16905BC}"/>
                </a:ext>
              </a:extLst>
            </p:cNvPr>
            <p:cNvSpPr/>
            <p:nvPr/>
          </p:nvSpPr>
          <p:spPr>
            <a:xfrm>
              <a:off x="3323921" y="2077842"/>
              <a:ext cx="223704" cy="224887"/>
            </a:xfrm>
            <a:custGeom>
              <a:avLst/>
              <a:gdLst/>
              <a:ahLst/>
              <a:cxnLst/>
              <a:rect l="l" t="t" r="r" b="b"/>
              <a:pathLst>
                <a:path w="1518" h="1526" extrusionOk="0">
                  <a:moveTo>
                    <a:pt x="653" y="1525"/>
                  </a:moveTo>
                  <a:cubicBezTo>
                    <a:pt x="1227" y="1525"/>
                    <a:pt x="1518" y="823"/>
                    <a:pt x="1107" y="412"/>
                  </a:cubicBezTo>
                  <a:cubicBezTo>
                    <a:pt x="702" y="1"/>
                    <a:pt x="0" y="292"/>
                    <a:pt x="0" y="873"/>
                  </a:cubicBezTo>
                  <a:cubicBezTo>
                    <a:pt x="0" y="1235"/>
                    <a:pt x="291" y="1525"/>
                    <a:pt x="653" y="15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47;p50">
              <a:extLst>
                <a:ext uri="{FF2B5EF4-FFF2-40B4-BE49-F238E27FC236}">
                  <a16:creationId xmlns:a16="http://schemas.microsoft.com/office/drawing/2014/main" id="{8C1A0986-A16F-42F8-9681-A4600F426931}"/>
                </a:ext>
              </a:extLst>
            </p:cNvPr>
            <p:cNvSpPr/>
            <p:nvPr/>
          </p:nvSpPr>
          <p:spPr>
            <a:xfrm>
              <a:off x="3586235" y="1936809"/>
              <a:ext cx="194378" cy="191434"/>
            </a:xfrm>
            <a:custGeom>
              <a:avLst/>
              <a:gdLst/>
              <a:ahLst/>
              <a:cxnLst/>
              <a:rect l="l" t="t" r="r" b="b"/>
              <a:pathLst>
                <a:path w="1319" h="1299" extrusionOk="0">
                  <a:moveTo>
                    <a:pt x="648" y="0"/>
                  </a:moveTo>
                  <a:cubicBezTo>
                    <a:pt x="298" y="0"/>
                    <a:pt x="14" y="279"/>
                    <a:pt x="7" y="632"/>
                  </a:cubicBezTo>
                  <a:cubicBezTo>
                    <a:pt x="0" y="993"/>
                    <a:pt x="284" y="1291"/>
                    <a:pt x="638" y="1298"/>
                  </a:cubicBezTo>
                  <a:cubicBezTo>
                    <a:pt x="643" y="1298"/>
                    <a:pt x="647" y="1298"/>
                    <a:pt x="652" y="1298"/>
                  </a:cubicBezTo>
                  <a:cubicBezTo>
                    <a:pt x="1007" y="1298"/>
                    <a:pt x="1298" y="1017"/>
                    <a:pt x="1305" y="667"/>
                  </a:cubicBezTo>
                  <a:cubicBezTo>
                    <a:pt x="1319" y="306"/>
                    <a:pt x="1035" y="8"/>
                    <a:pt x="674" y="1"/>
                  </a:cubicBezTo>
                  <a:cubicBezTo>
                    <a:pt x="665" y="0"/>
                    <a:pt x="656" y="0"/>
                    <a:pt x="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48;p50">
              <a:extLst>
                <a:ext uri="{FF2B5EF4-FFF2-40B4-BE49-F238E27FC236}">
                  <a16:creationId xmlns:a16="http://schemas.microsoft.com/office/drawing/2014/main" id="{D47C0440-7120-4129-8A61-598833731993}"/>
                </a:ext>
              </a:extLst>
            </p:cNvPr>
            <p:cNvSpPr/>
            <p:nvPr/>
          </p:nvSpPr>
          <p:spPr>
            <a:xfrm>
              <a:off x="3988549" y="1766450"/>
              <a:ext cx="223704" cy="223855"/>
            </a:xfrm>
            <a:custGeom>
              <a:avLst/>
              <a:gdLst/>
              <a:ahLst/>
              <a:cxnLst/>
              <a:rect l="l" t="t" r="r" b="b"/>
              <a:pathLst>
                <a:path w="1518" h="1519" extrusionOk="0">
                  <a:moveTo>
                    <a:pt x="645" y="1518"/>
                  </a:moveTo>
                  <a:cubicBezTo>
                    <a:pt x="1227" y="1518"/>
                    <a:pt x="1517" y="816"/>
                    <a:pt x="1106" y="412"/>
                  </a:cubicBezTo>
                  <a:cubicBezTo>
                    <a:pt x="695" y="1"/>
                    <a:pt x="0" y="292"/>
                    <a:pt x="0" y="873"/>
                  </a:cubicBezTo>
                  <a:cubicBezTo>
                    <a:pt x="0" y="1228"/>
                    <a:pt x="291" y="1518"/>
                    <a:pt x="645" y="15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49;p50">
              <a:extLst>
                <a:ext uri="{FF2B5EF4-FFF2-40B4-BE49-F238E27FC236}">
                  <a16:creationId xmlns:a16="http://schemas.microsoft.com/office/drawing/2014/main" id="{B1EDCE23-CBF0-4834-8387-9F5CA567E78C}"/>
                </a:ext>
              </a:extLst>
            </p:cNvPr>
            <p:cNvSpPr/>
            <p:nvPr/>
          </p:nvSpPr>
          <p:spPr>
            <a:xfrm>
              <a:off x="4380399" y="1910725"/>
              <a:ext cx="223704" cy="224739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645" y="1525"/>
                  </a:moveTo>
                  <a:cubicBezTo>
                    <a:pt x="1227" y="1525"/>
                    <a:pt x="1518" y="823"/>
                    <a:pt x="1106" y="412"/>
                  </a:cubicBezTo>
                  <a:cubicBezTo>
                    <a:pt x="695" y="0"/>
                    <a:pt x="0" y="291"/>
                    <a:pt x="0" y="873"/>
                  </a:cubicBezTo>
                  <a:cubicBezTo>
                    <a:pt x="0" y="1227"/>
                    <a:pt x="291" y="1518"/>
                    <a:pt x="645" y="15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50;p50">
              <a:extLst>
                <a:ext uri="{FF2B5EF4-FFF2-40B4-BE49-F238E27FC236}">
                  <a16:creationId xmlns:a16="http://schemas.microsoft.com/office/drawing/2014/main" id="{807BB1DB-B5B0-4849-A03D-AC7CC7F8EBE8}"/>
                </a:ext>
              </a:extLst>
            </p:cNvPr>
            <p:cNvSpPr/>
            <p:nvPr/>
          </p:nvSpPr>
          <p:spPr>
            <a:xfrm>
              <a:off x="4644776" y="2115569"/>
              <a:ext cx="210146" cy="192318"/>
            </a:xfrm>
            <a:custGeom>
              <a:avLst/>
              <a:gdLst/>
              <a:ahLst/>
              <a:cxnLst/>
              <a:rect l="l" t="t" r="r" b="b"/>
              <a:pathLst>
                <a:path w="1426" h="1305" extrusionOk="0">
                  <a:moveTo>
                    <a:pt x="716" y="0"/>
                  </a:moveTo>
                  <a:cubicBezTo>
                    <a:pt x="550" y="0"/>
                    <a:pt x="383" y="64"/>
                    <a:pt x="255" y="192"/>
                  </a:cubicBezTo>
                  <a:cubicBezTo>
                    <a:pt x="0" y="447"/>
                    <a:pt x="0" y="858"/>
                    <a:pt x="255" y="1113"/>
                  </a:cubicBezTo>
                  <a:cubicBezTo>
                    <a:pt x="383" y="1241"/>
                    <a:pt x="550" y="1305"/>
                    <a:pt x="716" y="1305"/>
                  </a:cubicBezTo>
                  <a:cubicBezTo>
                    <a:pt x="883" y="1305"/>
                    <a:pt x="1049" y="1241"/>
                    <a:pt x="1177" y="1113"/>
                  </a:cubicBezTo>
                  <a:cubicBezTo>
                    <a:pt x="1425" y="858"/>
                    <a:pt x="1425" y="447"/>
                    <a:pt x="1177" y="192"/>
                  </a:cubicBezTo>
                  <a:cubicBezTo>
                    <a:pt x="1049" y="64"/>
                    <a:pt x="883" y="0"/>
                    <a:pt x="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3012;p47">
            <a:extLst>
              <a:ext uri="{FF2B5EF4-FFF2-40B4-BE49-F238E27FC236}">
                <a16:creationId xmlns:a16="http://schemas.microsoft.com/office/drawing/2014/main" id="{CB95A8FC-7573-4AC9-9F5B-8A0FC90067F6}"/>
              </a:ext>
            </a:extLst>
          </p:cNvPr>
          <p:cNvSpPr txBox="1">
            <a:spLocks/>
          </p:cNvSpPr>
          <p:nvPr/>
        </p:nvSpPr>
        <p:spPr>
          <a:xfrm rot="19853747">
            <a:off x="-696855" y="659204"/>
            <a:ext cx="3688037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30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NỐI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B5D4B8-A710-43F1-9D1F-FBAA15C76C03}"/>
              </a:ext>
            </a:extLst>
          </p:cNvPr>
          <p:cNvSpPr txBox="1"/>
          <p:nvPr/>
        </p:nvSpPr>
        <p:spPr>
          <a:xfrm>
            <a:off x="647700" y="170168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? 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8CC800-A0B0-486D-A686-5CD08D54FB63}"/>
              </a:ext>
            </a:extLst>
          </p:cNvPr>
          <p:cNvSpPr txBox="1"/>
          <p:nvPr/>
        </p:nvSpPr>
        <p:spPr>
          <a:xfrm>
            <a:off x="1152144" y="158259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  V = a x a x a</a:t>
            </a:r>
          </a:p>
          <a:p>
            <a:endParaRPr lang="en-US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B5A1C4-FC30-498A-9E53-34609989F521}"/>
              </a:ext>
            </a:extLst>
          </p:cNvPr>
          <p:cNvSpPr txBox="1"/>
          <p:nvPr/>
        </p:nvSpPr>
        <p:spPr>
          <a:xfrm>
            <a:off x="1152144" y="264791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  V = ( a x a ) x 4</a:t>
            </a:r>
          </a:p>
          <a:p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9FB08B9-4548-4C0B-A48E-6688681CA360}"/>
              </a:ext>
            </a:extLst>
          </p:cNvPr>
          <p:cNvSpPr txBox="1"/>
          <p:nvPr/>
        </p:nvSpPr>
        <p:spPr>
          <a:xfrm>
            <a:off x="1152144" y="377300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  V = ( a x a ) x 6</a:t>
            </a:r>
          </a:p>
          <a:p>
            <a:endParaRPr lang="en-US" dirty="0"/>
          </a:p>
        </p:txBody>
      </p:sp>
      <p:sp>
        <p:nvSpPr>
          <p:cNvPr id="8" name="Chữ thập 7">
            <a:extLst>
              <a:ext uri="{FF2B5EF4-FFF2-40B4-BE49-F238E27FC236}">
                <a16:creationId xmlns:a16="http://schemas.microsoft.com/office/drawing/2014/main" id="{E720B1C9-5B68-48CD-8E83-1FAD738F9C86}"/>
              </a:ext>
            </a:extLst>
          </p:cNvPr>
          <p:cNvSpPr/>
          <p:nvPr/>
        </p:nvSpPr>
        <p:spPr>
          <a:xfrm rot="2494631">
            <a:off x="5020056" y="2647913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ữ thập 8">
            <a:extLst>
              <a:ext uri="{FF2B5EF4-FFF2-40B4-BE49-F238E27FC236}">
                <a16:creationId xmlns:a16="http://schemas.microsoft.com/office/drawing/2014/main" id="{87223C4C-FEB4-49F2-A865-7C3A1FF5B1BD}"/>
              </a:ext>
            </a:extLst>
          </p:cNvPr>
          <p:cNvSpPr/>
          <p:nvPr/>
        </p:nvSpPr>
        <p:spPr>
          <a:xfrm rot="2494631">
            <a:off x="5020056" y="3775649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2DE73E04-675C-46C3-81AA-0F3682D5C267}"/>
              </a:ext>
            </a:extLst>
          </p:cNvPr>
          <p:cNvGrpSpPr/>
          <p:nvPr/>
        </p:nvGrpSpPr>
        <p:grpSpPr>
          <a:xfrm>
            <a:off x="4971551" y="1315534"/>
            <a:ext cx="828530" cy="1005724"/>
            <a:chOff x="6422662" y="1195112"/>
            <a:chExt cx="752316" cy="963741"/>
          </a:xfrm>
        </p:grpSpPr>
        <p:sp>
          <p:nvSpPr>
            <p:cNvPr id="11" name="Google Shape;2790;p43">
              <a:extLst>
                <a:ext uri="{FF2B5EF4-FFF2-40B4-BE49-F238E27FC236}">
                  <a16:creationId xmlns:a16="http://schemas.microsoft.com/office/drawing/2014/main" id="{1F4D66B0-5170-4C79-91DF-E2F74425A78C}"/>
                </a:ext>
              </a:extLst>
            </p:cNvPr>
            <p:cNvSpPr/>
            <p:nvPr/>
          </p:nvSpPr>
          <p:spPr>
            <a:xfrm>
              <a:off x="6422662" y="1352232"/>
              <a:ext cx="622020" cy="806621"/>
            </a:xfrm>
            <a:custGeom>
              <a:avLst/>
              <a:gdLst/>
              <a:ahLst/>
              <a:cxnLst/>
              <a:rect l="l" t="t" r="r" b="b"/>
              <a:pathLst>
                <a:path w="9510" h="13168" extrusionOk="0">
                  <a:moveTo>
                    <a:pt x="9063" y="1"/>
                  </a:moveTo>
                  <a:cubicBezTo>
                    <a:pt x="8487" y="1"/>
                    <a:pt x="64" y="9018"/>
                    <a:pt x="29" y="9278"/>
                  </a:cubicBezTo>
                  <a:cubicBezTo>
                    <a:pt x="0" y="9533"/>
                    <a:pt x="979" y="11001"/>
                    <a:pt x="4184" y="12284"/>
                  </a:cubicBezTo>
                  <a:cubicBezTo>
                    <a:pt x="5932" y="12979"/>
                    <a:pt x="7238" y="13167"/>
                    <a:pt x="8089" y="13167"/>
                  </a:cubicBezTo>
                  <a:cubicBezTo>
                    <a:pt x="8802" y="13167"/>
                    <a:pt x="9197" y="13035"/>
                    <a:pt x="9268" y="12958"/>
                  </a:cubicBezTo>
                  <a:cubicBezTo>
                    <a:pt x="9424" y="12788"/>
                    <a:pt x="9509" y="173"/>
                    <a:pt x="9077" y="3"/>
                  </a:cubicBezTo>
                  <a:cubicBezTo>
                    <a:pt x="9073" y="1"/>
                    <a:pt x="9068" y="1"/>
                    <a:pt x="9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91;p43">
              <a:extLst>
                <a:ext uri="{FF2B5EF4-FFF2-40B4-BE49-F238E27FC236}">
                  <a16:creationId xmlns:a16="http://schemas.microsoft.com/office/drawing/2014/main" id="{FB77FC44-84B3-4836-92F0-D58D78FCDDCD}"/>
                </a:ext>
              </a:extLst>
            </p:cNvPr>
            <p:cNvSpPr/>
            <p:nvPr/>
          </p:nvSpPr>
          <p:spPr>
            <a:xfrm>
              <a:off x="6668986" y="2016421"/>
              <a:ext cx="364487" cy="92988"/>
            </a:xfrm>
            <a:custGeom>
              <a:avLst/>
              <a:gdLst/>
              <a:ahLst/>
              <a:cxnLst/>
              <a:rect l="l" t="t" r="r" b="b"/>
              <a:pathLst>
                <a:path w="9497" h="2237" extrusionOk="0">
                  <a:moveTo>
                    <a:pt x="7951" y="370"/>
                  </a:moveTo>
                  <a:cubicBezTo>
                    <a:pt x="7956" y="372"/>
                    <a:pt x="7959" y="372"/>
                    <a:pt x="7960" y="372"/>
                  </a:cubicBezTo>
                  <a:cubicBezTo>
                    <a:pt x="7961" y="372"/>
                    <a:pt x="7959" y="372"/>
                    <a:pt x="7956" y="370"/>
                  </a:cubicBezTo>
                  <a:close/>
                  <a:moveTo>
                    <a:pt x="7705" y="393"/>
                  </a:moveTo>
                  <a:cubicBezTo>
                    <a:pt x="7704" y="393"/>
                    <a:pt x="7695" y="396"/>
                    <a:pt x="7688" y="401"/>
                  </a:cubicBezTo>
                  <a:lnTo>
                    <a:pt x="7688" y="401"/>
                  </a:lnTo>
                  <a:cubicBezTo>
                    <a:pt x="7702" y="395"/>
                    <a:pt x="7706" y="393"/>
                    <a:pt x="7705" y="393"/>
                  </a:cubicBezTo>
                  <a:close/>
                  <a:moveTo>
                    <a:pt x="7634" y="442"/>
                  </a:moveTo>
                  <a:cubicBezTo>
                    <a:pt x="7632" y="442"/>
                    <a:pt x="7624" y="449"/>
                    <a:pt x="7618" y="455"/>
                  </a:cubicBezTo>
                  <a:lnTo>
                    <a:pt x="7618" y="455"/>
                  </a:lnTo>
                  <a:lnTo>
                    <a:pt x="7631" y="448"/>
                  </a:lnTo>
                  <a:cubicBezTo>
                    <a:pt x="7635" y="444"/>
                    <a:pt x="7635" y="442"/>
                    <a:pt x="7634" y="442"/>
                  </a:cubicBezTo>
                  <a:close/>
                  <a:moveTo>
                    <a:pt x="5506" y="720"/>
                  </a:moveTo>
                  <a:cubicBezTo>
                    <a:pt x="5505" y="720"/>
                    <a:pt x="5499" y="722"/>
                    <a:pt x="5493" y="725"/>
                  </a:cubicBezTo>
                  <a:lnTo>
                    <a:pt x="5497" y="725"/>
                  </a:lnTo>
                  <a:cubicBezTo>
                    <a:pt x="5504" y="721"/>
                    <a:pt x="5506" y="720"/>
                    <a:pt x="5506" y="720"/>
                  </a:cubicBezTo>
                  <a:close/>
                  <a:moveTo>
                    <a:pt x="5490" y="725"/>
                  </a:moveTo>
                  <a:lnTo>
                    <a:pt x="5490" y="725"/>
                  </a:lnTo>
                  <a:cubicBezTo>
                    <a:pt x="5486" y="727"/>
                    <a:pt x="5481" y="730"/>
                    <a:pt x="5476" y="732"/>
                  </a:cubicBezTo>
                  <a:cubicBezTo>
                    <a:pt x="5476" y="732"/>
                    <a:pt x="5485" y="728"/>
                    <a:pt x="5493" y="725"/>
                  </a:cubicBezTo>
                  <a:close/>
                  <a:moveTo>
                    <a:pt x="2940" y="1106"/>
                  </a:moveTo>
                  <a:cubicBezTo>
                    <a:pt x="2944" y="1106"/>
                    <a:pt x="2952" y="1108"/>
                    <a:pt x="2958" y="1111"/>
                  </a:cubicBezTo>
                  <a:lnTo>
                    <a:pt x="2958" y="1111"/>
                  </a:lnTo>
                  <a:cubicBezTo>
                    <a:pt x="2948" y="1109"/>
                    <a:pt x="2937" y="1108"/>
                    <a:pt x="2937" y="1108"/>
                  </a:cubicBezTo>
                  <a:cubicBezTo>
                    <a:pt x="2937" y="1107"/>
                    <a:pt x="2939" y="1106"/>
                    <a:pt x="2940" y="1106"/>
                  </a:cubicBezTo>
                  <a:close/>
                  <a:moveTo>
                    <a:pt x="2803" y="1110"/>
                  </a:moveTo>
                  <a:cubicBezTo>
                    <a:pt x="2801" y="1110"/>
                    <a:pt x="2794" y="1112"/>
                    <a:pt x="2788" y="1115"/>
                  </a:cubicBezTo>
                  <a:lnTo>
                    <a:pt x="2760" y="1122"/>
                  </a:lnTo>
                  <a:cubicBezTo>
                    <a:pt x="2798" y="1114"/>
                    <a:pt x="2806" y="1110"/>
                    <a:pt x="2803" y="1110"/>
                  </a:cubicBezTo>
                  <a:close/>
                  <a:moveTo>
                    <a:pt x="6811" y="1168"/>
                  </a:moveTo>
                  <a:cubicBezTo>
                    <a:pt x="6811" y="1170"/>
                    <a:pt x="6810" y="1171"/>
                    <a:pt x="6809" y="1172"/>
                  </a:cubicBezTo>
                  <a:cubicBezTo>
                    <a:pt x="6804" y="1177"/>
                    <a:pt x="6802" y="1179"/>
                    <a:pt x="6801" y="1179"/>
                  </a:cubicBezTo>
                  <a:cubicBezTo>
                    <a:pt x="6801" y="1179"/>
                    <a:pt x="6806" y="1174"/>
                    <a:pt x="6811" y="1168"/>
                  </a:cubicBezTo>
                  <a:close/>
                  <a:moveTo>
                    <a:pt x="6565" y="1189"/>
                  </a:moveTo>
                  <a:cubicBezTo>
                    <a:pt x="6563" y="1189"/>
                    <a:pt x="6576" y="1196"/>
                    <a:pt x="6589" y="1200"/>
                  </a:cubicBezTo>
                  <a:cubicBezTo>
                    <a:pt x="6572" y="1192"/>
                    <a:pt x="6566" y="1189"/>
                    <a:pt x="6565" y="1189"/>
                  </a:cubicBezTo>
                  <a:close/>
                  <a:moveTo>
                    <a:pt x="6780" y="1192"/>
                  </a:moveTo>
                  <a:cubicBezTo>
                    <a:pt x="6772" y="1196"/>
                    <a:pt x="6760" y="1202"/>
                    <a:pt x="6754" y="1205"/>
                  </a:cubicBezTo>
                  <a:lnTo>
                    <a:pt x="6754" y="1205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72" y="1199"/>
                    <a:pt x="6776" y="1196"/>
                    <a:pt x="6780" y="1192"/>
                  </a:cubicBezTo>
                  <a:close/>
                  <a:moveTo>
                    <a:pt x="2540" y="1266"/>
                  </a:moveTo>
                  <a:cubicBezTo>
                    <a:pt x="2542" y="1266"/>
                    <a:pt x="2534" y="1274"/>
                    <a:pt x="2526" y="1282"/>
                  </a:cubicBezTo>
                  <a:lnTo>
                    <a:pt x="2526" y="1282"/>
                  </a:lnTo>
                  <a:lnTo>
                    <a:pt x="2533" y="1271"/>
                  </a:lnTo>
                  <a:cubicBezTo>
                    <a:pt x="2538" y="1268"/>
                    <a:pt x="2540" y="1266"/>
                    <a:pt x="2540" y="1266"/>
                  </a:cubicBezTo>
                  <a:close/>
                  <a:moveTo>
                    <a:pt x="4476" y="1265"/>
                  </a:moveTo>
                  <a:lnTo>
                    <a:pt x="4462" y="1285"/>
                  </a:lnTo>
                  <a:cubicBezTo>
                    <a:pt x="4459" y="1287"/>
                    <a:pt x="4458" y="1288"/>
                    <a:pt x="4457" y="1288"/>
                  </a:cubicBezTo>
                  <a:cubicBezTo>
                    <a:pt x="4454" y="1288"/>
                    <a:pt x="4471" y="1270"/>
                    <a:pt x="4476" y="1265"/>
                  </a:cubicBezTo>
                  <a:close/>
                  <a:moveTo>
                    <a:pt x="1753" y="1547"/>
                  </a:moveTo>
                  <a:cubicBezTo>
                    <a:pt x="1753" y="1547"/>
                    <a:pt x="1753" y="1547"/>
                    <a:pt x="1753" y="1548"/>
                  </a:cubicBezTo>
                  <a:cubicBezTo>
                    <a:pt x="1752" y="1548"/>
                    <a:pt x="1750" y="1548"/>
                    <a:pt x="1749" y="1548"/>
                  </a:cubicBezTo>
                  <a:lnTo>
                    <a:pt x="1749" y="1548"/>
                  </a:lnTo>
                  <a:cubicBezTo>
                    <a:pt x="1751" y="1547"/>
                    <a:pt x="1752" y="1547"/>
                    <a:pt x="1753" y="1547"/>
                  </a:cubicBezTo>
                  <a:close/>
                  <a:moveTo>
                    <a:pt x="1739" y="1559"/>
                  </a:moveTo>
                  <a:cubicBezTo>
                    <a:pt x="1739" y="1560"/>
                    <a:pt x="1739" y="1561"/>
                    <a:pt x="1739" y="1562"/>
                  </a:cubicBezTo>
                  <a:lnTo>
                    <a:pt x="1732" y="1569"/>
                  </a:lnTo>
                  <a:lnTo>
                    <a:pt x="1739" y="1559"/>
                  </a:lnTo>
                  <a:close/>
                  <a:moveTo>
                    <a:pt x="28" y="1565"/>
                  </a:moveTo>
                  <a:lnTo>
                    <a:pt x="28" y="1565"/>
                  </a:lnTo>
                  <a:cubicBezTo>
                    <a:pt x="29" y="1566"/>
                    <a:pt x="30" y="1567"/>
                    <a:pt x="30" y="1569"/>
                  </a:cubicBezTo>
                  <a:lnTo>
                    <a:pt x="30" y="1576"/>
                  </a:lnTo>
                  <a:lnTo>
                    <a:pt x="28" y="1565"/>
                  </a:lnTo>
                  <a:close/>
                  <a:moveTo>
                    <a:pt x="667" y="1684"/>
                  </a:moveTo>
                  <a:cubicBezTo>
                    <a:pt x="666" y="1684"/>
                    <a:pt x="669" y="1685"/>
                    <a:pt x="675" y="1689"/>
                  </a:cubicBezTo>
                  <a:cubicBezTo>
                    <a:pt x="676" y="1690"/>
                    <a:pt x="677" y="1690"/>
                    <a:pt x="678" y="1690"/>
                  </a:cubicBezTo>
                  <a:lnTo>
                    <a:pt x="678" y="1690"/>
                  </a:lnTo>
                  <a:cubicBezTo>
                    <a:pt x="672" y="1687"/>
                    <a:pt x="667" y="1684"/>
                    <a:pt x="667" y="1684"/>
                  </a:cubicBezTo>
                  <a:close/>
                  <a:moveTo>
                    <a:pt x="1572" y="1694"/>
                  </a:moveTo>
                  <a:cubicBezTo>
                    <a:pt x="1564" y="1698"/>
                    <a:pt x="1555" y="1704"/>
                    <a:pt x="1555" y="1704"/>
                  </a:cubicBezTo>
                  <a:lnTo>
                    <a:pt x="1569" y="1696"/>
                  </a:lnTo>
                  <a:lnTo>
                    <a:pt x="1572" y="1694"/>
                  </a:lnTo>
                  <a:close/>
                  <a:moveTo>
                    <a:pt x="892" y="1773"/>
                  </a:moveTo>
                  <a:cubicBezTo>
                    <a:pt x="891" y="1773"/>
                    <a:pt x="892" y="1773"/>
                    <a:pt x="895" y="1774"/>
                  </a:cubicBezTo>
                  <a:cubicBezTo>
                    <a:pt x="902" y="1776"/>
                    <a:pt x="910" y="1778"/>
                    <a:pt x="917" y="1779"/>
                  </a:cubicBezTo>
                  <a:lnTo>
                    <a:pt x="917" y="1779"/>
                  </a:lnTo>
                  <a:cubicBezTo>
                    <a:pt x="906" y="1776"/>
                    <a:pt x="893" y="1773"/>
                    <a:pt x="892" y="1773"/>
                  </a:cubicBezTo>
                  <a:close/>
                  <a:moveTo>
                    <a:pt x="7819" y="1"/>
                  </a:moveTo>
                  <a:cubicBezTo>
                    <a:pt x="7785" y="1"/>
                    <a:pt x="7751" y="3"/>
                    <a:pt x="7717" y="9"/>
                  </a:cubicBezTo>
                  <a:cubicBezTo>
                    <a:pt x="7504" y="51"/>
                    <a:pt x="7319" y="179"/>
                    <a:pt x="7213" y="370"/>
                  </a:cubicBezTo>
                  <a:cubicBezTo>
                    <a:pt x="7121" y="541"/>
                    <a:pt x="7043" y="711"/>
                    <a:pt x="6972" y="895"/>
                  </a:cubicBezTo>
                  <a:cubicBezTo>
                    <a:pt x="6958" y="931"/>
                    <a:pt x="6937" y="973"/>
                    <a:pt x="6915" y="1009"/>
                  </a:cubicBezTo>
                  <a:lnTo>
                    <a:pt x="6901" y="1037"/>
                  </a:lnTo>
                  <a:lnTo>
                    <a:pt x="6894" y="1051"/>
                  </a:lnTo>
                  <a:cubicBezTo>
                    <a:pt x="6889" y="1060"/>
                    <a:pt x="6883" y="1069"/>
                    <a:pt x="6880" y="1080"/>
                  </a:cubicBezTo>
                  <a:cubicBezTo>
                    <a:pt x="6863" y="1107"/>
                    <a:pt x="6842" y="1131"/>
                    <a:pt x="6823" y="1153"/>
                  </a:cubicBezTo>
                  <a:lnTo>
                    <a:pt x="6823" y="1153"/>
                  </a:lnTo>
                  <a:cubicBezTo>
                    <a:pt x="6823" y="1153"/>
                    <a:pt x="6823" y="1153"/>
                    <a:pt x="6823" y="1153"/>
                  </a:cubicBezTo>
                  <a:cubicBezTo>
                    <a:pt x="6822" y="1153"/>
                    <a:pt x="6820" y="1154"/>
                    <a:pt x="6816" y="1158"/>
                  </a:cubicBezTo>
                  <a:cubicBezTo>
                    <a:pt x="6816" y="1165"/>
                    <a:pt x="6809" y="1172"/>
                    <a:pt x="6802" y="1172"/>
                  </a:cubicBezTo>
                  <a:cubicBezTo>
                    <a:pt x="6796" y="1178"/>
                    <a:pt x="6788" y="1186"/>
                    <a:pt x="6780" y="1192"/>
                  </a:cubicBezTo>
                  <a:lnTo>
                    <a:pt x="6780" y="1192"/>
                  </a:lnTo>
                  <a:cubicBezTo>
                    <a:pt x="6784" y="1190"/>
                    <a:pt x="6787" y="1189"/>
                    <a:pt x="6788" y="1189"/>
                  </a:cubicBezTo>
                  <a:cubicBezTo>
                    <a:pt x="6788" y="1189"/>
                    <a:pt x="6786" y="1190"/>
                    <a:pt x="6781" y="1193"/>
                  </a:cubicBezTo>
                  <a:lnTo>
                    <a:pt x="6773" y="1200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62" y="1205"/>
                    <a:pt x="6757" y="1207"/>
                    <a:pt x="6752" y="1207"/>
                  </a:cubicBezTo>
                  <a:cubicBezTo>
                    <a:pt x="6751" y="1207"/>
                    <a:pt x="6752" y="1206"/>
                    <a:pt x="6754" y="1205"/>
                  </a:cubicBezTo>
                  <a:lnTo>
                    <a:pt x="6754" y="1205"/>
                  </a:lnTo>
                  <a:lnTo>
                    <a:pt x="6745" y="1207"/>
                  </a:lnTo>
                  <a:lnTo>
                    <a:pt x="6724" y="1214"/>
                  </a:lnTo>
                  <a:cubicBezTo>
                    <a:pt x="6723" y="1215"/>
                    <a:pt x="6723" y="1215"/>
                    <a:pt x="6722" y="1215"/>
                  </a:cubicBezTo>
                  <a:lnTo>
                    <a:pt x="6722" y="1215"/>
                  </a:lnTo>
                  <a:cubicBezTo>
                    <a:pt x="6709" y="1217"/>
                    <a:pt x="6691" y="1221"/>
                    <a:pt x="6674" y="1221"/>
                  </a:cubicBezTo>
                  <a:lnTo>
                    <a:pt x="6646" y="1221"/>
                  </a:lnTo>
                  <a:cubicBezTo>
                    <a:pt x="6625" y="1214"/>
                    <a:pt x="6603" y="1207"/>
                    <a:pt x="6589" y="1200"/>
                  </a:cubicBezTo>
                  <a:lnTo>
                    <a:pt x="6589" y="1200"/>
                  </a:lnTo>
                  <a:cubicBezTo>
                    <a:pt x="6601" y="1207"/>
                    <a:pt x="6605" y="1210"/>
                    <a:pt x="6605" y="1210"/>
                  </a:cubicBezTo>
                  <a:cubicBezTo>
                    <a:pt x="6604" y="1210"/>
                    <a:pt x="6587" y="1200"/>
                    <a:pt x="6582" y="1200"/>
                  </a:cubicBezTo>
                  <a:cubicBezTo>
                    <a:pt x="6568" y="1193"/>
                    <a:pt x="6547" y="1179"/>
                    <a:pt x="6532" y="1165"/>
                  </a:cubicBezTo>
                  <a:lnTo>
                    <a:pt x="6518" y="1150"/>
                  </a:lnTo>
                  <a:lnTo>
                    <a:pt x="6518" y="1150"/>
                  </a:lnTo>
                  <a:cubicBezTo>
                    <a:pt x="6504" y="1136"/>
                    <a:pt x="6490" y="1122"/>
                    <a:pt x="6476" y="1101"/>
                  </a:cubicBezTo>
                  <a:cubicBezTo>
                    <a:pt x="6447" y="1072"/>
                    <a:pt x="6419" y="1037"/>
                    <a:pt x="6398" y="994"/>
                  </a:cubicBezTo>
                  <a:cubicBezTo>
                    <a:pt x="6341" y="924"/>
                    <a:pt x="6291" y="838"/>
                    <a:pt x="6235" y="768"/>
                  </a:cubicBezTo>
                  <a:cubicBezTo>
                    <a:pt x="6135" y="583"/>
                    <a:pt x="5972" y="448"/>
                    <a:pt x="5788" y="363"/>
                  </a:cubicBezTo>
                  <a:cubicBezTo>
                    <a:pt x="5715" y="340"/>
                    <a:pt x="5640" y="329"/>
                    <a:pt x="5566" y="329"/>
                  </a:cubicBezTo>
                  <a:cubicBezTo>
                    <a:pt x="5388" y="329"/>
                    <a:pt x="5214" y="394"/>
                    <a:pt x="5079" y="519"/>
                  </a:cubicBezTo>
                  <a:cubicBezTo>
                    <a:pt x="4987" y="597"/>
                    <a:pt x="4902" y="682"/>
                    <a:pt x="4831" y="782"/>
                  </a:cubicBezTo>
                  <a:cubicBezTo>
                    <a:pt x="4767" y="867"/>
                    <a:pt x="4710" y="959"/>
                    <a:pt x="4646" y="1044"/>
                  </a:cubicBezTo>
                  <a:cubicBezTo>
                    <a:pt x="4618" y="1094"/>
                    <a:pt x="4582" y="1136"/>
                    <a:pt x="4547" y="1179"/>
                  </a:cubicBezTo>
                  <a:cubicBezTo>
                    <a:pt x="4533" y="1200"/>
                    <a:pt x="4519" y="1221"/>
                    <a:pt x="4497" y="1236"/>
                  </a:cubicBezTo>
                  <a:lnTo>
                    <a:pt x="4476" y="1264"/>
                  </a:lnTo>
                  <a:lnTo>
                    <a:pt x="4476" y="1264"/>
                  </a:lnTo>
                  <a:lnTo>
                    <a:pt x="4476" y="1264"/>
                  </a:lnTo>
                  <a:cubicBezTo>
                    <a:pt x="4475" y="1265"/>
                    <a:pt x="4473" y="1267"/>
                    <a:pt x="4469" y="1271"/>
                  </a:cubicBezTo>
                  <a:cubicBezTo>
                    <a:pt x="4434" y="1306"/>
                    <a:pt x="4391" y="1342"/>
                    <a:pt x="4348" y="1370"/>
                  </a:cubicBezTo>
                  <a:cubicBezTo>
                    <a:pt x="4341" y="1375"/>
                    <a:pt x="4339" y="1376"/>
                    <a:pt x="4339" y="1376"/>
                  </a:cubicBezTo>
                  <a:cubicBezTo>
                    <a:pt x="4340" y="1376"/>
                    <a:pt x="4364" y="1364"/>
                    <a:pt x="4365" y="1364"/>
                  </a:cubicBezTo>
                  <a:cubicBezTo>
                    <a:pt x="4365" y="1364"/>
                    <a:pt x="4363" y="1366"/>
                    <a:pt x="4356" y="1370"/>
                  </a:cubicBezTo>
                  <a:lnTo>
                    <a:pt x="4327" y="1384"/>
                  </a:lnTo>
                  <a:cubicBezTo>
                    <a:pt x="4314" y="1393"/>
                    <a:pt x="4297" y="1400"/>
                    <a:pt x="4282" y="1405"/>
                  </a:cubicBezTo>
                  <a:lnTo>
                    <a:pt x="4282" y="1405"/>
                  </a:lnTo>
                  <a:cubicBezTo>
                    <a:pt x="4281" y="1405"/>
                    <a:pt x="4279" y="1405"/>
                    <a:pt x="4278" y="1406"/>
                  </a:cubicBezTo>
                  <a:lnTo>
                    <a:pt x="4263" y="1406"/>
                  </a:lnTo>
                  <a:lnTo>
                    <a:pt x="4221" y="1413"/>
                  </a:lnTo>
                  <a:lnTo>
                    <a:pt x="4192" y="1413"/>
                  </a:lnTo>
                  <a:cubicBezTo>
                    <a:pt x="4173" y="1413"/>
                    <a:pt x="4148" y="1407"/>
                    <a:pt x="4127" y="1406"/>
                  </a:cubicBezTo>
                  <a:lnTo>
                    <a:pt x="4127" y="1406"/>
                  </a:lnTo>
                  <a:cubicBezTo>
                    <a:pt x="4130" y="1407"/>
                    <a:pt x="4130" y="1407"/>
                    <a:pt x="4130" y="1407"/>
                  </a:cubicBezTo>
                  <a:cubicBezTo>
                    <a:pt x="4129" y="1407"/>
                    <a:pt x="4126" y="1406"/>
                    <a:pt x="4123" y="1406"/>
                  </a:cubicBezTo>
                  <a:lnTo>
                    <a:pt x="4123" y="1406"/>
                  </a:lnTo>
                  <a:cubicBezTo>
                    <a:pt x="4122" y="1406"/>
                    <a:pt x="4122" y="1406"/>
                    <a:pt x="4122" y="1406"/>
                  </a:cubicBezTo>
                  <a:cubicBezTo>
                    <a:pt x="4113" y="1406"/>
                    <a:pt x="4108" y="1403"/>
                    <a:pt x="4103" y="1401"/>
                  </a:cubicBezTo>
                  <a:lnTo>
                    <a:pt x="4103" y="1401"/>
                  </a:lnTo>
                  <a:cubicBezTo>
                    <a:pt x="4110" y="1403"/>
                    <a:pt x="4117" y="1405"/>
                    <a:pt x="4123" y="1406"/>
                  </a:cubicBezTo>
                  <a:lnTo>
                    <a:pt x="4123" y="1406"/>
                  </a:lnTo>
                  <a:cubicBezTo>
                    <a:pt x="4124" y="1406"/>
                    <a:pt x="4126" y="1406"/>
                    <a:pt x="4127" y="1406"/>
                  </a:cubicBezTo>
                  <a:lnTo>
                    <a:pt x="4127" y="1406"/>
                  </a:lnTo>
                  <a:cubicBezTo>
                    <a:pt x="4123" y="1405"/>
                    <a:pt x="4114" y="1403"/>
                    <a:pt x="4098" y="1400"/>
                  </a:cubicBezTo>
                  <a:lnTo>
                    <a:pt x="4098" y="1400"/>
                  </a:lnTo>
                  <a:cubicBezTo>
                    <a:pt x="4100" y="1400"/>
                    <a:pt x="4101" y="1401"/>
                    <a:pt x="4103" y="1401"/>
                  </a:cubicBezTo>
                  <a:lnTo>
                    <a:pt x="4103" y="1401"/>
                  </a:lnTo>
                  <a:cubicBezTo>
                    <a:pt x="4099" y="1401"/>
                    <a:pt x="4096" y="1400"/>
                    <a:pt x="4093" y="1399"/>
                  </a:cubicBezTo>
                  <a:lnTo>
                    <a:pt x="4093" y="1399"/>
                  </a:lnTo>
                  <a:cubicBezTo>
                    <a:pt x="4095" y="1399"/>
                    <a:pt x="4097" y="1399"/>
                    <a:pt x="4098" y="1400"/>
                  </a:cubicBezTo>
                  <a:lnTo>
                    <a:pt x="4098" y="1400"/>
                  </a:lnTo>
                  <a:cubicBezTo>
                    <a:pt x="4097" y="1399"/>
                    <a:pt x="4095" y="1399"/>
                    <a:pt x="4093" y="1399"/>
                  </a:cubicBezTo>
                  <a:cubicBezTo>
                    <a:pt x="4079" y="1392"/>
                    <a:pt x="4058" y="1384"/>
                    <a:pt x="4036" y="1377"/>
                  </a:cubicBezTo>
                  <a:lnTo>
                    <a:pt x="4001" y="1363"/>
                  </a:lnTo>
                  <a:lnTo>
                    <a:pt x="3998" y="1361"/>
                  </a:lnTo>
                  <a:lnTo>
                    <a:pt x="3998" y="1361"/>
                  </a:lnTo>
                  <a:cubicBezTo>
                    <a:pt x="4002" y="1362"/>
                    <a:pt x="4005" y="1363"/>
                    <a:pt x="4008" y="1363"/>
                  </a:cubicBezTo>
                  <a:cubicBezTo>
                    <a:pt x="4008" y="1363"/>
                    <a:pt x="3982" y="1348"/>
                    <a:pt x="3981" y="1348"/>
                  </a:cubicBezTo>
                  <a:cubicBezTo>
                    <a:pt x="3981" y="1348"/>
                    <a:pt x="3984" y="1350"/>
                    <a:pt x="3994" y="1356"/>
                  </a:cubicBezTo>
                  <a:lnTo>
                    <a:pt x="3998" y="1361"/>
                  </a:lnTo>
                  <a:lnTo>
                    <a:pt x="3998" y="1361"/>
                  </a:lnTo>
                  <a:cubicBezTo>
                    <a:pt x="3982" y="1353"/>
                    <a:pt x="3957" y="1334"/>
                    <a:pt x="3951" y="1328"/>
                  </a:cubicBezTo>
                  <a:cubicBezTo>
                    <a:pt x="3937" y="1321"/>
                    <a:pt x="3909" y="1299"/>
                    <a:pt x="3888" y="1285"/>
                  </a:cubicBezTo>
                  <a:cubicBezTo>
                    <a:pt x="3724" y="1158"/>
                    <a:pt x="3583" y="1002"/>
                    <a:pt x="3412" y="874"/>
                  </a:cubicBezTo>
                  <a:cubicBezTo>
                    <a:pt x="3256" y="752"/>
                    <a:pt x="3061" y="687"/>
                    <a:pt x="2863" y="687"/>
                  </a:cubicBezTo>
                  <a:cubicBezTo>
                    <a:pt x="2819" y="687"/>
                    <a:pt x="2775" y="690"/>
                    <a:pt x="2732" y="697"/>
                  </a:cubicBezTo>
                  <a:cubicBezTo>
                    <a:pt x="2512" y="746"/>
                    <a:pt x="2313" y="874"/>
                    <a:pt x="2164" y="1051"/>
                  </a:cubicBezTo>
                  <a:cubicBezTo>
                    <a:pt x="2030" y="1200"/>
                    <a:pt x="1916" y="1363"/>
                    <a:pt x="1775" y="1512"/>
                  </a:cubicBezTo>
                  <a:lnTo>
                    <a:pt x="1746" y="1550"/>
                  </a:lnTo>
                  <a:lnTo>
                    <a:pt x="1746" y="1550"/>
                  </a:lnTo>
                  <a:cubicBezTo>
                    <a:pt x="1744" y="1551"/>
                    <a:pt x="1743" y="1553"/>
                    <a:pt x="1742" y="1554"/>
                  </a:cubicBezTo>
                  <a:lnTo>
                    <a:pt x="1742" y="1554"/>
                  </a:lnTo>
                  <a:cubicBezTo>
                    <a:pt x="1743" y="1553"/>
                    <a:pt x="1744" y="1552"/>
                    <a:pt x="1745" y="1551"/>
                  </a:cubicBezTo>
                  <a:lnTo>
                    <a:pt x="1745" y="1551"/>
                  </a:lnTo>
                  <a:lnTo>
                    <a:pt x="1739" y="1559"/>
                  </a:lnTo>
                  <a:lnTo>
                    <a:pt x="1739" y="1559"/>
                  </a:lnTo>
                  <a:cubicBezTo>
                    <a:pt x="1740" y="1557"/>
                    <a:pt x="1741" y="1556"/>
                    <a:pt x="1742" y="1554"/>
                  </a:cubicBezTo>
                  <a:lnTo>
                    <a:pt x="1742" y="1554"/>
                  </a:lnTo>
                  <a:cubicBezTo>
                    <a:pt x="1733" y="1562"/>
                    <a:pt x="1724" y="1572"/>
                    <a:pt x="1726" y="1572"/>
                  </a:cubicBezTo>
                  <a:cubicBezTo>
                    <a:pt x="1727" y="1572"/>
                    <a:pt x="1729" y="1571"/>
                    <a:pt x="1732" y="1569"/>
                  </a:cubicBezTo>
                  <a:lnTo>
                    <a:pt x="1732" y="1569"/>
                  </a:lnTo>
                  <a:lnTo>
                    <a:pt x="1711" y="1590"/>
                  </a:lnTo>
                  <a:cubicBezTo>
                    <a:pt x="1675" y="1618"/>
                    <a:pt x="1640" y="1647"/>
                    <a:pt x="1597" y="1675"/>
                  </a:cubicBezTo>
                  <a:lnTo>
                    <a:pt x="1572" y="1694"/>
                  </a:lnTo>
                  <a:lnTo>
                    <a:pt x="1572" y="1694"/>
                  </a:lnTo>
                  <a:cubicBezTo>
                    <a:pt x="1578" y="1691"/>
                    <a:pt x="1583" y="1689"/>
                    <a:pt x="1584" y="1689"/>
                  </a:cubicBezTo>
                  <a:cubicBezTo>
                    <a:pt x="1586" y="1689"/>
                    <a:pt x="1584" y="1691"/>
                    <a:pt x="1576" y="1696"/>
                  </a:cubicBezTo>
                  <a:lnTo>
                    <a:pt x="1505" y="1725"/>
                  </a:lnTo>
                  <a:cubicBezTo>
                    <a:pt x="1463" y="1746"/>
                    <a:pt x="1420" y="1760"/>
                    <a:pt x="1377" y="1774"/>
                  </a:cubicBezTo>
                  <a:cubicBezTo>
                    <a:pt x="1368" y="1778"/>
                    <a:pt x="1367" y="1779"/>
                    <a:pt x="1370" y="1779"/>
                  </a:cubicBezTo>
                  <a:cubicBezTo>
                    <a:pt x="1371" y="1779"/>
                    <a:pt x="1373" y="1779"/>
                    <a:pt x="1376" y="1779"/>
                  </a:cubicBezTo>
                  <a:lnTo>
                    <a:pt x="1376" y="1779"/>
                  </a:lnTo>
                  <a:lnTo>
                    <a:pt x="1356" y="1789"/>
                  </a:lnTo>
                  <a:lnTo>
                    <a:pt x="1285" y="1796"/>
                  </a:lnTo>
                  <a:cubicBezTo>
                    <a:pt x="1257" y="1796"/>
                    <a:pt x="1236" y="1803"/>
                    <a:pt x="1207" y="1810"/>
                  </a:cubicBezTo>
                  <a:lnTo>
                    <a:pt x="1179" y="1810"/>
                  </a:lnTo>
                  <a:cubicBezTo>
                    <a:pt x="1094" y="1810"/>
                    <a:pt x="1003" y="1798"/>
                    <a:pt x="917" y="1779"/>
                  </a:cubicBezTo>
                  <a:lnTo>
                    <a:pt x="917" y="1779"/>
                  </a:lnTo>
                  <a:cubicBezTo>
                    <a:pt x="924" y="1781"/>
                    <a:pt x="930" y="1783"/>
                    <a:pt x="930" y="1783"/>
                  </a:cubicBezTo>
                  <a:cubicBezTo>
                    <a:pt x="930" y="1783"/>
                    <a:pt x="928" y="1783"/>
                    <a:pt x="924" y="1782"/>
                  </a:cubicBezTo>
                  <a:lnTo>
                    <a:pt x="909" y="1782"/>
                  </a:lnTo>
                  <a:lnTo>
                    <a:pt x="874" y="1774"/>
                  </a:lnTo>
                  <a:lnTo>
                    <a:pt x="803" y="1746"/>
                  </a:lnTo>
                  <a:cubicBezTo>
                    <a:pt x="761" y="1732"/>
                    <a:pt x="719" y="1711"/>
                    <a:pt x="678" y="1690"/>
                  </a:cubicBezTo>
                  <a:lnTo>
                    <a:pt x="678" y="1690"/>
                  </a:lnTo>
                  <a:cubicBezTo>
                    <a:pt x="686" y="1696"/>
                    <a:pt x="696" y="1702"/>
                    <a:pt x="695" y="1702"/>
                  </a:cubicBezTo>
                  <a:cubicBezTo>
                    <a:pt x="694" y="1702"/>
                    <a:pt x="690" y="1700"/>
                    <a:pt x="683" y="1696"/>
                  </a:cubicBezTo>
                  <a:lnTo>
                    <a:pt x="654" y="1675"/>
                  </a:lnTo>
                  <a:cubicBezTo>
                    <a:pt x="633" y="1661"/>
                    <a:pt x="619" y="1647"/>
                    <a:pt x="597" y="1633"/>
                  </a:cubicBezTo>
                  <a:cubicBezTo>
                    <a:pt x="576" y="1618"/>
                    <a:pt x="555" y="1604"/>
                    <a:pt x="541" y="1590"/>
                  </a:cubicBezTo>
                  <a:lnTo>
                    <a:pt x="519" y="1569"/>
                  </a:lnTo>
                  <a:lnTo>
                    <a:pt x="505" y="1555"/>
                  </a:lnTo>
                  <a:cubicBezTo>
                    <a:pt x="501" y="1551"/>
                    <a:pt x="498" y="1550"/>
                    <a:pt x="498" y="1550"/>
                  </a:cubicBezTo>
                  <a:cubicBezTo>
                    <a:pt x="494" y="1550"/>
                    <a:pt x="522" y="1578"/>
                    <a:pt x="522" y="1578"/>
                  </a:cubicBezTo>
                  <a:cubicBezTo>
                    <a:pt x="522" y="1578"/>
                    <a:pt x="521" y="1578"/>
                    <a:pt x="519" y="1576"/>
                  </a:cubicBezTo>
                  <a:cubicBezTo>
                    <a:pt x="484" y="1540"/>
                    <a:pt x="456" y="1505"/>
                    <a:pt x="427" y="1470"/>
                  </a:cubicBezTo>
                  <a:cubicBezTo>
                    <a:pt x="394" y="1425"/>
                    <a:pt x="352" y="1389"/>
                    <a:pt x="301" y="1359"/>
                  </a:cubicBezTo>
                  <a:lnTo>
                    <a:pt x="301" y="1359"/>
                  </a:lnTo>
                  <a:cubicBezTo>
                    <a:pt x="270" y="1333"/>
                    <a:pt x="231" y="1318"/>
                    <a:pt x="190" y="1318"/>
                  </a:cubicBezTo>
                  <a:cubicBezTo>
                    <a:pt x="165" y="1318"/>
                    <a:pt x="140" y="1323"/>
                    <a:pt x="115" y="1335"/>
                  </a:cubicBezTo>
                  <a:cubicBezTo>
                    <a:pt x="42" y="1365"/>
                    <a:pt x="1" y="1447"/>
                    <a:pt x="17" y="1528"/>
                  </a:cubicBezTo>
                  <a:lnTo>
                    <a:pt x="17" y="1528"/>
                  </a:lnTo>
                  <a:cubicBezTo>
                    <a:pt x="18" y="1541"/>
                    <a:pt x="20" y="1555"/>
                    <a:pt x="23" y="1569"/>
                  </a:cubicBezTo>
                  <a:cubicBezTo>
                    <a:pt x="37" y="1626"/>
                    <a:pt x="51" y="1675"/>
                    <a:pt x="87" y="1718"/>
                  </a:cubicBezTo>
                  <a:cubicBezTo>
                    <a:pt x="108" y="1760"/>
                    <a:pt x="137" y="1803"/>
                    <a:pt x="172" y="1838"/>
                  </a:cubicBezTo>
                  <a:cubicBezTo>
                    <a:pt x="264" y="1930"/>
                    <a:pt x="371" y="2008"/>
                    <a:pt x="484" y="2065"/>
                  </a:cubicBezTo>
                  <a:cubicBezTo>
                    <a:pt x="668" y="2172"/>
                    <a:pt x="881" y="2228"/>
                    <a:pt x="1101" y="2235"/>
                  </a:cubicBezTo>
                  <a:cubicBezTo>
                    <a:pt x="1115" y="2236"/>
                    <a:pt x="1128" y="2236"/>
                    <a:pt x="1142" y="2236"/>
                  </a:cubicBezTo>
                  <a:cubicBezTo>
                    <a:pt x="1349" y="2236"/>
                    <a:pt x="1560" y="2186"/>
                    <a:pt x="1746" y="2079"/>
                  </a:cubicBezTo>
                  <a:cubicBezTo>
                    <a:pt x="1945" y="1959"/>
                    <a:pt x="2115" y="1796"/>
                    <a:pt x="2257" y="1611"/>
                  </a:cubicBezTo>
                  <a:cubicBezTo>
                    <a:pt x="2320" y="1526"/>
                    <a:pt x="2384" y="1448"/>
                    <a:pt x="2448" y="1370"/>
                  </a:cubicBezTo>
                  <a:lnTo>
                    <a:pt x="2498" y="1314"/>
                  </a:lnTo>
                  <a:lnTo>
                    <a:pt x="2519" y="1292"/>
                  </a:lnTo>
                  <a:cubicBezTo>
                    <a:pt x="2554" y="1257"/>
                    <a:pt x="2590" y="1228"/>
                    <a:pt x="2625" y="1200"/>
                  </a:cubicBezTo>
                  <a:cubicBezTo>
                    <a:pt x="2640" y="1186"/>
                    <a:pt x="2661" y="1172"/>
                    <a:pt x="2682" y="1158"/>
                  </a:cubicBezTo>
                  <a:lnTo>
                    <a:pt x="2685" y="1155"/>
                  </a:lnTo>
                  <a:lnTo>
                    <a:pt x="2685" y="1155"/>
                  </a:lnTo>
                  <a:cubicBezTo>
                    <a:pt x="2677" y="1160"/>
                    <a:pt x="2668" y="1165"/>
                    <a:pt x="2668" y="1165"/>
                  </a:cubicBezTo>
                  <a:cubicBezTo>
                    <a:pt x="2668" y="1165"/>
                    <a:pt x="2677" y="1159"/>
                    <a:pt x="2685" y="1154"/>
                  </a:cubicBezTo>
                  <a:lnTo>
                    <a:pt x="2685" y="1154"/>
                  </a:lnTo>
                  <a:lnTo>
                    <a:pt x="2685" y="1155"/>
                  </a:lnTo>
                  <a:lnTo>
                    <a:pt x="2685" y="1155"/>
                  </a:lnTo>
                  <a:cubicBezTo>
                    <a:pt x="2686" y="1154"/>
                    <a:pt x="2686" y="1154"/>
                    <a:pt x="2687" y="1154"/>
                  </a:cubicBezTo>
                  <a:lnTo>
                    <a:pt x="2687" y="1154"/>
                  </a:lnTo>
                  <a:cubicBezTo>
                    <a:pt x="2686" y="1154"/>
                    <a:pt x="2686" y="1154"/>
                    <a:pt x="2685" y="1154"/>
                  </a:cubicBezTo>
                  <a:lnTo>
                    <a:pt x="2685" y="1154"/>
                  </a:lnTo>
                  <a:lnTo>
                    <a:pt x="2689" y="1150"/>
                  </a:lnTo>
                  <a:cubicBezTo>
                    <a:pt x="2695" y="1148"/>
                    <a:pt x="2697" y="1146"/>
                    <a:pt x="2698" y="1146"/>
                  </a:cubicBezTo>
                  <a:cubicBezTo>
                    <a:pt x="2699" y="1146"/>
                    <a:pt x="2693" y="1150"/>
                    <a:pt x="2687" y="1154"/>
                  </a:cubicBezTo>
                  <a:lnTo>
                    <a:pt x="2687" y="1154"/>
                  </a:lnTo>
                  <a:cubicBezTo>
                    <a:pt x="2691" y="1152"/>
                    <a:pt x="2694" y="1150"/>
                    <a:pt x="2696" y="1150"/>
                  </a:cubicBezTo>
                  <a:cubicBezTo>
                    <a:pt x="2718" y="1143"/>
                    <a:pt x="2739" y="1129"/>
                    <a:pt x="2760" y="1122"/>
                  </a:cubicBezTo>
                  <a:lnTo>
                    <a:pt x="2781" y="1115"/>
                  </a:lnTo>
                  <a:cubicBezTo>
                    <a:pt x="2803" y="1108"/>
                    <a:pt x="2824" y="1108"/>
                    <a:pt x="2845" y="1108"/>
                  </a:cubicBezTo>
                  <a:cubicBezTo>
                    <a:pt x="2850" y="1108"/>
                    <a:pt x="2864" y="1105"/>
                    <a:pt x="2873" y="1105"/>
                  </a:cubicBezTo>
                  <a:cubicBezTo>
                    <a:pt x="2878" y="1105"/>
                    <a:pt x="2881" y="1106"/>
                    <a:pt x="2881" y="1108"/>
                  </a:cubicBezTo>
                  <a:lnTo>
                    <a:pt x="2874" y="1108"/>
                  </a:lnTo>
                  <a:cubicBezTo>
                    <a:pt x="2902" y="1108"/>
                    <a:pt x="2923" y="1108"/>
                    <a:pt x="2952" y="1115"/>
                  </a:cubicBezTo>
                  <a:lnTo>
                    <a:pt x="2966" y="1115"/>
                  </a:lnTo>
                  <a:cubicBezTo>
                    <a:pt x="2968" y="1115"/>
                    <a:pt x="2970" y="1115"/>
                    <a:pt x="2971" y="1115"/>
                  </a:cubicBezTo>
                  <a:lnTo>
                    <a:pt x="2971" y="1115"/>
                  </a:lnTo>
                  <a:cubicBezTo>
                    <a:pt x="2972" y="1115"/>
                    <a:pt x="2972" y="1115"/>
                    <a:pt x="2973" y="1115"/>
                  </a:cubicBezTo>
                  <a:cubicBezTo>
                    <a:pt x="2994" y="1122"/>
                    <a:pt x="3015" y="1129"/>
                    <a:pt x="3037" y="1143"/>
                  </a:cubicBezTo>
                  <a:lnTo>
                    <a:pt x="3072" y="1158"/>
                  </a:lnTo>
                  <a:cubicBezTo>
                    <a:pt x="3115" y="1179"/>
                    <a:pt x="3157" y="1214"/>
                    <a:pt x="3200" y="1243"/>
                  </a:cubicBezTo>
                  <a:cubicBezTo>
                    <a:pt x="3285" y="1306"/>
                    <a:pt x="3363" y="1384"/>
                    <a:pt x="3441" y="1455"/>
                  </a:cubicBezTo>
                  <a:cubicBezTo>
                    <a:pt x="3618" y="1611"/>
                    <a:pt x="3802" y="1760"/>
                    <a:pt x="4036" y="1810"/>
                  </a:cubicBezTo>
                  <a:cubicBezTo>
                    <a:pt x="4086" y="1820"/>
                    <a:pt x="4135" y="1825"/>
                    <a:pt x="4185" y="1825"/>
                  </a:cubicBezTo>
                  <a:cubicBezTo>
                    <a:pt x="4383" y="1825"/>
                    <a:pt x="4575" y="1746"/>
                    <a:pt x="4717" y="1604"/>
                  </a:cubicBezTo>
                  <a:cubicBezTo>
                    <a:pt x="4809" y="1519"/>
                    <a:pt x="4894" y="1420"/>
                    <a:pt x="4958" y="1314"/>
                  </a:cubicBezTo>
                  <a:cubicBezTo>
                    <a:pt x="5022" y="1228"/>
                    <a:pt x="5079" y="1129"/>
                    <a:pt x="5136" y="1037"/>
                  </a:cubicBezTo>
                  <a:cubicBezTo>
                    <a:pt x="5171" y="994"/>
                    <a:pt x="5206" y="952"/>
                    <a:pt x="5242" y="909"/>
                  </a:cubicBezTo>
                  <a:lnTo>
                    <a:pt x="5263" y="881"/>
                  </a:lnTo>
                  <a:lnTo>
                    <a:pt x="5266" y="878"/>
                  </a:lnTo>
                  <a:lnTo>
                    <a:pt x="5266" y="878"/>
                  </a:lnTo>
                  <a:cubicBezTo>
                    <a:pt x="5266" y="878"/>
                    <a:pt x="5286" y="858"/>
                    <a:pt x="5292" y="853"/>
                  </a:cubicBezTo>
                  <a:lnTo>
                    <a:pt x="5327" y="824"/>
                  </a:lnTo>
                  <a:cubicBezTo>
                    <a:pt x="5348" y="803"/>
                    <a:pt x="5362" y="789"/>
                    <a:pt x="5384" y="775"/>
                  </a:cubicBezTo>
                  <a:lnTo>
                    <a:pt x="5398" y="768"/>
                  </a:lnTo>
                  <a:lnTo>
                    <a:pt x="5398" y="768"/>
                  </a:lnTo>
                  <a:cubicBezTo>
                    <a:pt x="5402" y="768"/>
                    <a:pt x="5407" y="765"/>
                    <a:pt x="5411" y="761"/>
                  </a:cubicBezTo>
                  <a:lnTo>
                    <a:pt x="5411" y="761"/>
                  </a:lnTo>
                  <a:lnTo>
                    <a:pt x="5412" y="760"/>
                  </a:lnTo>
                  <a:cubicBezTo>
                    <a:pt x="5420" y="755"/>
                    <a:pt x="5422" y="753"/>
                    <a:pt x="5422" y="753"/>
                  </a:cubicBezTo>
                  <a:cubicBezTo>
                    <a:pt x="5421" y="753"/>
                    <a:pt x="5420" y="753"/>
                    <a:pt x="5418" y="755"/>
                  </a:cubicBezTo>
                  <a:lnTo>
                    <a:pt x="5418" y="755"/>
                  </a:lnTo>
                  <a:cubicBezTo>
                    <a:pt x="5418" y="754"/>
                    <a:pt x="5419" y="754"/>
                    <a:pt x="5419" y="753"/>
                  </a:cubicBezTo>
                  <a:cubicBezTo>
                    <a:pt x="5440" y="746"/>
                    <a:pt x="5462" y="739"/>
                    <a:pt x="5483" y="725"/>
                  </a:cubicBezTo>
                  <a:lnTo>
                    <a:pt x="5490" y="725"/>
                  </a:lnTo>
                  <a:cubicBezTo>
                    <a:pt x="5499" y="721"/>
                    <a:pt x="5507" y="718"/>
                    <a:pt x="5511" y="718"/>
                  </a:cubicBezTo>
                  <a:lnTo>
                    <a:pt x="5547" y="718"/>
                  </a:lnTo>
                  <a:lnTo>
                    <a:pt x="5608" y="723"/>
                  </a:lnTo>
                  <a:lnTo>
                    <a:pt x="5608" y="723"/>
                  </a:lnTo>
                  <a:cubicBezTo>
                    <a:pt x="5608" y="724"/>
                    <a:pt x="5609" y="724"/>
                    <a:pt x="5611" y="725"/>
                  </a:cubicBezTo>
                  <a:lnTo>
                    <a:pt x="5639" y="732"/>
                  </a:lnTo>
                  <a:cubicBezTo>
                    <a:pt x="5650" y="736"/>
                    <a:pt x="5661" y="741"/>
                    <a:pt x="5672" y="747"/>
                  </a:cubicBezTo>
                  <a:lnTo>
                    <a:pt x="5672" y="747"/>
                  </a:lnTo>
                  <a:cubicBezTo>
                    <a:pt x="5680" y="752"/>
                    <a:pt x="5705" y="767"/>
                    <a:pt x="5717" y="775"/>
                  </a:cubicBezTo>
                  <a:cubicBezTo>
                    <a:pt x="5731" y="789"/>
                    <a:pt x="5752" y="796"/>
                    <a:pt x="5767" y="817"/>
                  </a:cubicBezTo>
                  <a:cubicBezTo>
                    <a:pt x="5775" y="821"/>
                    <a:pt x="5789" y="836"/>
                    <a:pt x="5789" y="836"/>
                  </a:cubicBezTo>
                  <a:cubicBezTo>
                    <a:pt x="5789" y="836"/>
                    <a:pt x="5783" y="830"/>
                    <a:pt x="5767" y="810"/>
                  </a:cubicBezTo>
                  <a:lnTo>
                    <a:pt x="5767" y="810"/>
                  </a:lnTo>
                  <a:lnTo>
                    <a:pt x="5788" y="831"/>
                  </a:lnTo>
                  <a:cubicBezTo>
                    <a:pt x="5802" y="846"/>
                    <a:pt x="5816" y="867"/>
                    <a:pt x="5830" y="881"/>
                  </a:cubicBezTo>
                  <a:cubicBezTo>
                    <a:pt x="5951" y="1030"/>
                    <a:pt x="6036" y="1200"/>
                    <a:pt x="6164" y="1342"/>
                  </a:cubicBezTo>
                  <a:cubicBezTo>
                    <a:pt x="6235" y="1427"/>
                    <a:pt x="6320" y="1505"/>
                    <a:pt x="6419" y="1562"/>
                  </a:cubicBezTo>
                  <a:cubicBezTo>
                    <a:pt x="6508" y="1604"/>
                    <a:pt x="6603" y="1620"/>
                    <a:pt x="6694" y="1620"/>
                  </a:cubicBezTo>
                  <a:cubicBezTo>
                    <a:pt x="6711" y="1620"/>
                    <a:pt x="6728" y="1620"/>
                    <a:pt x="6745" y="1618"/>
                  </a:cubicBezTo>
                  <a:cubicBezTo>
                    <a:pt x="7178" y="1576"/>
                    <a:pt x="7305" y="1094"/>
                    <a:pt x="7447" y="760"/>
                  </a:cubicBezTo>
                  <a:cubicBezTo>
                    <a:pt x="7461" y="718"/>
                    <a:pt x="7483" y="675"/>
                    <a:pt x="7504" y="633"/>
                  </a:cubicBezTo>
                  <a:cubicBezTo>
                    <a:pt x="7509" y="623"/>
                    <a:pt x="7514" y="609"/>
                    <a:pt x="7519" y="597"/>
                  </a:cubicBezTo>
                  <a:lnTo>
                    <a:pt x="7519" y="597"/>
                  </a:lnTo>
                  <a:cubicBezTo>
                    <a:pt x="7519" y="597"/>
                    <a:pt x="7519" y="597"/>
                    <a:pt x="7519" y="597"/>
                  </a:cubicBezTo>
                  <a:cubicBezTo>
                    <a:pt x="7520" y="597"/>
                    <a:pt x="7522" y="595"/>
                    <a:pt x="7525" y="590"/>
                  </a:cubicBezTo>
                  <a:lnTo>
                    <a:pt x="7546" y="555"/>
                  </a:lnTo>
                  <a:cubicBezTo>
                    <a:pt x="7567" y="521"/>
                    <a:pt x="7587" y="487"/>
                    <a:pt x="7614" y="459"/>
                  </a:cubicBezTo>
                  <a:lnTo>
                    <a:pt x="7614" y="459"/>
                  </a:lnTo>
                  <a:cubicBezTo>
                    <a:pt x="7612" y="461"/>
                    <a:pt x="7610" y="463"/>
                    <a:pt x="7610" y="463"/>
                  </a:cubicBezTo>
                  <a:cubicBezTo>
                    <a:pt x="7610" y="463"/>
                    <a:pt x="7613" y="460"/>
                    <a:pt x="7617" y="456"/>
                  </a:cubicBezTo>
                  <a:lnTo>
                    <a:pt x="7617" y="456"/>
                  </a:lnTo>
                  <a:cubicBezTo>
                    <a:pt x="7616" y="457"/>
                    <a:pt x="7615" y="458"/>
                    <a:pt x="7614" y="459"/>
                  </a:cubicBezTo>
                  <a:lnTo>
                    <a:pt x="7614" y="459"/>
                  </a:lnTo>
                  <a:cubicBezTo>
                    <a:pt x="7615" y="458"/>
                    <a:pt x="7616" y="457"/>
                    <a:pt x="7618" y="455"/>
                  </a:cubicBezTo>
                  <a:lnTo>
                    <a:pt x="7618" y="455"/>
                  </a:lnTo>
                  <a:lnTo>
                    <a:pt x="7617" y="456"/>
                  </a:lnTo>
                  <a:lnTo>
                    <a:pt x="7617" y="456"/>
                  </a:lnTo>
                  <a:cubicBezTo>
                    <a:pt x="7622" y="451"/>
                    <a:pt x="7628" y="445"/>
                    <a:pt x="7631" y="441"/>
                  </a:cubicBezTo>
                  <a:cubicBezTo>
                    <a:pt x="7646" y="427"/>
                    <a:pt x="7667" y="413"/>
                    <a:pt x="7681" y="406"/>
                  </a:cubicBezTo>
                  <a:cubicBezTo>
                    <a:pt x="7683" y="404"/>
                    <a:pt x="7685" y="402"/>
                    <a:pt x="7688" y="401"/>
                  </a:cubicBezTo>
                  <a:lnTo>
                    <a:pt x="7688" y="401"/>
                  </a:lnTo>
                  <a:cubicBezTo>
                    <a:pt x="7684" y="402"/>
                    <a:pt x="7679" y="404"/>
                    <a:pt x="7674" y="406"/>
                  </a:cubicBezTo>
                  <a:cubicBezTo>
                    <a:pt x="7688" y="399"/>
                    <a:pt x="7695" y="392"/>
                    <a:pt x="7702" y="392"/>
                  </a:cubicBezTo>
                  <a:lnTo>
                    <a:pt x="7731" y="378"/>
                  </a:lnTo>
                  <a:lnTo>
                    <a:pt x="7752" y="370"/>
                  </a:lnTo>
                  <a:cubicBezTo>
                    <a:pt x="7767" y="370"/>
                    <a:pt x="7780" y="366"/>
                    <a:pt x="7791" y="361"/>
                  </a:cubicBezTo>
                  <a:lnTo>
                    <a:pt x="7791" y="361"/>
                  </a:lnTo>
                  <a:cubicBezTo>
                    <a:pt x="7803" y="359"/>
                    <a:pt x="7816" y="356"/>
                    <a:pt x="7830" y="356"/>
                  </a:cubicBezTo>
                  <a:lnTo>
                    <a:pt x="7880" y="356"/>
                  </a:lnTo>
                  <a:lnTo>
                    <a:pt x="7929" y="363"/>
                  </a:lnTo>
                  <a:cubicBezTo>
                    <a:pt x="7933" y="363"/>
                    <a:pt x="7948" y="368"/>
                    <a:pt x="7956" y="370"/>
                  </a:cubicBezTo>
                  <a:lnTo>
                    <a:pt x="7972" y="370"/>
                  </a:lnTo>
                  <a:cubicBezTo>
                    <a:pt x="7986" y="378"/>
                    <a:pt x="8000" y="385"/>
                    <a:pt x="8014" y="392"/>
                  </a:cubicBezTo>
                  <a:cubicBezTo>
                    <a:pt x="8071" y="413"/>
                    <a:pt x="8128" y="434"/>
                    <a:pt x="8185" y="463"/>
                  </a:cubicBezTo>
                  <a:lnTo>
                    <a:pt x="8227" y="484"/>
                  </a:lnTo>
                  <a:cubicBezTo>
                    <a:pt x="8222" y="481"/>
                    <a:pt x="8220" y="480"/>
                    <a:pt x="8219" y="480"/>
                  </a:cubicBezTo>
                  <a:cubicBezTo>
                    <a:pt x="8217" y="480"/>
                    <a:pt x="8233" y="491"/>
                    <a:pt x="8235" y="491"/>
                  </a:cubicBezTo>
                  <a:cubicBezTo>
                    <a:pt x="8236" y="491"/>
                    <a:pt x="8234" y="489"/>
                    <a:pt x="8227" y="484"/>
                  </a:cubicBezTo>
                  <a:lnTo>
                    <a:pt x="8227" y="484"/>
                  </a:lnTo>
                  <a:lnTo>
                    <a:pt x="8319" y="541"/>
                  </a:lnTo>
                  <a:cubicBezTo>
                    <a:pt x="8390" y="583"/>
                    <a:pt x="8461" y="626"/>
                    <a:pt x="8532" y="661"/>
                  </a:cubicBezTo>
                  <a:cubicBezTo>
                    <a:pt x="8667" y="732"/>
                    <a:pt x="8809" y="768"/>
                    <a:pt x="8957" y="775"/>
                  </a:cubicBezTo>
                  <a:cubicBezTo>
                    <a:pt x="9085" y="775"/>
                    <a:pt x="9213" y="732"/>
                    <a:pt x="9312" y="647"/>
                  </a:cubicBezTo>
                  <a:cubicBezTo>
                    <a:pt x="9355" y="612"/>
                    <a:pt x="9397" y="569"/>
                    <a:pt x="9425" y="526"/>
                  </a:cubicBezTo>
                  <a:cubicBezTo>
                    <a:pt x="9475" y="463"/>
                    <a:pt x="9496" y="392"/>
                    <a:pt x="9496" y="321"/>
                  </a:cubicBezTo>
                  <a:cubicBezTo>
                    <a:pt x="9496" y="307"/>
                    <a:pt x="9496" y="285"/>
                    <a:pt x="9496" y="264"/>
                  </a:cubicBezTo>
                  <a:cubicBezTo>
                    <a:pt x="9496" y="250"/>
                    <a:pt x="9496" y="229"/>
                    <a:pt x="9489" y="207"/>
                  </a:cubicBezTo>
                  <a:cubicBezTo>
                    <a:pt x="9475" y="158"/>
                    <a:pt x="9447" y="108"/>
                    <a:pt x="9411" y="66"/>
                  </a:cubicBezTo>
                  <a:cubicBezTo>
                    <a:pt x="9389" y="38"/>
                    <a:pt x="9360" y="26"/>
                    <a:pt x="9331" y="26"/>
                  </a:cubicBezTo>
                  <a:cubicBezTo>
                    <a:pt x="9315" y="26"/>
                    <a:pt x="9299" y="30"/>
                    <a:pt x="9284" y="37"/>
                  </a:cubicBezTo>
                  <a:cubicBezTo>
                    <a:pt x="9241" y="66"/>
                    <a:pt x="9220" y="115"/>
                    <a:pt x="9241" y="165"/>
                  </a:cubicBezTo>
                  <a:cubicBezTo>
                    <a:pt x="9241" y="179"/>
                    <a:pt x="9248" y="186"/>
                    <a:pt x="9255" y="200"/>
                  </a:cubicBezTo>
                  <a:lnTo>
                    <a:pt x="9255" y="207"/>
                  </a:lnTo>
                  <a:lnTo>
                    <a:pt x="9255" y="214"/>
                  </a:lnTo>
                  <a:cubicBezTo>
                    <a:pt x="9255" y="220"/>
                    <a:pt x="9251" y="252"/>
                    <a:pt x="9252" y="252"/>
                  </a:cubicBezTo>
                  <a:cubicBezTo>
                    <a:pt x="9253" y="252"/>
                    <a:pt x="9254" y="249"/>
                    <a:pt x="9255" y="243"/>
                  </a:cubicBezTo>
                  <a:cubicBezTo>
                    <a:pt x="9255" y="248"/>
                    <a:pt x="9255" y="254"/>
                    <a:pt x="9255" y="257"/>
                  </a:cubicBezTo>
                  <a:cubicBezTo>
                    <a:pt x="9248" y="264"/>
                    <a:pt x="9241" y="271"/>
                    <a:pt x="9241" y="285"/>
                  </a:cubicBezTo>
                  <a:cubicBezTo>
                    <a:pt x="9234" y="292"/>
                    <a:pt x="9227" y="307"/>
                    <a:pt x="9227" y="314"/>
                  </a:cubicBezTo>
                  <a:lnTo>
                    <a:pt x="9225" y="318"/>
                  </a:lnTo>
                  <a:lnTo>
                    <a:pt x="9225" y="318"/>
                  </a:lnTo>
                  <a:cubicBezTo>
                    <a:pt x="9224" y="318"/>
                    <a:pt x="9224" y="318"/>
                    <a:pt x="9224" y="318"/>
                  </a:cubicBezTo>
                  <a:cubicBezTo>
                    <a:pt x="9223" y="318"/>
                    <a:pt x="9222" y="319"/>
                    <a:pt x="9220" y="321"/>
                  </a:cubicBezTo>
                  <a:cubicBezTo>
                    <a:pt x="9206" y="335"/>
                    <a:pt x="9199" y="356"/>
                    <a:pt x="9184" y="370"/>
                  </a:cubicBezTo>
                  <a:lnTo>
                    <a:pt x="9180" y="380"/>
                  </a:lnTo>
                  <a:lnTo>
                    <a:pt x="9180" y="380"/>
                  </a:lnTo>
                  <a:cubicBezTo>
                    <a:pt x="9181" y="378"/>
                    <a:pt x="9183" y="378"/>
                    <a:pt x="9184" y="378"/>
                  </a:cubicBezTo>
                  <a:cubicBezTo>
                    <a:pt x="9183" y="378"/>
                    <a:pt x="9181" y="379"/>
                    <a:pt x="9180" y="380"/>
                  </a:cubicBezTo>
                  <a:lnTo>
                    <a:pt x="9180" y="380"/>
                  </a:lnTo>
                  <a:lnTo>
                    <a:pt x="9180" y="380"/>
                  </a:lnTo>
                  <a:lnTo>
                    <a:pt x="9180" y="380"/>
                  </a:lnTo>
                  <a:cubicBezTo>
                    <a:pt x="9179" y="380"/>
                    <a:pt x="9179" y="380"/>
                    <a:pt x="9178" y="381"/>
                  </a:cubicBezTo>
                  <a:lnTo>
                    <a:pt x="9178" y="381"/>
                  </a:lnTo>
                  <a:cubicBezTo>
                    <a:pt x="9179" y="381"/>
                    <a:pt x="9179" y="380"/>
                    <a:pt x="9180" y="380"/>
                  </a:cubicBezTo>
                  <a:lnTo>
                    <a:pt x="9180" y="380"/>
                  </a:lnTo>
                  <a:lnTo>
                    <a:pt x="9177" y="385"/>
                  </a:lnTo>
                  <a:cubicBezTo>
                    <a:pt x="9171" y="390"/>
                    <a:pt x="9169" y="393"/>
                    <a:pt x="9168" y="393"/>
                  </a:cubicBezTo>
                  <a:cubicBezTo>
                    <a:pt x="9167" y="393"/>
                    <a:pt x="9173" y="385"/>
                    <a:pt x="9178" y="381"/>
                  </a:cubicBezTo>
                  <a:lnTo>
                    <a:pt x="9178" y="381"/>
                  </a:lnTo>
                  <a:cubicBezTo>
                    <a:pt x="9168" y="387"/>
                    <a:pt x="9162" y="393"/>
                    <a:pt x="9156" y="399"/>
                  </a:cubicBezTo>
                  <a:cubicBezTo>
                    <a:pt x="9142" y="406"/>
                    <a:pt x="9135" y="413"/>
                    <a:pt x="9128" y="420"/>
                  </a:cubicBezTo>
                  <a:lnTo>
                    <a:pt x="9113" y="427"/>
                  </a:lnTo>
                  <a:lnTo>
                    <a:pt x="9113" y="427"/>
                  </a:lnTo>
                  <a:cubicBezTo>
                    <a:pt x="9116" y="424"/>
                    <a:pt x="9120" y="421"/>
                    <a:pt x="9120" y="420"/>
                  </a:cubicBezTo>
                  <a:lnTo>
                    <a:pt x="9120" y="420"/>
                  </a:lnTo>
                  <a:cubicBezTo>
                    <a:pt x="9113" y="427"/>
                    <a:pt x="9106" y="434"/>
                    <a:pt x="9092" y="441"/>
                  </a:cubicBezTo>
                  <a:cubicBezTo>
                    <a:pt x="9078" y="441"/>
                    <a:pt x="9071" y="448"/>
                    <a:pt x="9057" y="456"/>
                  </a:cubicBezTo>
                  <a:cubicBezTo>
                    <a:pt x="9054" y="456"/>
                    <a:pt x="9051" y="456"/>
                    <a:pt x="9048" y="456"/>
                  </a:cubicBezTo>
                  <a:lnTo>
                    <a:pt x="9048" y="456"/>
                  </a:lnTo>
                  <a:cubicBezTo>
                    <a:pt x="9047" y="455"/>
                    <a:pt x="9046" y="454"/>
                    <a:pt x="9044" y="454"/>
                  </a:cubicBezTo>
                  <a:cubicBezTo>
                    <a:pt x="9040" y="454"/>
                    <a:pt x="9034" y="457"/>
                    <a:pt x="9028" y="463"/>
                  </a:cubicBezTo>
                  <a:cubicBezTo>
                    <a:pt x="9033" y="458"/>
                    <a:pt x="9041" y="456"/>
                    <a:pt x="9048" y="456"/>
                  </a:cubicBezTo>
                  <a:lnTo>
                    <a:pt x="9048" y="456"/>
                  </a:lnTo>
                  <a:cubicBezTo>
                    <a:pt x="9049" y="457"/>
                    <a:pt x="9048" y="460"/>
                    <a:pt x="9043" y="463"/>
                  </a:cubicBezTo>
                  <a:lnTo>
                    <a:pt x="9021" y="463"/>
                  </a:lnTo>
                  <a:lnTo>
                    <a:pt x="8986" y="470"/>
                  </a:lnTo>
                  <a:lnTo>
                    <a:pt x="8965" y="470"/>
                  </a:lnTo>
                  <a:cubicBezTo>
                    <a:pt x="8936" y="470"/>
                    <a:pt x="8908" y="463"/>
                    <a:pt x="8872" y="456"/>
                  </a:cubicBezTo>
                  <a:cubicBezTo>
                    <a:pt x="8863" y="453"/>
                    <a:pt x="8861" y="452"/>
                    <a:pt x="8862" y="452"/>
                  </a:cubicBezTo>
                  <a:cubicBezTo>
                    <a:pt x="8864" y="452"/>
                    <a:pt x="8879" y="456"/>
                    <a:pt x="8879" y="456"/>
                  </a:cubicBezTo>
                  <a:cubicBezTo>
                    <a:pt x="8887" y="456"/>
                    <a:pt x="8865" y="448"/>
                    <a:pt x="8858" y="448"/>
                  </a:cubicBezTo>
                  <a:lnTo>
                    <a:pt x="8801" y="427"/>
                  </a:lnTo>
                  <a:cubicBezTo>
                    <a:pt x="8773" y="420"/>
                    <a:pt x="8745" y="406"/>
                    <a:pt x="8716" y="392"/>
                  </a:cubicBezTo>
                  <a:lnTo>
                    <a:pt x="8674" y="370"/>
                  </a:lnTo>
                  <a:cubicBezTo>
                    <a:pt x="8674" y="370"/>
                    <a:pt x="8669" y="368"/>
                    <a:pt x="8664" y="365"/>
                  </a:cubicBezTo>
                  <a:lnTo>
                    <a:pt x="8664" y="365"/>
                  </a:lnTo>
                  <a:cubicBezTo>
                    <a:pt x="8658" y="360"/>
                    <a:pt x="8645" y="349"/>
                    <a:pt x="8645" y="349"/>
                  </a:cubicBezTo>
                  <a:cubicBezTo>
                    <a:pt x="8589" y="321"/>
                    <a:pt x="8525" y="278"/>
                    <a:pt x="8468" y="243"/>
                  </a:cubicBezTo>
                  <a:cubicBezTo>
                    <a:pt x="8276" y="119"/>
                    <a:pt x="8052" y="1"/>
                    <a:pt x="7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92;p43">
              <a:extLst>
                <a:ext uri="{FF2B5EF4-FFF2-40B4-BE49-F238E27FC236}">
                  <a16:creationId xmlns:a16="http://schemas.microsoft.com/office/drawing/2014/main" id="{9A10B030-06A9-431A-89E0-897F1918A5E5}"/>
                </a:ext>
              </a:extLst>
            </p:cNvPr>
            <p:cNvSpPr/>
            <p:nvPr/>
          </p:nvSpPr>
          <p:spPr>
            <a:xfrm>
              <a:off x="6436494" y="1863339"/>
              <a:ext cx="598647" cy="85259"/>
            </a:xfrm>
            <a:custGeom>
              <a:avLst/>
              <a:gdLst/>
              <a:ahLst/>
              <a:cxnLst/>
              <a:rect l="l" t="t" r="r" b="b"/>
              <a:pathLst>
                <a:path w="12013" h="1827" extrusionOk="0">
                  <a:moveTo>
                    <a:pt x="11655" y="469"/>
                  </a:moveTo>
                  <a:cubicBezTo>
                    <a:pt x="11655" y="469"/>
                    <a:pt x="11656" y="474"/>
                    <a:pt x="11658" y="486"/>
                  </a:cubicBezTo>
                  <a:lnTo>
                    <a:pt x="11658" y="486"/>
                  </a:lnTo>
                  <a:cubicBezTo>
                    <a:pt x="11657" y="476"/>
                    <a:pt x="11656" y="469"/>
                    <a:pt x="11655" y="469"/>
                  </a:cubicBezTo>
                  <a:close/>
                  <a:moveTo>
                    <a:pt x="11658" y="510"/>
                  </a:moveTo>
                  <a:cubicBezTo>
                    <a:pt x="11654" y="510"/>
                    <a:pt x="11648" y="529"/>
                    <a:pt x="11658" y="529"/>
                  </a:cubicBezTo>
                  <a:cubicBezTo>
                    <a:pt x="11660" y="515"/>
                    <a:pt x="11659" y="510"/>
                    <a:pt x="11658" y="510"/>
                  </a:cubicBezTo>
                  <a:close/>
                  <a:moveTo>
                    <a:pt x="7432" y="679"/>
                  </a:moveTo>
                  <a:cubicBezTo>
                    <a:pt x="7431" y="679"/>
                    <a:pt x="7424" y="681"/>
                    <a:pt x="7410" y="685"/>
                  </a:cubicBezTo>
                  <a:lnTo>
                    <a:pt x="7417" y="685"/>
                  </a:lnTo>
                  <a:cubicBezTo>
                    <a:pt x="7428" y="681"/>
                    <a:pt x="7433" y="679"/>
                    <a:pt x="7432" y="679"/>
                  </a:cubicBezTo>
                  <a:close/>
                  <a:moveTo>
                    <a:pt x="7290" y="734"/>
                  </a:moveTo>
                  <a:cubicBezTo>
                    <a:pt x="7286" y="736"/>
                    <a:pt x="7283" y="738"/>
                    <a:pt x="7281" y="739"/>
                  </a:cubicBezTo>
                  <a:lnTo>
                    <a:pt x="7281" y="739"/>
                  </a:lnTo>
                  <a:cubicBezTo>
                    <a:pt x="7283" y="738"/>
                    <a:pt x="7286" y="736"/>
                    <a:pt x="7290" y="734"/>
                  </a:cubicBezTo>
                  <a:close/>
                  <a:moveTo>
                    <a:pt x="4510" y="827"/>
                  </a:moveTo>
                  <a:cubicBezTo>
                    <a:pt x="4509" y="827"/>
                    <a:pt x="4509" y="827"/>
                    <a:pt x="4508" y="827"/>
                  </a:cubicBezTo>
                  <a:lnTo>
                    <a:pt x="4508" y="827"/>
                  </a:lnTo>
                  <a:cubicBezTo>
                    <a:pt x="4506" y="827"/>
                    <a:pt x="4505" y="827"/>
                    <a:pt x="4503" y="827"/>
                  </a:cubicBezTo>
                  <a:close/>
                  <a:moveTo>
                    <a:pt x="6467" y="947"/>
                  </a:moveTo>
                  <a:lnTo>
                    <a:pt x="6467" y="947"/>
                  </a:lnTo>
                  <a:cubicBezTo>
                    <a:pt x="6463" y="952"/>
                    <a:pt x="6449" y="968"/>
                    <a:pt x="6450" y="968"/>
                  </a:cubicBezTo>
                  <a:cubicBezTo>
                    <a:pt x="6450" y="968"/>
                    <a:pt x="6454" y="962"/>
                    <a:pt x="6467" y="947"/>
                  </a:cubicBezTo>
                  <a:close/>
                  <a:moveTo>
                    <a:pt x="8615" y="968"/>
                  </a:moveTo>
                  <a:cubicBezTo>
                    <a:pt x="8613" y="968"/>
                    <a:pt x="8609" y="968"/>
                    <a:pt x="8601" y="968"/>
                  </a:cubicBezTo>
                  <a:lnTo>
                    <a:pt x="8587" y="968"/>
                  </a:lnTo>
                  <a:cubicBezTo>
                    <a:pt x="8598" y="968"/>
                    <a:pt x="8606" y="968"/>
                    <a:pt x="8615" y="968"/>
                  </a:cubicBezTo>
                  <a:close/>
                  <a:moveTo>
                    <a:pt x="608" y="994"/>
                  </a:moveTo>
                  <a:cubicBezTo>
                    <a:pt x="607" y="994"/>
                    <a:pt x="597" y="999"/>
                    <a:pt x="582" y="1011"/>
                  </a:cubicBezTo>
                  <a:lnTo>
                    <a:pt x="596" y="1004"/>
                  </a:lnTo>
                  <a:cubicBezTo>
                    <a:pt x="606" y="997"/>
                    <a:pt x="609" y="994"/>
                    <a:pt x="608" y="994"/>
                  </a:cubicBezTo>
                  <a:close/>
                  <a:moveTo>
                    <a:pt x="514" y="1062"/>
                  </a:moveTo>
                  <a:cubicBezTo>
                    <a:pt x="514" y="1062"/>
                    <a:pt x="511" y="1066"/>
                    <a:pt x="505" y="1074"/>
                  </a:cubicBezTo>
                  <a:lnTo>
                    <a:pt x="505" y="1074"/>
                  </a:lnTo>
                  <a:cubicBezTo>
                    <a:pt x="510" y="1065"/>
                    <a:pt x="513" y="1062"/>
                    <a:pt x="514" y="1062"/>
                  </a:cubicBezTo>
                  <a:close/>
                  <a:moveTo>
                    <a:pt x="2461" y="1238"/>
                  </a:moveTo>
                  <a:lnTo>
                    <a:pt x="2461" y="1238"/>
                  </a:lnTo>
                  <a:cubicBezTo>
                    <a:pt x="2464" y="1241"/>
                    <a:pt x="2466" y="1243"/>
                    <a:pt x="2469" y="1246"/>
                  </a:cubicBezTo>
                  <a:lnTo>
                    <a:pt x="2469" y="1246"/>
                  </a:lnTo>
                  <a:lnTo>
                    <a:pt x="2482" y="1252"/>
                  </a:lnTo>
                  <a:lnTo>
                    <a:pt x="2461" y="1238"/>
                  </a:lnTo>
                  <a:close/>
                  <a:moveTo>
                    <a:pt x="3204" y="1399"/>
                  </a:moveTo>
                  <a:lnTo>
                    <a:pt x="3204" y="1399"/>
                  </a:lnTo>
                  <a:cubicBezTo>
                    <a:pt x="3203" y="1400"/>
                    <a:pt x="3200" y="1400"/>
                    <a:pt x="3198" y="1401"/>
                  </a:cubicBezTo>
                  <a:cubicBezTo>
                    <a:pt x="3200" y="1401"/>
                    <a:pt x="3202" y="1400"/>
                    <a:pt x="3204" y="1399"/>
                  </a:cubicBezTo>
                  <a:close/>
                  <a:moveTo>
                    <a:pt x="9917" y="1"/>
                  </a:moveTo>
                  <a:cubicBezTo>
                    <a:pt x="9695" y="1"/>
                    <a:pt x="9485" y="86"/>
                    <a:pt x="9332" y="245"/>
                  </a:cubicBezTo>
                  <a:cubicBezTo>
                    <a:pt x="9190" y="394"/>
                    <a:pt x="9062" y="550"/>
                    <a:pt x="8942" y="713"/>
                  </a:cubicBezTo>
                  <a:cubicBezTo>
                    <a:pt x="8913" y="749"/>
                    <a:pt x="8885" y="784"/>
                    <a:pt x="8857" y="819"/>
                  </a:cubicBezTo>
                  <a:cubicBezTo>
                    <a:pt x="8849" y="827"/>
                    <a:pt x="8829" y="845"/>
                    <a:pt x="8820" y="852"/>
                  </a:cubicBezTo>
                  <a:lnTo>
                    <a:pt x="8820" y="852"/>
                  </a:lnTo>
                  <a:cubicBezTo>
                    <a:pt x="8826" y="847"/>
                    <a:pt x="8831" y="840"/>
                    <a:pt x="8835" y="834"/>
                  </a:cubicBezTo>
                  <a:lnTo>
                    <a:pt x="8835" y="834"/>
                  </a:lnTo>
                  <a:cubicBezTo>
                    <a:pt x="8820" y="849"/>
                    <a:pt x="8815" y="855"/>
                    <a:pt x="8816" y="855"/>
                  </a:cubicBezTo>
                  <a:cubicBezTo>
                    <a:pt x="8816" y="855"/>
                    <a:pt x="8818" y="854"/>
                    <a:pt x="8820" y="852"/>
                  </a:cubicBezTo>
                  <a:lnTo>
                    <a:pt x="8820" y="852"/>
                  </a:lnTo>
                  <a:cubicBezTo>
                    <a:pt x="8808" y="864"/>
                    <a:pt x="8795" y="874"/>
                    <a:pt x="8786" y="883"/>
                  </a:cubicBezTo>
                  <a:lnTo>
                    <a:pt x="8736" y="926"/>
                  </a:lnTo>
                  <a:lnTo>
                    <a:pt x="8730" y="930"/>
                  </a:lnTo>
                  <a:lnTo>
                    <a:pt x="8730" y="930"/>
                  </a:lnTo>
                  <a:cubicBezTo>
                    <a:pt x="8728" y="931"/>
                    <a:pt x="8726" y="931"/>
                    <a:pt x="8722" y="933"/>
                  </a:cubicBezTo>
                  <a:cubicBezTo>
                    <a:pt x="8708" y="940"/>
                    <a:pt x="8687" y="947"/>
                    <a:pt x="8672" y="954"/>
                  </a:cubicBezTo>
                  <a:cubicBezTo>
                    <a:pt x="8665" y="958"/>
                    <a:pt x="8660" y="959"/>
                    <a:pt x="8655" y="961"/>
                  </a:cubicBezTo>
                  <a:lnTo>
                    <a:pt x="8644" y="961"/>
                  </a:lnTo>
                  <a:cubicBezTo>
                    <a:pt x="8633" y="965"/>
                    <a:pt x="8624" y="967"/>
                    <a:pt x="8615" y="968"/>
                  </a:cubicBezTo>
                  <a:lnTo>
                    <a:pt x="8615" y="968"/>
                  </a:lnTo>
                  <a:cubicBezTo>
                    <a:pt x="8618" y="967"/>
                    <a:pt x="8610" y="965"/>
                    <a:pt x="8602" y="965"/>
                  </a:cubicBezTo>
                  <a:cubicBezTo>
                    <a:pt x="8596" y="965"/>
                    <a:pt x="8590" y="966"/>
                    <a:pt x="8587" y="968"/>
                  </a:cubicBezTo>
                  <a:lnTo>
                    <a:pt x="8545" y="968"/>
                  </a:lnTo>
                  <a:lnTo>
                    <a:pt x="8509" y="954"/>
                  </a:lnTo>
                  <a:cubicBezTo>
                    <a:pt x="8495" y="954"/>
                    <a:pt x="8467" y="933"/>
                    <a:pt x="8460" y="933"/>
                  </a:cubicBezTo>
                  <a:cubicBezTo>
                    <a:pt x="8445" y="926"/>
                    <a:pt x="8431" y="912"/>
                    <a:pt x="8424" y="905"/>
                  </a:cubicBezTo>
                  <a:cubicBezTo>
                    <a:pt x="8410" y="897"/>
                    <a:pt x="8382" y="869"/>
                    <a:pt x="8360" y="855"/>
                  </a:cubicBezTo>
                  <a:lnTo>
                    <a:pt x="8332" y="819"/>
                  </a:lnTo>
                  <a:lnTo>
                    <a:pt x="8268" y="749"/>
                  </a:lnTo>
                  <a:cubicBezTo>
                    <a:pt x="8183" y="642"/>
                    <a:pt x="8091" y="550"/>
                    <a:pt x="7992" y="458"/>
                  </a:cubicBezTo>
                  <a:cubicBezTo>
                    <a:pt x="7892" y="366"/>
                    <a:pt x="7765" y="309"/>
                    <a:pt x="7623" y="281"/>
                  </a:cubicBezTo>
                  <a:cubicBezTo>
                    <a:pt x="7586" y="274"/>
                    <a:pt x="7548" y="271"/>
                    <a:pt x="7511" y="271"/>
                  </a:cubicBezTo>
                  <a:cubicBezTo>
                    <a:pt x="7278" y="271"/>
                    <a:pt x="7049" y="395"/>
                    <a:pt x="6871" y="536"/>
                  </a:cubicBezTo>
                  <a:cubicBezTo>
                    <a:pt x="6772" y="621"/>
                    <a:pt x="6680" y="713"/>
                    <a:pt x="6595" y="812"/>
                  </a:cubicBezTo>
                  <a:cubicBezTo>
                    <a:pt x="6552" y="855"/>
                    <a:pt x="6510" y="905"/>
                    <a:pt x="6467" y="947"/>
                  </a:cubicBezTo>
                  <a:cubicBezTo>
                    <a:pt x="6460" y="961"/>
                    <a:pt x="6446" y="968"/>
                    <a:pt x="6439" y="983"/>
                  </a:cubicBezTo>
                  <a:cubicBezTo>
                    <a:pt x="6410" y="1004"/>
                    <a:pt x="6389" y="1025"/>
                    <a:pt x="6361" y="1053"/>
                  </a:cubicBezTo>
                  <a:cubicBezTo>
                    <a:pt x="6318" y="1089"/>
                    <a:pt x="6269" y="1124"/>
                    <a:pt x="6219" y="1160"/>
                  </a:cubicBezTo>
                  <a:cubicBezTo>
                    <a:pt x="6219" y="1160"/>
                    <a:pt x="6219" y="1160"/>
                    <a:pt x="6219" y="1160"/>
                  </a:cubicBezTo>
                  <a:lnTo>
                    <a:pt x="6219" y="1160"/>
                  </a:lnTo>
                  <a:lnTo>
                    <a:pt x="6212" y="1167"/>
                  </a:lnTo>
                  <a:cubicBezTo>
                    <a:pt x="6207" y="1168"/>
                    <a:pt x="6204" y="1170"/>
                    <a:pt x="6201" y="1170"/>
                  </a:cubicBezTo>
                  <a:lnTo>
                    <a:pt x="6201" y="1170"/>
                  </a:lnTo>
                  <a:cubicBezTo>
                    <a:pt x="6207" y="1167"/>
                    <a:pt x="6212" y="1163"/>
                    <a:pt x="6219" y="1160"/>
                  </a:cubicBezTo>
                  <a:lnTo>
                    <a:pt x="6219" y="1160"/>
                  </a:lnTo>
                  <a:cubicBezTo>
                    <a:pt x="6202" y="1168"/>
                    <a:pt x="6195" y="1172"/>
                    <a:pt x="6197" y="1172"/>
                  </a:cubicBezTo>
                  <a:cubicBezTo>
                    <a:pt x="6197" y="1172"/>
                    <a:pt x="6199" y="1171"/>
                    <a:pt x="6201" y="1170"/>
                  </a:cubicBezTo>
                  <a:lnTo>
                    <a:pt x="6201" y="1170"/>
                  </a:lnTo>
                  <a:cubicBezTo>
                    <a:pt x="6196" y="1174"/>
                    <a:pt x="6191" y="1178"/>
                    <a:pt x="6183" y="1181"/>
                  </a:cubicBezTo>
                  <a:cubicBezTo>
                    <a:pt x="6148" y="1195"/>
                    <a:pt x="6120" y="1202"/>
                    <a:pt x="6091" y="1217"/>
                  </a:cubicBezTo>
                  <a:cubicBezTo>
                    <a:pt x="6091" y="1217"/>
                    <a:pt x="6091" y="1217"/>
                    <a:pt x="6091" y="1217"/>
                  </a:cubicBezTo>
                  <a:lnTo>
                    <a:pt x="6091" y="1217"/>
                  </a:lnTo>
                  <a:lnTo>
                    <a:pt x="6056" y="1224"/>
                  </a:lnTo>
                  <a:lnTo>
                    <a:pt x="6013" y="1231"/>
                  </a:lnTo>
                  <a:lnTo>
                    <a:pt x="6006" y="1231"/>
                  </a:lnTo>
                  <a:cubicBezTo>
                    <a:pt x="6006" y="1233"/>
                    <a:pt x="5999" y="1234"/>
                    <a:pt x="5989" y="1234"/>
                  </a:cubicBezTo>
                  <a:cubicBezTo>
                    <a:pt x="5969" y="1234"/>
                    <a:pt x="5938" y="1231"/>
                    <a:pt x="5928" y="1231"/>
                  </a:cubicBezTo>
                  <a:lnTo>
                    <a:pt x="5893" y="1224"/>
                  </a:lnTo>
                  <a:cubicBezTo>
                    <a:pt x="5888" y="1223"/>
                    <a:pt x="5885" y="1223"/>
                    <a:pt x="5882" y="1222"/>
                  </a:cubicBezTo>
                  <a:lnTo>
                    <a:pt x="5882" y="1222"/>
                  </a:lnTo>
                  <a:cubicBezTo>
                    <a:pt x="5841" y="1209"/>
                    <a:pt x="5799" y="1195"/>
                    <a:pt x="5758" y="1174"/>
                  </a:cubicBezTo>
                  <a:cubicBezTo>
                    <a:pt x="5756" y="1173"/>
                    <a:pt x="5753" y="1172"/>
                    <a:pt x="5751" y="1170"/>
                  </a:cubicBezTo>
                  <a:lnTo>
                    <a:pt x="5751" y="1170"/>
                  </a:lnTo>
                  <a:cubicBezTo>
                    <a:pt x="5753" y="1171"/>
                    <a:pt x="5753" y="1171"/>
                    <a:pt x="5753" y="1171"/>
                  </a:cubicBezTo>
                  <a:cubicBezTo>
                    <a:pt x="5753" y="1171"/>
                    <a:pt x="5752" y="1171"/>
                    <a:pt x="5750" y="1170"/>
                  </a:cubicBezTo>
                  <a:lnTo>
                    <a:pt x="5750" y="1170"/>
                  </a:lnTo>
                  <a:cubicBezTo>
                    <a:pt x="5741" y="1164"/>
                    <a:pt x="5734" y="1160"/>
                    <a:pt x="5723" y="1160"/>
                  </a:cubicBezTo>
                  <a:cubicBezTo>
                    <a:pt x="5708" y="1146"/>
                    <a:pt x="5673" y="1124"/>
                    <a:pt x="5652" y="1103"/>
                  </a:cubicBezTo>
                  <a:cubicBezTo>
                    <a:pt x="5552" y="1039"/>
                    <a:pt x="5467" y="961"/>
                    <a:pt x="5382" y="890"/>
                  </a:cubicBezTo>
                  <a:cubicBezTo>
                    <a:pt x="5219" y="720"/>
                    <a:pt x="5035" y="585"/>
                    <a:pt x="4822" y="486"/>
                  </a:cubicBezTo>
                  <a:cubicBezTo>
                    <a:pt x="4729" y="449"/>
                    <a:pt x="4630" y="431"/>
                    <a:pt x="4532" y="431"/>
                  </a:cubicBezTo>
                  <a:cubicBezTo>
                    <a:pt x="4370" y="431"/>
                    <a:pt x="4208" y="481"/>
                    <a:pt x="4070" y="578"/>
                  </a:cubicBezTo>
                  <a:cubicBezTo>
                    <a:pt x="3879" y="699"/>
                    <a:pt x="3751" y="905"/>
                    <a:pt x="3602" y="1075"/>
                  </a:cubicBezTo>
                  <a:cubicBezTo>
                    <a:pt x="3574" y="1117"/>
                    <a:pt x="3539" y="1160"/>
                    <a:pt x="3503" y="1202"/>
                  </a:cubicBezTo>
                  <a:cubicBezTo>
                    <a:pt x="3496" y="1209"/>
                    <a:pt x="3475" y="1224"/>
                    <a:pt x="3475" y="1231"/>
                  </a:cubicBezTo>
                  <a:cubicBezTo>
                    <a:pt x="3454" y="1252"/>
                    <a:pt x="3432" y="1273"/>
                    <a:pt x="3404" y="1287"/>
                  </a:cubicBezTo>
                  <a:cubicBezTo>
                    <a:pt x="3383" y="1309"/>
                    <a:pt x="3361" y="1323"/>
                    <a:pt x="3340" y="1337"/>
                  </a:cubicBezTo>
                  <a:cubicBezTo>
                    <a:pt x="3339" y="1336"/>
                    <a:pt x="3338" y="1336"/>
                    <a:pt x="3337" y="1336"/>
                  </a:cubicBezTo>
                  <a:cubicBezTo>
                    <a:pt x="3330" y="1336"/>
                    <a:pt x="3320" y="1345"/>
                    <a:pt x="3323" y="1345"/>
                  </a:cubicBezTo>
                  <a:cubicBezTo>
                    <a:pt x="3325" y="1345"/>
                    <a:pt x="3330" y="1343"/>
                    <a:pt x="3340" y="1337"/>
                  </a:cubicBezTo>
                  <a:lnTo>
                    <a:pt x="3340" y="1337"/>
                  </a:lnTo>
                  <a:cubicBezTo>
                    <a:pt x="3340" y="1337"/>
                    <a:pt x="3319" y="1351"/>
                    <a:pt x="3312" y="1351"/>
                  </a:cubicBezTo>
                  <a:cubicBezTo>
                    <a:pt x="3283" y="1365"/>
                    <a:pt x="3262" y="1373"/>
                    <a:pt x="3241" y="1387"/>
                  </a:cubicBezTo>
                  <a:cubicBezTo>
                    <a:pt x="3230" y="1387"/>
                    <a:pt x="3214" y="1396"/>
                    <a:pt x="3204" y="1399"/>
                  </a:cubicBezTo>
                  <a:lnTo>
                    <a:pt x="3204" y="1399"/>
                  </a:lnTo>
                  <a:cubicBezTo>
                    <a:pt x="3210" y="1398"/>
                    <a:pt x="3214" y="1396"/>
                    <a:pt x="3217" y="1395"/>
                  </a:cubicBezTo>
                  <a:lnTo>
                    <a:pt x="3217" y="1395"/>
                  </a:lnTo>
                  <a:cubicBezTo>
                    <a:pt x="3214" y="1397"/>
                    <a:pt x="3210" y="1398"/>
                    <a:pt x="3205" y="1401"/>
                  </a:cubicBezTo>
                  <a:lnTo>
                    <a:pt x="3177" y="1408"/>
                  </a:lnTo>
                  <a:cubicBezTo>
                    <a:pt x="3149" y="1408"/>
                    <a:pt x="3120" y="1415"/>
                    <a:pt x="3092" y="1415"/>
                  </a:cubicBezTo>
                  <a:lnTo>
                    <a:pt x="3049" y="1415"/>
                  </a:lnTo>
                  <a:cubicBezTo>
                    <a:pt x="2986" y="1415"/>
                    <a:pt x="2922" y="1408"/>
                    <a:pt x="2858" y="1394"/>
                  </a:cubicBezTo>
                  <a:cubicBezTo>
                    <a:pt x="2844" y="1394"/>
                    <a:pt x="2830" y="1394"/>
                    <a:pt x="2815" y="1387"/>
                  </a:cubicBezTo>
                  <a:cubicBezTo>
                    <a:pt x="2780" y="1380"/>
                    <a:pt x="2752" y="1365"/>
                    <a:pt x="2723" y="1358"/>
                  </a:cubicBezTo>
                  <a:cubicBezTo>
                    <a:pt x="2659" y="1337"/>
                    <a:pt x="2596" y="1309"/>
                    <a:pt x="2539" y="1280"/>
                  </a:cubicBezTo>
                  <a:cubicBezTo>
                    <a:pt x="2514" y="1274"/>
                    <a:pt x="2489" y="1263"/>
                    <a:pt x="2469" y="1246"/>
                  </a:cubicBezTo>
                  <a:lnTo>
                    <a:pt x="2469" y="1246"/>
                  </a:lnTo>
                  <a:lnTo>
                    <a:pt x="2454" y="1238"/>
                  </a:lnTo>
                  <a:lnTo>
                    <a:pt x="2432" y="1202"/>
                  </a:lnTo>
                  <a:cubicBezTo>
                    <a:pt x="2369" y="1167"/>
                    <a:pt x="2305" y="1124"/>
                    <a:pt x="2255" y="1082"/>
                  </a:cubicBezTo>
                  <a:cubicBezTo>
                    <a:pt x="2120" y="990"/>
                    <a:pt x="1986" y="890"/>
                    <a:pt x="1851" y="798"/>
                  </a:cubicBezTo>
                  <a:cubicBezTo>
                    <a:pt x="1582" y="621"/>
                    <a:pt x="1284" y="465"/>
                    <a:pt x="958" y="465"/>
                  </a:cubicBezTo>
                  <a:cubicBezTo>
                    <a:pt x="653" y="472"/>
                    <a:pt x="327" y="578"/>
                    <a:pt x="135" y="819"/>
                  </a:cubicBezTo>
                  <a:cubicBezTo>
                    <a:pt x="43" y="947"/>
                    <a:pt x="0" y="1103"/>
                    <a:pt x="15" y="1259"/>
                  </a:cubicBezTo>
                  <a:cubicBezTo>
                    <a:pt x="29" y="1358"/>
                    <a:pt x="107" y="1422"/>
                    <a:pt x="206" y="1422"/>
                  </a:cubicBezTo>
                  <a:cubicBezTo>
                    <a:pt x="298" y="1415"/>
                    <a:pt x="376" y="1344"/>
                    <a:pt x="390" y="1259"/>
                  </a:cubicBezTo>
                  <a:lnTo>
                    <a:pt x="390" y="1259"/>
                  </a:lnTo>
                  <a:cubicBezTo>
                    <a:pt x="386" y="1275"/>
                    <a:pt x="384" y="1281"/>
                    <a:pt x="384" y="1281"/>
                  </a:cubicBezTo>
                  <a:cubicBezTo>
                    <a:pt x="384" y="1281"/>
                    <a:pt x="390" y="1257"/>
                    <a:pt x="390" y="1252"/>
                  </a:cubicBezTo>
                  <a:lnTo>
                    <a:pt x="405" y="1209"/>
                  </a:lnTo>
                  <a:lnTo>
                    <a:pt x="426" y="1174"/>
                  </a:lnTo>
                  <a:cubicBezTo>
                    <a:pt x="440" y="1153"/>
                    <a:pt x="461" y="1124"/>
                    <a:pt x="475" y="1103"/>
                  </a:cubicBezTo>
                  <a:lnTo>
                    <a:pt x="504" y="1075"/>
                  </a:lnTo>
                  <a:lnTo>
                    <a:pt x="504" y="1075"/>
                  </a:lnTo>
                  <a:lnTo>
                    <a:pt x="518" y="1061"/>
                  </a:lnTo>
                  <a:cubicBezTo>
                    <a:pt x="539" y="1046"/>
                    <a:pt x="561" y="1025"/>
                    <a:pt x="582" y="1011"/>
                  </a:cubicBezTo>
                  <a:cubicBezTo>
                    <a:pt x="596" y="997"/>
                    <a:pt x="610" y="990"/>
                    <a:pt x="624" y="990"/>
                  </a:cubicBezTo>
                  <a:cubicBezTo>
                    <a:pt x="653" y="975"/>
                    <a:pt x="681" y="961"/>
                    <a:pt x="709" y="947"/>
                  </a:cubicBezTo>
                  <a:lnTo>
                    <a:pt x="752" y="933"/>
                  </a:lnTo>
                  <a:lnTo>
                    <a:pt x="738" y="933"/>
                  </a:lnTo>
                  <a:lnTo>
                    <a:pt x="773" y="926"/>
                  </a:lnTo>
                  <a:cubicBezTo>
                    <a:pt x="830" y="912"/>
                    <a:pt x="894" y="905"/>
                    <a:pt x="958" y="905"/>
                  </a:cubicBezTo>
                  <a:lnTo>
                    <a:pt x="1007" y="905"/>
                  </a:lnTo>
                  <a:cubicBezTo>
                    <a:pt x="1043" y="905"/>
                    <a:pt x="1078" y="912"/>
                    <a:pt x="1114" y="919"/>
                  </a:cubicBezTo>
                  <a:cubicBezTo>
                    <a:pt x="1124" y="922"/>
                    <a:pt x="1128" y="923"/>
                    <a:pt x="1128" y="923"/>
                  </a:cubicBezTo>
                  <a:cubicBezTo>
                    <a:pt x="1128" y="923"/>
                    <a:pt x="1100" y="915"/>
                    <a:pt x="1103" y="915"/>
                  </a:cubicBezTo>
                  <a:cubicBezTo>
                    <a:pt x="1104" y="915"/>
                    <a:pt x="1109" y="916"/>
                    <a:pt x="1121" y="919"/>
                  </a:cubicBezTo>
                  <a:lnTo>
                    <a:pt x="1177" y="940"/>
                  </a:lnTo>
                  <a:cubicBezTo>
                    <a:pt x="1213" y="947"/>
                    <a:pt x="1248" y="961"/>
                    <a:pt x="1284" y="983"/>
                  </a:cubicBezTo>
                  <a:cubicBezTo>
                    <a:pt x="1319" y="997"/>
                    <a:pt x="1355" y="1011"/>
                    <a:pt x="1390" y="1032"/>
                  </a:cubicBezTo>
                  <a:lnTo>
                    <a:pt x="1435" y="1051"/>
                  </a:lnTo>
                  <a:lnTo>
                    <a:pt x="1435" y="1051"/>
                  </a:lnTo>
                  <a:cubicBezTo>
                    <a:pt x="1448" y="1058"/>
                    <a:pt x="1471" y="1071"/>
                    <a:pt x="1475" y="1075"/>
                  </a:cubicBezTo>
                  <a:cubicBezTo>
                    <a:pt x="1752" y="1245"/>
                    <a:pt x="1993" y="1451"/>
                    <a:pt x="2276" y="1607"/>
                  </a:cubicBezTo>
                  <a:cubicBezTo>
                    <a:pt x="2510" y="1741"/>
                    <a:pt x="2766" y="1819"/>
                    <a:pt x="3035" y="1826"/>
                  </a:cubicBezTo>
                  <a:cubicBezTo>
                    <a:pt x="3305" y="1826"/>
                    <a:pt x="3567" y="1720"/>
                    <a:pt x="3758" y="1529"/>
                  </a:cubicBezTo>
                  <a:cubicBezTo>
                    <a:pt x="3851" y="1436"/>
                    <a:pt x="3929" y="1344"/>
                    <a:pt x="4007" y="1238"/>
                  </a:cubicBezTo>
                  <a:cubicBezTo>
                    <a:pt x="4042" y="1195"/>
                    <a:pt x="4078" y="1153"/>
                    <a:pt x="4106" y="1110"/>
                  </a:cubicBezTo>
                  <a:cubicBezTo>
                    <a:pt x="4127" y="1089"/>
                    <a:pt x="4141" y="1068"/>
                    <a:pt x="4163" y="1053"/>
                  </a:cubicBezTo>
                  <a:cubicBezTo>
                    <a:pt x="4184" y="1032"/>
                    <a:pt x="4205" y="1004"/>
                    <a:pt x="4219" y="983"/>
                  </a:cubicBezTo>
                  <a:lnTo>
                    <a:pt x="4219" y="983"/>
                  </a:lnTo>
                  <a:cubicBezTo>
                    <a:pt x="4211" y="995"/>
                    <a:pt x="4205" y="1007"/>
                    <a:pt x="4206" y="1007"/>
                  </a:cubicBezTo>
                  <a:cubicBezTo>
                    <a:pt x="4206" y="1007"/>
                    <a:pt x="4210" y="1001"/>
                    <a:pt x="4219" y="983"/>
                  </a:cubicBezTo>
                  <a:lnTo>
                    <a:pt x="4219" y="983"/>
                  </a:lnTo>
                  <a:cubicBezTo>
                    <a:pt x="4219" y="983"/>
                    <a:pt x="4219" y="983"/>
                    <a:pt x="4219" y="983"/>
                  </a:cubicBezTo>
                  <a:lnTo>
                    <a:pt x="4248" y="954"/>
                  </a:lnTo>
                  <a:lnTo>
                    <a:pt x="4297" y="919"/>
                  </a:lnTo>
                  <a:cubicBezTo>
                    <a:pt x="4311" y="909"/>
                    <a:pt x="4325" y="900"/>
                    <a:pt x="4339" y="891"/>
                  </a:cubicBezTo>
                  <a:lnTo>
                    <a:pt x="4339" y="891"/>
                  </a:lnTo>
                  <a:cubicBezTo>
                    <a:pt x="4339" y="892"/>
                    <a:pt x="4339" y="893"/>
                    <a:pt x="4340" y="893"/>
                  </a:cubicBezTo>
                  <a:cubicBezTo>
                    <a:pt x="4342" y="893"/>
                    <a:pt x="4349" y="888"/>
                    <a:pt x="4361" y="876"/>
                  </a:cubicBezTo>
                  <a:lnTo>
                    <a:pt x="4361" y="876"/>
                  </a:lnTo>
                  <a:cubicBezTo>
                    <a:pt x="4354" y="881"/>
                    <a:pt x="4346" y="886"/>
                    <a:pt x="4339" y="891"/>
                  </a:cubicBezTo>
                  <a:lnTo>
                    <a:pt x="4339" y="891"/>
                  </a:lnTo>
                  <a:cubicBezTo>
                    <a:pt x="4340" y="888"/>
                    <a:pt x="4345" y="882"/>
                    <a:pt x="4354" y="876"/>
                  </a:cubicBezTo>
                  <a:lnTo>
                    <a:pt x="4397" y="855"/>
                  </a:lnTo>
                  <a:lnTo>
                    <a:pt x="4432" y="841"/>
                  </a:lnTo>
                  <a:cubicBezTo>
                    <a:pt x="4459" y="834"/>
                    <a:pt x="4487" y="834"/>
                    <a:pt x="4508" y="827"/>
                  </a:cubicBezTo>
                  <a:lnTo>
                    <a:pt x="4508" y="827"/>
                  </a:lnTo>
                  <a:cubicBezTo>
                    <a:pt x="4521" y="829"/>
                    <a:pt x="4529" y="830"/>
                    <a:pt x="4532" y="830"/>
                  </a:cubicBezTo>
                  <a:cubicBezTo>
                    <a:pt x="4538" y="830"/>
                    <a:pt x="4524" y="827"/>
                    <a:pt x="4510" y="827"/>
                  </a:cubicBezTo>
                  <a:lnTo>
                    <a:pt x="4546" y="827"/>
                  </a:lnTo>
                  <a:cubicBezTo>
                    <a:pt x="4569" y="827"/>
                    <a:pt x="4593" y="832"/>
                    <a:pt x="4617" y="837"/>
                  </a:cubicBezTo>
                  <a:lnTo>
                    <a:pt x="4617" y="837"/>
                  </a:lnTo>
                  <a:cubicBezTo>
                    <a:pt x="4619" y="838"/>
                    <a:pt x="4621" y="839"/>
                    <a:pt x="4624" y="841"/>
                  </a:cubicBezTo>
                  <a:lnTo>
                    <a:pt x="4659" y="848"/>
                  </a:lnTo>
                  <a:cubicBezTo>
                    <a:pt x="4680" y="862"/>
                    <a:pt x="4702" y="869"/>
                    <a:pt x="4723" y="876"/>
                  </a:cubicBezTo>
                  <a:lnTo>
                    <a:pt x="4743" y="888"/>
                  </a:lnTo>
                  <a:lnTo>
                    <a:pt x="4743" y="888"/>
                  </a:lnTo>
                  <a:cubicBezTo>
                    <a:pt x="4743" y="888"/>
                    <a:pt x="4743" y="888"/>
                    <a:pt x="4743" y="888"/>
                  </a:cubicBezTo>
                  <a:cubicBezTo>
                    <a:pt x="4741" y="888"/>
                    <a:pt x="4743" y="891"/>
                    <a:pt x="4751" y="897"/>
                  </a:cubicBezTo>
                  <a:lnTo>
                    <a:pt x="4829" y="947"/>
                  </a:lnTo>
                  <a:cubicBezTo>
                    <a:pt x="4921" y="1011"/>
                    <a:pt x="5006" y="1082"/>
                    <a:pt x="5084" y="1160"/>
                  </a:cubicBezTo>
                  <a:cubicBezTo>
                    <a:pt x="5255" y="1323"/>
                    <a:pt x="5446" y="1465"/>
                    <a:pt x="5652" y="1564"/>
                  </a:cubicBezTo>
                  <a:cubicBezTo>
                    <a:pt x="5757" y="1607"/>
                    <a:pt x="5869" y="1628"/>
                    <a:pt x="5980" y="1628"/>
                  </a:cubicBezTo>
                  <a:cubicBezTo>
                    <a:pt x="6145" y="1628"/>
                    <a:pt x="6309" y="1582"/>
                    <a:pt x="6453" y="1493"/>
                  </a:cubicBezTo>
                  <a:cubicBezTo>
                    <a:pt x="6673" y="1358"/>
                    <a:pt x="6829" y="1153"/>
                    <a:pt x="7006" y="968"/>
                  </a:cubicBezTo>
                  <a:cubicBezTo>
                    <a:pt x="7013" y="961"/>
                    <a:pt x="7020" y="947"/>
                    <a:pt x="7034" y="940"/>
                  </a:cubicBezTo>
                  <a:lnTo>
                    <a:pt x="7034" y="940"/>
                  </a:lnTo>
                  <a:cubicBezTo>
                    <a:pt x="7019" y="953"/>
                    <a:pt x="7015" y="957"/>
                    <a:pt x="7016" y="957"/>
                  </a:cubicBezTo>
                  <a:cubicBezTo>
                    <a:pt x="7017" y="957"/>
                    <a:pt x="7034" y="944"/>
                    <a:pt x="7034" y="940"/>
                  </a:cubicBezTo>
                  <a:lnTo>
                    <a:pt x="7034" y="940"/>
                  </a:lnTo>
                  <a:cubicBezTo>
                    <a:pt x="7034" y="940"/>
                    <a:pt x="7034" y="940"/>
                    <a:pt x="7034" y="940"/>
                  </a:cubicBezTo>
                  <a:cubicBezTo>
                    <a:pt x="7056" y="919"/>
                    <a:pt x="7077" y="897"/>
                    <a:pt x="7098" y="876"/>
                  </a:cubicBezTo>
                  <a:cubicBezTo>
                    <a:pt x="7148" y="834"/>
                    <a:pt x="7197" y="798"/>
                    <a:pt x="7254" y="763"/>
                  </a:cubicBezTo>
                  <a:cubicBezTo>
                    <a:pt x="7265" y="752"/>
                    <a:pt x="7272" y="745"/>
                    <a:pt x="7281" y="739"/>
                  </a:cubicBezTo>
                  <a:lnTo>
                    <a:pt x="7281" y="739"/>
                  </a:lnTo>
                  <a:cubicBezTo>
                    <a:pt x="7271" y="745"/>
                    <a:pt x="7267" y="747"/>
                    <a:pt x="7266" y="747"/>
                  </a:cubicBezTo>
                  <a:cubicBezTo>
                    <a:pt x="7264" y="747"/>
                    <a:pt x="7285" y="734"/>
                    <a:pt x="7290" y="734"/>
                  </a:cubicBezTo>
                  <a:cubicBezTo>
                    <a:pt x="7318" y="727"/>
                    <a:pt x="7339" y="713"/>
                    <a:pt x="7368" y="699"/>
                  </a:cubicBezTo>
                  <a:lnTo>
                    <a:pt x="7403" y="685"/>
                  </a:lnTo>
                  <a:lnTo>
                    <a:pt x="7410" y="685"/>
                  </a:lnTo>
                  <a:cubicBezTo>
                    <a:pt x="7417" y="671"/>
                    <a:pt x="7488" y="671"/>
                    <a:pt x="7502" y="663"/>
                  </a:cubicBezTo>
                  <a:lnTo>
                    <a:pt x="7545" y="663"/>
                  </a:lnTo>
                  <a:cubicBezTo>
                    <a:pt x="7555" y="663"/>
                    <a:pt x="7564" y="663"/>
                    <a:pt x="7572" y="666"/>
                  </a:cubicBezTo>
                  <a:lnTo>
                    <a:pt x="7572" y="666"/>
                  </a:lnTo>
                  <a:cubicBezTo>
                    <a:pt x="7571" y="666"/>
                    <a:pt x="7570" y="666"/>
                    <a:pt x="7570" y="666"/>
                  </a:cubicBezTo>
                  <a:cubicBezTo>
                    <a:pt x="7567" y="666"/>
                    <a:pt x="7569" y="667"/>
                    <a:pt x="7580" y="671"/>
                  </a:cubicBezTo>
                  <a:cubicBezTo>
                    <a:pt x="7609" y="678"/>
                    <a:pt x="7630" y="685"/>
                    <a:pt x="7651" y="699"/>
                  </a:cubicBezTo>
                  <a:lnTo>
                    <a:pt x="7651" y="699"/>
                  </a:lnTo>
                  <a:lnTo>
                    <a:pt x="7651" y="699"/>
                  </a:lnTo>
                  <a:lnTo>
                    <a:pt x="7658" y="706"/>
                  </a:lnTo>
                  <a:cubicBezTo>
                    <a:pt x="7661" y="707"/>
                    <a:pt x="7663" y="708"/>
                    <a:pt x="7665" y="708"/>
                  </a:cubicBezTo>
                  <a:lnTo>
                    <a:pt x="7665" y="708"/>
                  </a:lnTo>
                  <a:lnTo>
                    <a:pt x="7694" y="727"/>
                  </a:lnTo>
                  <a:cubicBezTo>
                    <a:pt x="7715" y="741"/>
                    <a:pt x="7736" y="756"/>
                    <a:pt x="7758" y="777"/>
                  </a:cubicBezTo>
                  <a:cubicBezTo>
                    <a:pt x="7772" y="784"/>
                    <a:pt x="7779" y="798"/>
                    <a:pt x="7793" y="805"/>
                  </a:cubicBezTo>
                  <a:cubicBezTo>
                    <a:pt x="7836" y="855"/>
                    <a:pt x="7871" y="897"/>
                    <a:pt x="7914" y="947"/>
                  </a:cubicBezTo>
                  <a:cubicBezTo>
                    <a:pt x="8084" y="1146"/>
                    <a:pt x="8282" y="1351"/>
                    <a:pt x="8559" y="1358"/>
                  </a:cubicBezTo>
                  <a:cubicBezTo>
                    <a:pt x="8570" y="1359"/>
                    <a:pt x="8580" y="1359"/>
                    <a:pt x="8591" y="1359"/>
                  </a:cubicBezTo>
                  <a:cubicBezTo>
                    <a:pt x="9030" y="1359"/>
                    <a:pt x="9252" y="933"/>
                    <a:pt x="9495" y="635"/>
                  </a:cubicBezTo>
                  <a:cubicBezTo>
                    <a:pt x="9530" y="600"/>
                    <a:pt x="9558" y="572"/>
                    <a:pt x="9593" y="537"/>
                  </a:cubicBezTo>
                  <a:lnTo>
                    <a:pt x="9593" y="537"/>
                  </a:lnTo>
                  <a:cubicBezTo>
                    <a:pt x="9579" y="551"/>
                    <a:pt x="9574" y="556"/>
                    <a:pt x="9574" y="556"/>
                  </a:cubicBezTo>
                  <a:cubicBezTo>
                    <a:pt x="9574" y="556"/>
                    <a:pt x="9603" y="525"/>
                    <a:pt x="9608" y="515"/>
                  </a:cubicBezTo>
                  <a:lnTo>
                    <a:pt x="9665" y="472"/>
                  </a:lnTo>
                  <a:cubicBezTo>
                    <a:pt x="9679" y="458"/>
                    <a:pt x="9700" y="451"/>
                    <a:pt x="9715" y="437"/>
                  </a:cubicBezTo>
                  <a:cubicBezTo>
                    <a:pt x="9722" y="432"/>
                    <a:pt x="9725" y="430"/>
                    <a:pt x="9724" y="430"/>
                  </a:cubicBezTo>
                  <a:cubicBezTo>
                    <a:pt x="9723" y="430"/>
                    <a:pt x="9700" y="443"/>
                    <a:pt x="9698" y="443"/>
                  </a:cubicBezTo>
                  <a:cubicBezTo>
                    <a:pt x="9698" y="443"/>
                    <a:pt x="9700" y="441"/>
                    <a:pt x="9708" y="437"/>
                  </a:cubicBezTo>
                  <a:lnTo>
                    <a:pt x="9736" y="422"/>
                  </a:lnTo>
                  <a:cubicBezTo>
                    <a:pt x="9757" y="408"/>
                    <a:pt x="9778" y="401"/>
                    <a:pt x="9800" y="394"/>
                  </a:cubicBezTo>
                  <a:cubicBezTo>
                    <a:pt x="9814" y="387"/>
                    <a:pt x="9835" y="387"/>
                    <a:pt x="9856" y="387"/>
                  </a:cubicBezTo>
                  <a:cubicBezTo>
                    <a:pt x="9864" y="383"/>
                    <a:pt x="9872" y="382"/>
                    <a:pt x="9881" y="382"/>
                  </a:cubicBezTo>
                  <a:cubicBezTo>
                    <a:pt x="9884" y="382"/>
                    <a:pt x="9887" y="382"/>
                    <a:pt x="9889" y="382"/>
                  </a:cubicBezTo>
                  <a:lnTo>
                    <a:pt x="9889" y="382"/>
                  </a:lnTo>
                  <a:cubicBezTo>
                    <a:pt x="9886" y="381"/>
                    <a:pt x="9884" y="381"/>
                    <a:pt x="9884" y="381"/>
                  </a:cubicBezTo>
                  <a:cubicBezTo>
                    <a:pt x="9885" y="381"/>
                    <a:pt x="9888" y="381"/>
                    <a:pt x="9892" y="382"/>
                  </a:cubicBezTo>
                  <a:lnTo>
                    <a:pt x="9892" y="382"/>
                  </a:lnTo>
                  <a:cubicBezTo>
                    <a:pt x="9895" y="383"/>
                    <a:pt x="9897" y="384"/>
                    <a:pt x="9900" y="384"/>
                  </a:cubicBezTo>
                  <a:lnTo>
                    <a:pt x="9900" y="384"/>
                  </a:lnTo>
                  <a:cubicBezTo>
                    <a:pt x="9897" y="384"/>
                    <a:pt x="9894" y="383"/>
                    <a:pt x="9892" y="382"/>
                  </a:cubicBezTo>
                  <a:lnTo>
                    <a:pt x="9892" y="382"/>
                  </a:lnTo>
                  <a:cubicBezTo>
                    <a:pt x="9891" y="382"/>
                    <a:pt x="9890" y="382"/>
                    <a:pt x="9889" y="382"/>
                  </a:cubicBezTo>
                  <a:lnTo>
                    <a:pt x="9889" y="382"/>
                  </a:lnTo>
                  <a:cubicBezTo>
                    <a:pt x="9893" y="383"/>
                    <a:pt x="9898" y="385"/>
                    <a:pt x="9906" y="387"/>
                  </a:cubicBezTo>
                  <a:cubicBezTo>
                    <a:pt x="9904" y="386"/>
                    <a:pt x="9902" y="385"/>
                    <a:pt x="9900" y="384"/>
                  </a:cubicBezTo>
                  <a:lnTo>
                    <a:pt x="9900" y="384"/>
                  </a:lnTo>
                  <a:cubicBezTo>
                    <a:pt x="9906" y="386"/>
                    <a:pt x="9911" y="387"/>
                    <a:pt x="9913" y="387"/>
                  </a:cubicBezTo>
                  <a:cubicBezTo>
                    <a:pt x="9949" y="387"/>
                    <a:pt x="9977" y="387"/>
                    <a:pt x="10005" y="394"/>
                  </a:cubicBezTo>
                  <a:cubicBezTo>
                    <a:pt x="10011" y="395"/>
                    <a:pt x="10014" y="395"/>
                    <a:pt x="10017" y="395"/>
                  </a:cubicBezTo>
                  <a:lnTo>
                    <a:pt x="10017" y="395"/>
                  </a:lnTo>
                  <a:lnTo>
                    <a:pt x="10055" y="408"/>
                  </a:lnTo>
                  <a:cubicBezTo>
                    <a:pt x="10090" y="422"/>
                    <a:pt x="10126" y="437"/>
                    <a:pt x="10161" y="451"/>
                  </a:cubicBezTo>
                  <a:cubicBezTo>
                    <a:pt x="10176" y="458"/>
                    <a:pt x="10190" y="465"/>
                    <a:pt x="10204" y="472"/>
                  </a:cubicBezTo>
                  <a:cubicBezTo>
                    <a:pt x="10216" y="479"/>
                    <a:pt x="10220" y="481"/>
                    <a:pt x="10220" y="481"/>
                  </a:cubicBezTo>
                  <a:cubicBezTo>
                    <a:pt x="10220" y="481"/>
                    <a:pt x="10202" y="470"/>
                    <a:pt x="10202" y="470"/>
                  </a:cubicBezTo>
                  <a:lnTo>
                    <a:pt x="10202" y="470"/>
                  </a:lnTo>
                  <a:cubicBezTo>
                    <a:pt x="10202" y="470"/>
                    <a:pt x="10206" y="472"/>
                    <a:pt x="10218" y="479"/>
                  </a:cubicBezTo>
                  <a:cubicBezTo>
                    <a:pt x="10246" y="500"/>
                    <a:pt x="10275" y="515"/>
                    <a:pt x="10296" y="536"/>
                  </a:cubicBezTo>
                  <a:cubicBezTo>
                    <a:pt x="10360" y="571"/>
                    <a:pt x="10417" y="621"/>
                    <a:pt x="10473" y="663"/>
                  </a:cubicBezTo>
                  <a:cubicBezTo>
                    <a:pt x="10728" y="863"/>
                    <a:pt x="11002" y="1082"/>
                    <a:pt x="11342" y="1082"/>
                  </a:cubicBezTo>
                  <a:cubicBezTo>
                    <a:pt x="11353" y="1082"/>
                    <a:pt x="11363" y="1082"/>
                    <a:pt x="11374" y="1082"/>
                  </a:cubicBezTo>
                  <a:cubicBezTo>
                    <a:pt x="11629" y="1068"/>
                    <a:pt x="11863" y="905"/>
                    <a:pt x="11970" y="663"/>
                  </a:cubicBezTo>
                  <a:cubicBezTo>
                    <a:pt x="12012" y="550"/>
                    <a:pt x="12005" y="415"/>
                    <a:pt x="11948" y="302"/>
                  </a:cubicBezTo>
                  <a:cubicBezTo>
                    <a:pt x="11918" y="234"/>
                    <a:pt x="11862" y="205"/>
                    <a:pt x="11806" y="205"/>
                  </a:cubicBezTo>
                  <a:cubicBezTo>
                    <a:pt x="11705" y="205"/>
                    <a:pt x="11603" y="301"/>
                    <a:pt x="11658" y="429"/>
                  </a:cubicBezTo>
                  <a:lnTo>
                    <a:pt x="11658" y="451"/>
                  </a:lnTo>
                  <a:cubicBezTo>
                    <a:pt x="11658" y="451"/>
                    <a:pt x="11658" y="451"/>
                    <a:pt x="11658" y="451"/>
                  </a:cubicBezTo>
                  <a:lnTo>
                    <a:pt x="11658" y="451"/>
                  </a:lnTo>
                  <a:cubicBezTo>
                    <a:pt x="11658" y="453"/>
                    <a:pt x="11658" y="455"/>
                    <a:pt x="11658" y="458"/>
                  </a:cubicBezTo>
                  <a:lnTo>
                    <a:pt x="11658" y="486"/>
                  </a:lnTo>
                  <a:lnTo>
                    <a:pt x="11658" y="486"/>
                  </a:lnTo>
                  <a:cubicBezTo>
                    <a:pt x="11659" y="504"/>
                    <a:pt x="11661" y="529"/>
                    <a:pt x="11658" y="529"/>
                  </a:cubicBezTo>
                  <a:cubicBezTo>
                    <a:pt x="11658" y="536"/>
                    <a:pt x="11643" y="550"/>
                    <a:pt x="11643" y="557"/>
                  </a:cubicBezTo>
                  <a:cubicBezTo>
                    <a:pt x="11636" y="571"/>
                    <a:pt x="11622" y="585"/>
                    <a:pt x="11615" y="600"/>
                  </a:cubicBezTo>
                  <a:cubicBezTo>
                    <a:pt x="11608" y="607"/>
                    <a:pt x="11601" y="614"/>
                    <a:pt x="11594" y="628"/>
                  </a:cubicBezTo>
                  <a:cubicBezTo>
                    <a:pt x="11572" y="642"/>
                    <a:pt x="11551" y="656"/>
                    <a:pt x="11530" y="671"/>
                  </a:cubicBezTo>
                  <a:lnTo>
                    <a:pt x="11530" y="671"/>
                  </a:lnTo>
                  <a:lnTo>
                    <a:pt x="11530" y="671"/>
                  </a:lnTo>
                  <a:cubicBezTo>
                    <a:pt x="11530" y="671"/>
                    <a:pt x="11530" y="671"/>
                    <a:pt x="11530" y="671"/>
                  </a:cubicBezTo>
                  <a:lnTo>
                    <a:pt x="11530" y="671"/>
                  </a:lnTo>
                  <a:cubicBezTo>
                    <a:pt x="11527" y="673"/>
                    <a:pt x="11520" y="677"/>
                    <a:pt x="11515" y="680"/>
                  </a:cubicBezTo>
                  <a:lnTo>
                    <a:pt x="11515" y="680"/>
                  </a:lnTo>
                  <a:lnTo>
                    <a:pt x="11530" y="671"/>
                  </a:lnTo>
                  <a:lnTo>
                    <a:pt x="11530" y="671"/>
                  </a:lnTo>
                  <a:cubicBezTo>
                    <a:pt x="11513" y="679"/>
                    <a:pt x="11509" y="682"/>
                    <a:pt x="11509" y="682"/>
                  </a:cubicBezTo>
                  <a:cubicBezTo>
                    <a:pt x="11510" y="682"/>
                    <a:pt x="11512" y="681"/>
                    <a:pt x="11515" y="680"/>
                  </a:cubicBezTo>
                  <a:lnTo>
                    <a:pt x="11515" y="680"/>
                  </a:lnTo>
                  <a:lnTo>
                    <a:pt x="11494" y="692"/>
                  </a:lnTo>
                  <a:lnTo>
                    <a:pt x="11459" y="706"/>
                  </a:lnTo>
                  <a:lnTo>
                    <a:pt x="11438" y="713"/>
                  </a:lnTo>
                  <a:cubicBezTo>
                    <a:pt x="11427" y="717"/>
                    <a:pt x="11424" y="718"/>
                    <a:pt x="11425" y="718"/>
                  </a:cubicBezTo>
                  <a:cubicBezTo>
                    <a:pt x="11427" y="718"/>
                    <a:pt x="11434" y="717"/>
                    <a:pt x="11445" y="713"/>
                  </a:cubicBezTo>
                  <a:lnTo>
                    <a:pt x="11445" y="713"/>
                  </a:lnTo>
                  <a:cubicBezTo>
                    <a:pt x="11431" y="727"/>
                    <a:pt x="11388" y="720"/>
                    <a:pt x="11367" y="727"/>
                  </a:cubicBezTo>
                  <a:lnTo>
                    <a:pt x="11331" y="727"/>
                  </a:lnTo>
                  <a:cubicBezTo>
                    <a:pt x="11310" y="727"/>
                    <a:pt x="11296" y="720"/>
                    <a:pt x="11275" y="713"/>
                  </a:cubicBezTo>
                  <a:cubicBezTo>
                    <a:pt x="11271" y="713"/>
                    <a:pt x="11269" y="712"/>
                    <a:pt x="11266" y="712"/>
                  </a:cubicBezTo>
                  <a:lnTo>
                    <a:pt x="11266" y="712"/>
                  </a:lnTo>
                  <a:cubicBezTo>
                    <a:pt x="11264" y="711"/>
                    <a:pt x="11260" y="709"/>
                    <a:pt x="11253" y="706"/>
                  </a:cubicBezTo>
                  <a:cubicBezTo>
                    <a:pt x="11211" y="699"/>
                    <a:pt x="11168" y="678"/>
                    <a:pt x="11133" y="663"/>
                  </a:cubicBezTo>
                  <a:lnTo>
                    <a:pt x="11090" y="642"/>
                  </a:lnTo>
                  <a:cubicBezTo>
                    <a:pt x="11088" y="641"/>
                    <a:pt x="11086" y="641"/>
                    <a:pt x="11085" y="640"/>
                  </a:cubicBezTo>
                  <a:lnTo>
                    <a:pt x="11085" y="640"/>
                  </a:lnTo>
                  <a:cubicBezTo>
                    <a:pt x="11082" y="639"/>
                    <a:pt x="11079" y="637"/>
                    <a:pt x="11076" y="635"/>
                  </a:cubicBezTo>
                  <a:cubicBezTo>
                    <a:pt x="11041" y="614"/>
                    <a:pt x="11012" y="593"/>
                    <a:pt x="10977" y="571"/>
                  </a:cubicBezTo>
                  <a:cubicBezTo>
                    <a:pt x="10913" y="522"/>
                    <a:pt x="10842" y="472"/>
                    <a:pt x="10778" y="415"/>
                  </a:cubicBezTo>
                  <a:cubicBezTo>
                    <a:pt x="10551" y="231"/>
                    <a:pt x="10296" y="39"/>
                    <a:pt x="9991" y="4"/>
                  </a:cubicBezTo>
                  <a:cubicBezTo>
                    <a:pt x="9966" y="2"/>
                    <a:pt x="9941" y="1"/>
                    <a:pt x="9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793;p43">
              <a:extLst>
                <a:ext uri="{FF2B5EF4-FFF2-40B4-BE49-F238E27FC236}">
                  <a16:creationId xmlns:a16="http://schemas.microsoft.com/office/drawing/2014/main" id="{4E13CDC6-5A23-45D2-903F-113538753D6B}"/>
                </a:ext>
              </a:extLst>
            </p:cNvPr>
            <p:cNvSpPr/>
            <p:nvPr/>
          </p:nvSpPr>
          <p:spPr>
            <a:xfrm>
              <a:off x="6617414" y="1697019"/>
              <a:ext cx="419133" cy="56230"/>
            </a:xfrm>
            <a:custGeom>
              <a:avLst/>
              <a:gdLst/>
              <a:ahLst/>
              <a:cxnLst/>
              <a:rect l="l" t="t" r="r" b="b"/>
              <a:pathLst>
                <a:path w="10171" h="1457" extrusionOk="0">
                  <a:moveTo>
                    <a:pt x="9887" y="427"/>
                  </a:moveTo>
                  <a:cubicBezTo>
                    <a:pt x="9886" y="433"/>
                    <a:pt x="9883" y="440"/>
                    <a:pt x="9881" y="442"/>
                  </a:cubicBezTo>
                  <a:lnTo>
                    <a:pt x="9881" y="442"/>
                  </a:lnTo>
                  <a:cubicBezTo>
                    <a:pt x="9883" y="436"/>
                    <a:pt x="9885" y="431"/>
                    <a:pt x="9887" y="427"/>
                  </a:cubicBezTo>
                  <a:close/>
                  <a:moveTo>
                    <a:pt x="639" y="523"/>
                  </a:moveTo>
                  <a:lnTo>
                    <a:pt x="639" y="523"/>
                  </a:lnTo>
                  <a:cubicBezTo>
                    <a:pt x="637" y="524"/>
                    <a:pt x="635" y="524"/>
                    <a:pt x="633" y="525"/>
                  </a:cubicBezTo>
                  <a:cubicBezTo>
                    <a:pt x="635" y="525"/>
                    <a:pt x="637" y="524"/>
                    <a:pt x="639" y="523"/>
                  </a:cubicBezTo>
                  <a:close/>
                  <a:moveTo>
                    <a:pt x="581" y="564"/>
                  </a:moveTo>
                  <a:lnTo>
                    <a:pt x="572" y="576"/>
                  </a:lnTo>
                  <a:lnTo>
                    <a:pt x="572" y="576"/>
                  </a:lnTo>
                  <a:cubicBezTo>
                    <a:pt x="574" y="571"/>
                    <a:pt x="578" y="566"/>
                    <a:pt x="581" y="564"/>
                  </a:cubicBezTo>
                  <a:close/>
                  <a:moveTo>
                    <a:pt x="4277" y="572"/>
                  </a:moveTo>
                  <a:lnTo>
                    <a:pt x="4242" y="582"/>
                  </a:lnTo>
                  <a:cubicBezTo>
                    <a:pt x="4262" y="576"/>
                    <a:pt x="4272" y="573"/>
                    <a:pt x="4277" y="572"/>
                  </a:cubicBezTo>
                  <a:close/>
                  <a:moveTo>
                    <a:pt x="520" y="638"/>
                  </a:moveTo>
                  <a:lnTo>
                    <a:pt x="520" y="638"/>
                  </a:lnTo>
                  <a:cubicBezTo>
                    <a:pt x="519" y="638"/>
                    <a:pt x="519" y="639"/>
                    <a:pt x="519" y="639"/>
                  </a:cubicBezTo>
                  <a:lnTo>
                    <a:pt x="519" y="639"/>
                  </a:lnTo>
                  <a:cubicBezTo>
                    <a:pt x="519" y="639"/>
                    <a:pt x="519" y="639"/>
                    <a:pt x="520" y="639"/>
                  </a:cubicBezTo>
                  <a:cubicBezTo>
                    <a:pt x="520" y="638"/>
                    <a:pt x="520" y="638"/>
                    <a:pt x="520" y="638"/>
                  </a:cubicBezTo>
                  <a:close/>
                  <a:moveTo>
                    <a:pt x="4753" y="631"/>
                  </a:moveTo>
                  <a:cubicBezTo>
                    <a:pt x="4767" y="641"/>
                    <a:pt x="4776" y="647"/>
                    <a:pt x="4781" y="650"/>
                  </a:cubicBezTo>
                  <a:lnTo>
                    <a:pt x="4781" y="650"/>
                  </a:lnTo>
                  <a:cubicBezTo>
                    <a:pt x="4772" y="644"/>
                    <a:pt x="4762" y="637"/>
                    <a:pt x="4753" y="631"/>
                  </a:cubicBezTo>
                  <a:close/>
                  <a:moveTo>
                    <a:pt x="519" y="639"/>
                  </a:moveTo>
                  <a:cubicBezTo>
                    <a:pt x="519" y="640"/>
                    <a:pt x="518" y="641"/>
                    <a:pt x="517" y="642"/>
                  </a:cubicBezTo>
                  <a:lnTo>
                    <a:pt x="517" y="642"/>
                  </a:lnTo>
                  <a:cubicBezTo>
                    <a:pt x="515" y="649"/>
                    <a:pt x="513" y="654"/>
                    <a:pt x="513" y="654"/>
                  </a:cubicBezTo>
                  <a:cubicBezTo>
                    <a:pt x="514" y="654"/>
                    <a:pt x="515" y="650"/>
                    <a:pt x="519" y="639"/>
                  </a:cubicBezTo>
                  <a:close/>
                  <a:moveTo>
                    <a:pt x="2956" y="728"/>
                  </a:moveTo>
                  <a:cubicBezTo>
                    <a:pt x="2956" y="728"/>
                    <a:pt x="2952" y="730"/>
                    <a:pt x="2946" y="731"/>
                  </a:cubicBezTo>
                  <a:lnTo>
                    <a:pt x="2946" y="731"/>
                  </a:lnTo>
                  <a:cubicBezTo>
                    <a:pt x="2953" y="729"/>
                    <a:pt x="2956" y="728"/>
                    <a:pt x="2956" y="728"/>
                  </a:cubicBezTo>
                  <a:close/>
                  <a:moveTo>
                    <a:pt x="9682" y="735"/>
                  </a:moveTo>
                  <a:cubicBezTo>
                    <a:pt x="9676" y="740"/>
                    <a:pt x="9670" y="745"/>
                    <a:pt x="9667" y="745"/>
                  </a:cubicBezTo>
                  <a:cubicBezTo>
                    <a:pt x="9663" y="745"/>
                    <a:pt x="9675" y="739"/>
                    <a:pt x="9682" y="735"/>
                  </a:cubicBezTo>
                  <a:close/>
                  <a:moveTo>
                    <a:pt x="2536" y="744"/>
                  </a:moveTo>
                  <a:cubicBezTo>
                    <a:pt x="2537" y="744"/>
                    <a:pt x="2539" y="745"/>
                    <a:pt x="2541" y="745"/>
                  </a:cubicBezTo>
                  <a:cubicBezTo>
                    <a:pt x="2551" y="748"/>
                    <a:pt x="2555" y="750"/>
                    <a:pt x="2555" y="750"/>
                  </a:cubicBezTo>
                  <a:cubicBezTo>
                    <a:pt x="2555" y="750"/>
                    <a:pt x="2546" y="747"/>
                    <a:pt x="2536" y="744"/>
                  </a:cubicBezTo>
                  <a:close/>
                  <a:moveTo>
                    <a:pt x="6454" y="925"/>
                  </a:moveTo>
                  <a:lnTo>
                    <a:pt x="6448" y="929"/>
                  </a:lnTo>
                  <a:cubicBezTo>
                    <a:pt x="6443" y="931"/>
                    <a:pt x="6441" y="932"/>
                    <a:pt x="6441" y="932"/>
                  </a:cubicBezTo>
                  <a:cubicBezTo>
                    <a:pt x="6441" y="932"/>
                    <a:pt x="6447" y="928"/>
                    <a:pt x="6454" y="925"/>
                  </a:cubicBezTo>
                  <a:close/>
                  <a:moveTo>
                    <a:pt x="6293" y="998"/>
                  </a:moveTo>
                  <a:cubicBezTo>
                    <a:pt x="6293" y="998"/>
                    <a:pt x="6289" y="999"/>
                    <a:pt x="6284" y="1001"/>
                  </a:cubicBezTo>
                  <a:lnTo>
                    <a:pt x="6284" y="1001"/>
                  </a:lnTo>
                  <a:cubicBezTo>
                    <a:pt x="6290" y="999"/>
                    <a:pt x="6292" y="998"/>
                    <a:pt x="6293" y="998"/>
                  </a:cubicBezTo>
                  <a:close/>
                  <a:moveTo>
                    <a:pt x="846" y="0"/>
                  </a:moveTo>
                  <a:cubicBezTo>
                    <a:pt x="612" y="15"/>
                    <a:pt x="392" y="114"/>
                    <a:pt x="229" y="277"/>
                  </a:cubicBezTo>
                  <a:cubicBezTo>
                    <a:pt x="151" y="355"/>
                    <a:pt x="101" y="440"/>
                    <a:pt x="73" y="539"/>
                  </a:cubicBezTo>
                  <a:cubicBezTo>
                    <a:pt x="0" y="720"/>
                    <a:pt x="145" y="855"/>
                    <a:pt x="288" y="855"/>
                  </a:cubicBezTo>
                  <a:cubicBezTo>
                    <a:pt x="369" y="855"/>
                    <a:pt x="450" y="812"/>
                    <a:pt x="491" y="709"/>
                  </a:cubicBezTo>
                  <a:cubicBezTo>
                    <a:pt x="498" y="689"/>
                    <a:pt x="505" y="663"/>
                    <a:pt x="517" y="642"/>
                  </a:cubicBezTo>
                  <a:lnTo>
                    <a:pt x="517" y="642"/>
                  </a:lnTo>
                  <a:cubicBezTo>
                    <a:pt x="518" y="640"/>
                    <a:pt x="519" y="639"/>
                    <a:pt x="520" y="637"/>
                  </a:cubicBezTo>
                  <a:lnTo>
                    <a:pt x="520" y="637"/>
                  </a:lnTo>
                  <a:cubicBezTo>
                    <a:pt x="520" y="637"/>
                    <a:pt x="520" y="637"/>
                    <a:pt x="520" y="638"/>
                  </a:cubicBezTo>
                  <a:lnTo>
                    <a:pt x="520" y="638"/>
                  </a:lnTo>
                  <a:cubicBezTo>
                    <a:pt x="520" y="637"/>
                    <a:pt x="520" y="636"/>
                    <a:pt x="521" y="635"/>
                  </a:cubicBezTo>
                  <a:lnTo>
                    <a:pt x="521" y="635"/>
                  </a:lnTo>
                  <a:cubicBezTo>
                    <a:pt x="520" y="636"/>
                    <a:pt x="520" y="636"/>
                    <a:pt x="520" y="637"/>
                  </a:cubicBezTo>
                  <a:lnTo>
                    <a:pt x="520" y="637"/>
                  </a:lnTo>
                  <a:cubicBezTo>
                    <a:pt x="520" y="634"/>
                    <a:pt x="522" y="631"/>
                    <a:pt x="523" y="628"/>
                  </a:cubicBezTo>
                  <a:lnTo>
                    <a:pt x="523" y="628"/>
                  </a:lnTo>
                  <a:cubicBezTo>
                    <a:pt x="522" y="631"/>
                    <a:pt x="521" y="633"/>
                    <a:pt x="521" y="635"/>
                  </a:cubicBezTo>
                  <a:lnTo>
                    <a:pt x="521" y="635"/>
                  </a:lnTo>
                  <a:cubicBezTo>
                    <a:pt x="522" y="631"/>
                    <a:pt x="525" y="628"/>
                    <a:pt x="527" y="624"/>
                  </a:cubicBezTo>
                  <a:cubicBezTo>
                    <a:pt x="541" y="610"/>
                    <a:pt x="555" y="596"/>
                    <a:pt x="569" y="582"/>
                  </a:cubicBezTo>
                  <a:cubicBezTo>
                    <a:pt x="569" y="582"/>
                    <a:pt x="569" y="582"/>
                    <a:pt x="569" y="582"/>
                  </a:cubicBezTo>
                  <a:lnTo>
                    <a:pt x="569" y="582"/>
                  </a:lnTo>
                  <a:cubicBezTo>
                    <a:pt x="567" y="584"/>
                    <a:pt x="565" y="586"/>
                    <a:pt x="562" y="589"/>
                  </a:cubicBezTo>
                  <a:lnTo>
                    <a:pt x="572" y="576"/>
                  </a:lnTo>
                  <a:lnTo>
                    <a:pt x="572" y="576"/>
                  </a:lnTo>
                  <a:cubicBezTo>
                    <a:pt x="571" y="578"/>
                    <a:pt x="570" y="580"/>
                    <a:pt x="569" y="582"/>
                  </a:cubicBezTo>
                  <a:lnTo>
                    <a:pt x="569" y="582"/>
                  </a:lnTo>
                  <a:cubicBezTo>
                    <a:pt x="583" y="567"/>
                    <a:pt x="586" y="561"/>
                    <a:pt x="585" y="561"/>
                  </a:cubicBezTo>
                  <a:cubicBezTo>
                    <a:pt x="584" y="561"/>
                    <a:pt x="583" y="562"/>
                    <a:pt x="581" y="564"/>
                  </a:cubicBezTo>
                  <a:lnTo>
                    <a:pt x="581" y="564"/>
                  </a:lnTo>
                  <a:lnTo>
                    <a:pt x="583" y="561"/>
                  </a:lnTo>
                  <a:cubicBezTo>
                    <a:pt x="605" y="546"/>
                    <a:pt x="619" y="532"/>
                    <a:pt x="640" y="518"/>
                  </a:cubicBezTo>
                  <a:cubicBezTo>
                    <a:pt x="645" y="516"/>
                    <a:pt x="649" y="515"/>
                    <a:pt x="653" y="514"/>
                  </a:cubicBezTo>
                  <a:lnTo>
                    <a:pt x="653" y="514"/>
                  </a:lnTo>
                  <a:cubicBezTo>
                    <a:pt x="648" y="517"/>
                    <a:pt x="644" y="521"/>
                    <a:pt x="639" y="523"/>
                  </a:cubicBezTo>
                  <a:lnTo>
                    <a:pt x="639" y="523"/>
                  </a:lnTo>
                  <a:cubicBezTo>
                    <a:pt x="659" y="516"/>
                    <a:pt x="663" y="513"/>
                    <a:pt x="659" y="513"/>
                  </a:cubicBezTo>
                  <a:cubicBezTo>
                    <a:pt x="658" y="513"/>
                    <a:pt x="656" y="514"/>
                    <a:pt x="653" y="514"/>
                  </a:cubicBezTo>
                  <a:lnTo>
                    <a:pt x="653" y="514"/>
                  </a:lnTo>
                  <a:cubicBezTo>
                    <a:pt x="656" y="512"/>
                    <a:pt x="659" y="511"/>
                    <a:pt x="661" y="511"/>
                  </a:cubicBezTo>
                  <a:cubicBezTo>
                    <a:pt x="676" y="504"/>
                    <a:pt x="704" y="490"/>
                    <a:pt x="718" y="483"/>
                  </a:cubicBezTo>
                  <a:lnTo>
                    <a:pt x="761" y="468"/>
                  </a:lnTo>
                  <a:lnTo>
                    <a:pt x="768" y="468"/>
                  </a:lnTo>
                  <a:cubicBezTo>
                    <a:pt x="777" y="465"/>
                    <a:pt x="782" y="464"/>
                    <a:pt x="782" y="464"/>
                  </a:cubicBezTo>
                  <a:cubicBezTo>
                    <a:pt x="783" y="464"/>
                    <a:pt x="774" y="467"/>
                    <a:pt x="754" y="475"/>
                  </a:cubicBezTo>
                  <a:cubicBezTo>
                    <a:pt x="775" y="468"/>
                    <a:pt x="796" y="468"/>
                    <a:pt x="817" y="461"/>
                  </a:cubicBezTo>
                  <a:cubicBezTo>
                    <a:pt x="839" y="454"/>
                    <a:pt x="867" y="454"/>
                    <a:pt x="895" y="447"/>
                  </a:cubicBezTo>
                  <a:lnTo>
                    <a:pt x="910" y="447"/>
                  </a:lnTo>
                  <a:cubicBezTo>
                    <a:pt x="938" y="447"/>
                    <a:pt x="966" y="454"/>
                    <a:pt x="988" y="454"/>
                  </a:cubicBezTo>
                  <a:cubicBezTo>
                    <a:pt x="1016" y="461"/>
                    <a:pt x="1037" y="461"/>
                    <a:pt x="1066" y="468"/>
                  </a:cubicBezTo>
                  <a:lnTo>
                    <a:pt x="1073" y="468"/>
                  </a:lnTo>
                  <a:cubicBezTo>
                    <a:pt x="1087" y="468"/>
                    <a:pt x="1101" y="475"/>
                    <a:pt x="1122" y="483"/>
                  </a:cubicBezTo>
                  <a:cubicBezTo>
                    <a:pt x="1179" y="504"/>
                    <a:pt x="1236" y="525"/>
                    <a:pt x="1293" y="546"/>
                  </a:cubicBezTo>
                  <a:lnTo>
                    <a:pt x="1363" y="589"/>
                  </a:lnTo>
                  <a:cubicBezTo>
                    <a:pt x="1385" y="596"/>
                    <a:pt x="1399" y="603"/>
                    <a:pt x="1413" y="610"/>
                  </a:cubicBezTo>
                  <a:cubicBezTo>
                    <a:pt x="1470" y="646"/>
                    <a:pt x="1527" y="681"/>
                    <a:pt x="1576" y="717"/>
                  </a:cubicBezTo>
                  <a:cubicBezTo>
                    <a:pt x="1683" y="780"/>
                    <a:pt x="1782" y="851"/>
                    <a:pt x="1881" y="915"/>
                  </a:cubicBezTo>
                  <a:cubicBezTo>
                    <a:pt x="2101" y="1064"/>
                    <a:pt x="2349" y="1163"/>
                    <a:pt x="2611" y="1199"/>
                  </a:cubicBezTo>
                  <a:cubicBezTo>
                    <a:pt x="2648" y="1202"/>
                    <a:pt x="2684" y="1204"/>
                    <a:pt x="2719" y="1204"/>
                  </a:cubicBezTo>
                  <a:cubicBezTo>
                    <a:pt x="3040" y="1204"/>
                    <a:pt x="3336" y="1067"/>
                    <a:pt x="3604" y="908"/>
                  </a:cubicBezTo>
                  <a:cubicBezTo>
                    <a:pt x="3746" y="830"/>
                    <a:pt x="3881" y="745"/>
                    <a:pt x="4030" y="674"/>
                  </a:cubicBezTo>
                  <a:cubicBezTo>
                    <a:pt x="4093" y="639"/>
                    <a:pt x="4164" y="603"/>
                    <a:pt x="4242" y="582"/>
                  </a:cubicBezTo>
                  <a:cubicBezTo>
                    <a:pt x="4251" y="577"/>
                    <a:pt x="4278" y="571"/>
                    <a:pt x="4280" y="571"/>
                  </a:cubicBezTo>
                  <a:cubicBezTo>
                    <a:pt x="4281" y="571"/>
                    <a:pt x="4280" y="571"/>
                    <a:pt x="4277" y="572"/>
                  </a:cubicBezTo>
                  <a:lnTo>
                    <a:pt x="4277" y="572"/>
                  </a:lnTo>
                  <a:lnTo>
                    <a:pt x="4292" y="568"/>
                  </a:lnTo>
                  <a:cubicBezTo>
                    <a:pt x="4327" y="561"/>
                    <a:pt x="4370" y="553"/>
                    <a:pt x="4412" y="546"/>
                  </a:cubicBezTo>
                  <a:lnTo>
                    <a:pt x="4462" y="546"/>
                  </a:lnTo>
                  <a:cubicBezTo>
                    <a:pt x="4505" y="546"/>
                    <a:pt x="4547" y="553"/>
                    <a:pt x="4590" y="561"/>
                  </a:cubicBezTo>
                  <a:cubicBezTo>
                    <a:pt x="4593" y="563"/>
                    <a:pt x="4595" y="565"/>
                    <a:pt x="4598" y="566"/>
                  </a:cubicBezTo>
                  <a:lnTo>
                    <a:pt x="4598" y="566"/>
                  </a:lnTo>
                  <a:cubicBezTo>
                    <a:pt x="4600" y="566"/>
                    <a:pt x="4601" y="567"/>
                    <a:pt x="4602" y="567"/>
                  </a:cubicBezTo>
                  <a:lnTo>
                    <a:pt x="4602" y="567"/>
                  </a:lnTo>
                  <a:cubicBezTo>
                    <a:pt x="4601" y="567"/>
                    <a:pt x="4600" y="567"/>
                    <a:pt x="4598" y="566"/>
                  </a:cubicBezTo>
                  <a:lnTo>
                    <a:pt x="4598" y="566"/>
                  </a:lnTo>
                  <a:cubicBezTo>
                    <a:pt x="4593" y="565"/>
                    <a:pt x="4588" y="564"/>
                    <a:pt x="4584" y="564"/>
                  </a:cubicBezTo>
                  <a:cubicBezTo>
                    <a:pt x="4574" y="564"/>
                    <a:pt x="4573" y="567"/>
                    <a:pt x="4604" y="568"/>
                  </a:cubicBezTo>
                  <a:lnTo>
                    <a:pt x="4604" y="568"/>
                  </a:lnTo>
                  <a:cubicBezTo>
                    <a:pt x="4603" y="567"/>
                    <a:pt x="4603" y="567"/>
                    <a:pt x="4602" y="567"/>
                  </a:cubicBezTo>
                  <a:lnTo>
                    <a:pt x="4602" y="567"/>
                  </a:lnTo>
                  <a:cubicBezTo>
                    <a:pt x="4605" y="568"/>
                    <a:pt x="4607" y="568"/>
                    <a:pt x="4610" y="568"/>
                  </a:cubicBezTo>
                  <a:lnTo>
                    <a:pt x="4610" y="568"/>
                  </a:lnTo>
                  <a:cubicBezTo>
                    <a:pt x="4608" y="568"/>
                    <a:pt x="4606" y="568"/>
                    <a:pt x="4604" y="568"/>
                  </a:cubicBezTo>
                  <a:lnTo>
                    <a:pt x="4604" y="568"/>
                  </a:lnTo>
                  <a:cubicBezTo>
                    <a:pt x="4604" y="568"/>
                    <a:pt x="4604" y="568"/>
                    <a:pt x="4604" y="568"/>
                  </a:cubicBezTo>
                  <a:lnTo>
                    <a:pt x="4661" y="589"/>
                  </a:lnTo>
                  <a:cubicBezTo>
                    <a:pt x="4682" y="596"/>
                    <a:pt x="4703" y="603"/>
                    <a:pt x="4724" y="617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66" y="636"/>
                    <a:pt x="4789" y="652"/>
                    <a:pt x="4786" y="652"/>
                  </a:cubicBezTo>
                  <a:cubicBezTo>
                    <a:pt x="4786" y="652"/>
                    <a:pt x="4784" y="651"/>
                    <a:pt x="4781" y="650"/>
                  </a:cubicBezTo>
                  <a:lnTo>
                    <a:pt x="4781" y="650"/>
                  </a:lnTo>
                  <a:cubicBezTo>
                    <a:pt x="4850" y="693"/>
                    <a:pt x="4917" y="738"/>
                    <a:pt x="4980" y="787"/>
                  </a:cubicBezTo>
                  <a:cubicBezTo>
                    <a:pt x="5051" y="844"/>
                    <a:pt x="5122" y="915"/>
                    <a:pt x="5192" y="972"/>
                  </a:cubicBezTo>
                  <a:cubicBezTo>
                    <a:pt x="5334" y="1114"/>
                    <a:pt x="5497" y="1241"/>
                    <a:pt x="5675" y="1341"/>
                  </a:cubicBezTo>
                  <a:cubicBezTo>
                    <a:pt x="5812" y="1418"/>
                    <a:pt x="5968" y="1456"/>
                    <a:pt x="6126" y="1456"/>
                  </a:cubicBezTo>
                  <a:cubicBezTo>
                    <a:pt x="6172" y="1456"/>
                    <a:pt x="6217" y="1453"/>
                    <a:pt x="6263" y="1447"/>
                  </a:cubicBezTo>
                  <a:cubicBezTo>
                    <a:pt x="6604" y="1397"/>
                    <a:pt x="6866" y="1163"/>
                    <a:pt x="7114" y="943"/>
                  </a:cubicBezTo>
                  <a:cubicBezTo>
                    <a:pt x="7178" y="894"/>
                    <a:pt x="7235" y="844"/>
                    <a:pt x="7291" y="795"/>
                  </a:cubicBezTo>
                  <a:cubicBezTo>
                    <a:pt x="7320" y="773"/>
                    <a:pt x="7355" y="752"/>
                    <a:pt x="7383" y="731"/>
                  </a:cubicBezTo>
                  <a:cubicBezTo>
                    <a:pt x="7398" y="724"/>
                    <a:pt x="7412" y="709"/>
                    <a:pt x="7426" y="702"/>
                  </a:cubicBezTo>
                  <a:lnTo>
                    <a:pt x="7454" y="688"/>
                  </a:lnTo>
                  <a:cubicBezTo>
                    <a:pt x="7460" y="684"/>
                    <a:pt x="7462" y="682"/>
                    <a:pt x="7460" y="682"/>
                  </a:cubicBezTo>
                  <a:cubicBezTo>
                    <a:pt x="7460" y="682"/>
                    <a:pt x="7458" y="682"/>
                    <a:pt x="7457" y="683"/>
                  </a:cubicBezTo>
                  <a:lnTo>
                    <a:pt x="7457" y="683"/>
                  </a:lnTo>
                  <a:cubicBezTo>
                    <a:pt x="7518" y="650"/>
                    <a:pt x="7585" y="623"/>
                    <a:pt x="7653" y="596"/>
                  </a:cubicBezTo>
                  <a:lnTo>
                    <a:pt x="7653" y="596"/>
                  </a:lnTo>
                  <a:cubicBezTo>
                    <a:pt x="7632" y="605"/>
                    <a:pt x="7625" y="609"/>
                    <a:pt x="7625" y="609"/>
                  </a:cubicBezTo>
                  <a:cubicBezTo>
                    <a:pt x="7626" y="609"/>
                    <a:pt x="7658" y="596"/>
                    <a:pt x="7667" y="596"/>
                  </a:cubicBezTo>
                  <a:lnTo>
                    <a:pt x="7724" y="589"/>
                  </a:lnTo>
                  <a:cubicBezTo>
                    <a:pt x="7745" y="582"/>
                    <a:pt x="7773" y="582"/>
                    <a:pt x="7795" y="582"/>
                  </a:cubicBezTo>
                  <a:cubicBezTo>
                    <a:pt x="7778" y="579"/>
                    <a:pt x="7773" y="579"/>
                    <a:pt x="7773" y="579"/>
                  </a:cubicBezTo>
                  <a:cubicBezTo>
                    <a:pt x="7773" y="579"/>
                    <a:pt x="7797" y="582"/>
                    <a:pt x="7802" y="582"/>
                  </a:cubicBezTo>
                  <a:lnTo>
                    <a:pt x="7844" y="582"/>
                  </a:lnTo>
                  <a:cubicBezTo>
                    <a:pt x="7873" y="582"/>
                    <a:pt x="7901" y="589"/>
                    <a:pt x="7929" y="596"/>
                  </a:cubicBezTo>
                  <a:lnTo>
                    <a:pt x="7965" y="603"/>
                  </a:lnTo>
                  <a:cubicBezTo>
                    <a:pt x="7971" y="604"/>
                    <a:pt x="7975" y="604"/>
                    <a:pt x="7977" y="605"/>
                  </a:cubicBezTo>
                  <a:lnTo>
                    <a:pt x="7977" y="605"/>
                  </a:lnTo>
                  <a:cubicBezTo>
                    <a:pt x="8025" y="618"/>
                    <a:pt x="8080" y="632"/>
                    <a:pt x="8128" y="653"/>
                  </a:cubicBezTo>
                  <a:cubicBezTo>
                    <a:pt x="8178" y="674"/>
                    <a:pt x="8227" y="702"/>
                    <a:pt x="8284" y="724"/>
                  </a:cubicBezTo>
                  <a:cubicBezTo>
                    <a:pt x="8305" y="738"/>
                    <a:pt x="8327" y="752"/>
                    <a:pt x="8348" y="766"/>
                  </a:cubicBezTo>
                  <a:lnTo>
                    <a:pt x="8364" y="771"/>
                  </a:lnTo>
                  <a:lnTo>
                    <a:pt x="8364" y="771"/>
                  </a:lnTo>
                  <a:cubicBezTo>
                    <a:pt x="8372" y="776"/>
                    <a:pt x="8393" y="787"/>
                    <a:pt x="8397" y="787"/>
                  </a:cubicBezTo>
                  <a:cubicBezTo>
                    <a:pt x="8603" y="929"/>
                    <a:pt x="8823" y="1036"/>
                    <a:pt x="9050" y="1128"/>
                  </a:cubicBezTo>
                  <a:cubicBezTo>
                    <a:pt x="9154" y="1164"/>
                    <a:pt x="9262" y="1181"/>
                    <a:pt x="9370" y="1181"/>
                  </a:cubicBezTo>
                  <a:cubicBezTo>
                    <a:pt x="9498" y="1181"/>
                    <a:pt x="9626" y="1156"/>
                    <a:pt x="9745" y="1107"/>
                  </a:cubicBezTo>
                  <a:cubicBezTo>
                    <a:pt x="9936" y="1029"/>
                    <a:pt x="10085" y="865"/>
                    <a:pt x="10149" y="660"/>
                  </a:cubicBezTo>
                  <a:cubicBezTo>
                    <a:pt x="10156" y="617"/>
                    <a:pt x="10163" y="575"/>
                    <a:pt x="10170" y="532"/>
                  </a:cubicBezTo>
                  <a:lnTo>
                    <a:pt x="10170" y="490"/>
                  </a:lnTo>
                  <a:cubicBezTo>
                    <a:pt x="10162" y="464"/>
                    <a:pt x="10158" y="451"/>
                    <a:pt x="10157" y="451"/>
                  </a:cubicBezTo>
                  <a:cubicBezTo>
                    <a:pt x="10156" y="451"/>
                    <a:pt x="10156" y="457"/>
                    <a:pt x="10156" y="468"/>
                  </a:cubicBezTo>
                  <a:cubicBezTo>
                    <a:pt x="10149" y="454"/>
                    <a:pt x="10149" y="440"/>
                    <a:pt x="10142" y="426"/>
                  </a:cubicBezTo>
                  <a:cubicBezTo>
                    <a:pt x="10135" y="405"/>
                    <a:pt x="10128" y="383"/>
                    <a:pt x="10121" y="362"/>
                  </a:cubicBezTo>
                  <a:cubicBezTo>
                    <a:pt x="10095" y="317"/>
                    <a:pt x="10052" y="290"/>
                    <a:pt x="10003" y="290"/>
                  </a:cubicBezTo>
                  <a:cubicBezTo>
                    <a:pt x="9997" y="290"/>
                    <a:pt x="9992" y="290"/>
                    <a:pt x="9986" y="291"/>
                  </a:cubicBezTo>
                  <a:cubicBezTo>
                    <a:pt x="9936" y="298"/>
                    <a:pt x="9894" y="341"/>
                    <a:pt x="9887" y="390"/>
                  </a:cubicBezTo>
                  <a:cubicBezTo>
                    <a:pt x="9887" y="405"/>
                    <a:pt x="9887" y="412"/>
                    <a:pt x="9887" y="426"/>
                  </a:cubicBezTo>
                  <a:cubicBezTo>
                    <a:pt x="9887" y="425"/>
                    <a:pt x="9887" y="425"/>
                    <a:pt x="9887" y="425"/>
                  </a:cubicBezTo>
                  <a:lnTo>
                    <a:pt x="9887" y="425"/>
                  </a:lnTo>
                  <a:cubicBezTo>
                    <a:pt x="9887" y="425"/>
                    <a:pt x="9887" y="426"/>
                    <a:pt x="9887" y="427"/>
                  </a:cubicBezTo>
                  <a:lnTo>
                    <a:pt x="9887" y="427"/>
                  </a:lnTo>
                  <a:cubicBezTo>
                    <a:pt x="9887" y="426"/>
                    <a:pt x="9887" y="426"/>
                    <a:pt x="9887" y="426"/>
                  </a:cubicBezTo>
                  <a:lnTo>
                    <a:pt x="9887" y="426"/>
                  </a:lnTo>
                  <a:cubicBezTo>
                    <a:pt x="9881" y="438"/>
                    <a:pt x="9880" y="442"/>
                    <a:pt x="9881" y="442"/>
                  </a:cubicBezTo>
                  <a:cubicBezTo>
                    <a:pt x="9881" y="442"/>
                    <a:pt x="9881" y="442"/>
                    <a:pt x="9881" y="442"/>
                  </a:cubicBezTo>
                  <a:lnTo>
                    <a:pt x="9881" y="442"/>
                  </a:lnTo>
                  <a:cubicBezTo>
                    <a:pt x="9881" y="443"/>
                    <a:pt x="9880" y="445"/>
                    <a:pt x="9879" y="447"/>
                  </a:cubicBezTo>
                  <a:cubicBezTo>
                    <a:pt x="9872" y="468"/>
                    <a:pt x="9865" y="490"/>
                    <a:pt x="9865" y="511"/>
                  </a:cubicBezTo>
                  <a:cubicBezTo>
                    <a:pt x="9858" y="532"/>
                    <a:pt x="9858" y="525"/>
                    <a:pt x="9858" y="539"/>
                  </a:cubicBezTo>
                  <a:lnTo>
                    <a:pt x="9844" y="568"/>
                  </a:lnTo>
                  <a:cubicBezTo>
                    <a:pt x="9844" y="568"/>
                    <a:pt x="9780" y="653"/>
                    <a:pt x="9773" y="667"/>
                  </a:cubicBezTo>
                  <a:cubicBezTo>
                    <a:pt x="9766" y="674"/>
                    <a:pt x="9759" y="674"/>
                    <a:pt x="9752" y="681"/>
                  </a:cubicBezTo>
                  <a:cubicBezTo>
                    <a:pt x="9738" y="695"/>
                    <a:pt x="9716" y="709"/>
                    <a:pt x="9695" y="724"/>
                  </a:cubicBezTo>
                  <a:cubicBezTo>
                    <a:pt x="9695" y="724"/>
                    <a:pt x="9690" y="729"/>
                    <a:pt x="9684" y="734"/>
                  </a:cubicBezTo>
                  <a:lnTo>
                    <a:pt x="9684" y="734"/>
                  </a:lnTo>
                  <a:cubicBezTo>
                    <a:pt x="9682" y="735"/>
                    <a:pt x="9679" y="736"/>
                    <a:pt x="9674" y="738"/>
                  </a:cubicBezTo>
                  <a:cubicBezTo>
                    <a:pt x="9645" y="759"/>
                    <a:pt x="9638" y="759"/>
                    <a:pt x="9617" y="773"/>
                  </a:cubicBezTo>
                  <a:cubicBezTo>
                    <a:pt x="9596" y="780"/>
                    <a:pt x="9575" y="787"/>
                    <a:pt x="9553" y="795"/>
                  </a:cubicBezTo>
                  <a:cubicBezTo>
                    <a:pt x="9550" y="796"/>
                    <a:pt x="9549" y="797"/>
                    <a:pt x="9549" y="797"/>
                  </a:cubicBezTo>
                  <a:lnTo>
                    <a:pt x="9549" y="797"/>
                  </a:lnTo>
                  <a:cubicBezTo>
                    <a:pt x="9537" y="799"/>
                    <a:pt x="9522" y="802"/>
                    <a:pt x="9518" y="802"/>
                  </a:cubicBezTo>
                  <a:cubicBezTo>
                    <a:pt x="9504" y="802"/>
                    <a:pt x="9482" y="809"/>
                    <a:pt x="9461" y="809"/>
                  </a:cubicBezTo>
                  <a:cubicBezTo>
                    <a:pt x="9461" y="809"/>
                    <a:pt x="9461" y="809"/>
                    <a:pt x="9461" y="809"/>
                  </a:cubicBezTo>
                  <a:lnTo>
                    <a:pt x="9461" y="809"/>
                  </a:lnTo>
                  <a:cubicBezTo>
                    <a:pt x="9454" y="812"/>
                    <a:pt x="9449" y="814"/>
                    <a:pt x="9444" y="814"/>
                  </a:cubicBezTo>
                  <a:cubicBezTo>
                    <a:pt x="9440" y="814"/>
                    <a:pt x="9436" y="812"/>
                    <a:pt x="9433" y="809"/>
                  </a:cubicBezTo>
                  <a:cubicBezTo>
                    <a:pt x="9397" y="809"/>
                    <a:pt x="9369" y="809"/>
                    <a:pt x="9341" y="802"/>
                  </a:cubicBezTo>
                  <a:lnTo>
                    <a:pt x="9305" y="795"/>
                  </a:lnTo>
                  <a:cubicBezTo>
                    <a:pt x="9298" y="795"/>
                    <a:pt x="9277" y="793"/>
                    <a:pt x="9266" y="792"/>
                  </a:cubicBezTo>
                  <a:lnTo>
                    <a:pt x="9266" y="792"/>
                  </a:lnTo>
                  <a:cubicBezTo>
                    <a:pt x="9214" y="778"/>
                    <a:pt x="9168" y="764"/>
                    <a:pt x="9128" y="738"/>
                  </a:cubicBezTo>
                  <a:cubicBezTo>
                    <a:pt x="9071" y="717"/>
                    <a:pt x="9021" y="695"/>
                    <a:pt x="8965" y="667"/>
                  </a:cubicBezTo>
                  <a:lnTo>
                    <a:pt x="8922" y="646"/>
                  </a:lnTo>
                  <a:cubicBezTo>
                    <a:pt x="8917" y="646"/>
                    <a:pt x="8889" y="631"/>
                    <a:pt x="8894" y="631"/>
                  </a:cubicBezTo>
                  <a:cubicBezTo>
                    <a:pt x="8895" y="631"/>
                    <a:pt x="8902" y="633"/>
                    <a:pt x="8915" y="639"/>
                  </a:cubicBezTo>
                  <a:cubicBezTo>
                    <a:pt x="8887" y="624"/>
                    <a:pt x="8865" y="610"/>
                    <a:pt x="8844" y="596"/>
                  </a:cubicBezTo>
                  <a:lnTo>
                    <a:pt x="8695" y="511"/>
                  </a:lnTo>
                  <a:cubicBezTo>
                    <a:pt x="8483" y="369"/>
                    <a:pt x="8256" y="263"/>
                    <a:pt x="8015" y="199"/>
                  </a:cubicBezTo>
                  <a:cubicBezTo>
                    <a:pt x="7942" y="183"/>
                    <a:pt x="7867" y="175"/>
                    <a:pt x="7792" y="175"/>
                  </a:cubicBezTo>
                  <a:cubicBezTo>
                    <a:pt x="7663" y="175"/>
                    <a:pt x="7533" y="199"/>
                    <a:pt x="7412" y="249"/>
                  </a:cubicBezTo>
                  <a:cubicBezTo>
                    <a:pt x="7256" y="319"/>
                    <a:pt x="7107" y="405"/>
                    <a:pt x="6979" y="518"/>
                  </a:cubicBezTo>
                  <a:cubicBezTo>
                    <a:pt x="6852" y="617"/>
                    <a:pt x="6738" y="724"/>
                    <a:pt x="6611" y="816"/>
                  </a:cubicBezTo>
                  <a:lnTo>
                    <a:pt x="6518" y="880"/>
                  </a:lnTo>
                  <a:cubicBezTo>
                    <a:pt x="6504" y="894"/>
                    <a:pt x="6490" y="901"/>
                    <a:pt x="6476" y="908"/>
                  </a:cubicBezTo>
                  <a:lnTo>
                    <a:pt x="6462" y="919"/>
                  </a:lnTo>
                  <a:lnTo>
                    <a:pt x="6462" y="919"/>
                  </a:lnTo>
                  <a:cubicBezTo>
                    <a:pt x="6460" y="920"/>
                    <a:pt x="6457" y="921"/>
                    <a:pt x="6455" y="922"/>
                  </a:cubicBezTo>
                  <a:cubicBezTo>
                    <a:pt x="6396" y="955"/>
                    <a:pt x="6338" y="981"/>
                    <a:pt x="6279" y="1002"/>
                  </a:cubicBezTo>
                  <a:lnTo>
                    <a:pt x="6279" y="1002"/>
                  </a:lnTo>
                  <a:cubicBezTo>
                    <a:pt x="6269" y="1004"/>
                    <a:pt x="6257" y="1007"/>
                    <a:pt x="6249" y="1007"/>
                  </a:cubicBezTo>
                  <a:cubicBezTo>
                    <a:pt x="6228" y="1007"/>
                    <a:pt x="6214" y="1014"/>
                    <a:pt x="6199" y="1021"/>
                  </a:cubicBezTo>
                  <a:lnTo>
                    <a:pt x="6065" y="1021"/>
                  </a:lnTo>
                  <a:lnTo>
                    <a:pt x="6029" y="1014"/>
                  </a:lnTo>
                  <a:cubicBezTo>
                    <a:pt x="6024" y="1014"/>
                    <a:pt x="6004" y="1008"/>
                    <a:pt x="6003" y="1008"/>
                  </a:cubicBezTo>
                  <a:cubicBezTo>
                    <a:pt x="6003" y="1008"/>
                    <a:pt x="6008" y="1010"/>
                    <a:pt x="6022" y="1014"/>
                  </a:cubicBezTo>
                  <a:lnTo>
                    <a:pt x="6015" y="1014"/>
                  </a:lnTo>
                  <a:lnTo>
                    <a:pt x="5980" y="1000"/>
                  </a:lnTo>
                  <a:cubicBezTo>
                    <a:pt x="5958" y="993"/>
                    <a:pt x="5937" y="986"/>
                    <a:pt x="5916" y="972"/>
                  </a:cubicBezTo>
                  <a:lnTo>
                    <a:pt x="5859" y="951"/>
                  </a:lnTo>
                  <a:cubicBezTo>
                    <a:pt x="5856" y="949"/>
                    <a:pt x="5853" y="947"/>
                    <a:pt x="5850" y="945"/>
                  </a:cubicBezTo>
                  <a:lnTo>
                    <a:pt x="5850" y="945"/>
                  </a:lnTo>
                  <a:lnTo>
                    <a:pt x="5866" y="951"/>
                  </a:lnTo>
                  <a:cubicBezTo>
                    <a:pt x="5845" y="937"/>
                    <a:pt x="5837" y="933"/>
                    <a:pt x="5835" y="933"/>
                  </a:cubicBezTo>
                  <a:cubicBezTo>
                    <a:pt x="5833" y="933"/>
                    <a:pt x="5842" y="940"/>
                    <a:pt x="5850" y="945"/>
                  </a:cubicBezTo>
                  <a:lnTo>
                    <a:pt x="5850" y="945"/>
                  </a:lnTo>
                  <a:lnTo>
                    <a:pt x="5845" y="943"/>
                  </a:lnTo>
                  <a:cubicBezTo>
                    <a:pt x="5802" y="915"/>
                    <a:pt x="5760" y="887"/>
                    <a:pt x="5724" y="851"/>
                  </a:cubicBezTo>
                  <a:cubicBezTo>
                    <a:pt x="5646" y="795"/>
                    <a:pt x="5582" y="731"/>
                    <a:pt x="5512" y="674"/>
                  </a:cubicBezTo>
                  <a:cubicBezTo>
                    <a:pt x="5221" y="412"/>
                    <a:pt x="4909" y="121"/>
                    <a:pt x="4498" y="114"/>
                  </a:cubicBezTo>
                  <a:cubicBezTo>
                    <a:pt x="4490" y="114"/>
                    <a:pt x="4482" y="114"/>
                    <a:pt x="4474" y="114"/>
                  </a:cubicBezTo>
                  <a:cubicBezTo>
                    <a:pt x="4136" y="114"/>
                    <a:pt x="3839" y="260"/>
                    <a:pt x="3554" y="426"/>
                  </a:cubicBezTo>
                  <a:cubicBezTo>
                    <a:pt x="3420" y="511"/>
                    <a:pt x="3278" y="589"/>
                    <a:pt x="3136" y="660"/>
                  </a:cubicBezTo>
                  <a:cubicBezTo>
                    <a:pt x="3071" y="686"/>
                    <a:pt x="3006" y="712"/>
                    <a:pt x="2941" y="732"/>
                  </a:cubicBezTo>
                  <a:lnTo>
                    <a:pt x="2941" y="732"/>
                  </a:lnTo>
                  <a:cubicBezTo>
                    <a:pt x="2931" y="735"/>
                    <a:pt x="2917" y="738"/>
                    <a:pt x="2909" y="738"/>
                  </a:cubicBezTo>
                  <a:lnTo>
                    <a:pt x="2853" y="752"/>
                  </a:lnTo>
                  <a:cubicBezTo>
                    <a:pt x="2817" y="759"/>
                    <a:pt x="2775" y="766"/>
                    <a:pt x="2739" y="766"/>
                  </a:cubicBezTo>
                  <a:lnTo>
                    <a:pt x="2732" y="766"/>
                  </a:lnTo>
                  <a:cubicBezTo>
                    <a:pt x="2704" y="766"/>
                    <a:pt x="2668" y="766"/>
                    <a:pt x="2640" y="759"/>
                  </a:cubicBezTo>
                  <a:cubicBezTo>
                    <a:pt x="2611" y="759"/>
                    <a:pt x="2590" y="752"/>
                    <a:pt x="2562" y="745"/>
                  </a:cubicBezTo>
                  <a:cubicBezTo>
                    <a:pt x="2562" y="745"/>
                    <a:pt x="2537" y="742"/>
                    <a:pt x="2530" y="742"/>
                  </a:cubicBezTo>
                  <a:cubicBezTo>
                    <a:pt x="2530" y="742"/>
                    <a:pt x="2529" y="742"/>
                    <a:pt x="2529" y="742"/>
                  </a:cubicBezTo>
                  <a:lnTo>
                    <a:pt x="2529" y="742"/>
                  </a:lnTo>
                  <a:cubicBezTo>
                    <a:pt x="2521" y="740"/>
                    <a:pt x="2514" y="738"/>
                    <a:pt x="2512" y="738"/>
                  </a:cubicBezTo>
                  <a:cubicBezTo>
                    <a:pt x="2463" y="724"/>
                    <a:pt x="2413" y="702"/>
                    <a:pt x="2363" y="681"/>
                  </a:cubicBezTo>
                  <a:cubicBezTo>
                    <a:pt x="2335" y="667"/>
                    <a:pt x="2307" y="653"/>
                    <a:pt x="2271" y="639"/>
                  </a:cubicBezTo>
                  <a:lnTo>
                    <a:pt x="2243" y="624"/>
                  </a:lnTo>
                  <a:cubicBezTo>
                    <a:pt x="2238" y="620"/>
                    <a:pt x="2210" y="599"/>
                    <a:pt x="2208" y="599"/>
                  </a:cubicBezTo>
                  <a:cubicBezTo>
                    <a:pt x="2207" y="599"/>
                    <a:pt x="2212" y="603"/>
                    <a:pt x="2229" y="617"/>
                  </a:cubicBezTo>
                  <a:cubicBezTo>
                    <a:pt x="2186" y="582"/>
                    <a:pt x="2136" y="561"/>
                    <a:pt x="2087" y="532"/>
                  </a:cubicBezTo>
                  <a:lnTo>
                    <a:pt x="1931" y="426"/>
                  </a:lnTo>
                  <a:cubicBezTo>
                    <a:pt x="1817" y="355"/>
                    <a:pt x="1704" y="277"/>
                    <a:pt x="1583" y="213"/>
                  </a:cubicBezTo>
                  <a:cubicBezTo>
                    <a:pt x="1363" y="71"/>
                    <a:pt x="1108" y="0"/>
                    <a:pt x="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794;p43">
              <a:extLst>
                <a:ext uri="{FF2B5EF4-FFF2-40B4-BE49-F238E27FC236}">
                  <a16:creationId xmlns:a16="http://schemas.microsoft.com/office/drawing/2014/main" id="{70ED6BA1-6D0F-4759-B869-A044AB6C1BCE}"/>
                </a:ext>
              </a:extLst>
            </p:cNvPr>
            <p:cNvSpPr/>
            <p:nvPr/>
          </p:nvSpPr>
          <p:spPr>
            <a:xfrm>
              <a:off x="6817487" y="1524995"/>
              <a:ext cx="217653" cy="43184"/>
            </a:xfrm>
            <a:custGeom>
              <a:avLst/>
              <a:gdLst/>
              <a:ahLst/>
              <a:cxnLst/>
              <a:rect l="l" t="t" r="r" b="b"/>
              <a:pathLst>
                <a:path w="7383" h="1564" extrusionOk="0">
                  <a:moveTo>
                    <a:pt x="2609" y="725"/>
                  </a:moveTo>
                  <a:lnTo>
                    <a:pt x="2625" y="729"/>
                  </a:lnTo>
                  <a:lnTo>
                    <a:pt x="2625" y="729"/>
                  </a:lnTo>
                  <a:cubicBezTo>
                    <a:pt x="2623" y="729"/>
                    <a:pt x="2621" y="728"/>
                    <a:pt x="2619" y="728"/>
                  </a:cubicBezTo>
                  <a:lnTo>
                    <a:pt x="2619" y="728"/>
                  </a:lnTo>
                  <a:cubicBezTo>
                    <a:pt x="2616" y="727"/>
                    <a:pt x="2612" y="726"/>
                    <a:pt x="2609" y="725"/>
                  </a:cubicBezTo>
                  <a:close/>
                  <a:moveTo>
                    <a:pt x="2736" y="772"/>
                  </a:moveTo>
                  <a:cubicBezTo>
                    <a:pt x="2746" y="777"/>
                    <a:pt x="2756" y="783"/>
                    <a:pt x="2766" y="789"/>
                  </a:cubicBezTo>
                  <a:lnTo>
                    <a:pt x="2736" y="772"/>
                  </a:lnTo>
                  <a:close/>
                  <a:moveTo>
                    <a:pt x="6876" y="843"/>
                  </a:moveTo>
                  <a:cubicBezTo>
                    <a:pt x="6875" y="844"/>
                    <a:pt x="6873" y="845"/>
                    <a:pt x="6872" y="846"/>
                  </a:cubicBezTo>
                  <a:cubicBezTo>
                    <a:pt x="6863" y="851"/>
                    <a:pt x="6858" y="854"/>
                    <a:pt x="6857" y="854"/>
                  </a:cubicBezTo>
                  <a:cubicBezTo>
                    <a:pt x="6856" y="854"/>
                    <a:pt x="6861" y="849"/>
                    <a:pt x="6876" y="843"/>
                  </a:cubicBezTo>
                  <a:close/>
                  <a:moveTo>
                    <a:pt x="5021" y="917"/>
                  </a:moveTo>
                  <a:lnTo>
                    <a:pt x="5010" y="920"/>
                  </a:lnTo>
                  <a:lnTo>
                    <a:pt x="5010" y="920"/>
                  </a:lnTo>
                  <a:lnTo>
                    <a:pt x="5021" y="917"/>
                  </a:lnTo>
                  <a:close/>
                  <a:moveTo>
                    <a:pt x="5010" y="920"/>
                  </a:moveTo>
                  <a:lnTo>
                    <a:pt x="5000" y="924"/>
                  </a:lnTo>
                  <a:cubicBezTo>
                    <a:pt x="5003" y="924"/>
                    <a:pt x="5007" y="922"/>
                    <a:pt x="5010" y="920"/>
                  </a:cubicBezTo>
                  <a:close/>
                  <a:moveTo>
                    <a:pt x="4903" y="968"/>
                  </a:moveTo>
                  <a:cubicBezTo>
                    <a:pt x="4903" y="968"/>
                    <a:pt x="4900" y="970"/>
                    <a:pt x="4893" y="974"/>
                  </a:cubicBezTo>
                  <a:cubicBezTo>
                    <a:pt x="4891" y="975"/>
                    <a:pt x="4889" y="976"/>
                    <a:pt x="4887" y="978"/>
                  </a:cubicBezTo>
                  <a:lnTo>
                    <a:pt x="4887" y="978"/>
                  </a:lnTo>
                  <a:cubicBezTo>
                    <a:pt x="4894" y="974"/>
                    <a:pt x="4903" y="968"/>
                    <a:pt x="4903" y="968"/>
                  </a:cubicBezTo>
                  <a:close/>
                  <a:moveTo>
                    <a:pt x="4008" y="1094"/>
                  </a:moveTo>
                  <a:lnTo>
                    <a:pt x="4008" y="1094"/>
                  </a:lnTo>
                  <a:cubicBezTo>
                    <a:pt x="4008" y="1094"/>
                    <a:pt x="3998" y="1098"/>
                    <a:pt x="3972" y="1108"/>
                  </a:cubicBezTo>
                  <a:cubicBezTo>
                    <a:pt x="3985" y="1104"/>
                    <a:pt x="4009" y="1094"/>
                    <a:pt x="4008" y="1094"/>
                  </a:cubicBezTo>
                  <a:close/>
                  <a:moveTo>
                    <a:pt x="287" y="1"/>
                  </a:moveTo>
                  <a:cubicBezTo>
                    <a:pt x="170" y="1"/>
                    <a:pt x="71" y="89"/>
                    <a:pt x="57" y="208"/>
                  </a:cubicBezTo>
                  <a:cubicBezTo>
                    <a:pt x="1" y="562"/>
                    <a:pt x="256" y="860"/>
                    <a:pt x="561" y="1002"/>
                  </a:cubicBezTo>
                  <a:cubicBezTo>
                    <a:pt x="690" y="1062"/>
                    <a:pt x="826" y="1087"/>
                    <a:pt x="962" y="1087"/>
                  </a:cubicBezTo>
                  <a:cubicBezTo>
                    <a:pt x="1178" y="1087"/>
                    <a:pt x="1396" y="1026"/>
                    <a:pt x="1596" y="952"/>
                  </a:cubicBezTo>
                  <a:cubicBezTo>
                    <a:pt x="1780" y="888"/>
                    <a:pt x="1958" y="810"/>
                    <a:pt x="2149" y="754"/>
                  </a:cubicBezTo>
                  <a:lnTo>
                    <a:pt x="2149" y="754"/>
                  </a:lnTo>
                  <a:lnTo>
                    <a:pt x="2092" y="768"/>
                  </a:lnTo>
                  <a:cubicBezTo>
                    <a:pt x="2209" y="734"/>
                    <a:pt x="2325" y="713"/>
                    <a:pt x="2448" y="705"/>
                  </a:cubicBezTo>
                  <a:lnTo>
                    <a:pt x="2448" y="705"/>
                  </a:lnTo>
                  <a:cubicBezTo>
                    <a:pt x="2502" y="707"/>
                    <a:pt x="2555" y="713"/>
                    <a:pt x="2609" y="725"/>
                  </a:cubicBezTo>
                  <a:lnTo>
                    <a:pt x="2609" y="725"/>
                  </a:lnTo>
                  <a:lnTo>
                    <a:pt x="2582" y="718"/>
                  </a:lnTo>
                  <a:lnTo>
                    <a:pt x="2582" y="718"/>
                  </a:lnTo>
                  <a:cubicBezTo>
                    <a:pt x="2594" y="721"/>
                    <a:pt x="2607" y="724"/>
                    <a:pt x="2619" y="728"/>
                  </a:cubicBezTo>
                  <a:lnTo>
                    <a:pt x="2619" y="728"/>
                  </a:lnTo>
                  <a:cubicBezTo>
                    <a:pt x="2626" y="729"/>
                    <a:pt x="2632" y="731"/>
                    <a:pt x="2638" y="732"/>
                  </a:cubicBezTo>
                  <a:lnTo>
                    <a:pt x="2625" y="729"/>
                  </a:lnTo>
                  <a:lnTo>
                    <a:pt x="2625" y="729"/>
                  </a:lnTo>
                  <a:cubicBezTo>
                    <a:pt x="2660" y="739"/>
                    <a:pt x="2693" y="751"/>
                    <a:pt x="2726" y="767"/>
                  </a:cubicBezTo>
                  <a:lnTo>
                    <a:pt x="2726" y="767"/>
                  </a:lnTo>
                  <a:cubicBezTo>
                    <a:pt x="2809" y="821"/>
                    <a:pt x="2887" y="880"/>
                    <a:pt x="2960" y="949"/>
                  </a:cubicBezTo>
                  <a:lnTo>
                    <a:pt x="2960" y="949"/>
                  </a:lnTo>
                  <a:cubicBezTo>
                    <a:pt x="3092" y="1094"/>
                    <a:pt x="3238" y="1239"/>
                    <a:pt x="3383" y="1371"/>
                  </a:cubicBezTo>
                  <a:cubicBezTo>
                    <a:pt x="3538" y="1500"/>
                    <a:pt x="3739" y="1564"/>
                    <a:pt x="3940" y="1564"/>
                  </a:cubicBezTo>
                  <a:cubicBezTo>
                    <a:pt x="3960" y="1564"/>
                    <a:pt x="3980" y="1563"/>
                    <a:pt x="4000" y="1562"/>
                  </a:cubicBezTo>
                  <a:cubicBezTo>
                    <a:pt x="4380" y="1520"/>
                    <a:pt x="4592" y="1177"/>
                    <a:pt x="4887" y="978"/>
                  </a:cubicBezTo>
                  <a:lnTo>
                    <a:pt x="4887" y="978"/>
                  </a:lnTo>
                  <a:cubicBezTo>
                    <a:pt x="4882" y="980"/>
                    <a:pt x="4878" y="983"/>
                    <a:pt x="4877" y="983"/>
                  </a:cubicBezTo>
                  <a:cubicBezTo>
                    <a:pt x="4876" y="983"/>
                    <a:pt x="4878" y="980"/>
                    <a:pt x="4886" y="974"/>
                  </a:cubicBezTo>
                  <a:lnTo>
                    <a:pt x="4915" y="959"/>
                  </a:lnTo>
                  <a:cubicBezTo>
                    <a:pt x="4936" y="945"/>
                    <a:pt x="4957" y="938"/>
                    <a:pt x="4978" y="931"/>
                  </a:cubicBez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cubicBezTo>
                    <a:pt x="5014" y="919"/>
                    <a:pt x="5017" y="917"/>
                    <a:pt x="5021" y="917"/>
                  </a:cubicBezTo>
                  <a:cubicBezTo>
                    <a:pt x="5049" y="910"/>
                    <a:pt x="5078" y="910"/>
                    <a:pt x="5099" y="903"/>
                  </a:cubicBezTo>
                  <a:lnTo>
                    <a:pt x="5141" y="903"/>
                  </a:lnTo>
                  <a:cubicBezTo>
                    <a:pt x="5170" y="903"/>
                    <a:pt x="5198" y="903"/>
                    <a:pt x="5227" y="910"/>
                  </a:cubicBezTo>
                  <a:cubicBezTo>
                    <a:pt x="5290" y="917"/>
                    <a:pt x="5347" y="924"/>
                    <a:pt x="5404" y="938"/>
                  </a:cubicBezTo>
                  <a:lnTo>
                    <a:pt x="5354" y="924"/>
                  </a:lnTo>
                  <a:lnTo>
                    <a:pt x="5354" y="924"/>
                  </a:lnTo>
                  <a:cubicBezTo>
                    <a:pt x="5659" y="1002"/>
                    <a:pt x="5921" y="1172"/>
                    <a:pt x="6226" y="1257"/>
                  </a:cubicBezTo>
                  <a:cubicBezTo>
                    <a:pt x="6333" y="1293"/>
                    <a:pt x="6446" y="1309"/>
                    <a:pt x="6557" y="1309"/>
                  </a:cubicBezTo>
                  <a:cubicBezTo>
                    <a:pt x="6622" y="1309"/>
                    <a:pt x="6688" y="1303"/>
                    <a:pt x="6751" y="1293"/>
                  </a:cubicBezTo>
                  <a:cubicBezTo>
                    <a:pt x="6907" y="1264"/>
                    <a:pt x="7049" y="1193"/>
                    <a:pt x="7155" y="1087"/>
                  </a:cubicBezTo>
                  <a:cubicBezTo>
                    <a:pt x="7283" y="959"/>
                    <a:pt x="7382" y="789"/>
                    <a:pt x="7333" y="598"/>
                  </a:cubicBezTo>
                  <a:cubicBezTo>
                    <a:pt x="7325" y="541"/>
                    <a:pt x="7276" y="498"/>
                    <a:pt x="7219" y="491"/>
                  </a:cubicBezTo>
                  <a:cubicBezTo>
                    <a:pt x="7214" y="491"/>
                    <a:pt x="7209" y="490"/>
                    <a:pt x="7204" y="490"/>
                  </a:cubicBezTo>
                  <a:cubicBezTo>
                    <a:pt x="7153" y="490"/>
                    <a:pt x="7104" y="524"/>
                    <a:pt x="7084" y="569"/>
                  </a:cubicBezTo>
                  <a:lnTo>
                    <a:pt x="7077" y="562"/>
                  </a:lnTo>
                  <a:cubicBezTo>
                    <a:pt x="7070" y="591"/>
                    <a:pt x="7056" y="619"/>
                    <a:pt x="7049" y="640"/>
                  </a:cubicBezTo>
                  <a:cubicBezTo>
                    <a:pt x="7042" y="654"/>
                    <a:pt x="7042" y="669"/>
                    <a:pt x="7035" y="676"/>
                  </a:cubicBezTo>
                  <a:cubicBezTo>
                    <a:pt x="7028" y="688"/>
                    <a:pt x="7028" y="690"/>
                    <a:pt x="7028" y="695"/>
                  </a:cubicBezTo>
                  <a:lnTo>
                    <a:pt x="7028" y="695"/>
                  </a:lnTo>
                  <a:cubicBezTo>
                    <a:pt x="7018" y="704"/>
                    <a:pt x="7012" y="720"/>
                    <a:pt x="7006" y="725"/>
                  </a:cubicBezTo>
                  <a:lnTo>
                    <a:pt x="6985" y="754"/>
                  </a:lnTo>
                  <a:lnTo>
                    <a:pt x="6978" y="761"/>
                  </a:lnTo>
                  <a:lnTo>
                    <a:pt x="6978" y="761"/>
                  </a:lnTo>
                  <a:cubicBezTo>
                    <a:pt x="6964" y="768"/>
                    <a:pt x="6958" y="775"/>
                    <a:pt x="6958" y="778"/>
                  </a:cubicBezTo>
                  <a:lnTo>
                    <a:pt x="6958" y="778"/>
                  </a:lnTo>
                  <a:cubicBezTo>
                    <a:pt x="6964" y="773"/>
                    <a:pt x="6971" y="768"/>
                    <a:pt x="6978" y="761"/>
                  </a:cubicBezTo>
                  <a:lnTo>
                    <a:pt x="6978" y="761"/>
                  </a:lnTo>
                  <a:lnTo>
                    <a:pt x="6971" y="768"/>
                  </a:lnTo>
                  <a:cubicBezTo>
                    <a:pt x="6966" y="776"/>
                    <a:pt x="6961" y="779"/>
                    <a:pt x="6960" y="779"/>
                  </a:cubicBezTo>
                  <a:cubicBezTo>
                    <a:pt x="6959" y="779"/>
                    <a:pt x="6959" y="778"/>
                    <a:pt x="6958" y="778"/>
                  </a:cubicBezTo>
                  <a:lnTo>
                    <a:pt x="6958" y="778"/>
                  </a:lnTo>
                  <a:cubicBezTo>
                    <a:pt x="6952" y="783"/>
                    <a:pt x="6946" y="789"/>
                    <a:pt x="6943" y="796"/>
                  </a:cubicBezTo>
                  <a:cubicBezTo>
                    <a:pt x="6924" y="809"/>
                    <a:pt x="6900" y="826"/>
                    <a:pt x="6880" y="840"/>
                  </a:cubicBezTo>
                  <a:lnTo>
                    <a:pt x="6880" y="840"/>
                  </a:lnTo>
                  <a:cubicBezTo>
                    <a:pt x="6875" y="842"/>
                    <a:pt x="6870" y="846"/>
                    <a:pt x="6865" y="846"/>
                  </a:cubicBezTo>
                  <a:lnTo>
                    <a:pt x="6822" y="867"/>
                  </a:lnTo>
                  <a:cubicBezTo>
                    <a:pt x="6801" y="881"/>
                    <a:pt x="6765" y="888"/>
                    <a:pt x="6744" y="903"/>
                  </a:cubicBezTo>
                  <a:cubicBezTo>
                    <a:pt x="6744" y="903"/>
                    <a:pt x="6763" y="896"/>
                    <a:pt x="6767" y="896"/>
                  </a:cubicBezTo>
                  <a:cubicBezTo>
                    <a:pt x="6769" y="896"/>
                    <a:pt x="6768" y="898"/>
                    <a:pt x="6758" y="903"/>
                  </a:cubicBezTo>
                  <a:lnTo>
                    <a:pt x="6737" y="903"/>
                  </a:lnTo>
                  <a:lnTo>
                    <a:pt x="6687" y="910"/>
                  </a:lnTo>
                  <a:cubicBezTo>
                    <a:pt x="6659" y="917"/>
                    <a:pt x="6631" y="917"/>
                    <a:pt x="6602" y="917"/>
                  </a:cubicBezTo>
                  <a:lnTo>
                    <a:pt x="6538" y="917"/>
                  </a:lnTo>
                  <a:cubicBezTo>
                    <a:pt x="6503" y="917"/>
                    <a:pt x="6467" y="910"/>
                    <a:pt x="6432" y="903"/>
                  </a:cubicBezTo>
                  <a:lnTo>
                    <a:pt x="6404" y="896"/>
                  </a:lnTo>
                  <a:cubicBezTo>
                    <a:pt x="6392" y="893"/>
                    <a:pt x="6389" y="892"/>
                    <a:pt x="6392" y="892"/>
                  </a:cubicBezTo>
                  <a:cubicBezTo>
                    <a:pt x="6396" y="892"/>
                    <a:pt x="6418" y="896"/>
                    <a:pt x="6418" y="896"/>
                  </a:cubicBezTo>
                  <a:cubicBezTo>
                    <a:pt x="6418" y="896"/>
                    <a:pt x="6368" y="881"/>
                    <a:pt x="6354" y="881"/>
                  </a:cubicBezTo>
                  <a:cubicBezTo>
                    <a:pt x="6212" y="832"/>
                    <a:pt x="6070" y="775"/>
                    <a:pt x="5936" y="704"/>
                  </a:cubicBezTo>
                  <a:cubicBezTo>
                    <a:pt x="5682" y="584"/>
                    <a:pt x="5423" y="483"/>
                    <a:pt x="5140" y="483"/>
                  </a:cubicBezTo>
                  <a:cubicBezTo>
                    <a:pt x="5121" y="483"/>
                    <a:pt x="5103" y="483"/>
                    <a:pt x="5085" y="484"/>
                  </a:cubicBezTo>
                  <a:cubicBezTo>
                    <a:pt x="4822" y="491"/>
                    <a:pt x="4595" y="633"/>
                    <a:pt x="4404" y="803"/>
                  </a:cubicBezTo>
                  <a:cubicBezTo>
                    <a:pt x="4312" y="888"/>
                    <a:pt x="4220" y="966"/>
                    <a:pt x="4120" y="1037"/>
                  </a:cubicBezTo>
                  <a:lnTo>
                    <a:pt x="4085" y="1059"/>
                  </a:lnTo>
                  <a:lnTo>
                    <a:pt x="4106" y="1044"/>
                  </a:lnTo>
                  <a:lnTo>
                    <a:pt x="4106" y="1044"/>
                  </a:lnTo>
                  <a:cubicBezTo>
                    <a:pt x="4093" y="1053"/>
                    <a:pt x="4084" y="1059"/>
                    <a:pt x="4078" y="1063"/>
                  </a:cubicBezTo>
                  <a:lnTo>
                    <a:pt x="4078" y="1063"/>
                  </a:lnTo>
                  <a:cubicBezTo>
                    <a:pt x="4080" y="1062"/>
                    <a:pt x="4083" y="1060"/>
                    <a:pt x="4085" y="1059"/>
                  </a:cubicBezTo>
                  <a:lnTo>
                    <a:pt x="4085" y="1059"/>
                  </a:lnTo>
                  <a:cubicBezTo>
                    <a:pt x="4078" y="1065"/>
                    <a:pt x="4070" y="1070"/>
                    <a:pt x="4069" y="1070"/>
                  </a:cubicBezTo>
                  <a:cubicBezTo>
                    <a:pt x="4068" y="1070"/>
                    <a:pt x="4071" y="1068"/>
                    <a:pt x="4078" y="1063"/>
                  </a:cubicBezTo>
                  <a:lnTo>
                    <a:pt x="4078" y="1063"/>
                  </a:lnTo>
                  <a:cubicBezTo>
                    <a:pt x="4058" y="1074"/>
                    <a:pt x="4033" y="1081"/>
                    <a:pt x="4014" y="1094"/>
                  </a:cubicBezTo>
                  <a:lnTo>
                    <a:pt x="3972" y="1108"/>
                  </a:lnTo>
                  <a:cubicBezTo>
                    <a:pt x="3951" y="1108"/>
                    <a:pt x="3930" y="1112"/>
                    <a:pt x="3907" y="1114"/>
                  </a:cubicBezTo>
                  <a:lnTo>
                    <a:pt x="3907" y="1114"/>
                  </a:lnTo>
                  <a:cubicBezTo>
                    <a:pt x="3881" y="1112"/>
                    <a:pt x="3857" y="1109"/>
                    <a:pt x="3833" y="1105"/>
                  </a:cubicBezTo>
                  <a:lnTo>
                    <a:pt x="3833" y="1105"/>
                  </a:lnTo>
                  <a:cubicBezTo>
                    <a:pt x="3806" y="1096"/>
                    <a:pt x="3779" y="1085"/>
                    <a:pt x="3752" y="1074"/>
                  </a:cubicBezTo>
                  <a:lnTo>
                    <a:pt x="3752" y="1074"/>
                  </a:lnTo>
                  <a:cubicBezTo>
                    <a:pt x="3668" y="1020"/>
                    <a:pt x="3590" y="960"/>
                    <a:pt x="3525" y="888"/>
                  </a:cubicBezTo>
                  <a:lnTo>
                    <a:pt x="3525" y="888"/>
                  </a:lnTo>
                  <a:lnTo>
                    <a:pt x="3560" y="931"/>
                  </a:lnTo>
                  <a:cubicBezTo>
                    <a:pt x="3340" y="704"/>
                    <a:pt x="3142" y="442"/>
                    <a:pt x="2844" y="321"/>
                  </a:cubicBezTo>
                  <a:cubicBezTo>
                    <a:pt x="2717" y="271"/>
                    <a:pt x="2586" y="250"/>
                    <a:pt x="2455" y="250"/>
                  </a:cubicBezTo>
                  <a:cubicBezTo>
                    <a:pt x="2217" y="250"/>
                    <a:pt x="1978" y="317"/>
                    <a:pt x="1759" y="399"/>
                  </a:cubicBezTo>
                  <a:cubicBezTo>
                    <a:pt x="1589" y="463"/>
                    <a:pt x="1419" y="534"/>
                    <a:pt x="1249" y="591"/>
                  </a:cubicBezTo>
                  <a:lnTo>
                    <a:pt x="1298" y="569"/>
                  </a:lnTo>
                  <a:lnTo>
                    <a:pt x="1298" y="569"/>
                  </a:lnTo>
                  <a:cubicBezTo>
                    <a:pt x="1185" y="605"/>
                    <a:pt x="1071" y="626"/>
                    <a:pt x="951" y="626"/>
                  </a:cubicBezTo>
                  <a:lnTo>
                    <a:pt x="1008" y="626"/>
                  </a:lnTo>
                  <a:cubicBezTo>
                    <a:pt x="990" y="628"/>
                    <a:pt x="972" y="629"/>
                    <a:pt x="954" y="629"/>
                  </a:cubicBezTo>
                  <a:cubicBezTo>
                    <a:pt x="901" y="629"/>
                    <a:pt x="848" y="621"/>
                    <a:pt x="795" y="605"/>
                  </a:cubicBezTo>
                  <a:lnTo>
                    <a:pt x="795" y="605"/>
                  </a:lnTo>
                  <a:lnTo>
                    <a:pt x="859" y="619"/>
                  </a:lnTo>
                  <a:cubicBezTo>
                    <a:pt x="809" y="608"/>
                    <a:pt x="763" y="592"/>
                    <a:pt x="719" y="569"/>
                  </a:cubicBezTo>
                  <a:lnTo>
                    <a:pt x="719" y="569"/>
                  </a:lnTo>
                  <a:lnTo>
                    <a:pt x="731" y="576"/>
                  </a:lnTo>
                  <a:cubicBezTo>
                    <a:pt x="721" y="571"/>
                    <a:pt x="711" y="566"/>
                    <a:pt x="701" y="560"/>
                  </a:cubicBezTo>
                  <a:lnTo>
                    <a:pt x="701" y="560"/>
                  </a:lnTo>
                  <a:cubicBezTo>
                    <a:pt x="707" y="563"/>
                    <a:pt x="713" y="566"/>
                    <a:pt x="719" y="569"/>
                  </a:cubicBezTo>
                  <a:lnTo>
                    <a:pt x="719" y="569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95" y="556"/>
                    <a:pt x="698" y="558"/>
                    <a:pt x="701" y="560"/>
                  </a:cubicBezTo>
                  <a:lnTo>
                    <a:pt x="701" y="560"/>
                  </a:lnTo>
                  <a:cubicBezTo>
                    <a:pt x="694" y="556"/>
                    <a:pt x="688" y="552"/>
                    <a:pt x="681" y="548"/>
                  </a:cubicBezTo>
                  <a:lnTo>
                    <a:pt x="681" y="548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51" y="528"/>
                    <a:pt x="615" y="495"/>
                    <a:pt x="582" y="463"/>
                  </a:cubicBezTo>
                  <a:lnTo>
                    <a:pt x="582" y="463"/>
                  </a:lnTo>
                  <a:lnTo>
                    <a:pt x="618" y="506"/>
                  </a:lnTo>
                  <a:cubicBezTo>
                    <a:pt x="588" y="476"/>
                    <a:pt x="564" y="447"/>
                    <a:pt x="540" y="414"/>
                  </a:cubicBezTo>
                  <a:lnTo>
                    <a:pt x="540" y="414"/>
                  </a:lnTo>
                  <a:cubicBezTo>
                    <a:pt x="529" y="390"/>
                    <a:pt x="520" y="367"/>
                    <a:pt x="512" y="343"/>
                  </a:cubicBezTo>
                  <a:lnTo>
                    <a:pt x="512" y="343"/>
                  </a:lnTo>
                  <a:cubicBezTo>
                    <a:pt x="509" y="326"/>
                    <a:pt x="506" y="310"/>
                    <a:pt x="505" y="294"/>
                  </a:cubicBezTo>
                  <a:lnTo>
                    <a:pt x="505" y="294"/>
                  </a:lnTo>
                  <a:cubicBezTo>
                    <a:pt x="506" y="281"/>
                    <a:pt x="508" y="268"/>
                    <a:pt x="511" y="257"/>
                  </a:cubicBezTo>
                  <a:cubicBezTo>
                    <a:pt x="525" y="130"/>
                    <a:pt x="433" y="16"/>
                    <a:pt x="313" y="2"/>
                  </a:cubicBezTo>
                  <a:cubicBezTo>
                    <a:pt x="304" y="1"/>
                    <a:pt x="295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95;p43">
              <a:extLst>
                <a:ext uri="{FF2B5EF4-FFF2-40B4-BE49-F238E27FC236}">
                  <a16:creationId xmlns:a16="http://schemas.microsoft.com/office/drawing/2014/main" id="{3BC1E544-94E0-4D57-AE2A-F7D976F9CFCA}"/>
                </a:ext>
              </a:extLst>
            </p:cNvPr>
            <p:cNvSpPr/>
            <p:nvPr/>
          </p:nvSpPr>
          <p:spPr>
            <a:xfrm>
              <a:off x="6492636" y="1952109"/>
              <a:ext cx="542501" cy="65076"/>
            </a:xfrm>
            <a:custGeom>
              <a:avLst/>
              <a:gdLst/>
              <a:ahLst/>
              <a:cxnLst/>
              <a:rect l="l" t="t" r="r" b="b"/>
              <a:pathLst>
                <a:path w="10564" h="1353" extrusionOk="0">
                  <a:moveTo>
                    <a:pt x="10474" y="0"/>
                  </a:moveTo>
                  <a:cubicBezTo>
                    <a:pt x="10472" y="0"/>
                    <a:pt x="10469" y="1"/>
                    <a:pt x="10467" y="1"/>
                  </a:cubicBezTo>
                  <a:cubicBezTo>
                    <a:pt x="10368" y="15"/>
                    <a:pt x="10261" y="22"/>
                    <a:pt x="10162" y="29"/>
                  </a:cubicBezTo>
                  <a:cubicBezTo>
                    <a:pt x="10063" y="36"/>
                    <a:pt x="9956" y="50"/>
                    <a:pt x="9857" y="65"/>
                  </a:cubicBezTo>
                  <a:cubicBezTo>
                    <a:pt x="9659" y="86"/>
                    <a:pt x="9467" y="121"/>
                    <a:pt x="9269" y="157"/>
                  </a:cubicBezTo>
                  <a:cubicBezTo>
                    <a:pt x="9070" y="199"/>
                    <a:pt x="8871" y="242"/>
                    <a:pt x="8673" y="277"/>
                  </a:cubicBezTo>
                  <a:cubicBezTo>
                    <a:pt x="8474" y="313"/>
                    <a:pt x="8276" y="341"/>
                    <a:pt x="8070" y="377"/>
                  </a:cubicBezTo>
                  <a:cubicBezTo>
                    <a:pt x="7276" y="518"/>
                    <a:pt x="6475" y="618"/>
                    <a:pt x="5666" y="682"/>
                  </a:cubicBezTo>
                  <a:cubicBezTo>
                    <a:pt x="5213" y="717"/>
                    <a:pt x="4752" y="745"/>
                    <a:pt x="4298" y="752"/>
                  </a:cubicBezTo>
                  <a:lnTo>
                    <a:pt x="4376" y="752"/>
                  </a:lnTo>
                  <a:cubicBezTo>
                    <a:pt x="4220" y="756"/>
                    <a:pt x="4063" y="757"/>
                    <a:pt x="3907" y="757"/>
                  </a:cubicBezTo>
                  <a:cubicBezTo>
                    <a:pt x="3021" y="757"/>
                    <a:pt x="2136" y="706"/>
                    <a:pt x="1256" y="604"/>
                  </a:cubicBezTo>
                  <a:cubicBezTo>
                    <a:pt x="958" y="568"/>
                    <a:pt x="667" y="526"/>
                    <a:pt x="377" y="476"/>
                  </a:cubicBezTo>
                  <a:cubicBezTo>
                    <a:pt x="364" y="474"/>
                    <a:pt x="352" y="474"/>
                    <a:pt x="340" y="474"/>
                  </a:cubicBezTo>
                  <a:cubicBezTo>
                    <a:pt x="177" y="474"/>
                    <a:pt x="35" y="602"/>
                    <a:pt x="15" y="767"/>
                  </a:cubicBezTo>
                  <a:cubicBezTo>
                    <a:pt x="1" y="944"/>
                    <a:pt x="129" y="1107"/>
                    <a:pt x="306" y="1128"/>
                  </a:cubicBezTo>
                  <a:cubicBezTo>
                    <a:pt x="965" y="1213"/>
                    <a:pt x="1632" y="1284"/>
                    <a:pt x="2305" y="1320"/>
                  </a:cubicBezTo>
                  <a:cubicBezTo>
                    <a:pt x="2735" y="1342"/>
                    <a:pt x="3165" y="1353"/>
                    <a:pt x="3597" y="1353"/>
                  </a:cubicBezTo>
                  <a:cubicBezTo>
                    <a:pt x="3856" y="1353"/>
                    <a:pt x="4115" y="1349"/>
                    <a:pt x="4376" y="1341"/>
                  </a:cubicBezTo>
                  <a:cubicBezTo>
                    <a:pt x="5035" y="1327"/>
                    <a:pt x="5702" y="1277"/>
                    <a:pt x="6368" y="1199"/>
                  </a:cubicBezTo>
                  <a:cubicBezTo>
                    <a:pt x="7035" y="1128"/>
                    <a:pt x="7694" y="1015"/>
                    <a:pt x="8347" y="866"/>
                  </a:cubicBezTo>
                  <a:cubicBezTo>
                    <a:pt x="8673" y="788"/>
                    <a:pt x="8999" y="703"/>
                    <a:pt x="9318" y="618"/>
                  </a:cubicBezTo>
                  <a:cubicBezTo>
                    <a:pt x="9495" y="568"/>
                    <a:pt x="9666" y="511"/>
                    <a:pt x="9829" y="448"/>
                  </a:cubicBezTo>
                  <a:lnTo>
                    <a:pt x="10063" y="348"/>
                  </a:lnTo>
                  <a:cubicBezTo>
                    <a:pt x="10134" y="313"/>
                    <a:pt x="10205" y="277"/>
                    <a:pt x="10275" y="235"/>
                  </a:cubicBezTo>
                  <a:cubicBezTo>
                    <a:pt x="10346" y="199"/>
                    <a:pt x="10424" y="157"/>
                    <a:pt x="10502" y="121"/>
                  </a:cubicBezTo>
                  <a:cubicBezTo>
                    <a:pt x="10564" y="94"/>
                    <a:pt x="10540" y="0"/>
                    <a:pt x="10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96;p43">
              <a:extLst>
                <a:ext uri="{FF2B5EF4-FFF2-40B4-BE49-F238E27FC236}">
                  <a16:creationId xmlns:a16="http://schemas.microsoft.com/office/drawing/2014/main" id="{5580FD84-70F6-42F1-8F40-45FB46F287BE}"/>
                </a:ext>
              </a:extLst>
            </p:cNvPr>
            <p:cNvSpPr/>
            <p:nvPr/>
          </p:nvSpPr>
          <p:spPr>
            <a:xfrm>
              <a:off x="6538329" y="1781395"/>
              <a:ext cx="492451" cy="43954"/>
            </a:xfrm>
            <a:custGeom>
              <a:avLst/>
              <a:gdLst/>
              <a:ahLst/>
              <a:cxnLst/>
              <a:rect l="l" t="t" r="r" b="b"/>
              <a:pathLst>
                <a:path w="9800" h="934" extrusionOk="0">
                  <a:moveTo>
                    <a:pt x="339" y="0"/>
                  </a:moveTo>
                  <a:cubicBezTo>
                    <a:pt x="177" y="0"/>
                    <a:pt x="34" y="129"/>
                    <a:pt x="15" y="293"/>
                  </a:cubicBezTo>
                  <a:cubicBezTo>
                    <a:pt x="0" y="471"/>
                    <a:pt x="128" y="634"/>
                    <a:pt x="305" y="655"/>
                  </a:cubicBezTo>
                  <a:cubicBezTo>
                    <a:pt x="915" y="740"/>
                    <a:pt x="1525" y="797"/>
                    <a:pt x="2135" y="846"/>
                  </a:cubicBezTo>
                  <a:cubicBezTo>
                    <a:pt x="2745" y="896"/>
                    <a:pt x="3354" y="917"/>
                    <a:pt x="3971" y="932"/>
                  </a:cubicBezTo>
                  <a:cubicBezTo>
                    <a:pt x="4107" y="933"/>
                    <a:pt x="4243" y="934"/>
                    <a:pt x="4379" y="934"/>
                  </a:cubicBezTo>
                  <a:cubicBezTo>
                    <a:pt x="4874" y="934"/>
                    <a:pt x="5368" y="922"/>
                    <a:pt x="5857" y="889"/>
                  </a:cubicBezTo>
                  <a:cubicBezTo>
                    <a:pt x="6474" y="861"/>
                    <a:pt x="7084" y="804"/>
                    <a:pt x="7694" y="733"/>
                  </a:cubicBezTo>
                  <a:cubicBezTo>
                    <a:pt x="7999" y="698"/>
                    <a:pt x="8297" y="655"/>
                    <a:pt x="8594" y="598"/>
                  </a:cubicBezTo>
                  <a:cubicBezTo>
                    <a:pt x="8906" y="549"/>
                    <a:pt x="9218" y="478"/>
                    <a:pt x="9523" y="386"/>
                  </a:cubicBezTo>
                  <a:lnTo>
                    <a:pt x="9630" y="357"/>
                  </a:lnTo>
                  <a:cubicBezTo>
                    <a:pt x="9658" y="343"/>
                    <a:pt x="9694" y="322"/>
                    <a:pt x="9729" y="301"/>
                  </a:cubicBezTo>
                  <a:cubicBezTo>
                    <a:pt x="9772" y="279"/>
                    <a:pt x="9800" y="230"/>
                    <a:pt x="9793" y="180"/>
                  </a:cubicBezTo>
                  <a:cubicBezTo>
                    <a:pt x="9786" y="130"/>
                    <a:pt x="9743" y="88"/>
                    <a:pt x="9694" y="81"/>
                  </a:cubicBezTo>
                  <a:lnTo>
                    <a:pt x="9694" y="88"/>
                  </a:lnTo>
                  <a:cubicBezTo>
                    <a:pt x="9658" y="81"/>
                    <a:pt x="9630" y="74"/>
                    <a:pt x="9601" y="74"/>
                  </a:cubicBezTo>
                  <a:lnTo>
                    <a:pt x="9374" y="74"/>
                  </a:lnTo>
                  <a:lnTo>
                    <a:pt x="9275" y="81"/>
                  </a:lnTo>
                  <a:cubicBezTo>
                    <a:pt x="9140" y="88"/>
                    <a:pt x="9006" y="88"/>
                    <a:pt x="8878" y="102"/>
                  </a:cubicBezTo>
                  <a:cubicBezTo>
                    <a:pt x="8609" y="130"/>
                    <a:pt x="8346" y="152"/>
                    <a:pt x="8084" y="180"/>
                  </a:cubicBezTo>
                  <a:cubicBezTo>
                    <a:pt x="7552" y="230"/>
                    <a:pt x="7020" y="272"/>
                    <a:pt x="6489" y="301"/>
                  </a:cubicBezTo>
                  <a:cubicBezTo>
                    <a:pt x="6191" y="315"/>
                    <a:pt x="5886" y="329"/>
                    <a:pt x="5588" y="336"/>
                  </a:cubicBezTo>
                  <a:lnTo>
                    <a:pt x="5411" y="336"/>
                  </a:lnTo>
                  <a:cubicBezTo>
                    <a:pt x="5193" y="341"/>
                    <a:pt x="4975" y="343"/>
                    <a:pt x="4756" y="343"/>
                  </a:cubicBezTo>
                  <a:cubicBezTo>
                    <a:pt x="4319" y="343"/>
                    <a:pt x="3879" y="334"/>
                    <a:pt x="3439" y="315"/>
                  </a:cubicBezTo>
                  <a:cubicBezTo>
                    <a:pt x="2787" y="279"/>
                    <a:pt x="2128" y="230"/>
                    <a:pt x="1475" y="152"/>
                  </a:cubicBezTo>
                  <a:cubicBezTo>
                    <a:pt x="1107" y="109"/>
                    <a:pt x="745" y="59"/>
                    <a:pt x="376" y="3"/>
                  </a:cubicBezTo>
                  <a:cubicBezTo>
                    <a:pt x="364" y="1"/>
                    <a:pt x="352" y="0"/>
                    <a:pt x="33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97;p43">
              <a:extLst>
                <a:ext uri="{FF2B5EF4-FFF2-40B4-BE49-F238E27FC236}">
                  <a16:creationId xmlns:a16="http://schemas.microsoft.com/office/drawing/2014/main" id="{3882FEB4-E859-4D96-85E5-CBE6488E8FAA}"/>
                </a:ext>
              </a:extLst>
            </p:cNvPr>
            <p:cNvSpPr/>
            <p:nvPr/>
          </p:nvSpPr>
          <p:spPr>
            <a:xfrm>
              <a:off x="6737335" y="1597398"/>
              <a:ext cx="297803" cy="46096"/>
            </a:xfrm>
            <a:custGeom>
              <a:avLst/>
              <a:gdLst/>
              <a:ahLst/>
              <a:cxnLst/>
              <a:rect l="l" t="t" r="r" b="b"/>
              <a:pathLst>
                <a:path w="7879" h="1302" extrusionOk="0">
                  <a:moveTo>
                    <a:pt x="387" y="0"/>
                  </a:moveTo>
                  <a:cubicBezTo>
                    <a:pt x="343" y="0"/>
                    <a:pt x="298" y="9"/>
                    <a:pt x="256" y="27"/>
                  </a:cubicBezTo>
                  <a:cubicBezTo>
                    <a:pt x="78" y="105"/>
                    <a:pt x="0" y="303"/>
                    <a:pt x="78" y="480"/>
                  </a:cubicBezTo>
                  <a:cubicBezTo>
                    <a:pt x="107" y="558"/>
                    <a:pt x="178" y="629"/>
                    <a:pt x="263" y="658"/>
                  </a:cubicBezTo>
                  <a:cubicBezTo>
                    <a:pt x="752" y="821"/>
                    <a:pt x="1255" y="948"/>
                    <a:pt x="1759" y="1048"/>
                  </a:cubicBezTo>
                  <a:cubicBezTo>
                    <a:pt x="2241" y="1147"/>
                    <a:pt x="2723" y="1211"/>
                    <a:pt x="3213" y="1253"/>
                  </a:cubicBezTo>
                  <a:cubicBezTo>
                    <a:pt x="3595" y="1285"/>
                    <a:pt x="3978" y="1301"/>
                    <a:pt x="4364" y="1301"/>
                  </a:cubicBezTo>
                  <a:cubicBezTo>
                    <a:pt x="4493" y="1301"/>
                    <a:pt x="4622" y="1299"/>
                    <a:pt x="4751" y="1296"/>
                  </a:cubicBezTo>
                  <a:cubicBezTo>
                    <a:pt x="5240" y="1275"/>
                    <a:pt x="5723" y="1225"/>
                    <a:pt x="6205" y="1154"/>
                  </a:cubicBezTo>
                  <a:cubicBezTo>
                    <a:pt x="6446" y="1112"/>
                    <a:pt x="6694" y="1055"/>
                    <a:pt x="6928" y="998"/>
                  </a:cubicBezTo>
                  <a:cubicBezTo>
                    <a:pt x="7049" y="970"/>
                    <a:pt x="7169" y="941"/>
                    <a:pt x="7283" y="913"/>
                  </a:cubicBezTo>
                  <a:cubicBezTo>
                    <a:pt x="7354" y="892"/>
                    <a:pt x="7424" y="870"/>
                    <a:pt x="7495" y="849"/>
                  </a:cubicBezTo>
                  <a:cubicBezTo>
                    <a:pt x="7552" y="828"/>
                    <a:pt x="7609" y="807"/>
                    <a:pt x="7666" y="785"/>
                  </a:cubicBezTo>
                  <a:cubicBezTo>
                    <a:pt x="7694" y="771"/>
                    <a:pt x="7729" y="750"/>
                    <a:pt x="7758" y="729"/>
                  </a:cubicBezTo>
                  <a:lnTo>
                    <a:pt x="7772" y="722"/>
                  </a:lnTo>
                  <a:cubicBezTo>
                    <a:pt x="7772" y="722"/>
                    <a:pt x="7800" y="700"/>
                    <a:pt x="7814" y="693"/>
                  </a:cubicBezTo>
                  <a:cubicBezTo>
                    <a:pt x="7857" y="672"/>
                    <a:pt x="7878" y="629"/>
                    <a:pt x="7878" y="580"/>
                  </a:cubicBezTo>
                  <a:cubicBezTo>
                    <a:pt x="7871" y="537"/>
                    <a:pt x="7836" y="502"/>
                    <a:pt x="7786" y="495"/>
                  </a:cubicBezTo>
                  <a:lnTo>
                    <a:pt x="7793" y="495"/>
                  </a:lnTo>
                  <a:cubicBezTo>
                    <a:pt x="7739" y="486"/>
                    <a:pt x="7683" y="483"/>
                    <a:pt x="7627" y="483"/>
                  </a:cubicBezTo>
                  <a:cubicBezTo>
                    <a:pt x="7587" y="483"/>
                    <a:pt x="7548" y="485"/>
                    <a:pt x="7510" y="488"/>
                  </a:cubicBezTo>
                  <a:cubicBezTo>
                    <a:pt x="7424" y="495"/>
                    <a:pt x="7339" y="509"/>
                    <a:pt x="7261" y="516"/>
                  </a:cubicBezTo>
                  <a:cubicBezTo>
                    <a:pt x="7091" y="537"/>
                    <a:pt x="6914" y="566"/>
                    <a:pt x="6744" y="587"/>
                  </a:cubicBezTo>
                  <a:cubicBezTo>
                    <a:pt x="6574" y="608"/>
                    <a:pt x="6403" y="622"/>
                    <a:pt x="6226" y="636"/>
                  </a:cubicBezTo>
                  <a:cubicBezTo>
                    <a:pt x="6056" y="651"/>
                    <a:pt x="5886" y="665"/>
                    <a:pt x="5716" y="679"/>
                  </a:cubicBezTo>
                  <a:cubicBezTo>
                    <a:pt x="5517" y="693"/>
                    <a:pt x="5326" y="700"/>
                    <a:pt x="5127" y="700"/>
                  </a:cubicBezTo>
                  <a:lnTo>
                    <a:pt x="5205" y="700"/>
                  </a:lnTo>
                  <a:cubicBezTo>
                    <a:pt x="5077" y="704"/>
                    <a:pt x="4949" y="706"/>
                    <a:pt x="4820" y="706"/>
                  </a:cubicBezTo>
                  <a:cubicBezTo>
                    <a:pt x="4452" y="706"/>
                    <a:pt x="4084" y="691"/>
                    <a:pt x="3716" y="665"/>
                  </a:cubicBezTo>
                  <a:cubicBezTo>
                    <a:pt x="3220" y="629"/>
                    <a:pt x="2730" y="566"/>
                    <a:pt x="2248" y="473"/>
                  </a:cubicBezTo>
                  <a:cubicBezTo>
                    <a:pt x="1981" y="425"/>
                    <a:pt x="1714" y="364"/>
                    <a:pt x="1454" y="303"/>
                  </a:cubicBezTo>
                  <a:lnTo>
                    <a:pt x="1454" y="303"/>
                  </a:lnTo>
                  <a:cubicBezTo>
                    <a:pt x="1139" y="222"/>
                    <a:pt x="826" y="134"/>
                    <a:pt x="518" y="27"/>
                  </a:cubicBezTo>
                  <a:cubicBezTo>
                    <a:pt x="476" y="9"/>
                    <a:pt x="431" y="0"/>
                    <a:pt x="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98;p43">
              <a:extLst>
                <a:ext uri="{FF2B5EF4-FFF2-40B4-BE49-F238E27FC236}">
                  <a16:creationId xmlns:a16="http://schemas.microsoft.com/office/drawing/2014/main" id="{4C3598B6-4FF3-4F85-919E-938C0DCB9E38}"/>
                </a:ext>
              </a:extLst>
            </p:cNvPr>
            <p:cNvSpPr/>
            <p:nvPr/>
          </p:nvSpPr>
          <p:spPr>
            <a:xfrm>
              <a:off x="6908487" y="1432467"/>
              <a:ext cx="118203" cy="23877"/>
            </a:xfrm>
            <a:custGeom>
              <a:avLst/>
              <a:gdLst/>
              <a:ahLst/>
              <a:cxnLst/>
              <a:rect l="l" t="t" r="r" b="b"/>
              <a:pathLst>
                <a:path w="4553" h="982" extrusionOk="0">
                  <a:moveTo>
                    <a:pt x="305" y="0"/>
                  </a:moveTo>
                  <a:cubicBezTo>
                    <a:pt x="263" y="8"/>
                    <a:pt x="220" y="22"/>
                    <a:pt x="185" y="50"/>
                  </a:cubicBezTo>
                  <a:cubicBezTo>
                    <a:pt x="114" y="86"/>
                    <a:pt x="64" y="142"/>
                    <a:pt x="36" y="213"/>
                  </a:cubicBezTo>
                  <a:cubicBezTo>
                    <a:pt x="29" y="242"/>
                    <a:pt x="22" y="270"/>
                    <a:pt x="15" y="305"/>
                  </a:cubicBezTo>
                  <a:cubicBezTo>
                    <a:pt x="1" y="454"/>
                    <a:pt x="86" y="603"/>
                    <a:pt x="227" y="667"/>
                  </a:cubicBezTo>
                  <a:cubicBezTo>
                    <a:pt x="320" y="688"/>
                    <a:pt x="412" y="710"/>
                    <a:pt x="504" y="731"/>
                  </a:cubicBezTo>
                  <a:lnTo>
                    <a:pt x="703" y="773"/>
                  </a:lnTo>
                  <a:cubicBezTo>
                    <a:pt x="837" y="795"/>
                    <a:pt x="972" y="823"/>
                    <a:pt x="1107" y="837"/>
                  </a:cubicBezTo>
                  <a:cubicBezTo>
                    <a:pt x="1369" y="880"/>
                    <a:pt x="1638" y="901"/>
                    <a:pt x="1908" y="929"/>
                  </a:cubicBezTo>
                  <a:cubicBezTo>
                    <a:pt x="2177" y="951"/>
                    <a:pt x="2440" y="972"/>
                    <a:pt x="2709" y="979"/>
                  </a:cubicBezTo>
                  <a:cubicBezTo>
                    <a:pt x="2787" y="981"/>
                    <a:pt x="2864" y="982"/>
                    <a:pt x="2942" y="982"/>
                  </a:cubicBezTo>
                  <a:cubicBezTo>
                    <a:pt x="3152" y="982"/>
                    <a:pt x="3361" y="975"/>
                    <a:pt x="3574" y="965"/>
                  </a:cubicBezTo>
                  <a:cubicBezTo>
                    <a:pt x="3645" y="958"/>
                    <a:pt x="3723" y="951"/>
                    <a:pt x="3794" y="944"/>
                  </a:cubicBezTo>
                  <a:cubicBezTo>
                    <a:pt x="3872" y="936"/>
                    <a:pt x="3950" y="922"/>
                    <a:pt x="4021" y="908"/>
                  </a:cubicBezTo>
                  <a:cubicBezTo>
                    <a:pt x="4177" y="873"/>
                    <a:pt x="4333" y="830"/>
                    <a:pt x="4482" y="766"/>
                  </a:cubicBezTo>
                  <a:cubicBezTo>
                    <a:pt x="4524" y="745"/>
                    <a:pt x="4553" y="695"/>
                    <a:pt x="4546" y="646"/>
                  </a:cubicBezTo>
                  <a:cubicBezTo>
                    <a:pt x="4539" y="596"/>
                    <a:pt x="4496" y="561"/>
                    <a:pt x="4446" y="554"/>
                  </a:cubicBezTo>
                  <a:lnTo>
                    <a:pt x="4411" y="546"/>
                  </a:lnTo>
                  <a:lnTo>
                    <a:pt x="4401" y="546"/>
                  </a:lnTo>
                  <a:cubicBezTo>
                    <a:pt x="4395" y="545"/>
                    <a:pt x="4384" y="542"/>
                    <a:pt x="4368" y="539"/>
                  </a:cubicBezTo>
                  <a:cubicBezTo>
                    <a:pt x="4347" y="532"/>
                    <a:pt x="4319" y="532"/>
                    <a:pt x="4290" y="532"/>
                  </a:cubicBezTo>
                  <a:cubicBezTo>
                    <a:pt x="4234" y="525"/>
                    <a:pt x="4177" y="518"/>
                    <a:pt x="4120" y="511"/>
                  </a:cubicBezTo>
                  <a:cubicBezTo>
                    <a:pt x="4014" y="504"/>
                    <a:pt x="3900" y="490"/>
                    <a:pt x="3794" y="490"/>
                  </a:cubicBezTo>
                  <a:cubicBezTo>
                    <a:pt x="3574" y="490"/>
                    <a:pt x="3362" y="483"/>
                    <a:pt x="3142" y="476"/>
                  </a:cubicBezTo>
                  <a:cubicBezTo>
                    <a:pt x="2702" y="454"/>
                    <a:pt x="2262" y="412"/>
                    <a:pt x="1830" y="348"/>
                  </a:cubicBezTo>
                  <a:cubicBezTo>
                    <a:pt x="1601" y="309"/>
                    <a:pt x="1371" y="257"/>
                    <a:pt x="1147" y="205"/>
                  </a:cubicBezTo>
                  <a:lnTo>
                    <a:pt x="1147" y="205"/>
                  </a:lnTo>
                  <a:lnTo>
                    <a:pt x="922" y="142"/>
                  </a:lnTo>
                  <a:lnTo>
                    <a:pt x="1015" y="164"/>
                  </a:lnTo>
                  <a:cubicBezTo>
                    <a:pt x="922" y="142"/>
                    <a:pt x="837" y="121"/>
                    <a:pt x="745" y="93"/>
                  </a:cubicBezTo>
                  <a:cubicBezTo>
                    <a:pt x="625" y="64"/>
                    <a:pt x="511" y="22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99;p43">
              <a:extLst>
                <a:ext uri="{FF2B5EF4-FFF2-40B4-BE49-F238E27FC236}">
                  <a16:creationId xmlns:a16="http://schemas.microsoft.com/office/drawing/2014/main" id="{ECA4BBC7-767B-437A-A9DF-3AFF177FE652}"/>
                </a:ext>
              </a:extLst>
            </p:cNvPr>
            <p:cNvSpPr/>
            <p:nvPr/>
          </p:nvSpPr>
          <p:spPr>
            <a:xfrm>
              <a:off x="6856316" y="1195112"/>
              <a:ext cx="318662" cy="268976"/>
            </a:xfrm>
            <a:custGeom>
              <a:avLst/>
              <a:gdLst/>
              <a:ahLst/>
              <a:cxnLst/>
              <a:rect l="l" t="t" r="r" b="b"/>
              <a:pathLst>
                <a:path w="4872" h="4391" extrusionOk="0">
                  <a:moveTo>
                    <a:pt x="1915" y="4030"/>
                  </a:moveTo>
                  <a:cubicBezTo>
                    <a:pt x="1913" y="4034"/>
                    <a:pt x="1911" y="4039"/>
                    <a:pt x="1908" y="4043"/>
                  </a:cubicBezTo>
                  <a:cubicBezTo>
                    <a:pt x="1911" y="4040"/>
                    <a:pt x="1914" y="4033"/>
                    <a:pt x="1915" y="4030"/>
                  </a:cubicBezTo>
                  <a:close/>
                  <a:moveTo>
                    <a:pt x="3327" y="0"/>
                  </a:moveTo>
                  <a:cubicBezTo>
                    <a:pt x="3305" y="0"/>
                    <a:pt x="3282" y="7"/>
                    <a:pt x="3262" y="22"/>
                  </a:cubicBezTo>
                  <a:cubicBezTo>
                    <a:pt x="3234" y="51"/>
                    <a:pt x="3205" y="86"/>
                    <a:pt x="3191" y="129"/>
                  </a:cubicBezTo>
                  <a:cubicBezTo>
                    <a:pt x="3191" y="129"/>
                    <a:pt x="3187" y="141"/>
                    <a:pt x="3188" y="141"/>
                  </a:cubicBezTo>
                  <a:cubicBezTo>
                    <a:pt x="3188" y="141"/>
                    <a:pt x="3189" y="139"/>
                    <a:pt x="3191" y="136"/>
                  </a:cubicBezTo>
                  <a:lnTo>
                    <a:pt x="3191" y="136"/>
                  </a:lnTo>
                  <a:cubicBezTo>
                    <a:pt x="3191" y="150"/>
                    <a:pt x="3177" y="164"/>
                    <a:pt x="3177" y="171"/>
                  </a:cubicBezTo>
                  <a:cubicBezTo>
                    <a:pt x="3170" y="193"/>
                    <a:pt x="3163" y="207"/>
                    <a:pt x="3156" y="228"/>
                  </a:cubicBezTo>
                  <a:cubicBezTo>
                    <a:pt x="3134" y="299"/>
                    <a:pt x="3113" y="363"/>
                    <a:pt x="3092" y="427"/>
                  </a:cubicBezTo>
                  <a:cubicBezTo>
                    <a:pt x="3049" y="561"/>
                    <a:pt x="3007" y="696"/>
                    <a:pt x="2971" y="824"/>
                  </a:cubicBezTo>
                  <a:cubicBezTo>
                    <a:pt x="2900" y="1093"/>
                    <a:pt x="2822" y="1356"/>
                    <a:pt x="2744" y="1625"/>
                  </a:cubicBezTo>
                  <a:cubicBezTo>
                    <a:pt x="2737" y="1646"/>
                    <a:pt x="2730" y="1668"/>
                    <a:pt x="2723" y="1689"/>
                  </a:cubicBezTo>
                  <a:cubicBezTo>
                    <a:pt x="2737" y="1434"/>
                    <a:pt x="2744" y="1178"/>
                    <a:pt x="2751" y="916"/>
                  </a:cubicBezTo>
                  <a:lnTo>
                    <a:pt x="2751" y="689"/>
                  </a:lnTo>
                  <a:cubicBezTo>
                    <a:pt x="2751" y="654"/>
                    <a:pt x="2751" y="618"/>
                    <a:pt x="2744" y="576"/>
                  </a:cubicBezTo>
                  <a:cubicBezTo>
                    <a:pt x="2744" y="540"/>
                    <a:pt x="2730" y="505"/>
                    <a:pt x="2716" y="469"/>
                  </a:cubicBezTo>
                  <a:cubicBezTo>
                    <a:pt x="2713" y="452"/>
                    <a:pt x="2698" y="445"/>
                    <a:pt x="2682" y="445"/>
                  </a:cubicBezTo>
                  <a:cubicBezTo>
                    <a:pt x="2665" y="445"/>
                    <a:pt x="2645" y="454"/>
                    <a:pt x="2638" y="469"/>
                  </a:cubicBezTo>
                  <a:cubicBezTo>
                    <a:pt x="2624" y="498"/>
                    <a:pt x="2617" y="526"/>
                    <a:pt x="2610" y="554"/>
                  </a:cubicBezTo>
                  <a:cubicBezTo>
                    <a:pt x="2603" y="590"/>
                    <a:pt x="2595" y="625"/>
                    <a:pt x="2588" y="661"/>
                  </a:cubicBezTo>
                  <a:cubicBezTo>
                    <a:pt x="2581" y="724"/>
                    <a:pt x="2567" y="788"/>
                    <a:pt x="2567" y="852"/>
                  </a:cubicBezTo>
                  <a:cubicBezTo>
                    <a:pt x="2553" y="987"/>
                    <a:pt x="2539" y="1114"/>
                    <a:pt x="2525" y="1249"/>
                  </a:cubicBezTo>
                  <a:lnTo>
                    <a:pt x="2496" y="1554"/>
                  </a:lnTo>
                  <a:cubicBezTo>
                    <a:pt x="2447" y="1426"/>
                    <a:pt x="2397" y="1299"/>
                    <a:pt x="2340" y="1171"/>
                  </a:cubicBezTo>
                  <a:cubicBezTo>
                    <a:pt x="2283" y="1029"/>
                    <a:pt x="2220" y="888"/>
                    <a:pt x="2163" y="746"/>
                  </a:cubicBezTo>
                  <a:cubicBezTo>
                    <a:pt x="2127" y="675"/>
                    <a:pt x="2099" y="604"/>
                    <a:pt x="2064" y="533"/>
                  </a:cubicBezTo>
                  <a:cubicBezTo>
                    <a:pt x="2057" y="512"/>
                    <a:pt x="2042" y="490"/>
                    <a:pt x="2028" y="469"/>
                  </a:cubicBezTo>
                  <a:lnTo>
                    <a:pt x="2014" y="434"/>
                  </a:lnTo>
                  <a:cubicBezTo>
                    <a:pt x="1993" y="391"/>
                    <a:pt x="1971" y="349"/>
                    <a:pt x="1936" y="320"/>
                  </a:cubicBezTo>
                  <a:cubicBezTo>
                    <a:pt x="1911" y="286"/>
                    <a:pt x="1876" y="268"/>
                    <a:pt x="1838" y="268"/>
                  </a:cubicBezTo>
                  <a:cubicBezTo>
                    <a:pt x="1821" y="268"/>
                    <a:pt x="1804" y="271"/>
                    <a:pt x="1787" y="278"/>
                  </a:cubicBezTo>
                  <a:cubicBezTo>
                    <a:pt x="1737" y="306"/>
                    <a:pt x="1709" y="356"/>
                    <a:pt x="1716" y="412"/>
                  </a:cubicBezTo>
                  <a:lnTo>
                    <a:pt x="1716" y="420"/>
                  </a:lnTo>
                  <a:lnTo>
                    <a:pt x="1716" y="469"/>
                  </a:lnTo>
                  <a:cubicBezTo>
                    <a:pt x="1716" y="490"/>
                    <a:pt x="1723" y="512"/>
                    <a:pt x="1730" y="526"/>
                  </a:cubicBezTo>
                  <a:cubicBezTo>
                    <a:pt x="1745" y="568"/>
                    <a:pt x="1752" y="618"/>
                    <a:pt x="1766" y="661"/>
                  </a:cubicBezTo>
                  <a:lnTo>
                    <a:pt x="1844" y="888"/>
                  </a:lnTo>
                  <a:cubicBezTo>
                    <a:pt x="1886" y="1029"/>
                    <a:pt x="1943" y="1178"/>
                    <a:pt x="1993" y="1320"/>
                  </a:cubicBezTo>
                  <a:cubicBezTo>
                    <a:pt x="2014" y="1391"/>
                    <a:pt x="2042" y="1462"/>
                    <a:pt x="2071" y="1533"/>
                  </a:cubicBezTo>
                  <a:lnTo>
                    <a:pt x="1893" y="1391"/>
                  </a:lnTo>
                  <a:cubicBezTo>
                    <a:pt x="1780" y="1299"/>
                    <a:pt x="1674" y="1214"/>
                    <a:pt x="1560" y="1122"/>
                  </a:cubicBezTo>
                  <a:cubicBezTo>
                    <a:pt x="1503" y="1079"/>
                    <a:pt x="1447" y="1036"/>
                    <a:pt x="1390" y="1001"/>
                  </a:cubicBezTo>
                  <a:cubicBezTo>
                    <a:pt x="1355" y="980"/>
                    <a:pt x="1326" y="958"/>
                    <a:pt x="1291" y="937"/>
                  </a:cubicBezTo>
                  <a:cubicBezTo>
                    <a:pt x="1262" y="926"/>
                    <a:pt x="1233" y="914"/>
                    <a:pt x="1204" y="914"/>
                  </a:cubicBezTo>
                  <a:cubicBezTo>
                    <a:pt x="1197" y="914"/>
                    <a:pt x="1191" y="915"/>
                    <a:pt x="1184" y="916"/>
                  </a:cubicBezTo>
                  <a:cubicBezTo>
                    <a:pt x="1149" y="916"/>
                    <a:pt x="1128" y="951"/>
                    <a:pt x="1135" y="980"/>
                  </a:cubicBezTo>
                  <a:cubicBezTo>
                    <a:pt x="1156" y="1051"/>
                    <a:pt x="1191" y="1114"/>
                    <a:pt x="1248" y="1164"/>
                  </a:cubicBezTo>
                  <a:cubicBezTo>
                    <a:pt x="1298" y="1214"/>
                    <a:pt x="1355" y="1263"/>
                    <a:pt x="1404" y="1313"/>
                  </a:cubicBezTo>
                  <a:cubicBezTo>
                    <a:pt x="1511" y="1412"/>
                    <a:pt x="1624" y="1504"/>
                    <a:pt x="1730" y="1604"/>
                  </a:cubicBezTo>
                  <a:lnTo>
                    <a:pt x="2021" y="1852"/>
                  </a:lnTo>
                  <a:cubicBezTo>
                    <a:pt x="1893" y="1795"/>
                    <a:pt x="1759" y="1746"/>
                    <a:pt x="1624" y="1696"/>
                  </a:cubicBezTo>
                  <a:cubicBezTo>
                    <a:pt x="1312" y="1568"/>
                    <a:pt x="993" y="1469"/>
                    <a:pt x="667" y="1370"/>
                  </a:cubicBezTo>
                  <a:cubicBezTo>
                    <a:pt x="575" y="1341"/>
                    <a:pt x="475" y="1320"/>
                    <a:pt x="376" y="1306"/>
                  </a:cubicBezTo>
                  <a:lnTo>
                    <a:pt x="305" y="1299"/>
                  </a:lnTo>
                  <a:lnTo>
                    <a:pt x="85" y="1299"/>
                  </a:lnTo>
                  <a:cubicBezTo>
                    <a:pt x="43" y="1299"/>
                    <a:pt x="0" y="1370"/>
                    <a:pt x="50" y="1398"/>
                  </a:cubicBezTo>
                  <a:cubicBezTo>
                    <a:pt x="64" y="1405"/>
                    <a:pt x="78" y="1412"/>
                    <a:pt x="85" y="1419"/>
                  </a:cubicBezTo>
                  <a:cubicBezTo>
                    <a:pt x="92" y="1426"/>
                    <a:pt x="107" y="1441"/>
                    <a:pt x="114" y="1448"/>
                  </a:cubicBezTo>
                  <a:cubicBezTo>
                    <a:pt x="128" y="1455"/>
                    <a:pt x="142" y="1462"/>
                    <a:pt x="156" y="1469"/>
                  </a:cubicBezTo>
                  <a:lnTo>
                    <a:pt x="163" y="1476"/>
                  </a:lnTo>
                  <a:cubicBezTo>
                    <a:pt x="170" y="1483"/>
                    <a:pt x="178" y="1490"/>
                    <a:pt x="192" y="1497"/>
                  </a:cubicBezTo>
                  <a:cubicBezTo>
                    <a:pt x="199" y="1497"/>
                    <a:pt x="206" y="1504"/>
                    <a:pt x="213" y="1512"/>
                  </a:cubicBezTo>
                  <a:lnTo>
                    <a:pt x="263" y="1540"/>
                  </a:lnTo>
                  <a:cubicBezTo>
                    <a:pt x="348" y="1590"/>
                    <a:pt x="426" y="1632"/>
                    <a:pt x="511" y="1660"/>
                  </a:cubicBezTo>
                  <a:cubicBezTo>
                    <a:pt x="667" y="1717"/>
                    <a:pt x="823" y="1781"/>
                    <a:pt x="979" y="1838"/>
                  </a:cubicBezTo>
                  <a:cubicBezTo>
                    <a:pt x="1284" y="1958"/>
                    <a:pt x="1581" y="2079"/>
                    <a:pt x="1879" y="2206"/>
                  </a:cubicBezTo>
                  <a:lnTo>
                    <a:pt x="1482" y="2185"/>
                  </a:lnTo>
                  <a:cubicBezTo>
                    <a:pt x="1347" y="2171"/>
                    <a:pt x="1213" y="2164"/>
                    <a:pt x="1078" y="2164"/>
                  </a:cubicBezTo>
                  <a:cubicBezTo>
                    <a:pt x="1007" y="2164"/>
                    <a:pt x="936" y="2171"/>
                    <a:pt x="865" y="2171"/>
                  </a:cubicBezTo>
                  <a:cubicBezTo>
                    <a:pt x="830" y="2178"/>
                    <a:pt x="801" y="2185"/>
                    <a:pt x="766" y="2192"/>
                  </a:cubicBezTo>
                  <a:cubicBezTo>
                    <a:pt x="738" y="2192"/>
                    <a:pt x="702" y="2199"/>
                    <a:pt x="667" y="2199"/>
                  </a:cubicBezTo>
                  <a:cubicBezTo>
                    <a:pt x="631" y="2199"/>
                    <a:pt x="617" y="2270"/>
                    <a:pt x="660" y="2284"/>
                  </a:cubicBezTo>
                  <a:cubicBezTo>
                    <a:pt x="695" y="2292"/>
                    <a:pt x="723" y="2299"/>
                    <a:pt x="752" y="2306"/>
                  </a:cubicBezTo>
                  <a:cubicBezTo>
                    <a:pt x="787" y="2327"/>
                    <a:pt x="823" y="2334"/>
                    <a:pt x="858" y="2348"/>
                  </a:cubicBezTo>
                  <a:cubicBezTo>
                    <a:pt x="922" y="2362"/>
                    <a:pt x="986" y="2377"/>
                    <a:pt x="1057" y="2391"/>
                  </a:cubicBezTo>
                  <a:cubicBezTo>
                    <a:pt x="1184" y="2412"/>
                    <a:pt x="1319" y="2426"/>
                    <a:pt x="1454" y="2448"/>
                  </a:cubicBezTo>
                  <a:lnTo>
                    <a:pt x="1546" y="2455"/>
                  </a:lnTo>
                  <a:cubicBezTo>
                    <a:pt x="1411" y="2518"/>
                    <a:pt x="1269" y="2575"/>
                    <a:pt x="1135" y="2646"/>
                  </a:cubicBezTo>
                  <a:lnTo>
                    <a:pt x="1035" y="2696"/>
                  </a:lnTo>
                  <a:cubicBezTo>
                    <a:pt x="1014" y="2710"/>
                    <a:pt x="986" y="2717"/>
                    <a:pt x="965" y="2731"/>
                  </a:cubicBezTo>
                  <a:lnTo>
                    <a:pt x="950" y="2738"/>
                  </a:lnTo>
                  <a:lnTo>
                    <a:pt x="929" y="2752"/>
                  </a:lnTo>
                  <a:lnTo>
                    <a:pt x="830" y="2809"/>
                  </a:lnTo>
                  <a:cubicBezTo>
                    <a:pt x="809" y="2816"/>
                    <a:pt x="787" y="2830"/>
                    <a:pt x="766" y="2845"/>
                  </a:cubicBezTo>
                  <a:lnTo>
                    <a:pt x="752" y="2859"/>
                  </a:lnTo>
                  <a:lnTo>
                    <a:pt x="723" y="2866"/>
                  </a:lnTo>
                  <a:cubicBezTo>
                    <a:pt x="575" y="2965"/>
                    <a:pt x="426" y="3064"/>
                    <a:pt x="284" y="3178"/>
                  </a:cubicBezTo>
                  <a:cubicBezTo>
                    <a:pt x="234" y="3215"/>
                    <a:pt x="272" y="3281"/>
                    <a:pt x="321" y="3281"/>
                  </a:cubicBezTo>
                  <a:cubicBezTo>
                    <a:pt x="327" y="3281"/>
                    <a:pt x="334" y="3280"/>
                    <a:pt x="341" y="3277"/>
                  </a:cubicBezTo>
                  <a:cubicBezTo>
                    <a:pt x="404" y="3256"/>
                    <a:pt x="489" y="3227"/>
                    <a:pt x="567" y="3206"/>
                  </a:cubicBezTo>
                  <a:cubicBezTo>
                    <a:pt x="603" y="3192"/>
                    <a:pt x="638" y="3185"/>
                    <a:pt x="674" y="3171"/>
                  </a:cubicBezTo>
                  <a:cubicBezTo>
                    <a:pt x="709" y="3157"/>
                    <a:pt x="738" y="3149"/>
                    <a:pt x="780" y="3128"/>
                  </a:cubicBezTo>
                  <a:cubicBezTo>
                    <a:pt x="922" y="3072"/>
                    <a:pt x="1071" y="3022"/>
                    <a:pt x="1213" y="2972"/>
                  </a:cubicBezTo>
                  <a:cubicBezTo>
                    <a:pt x="1433" y="2887"/>
                    <a:pt x="1659" y="2802"/>
                    <a:pt x="1879" y="2724"/>
                  </a:cubicBezTo>
                  <a:lnTo>
                    <a:pt x="1879" y="2724"/>
                  </a:lnTo>
                  <a:cubicBezTo>
                    <a:pt x="1716" y="2901"/>
                    <a:pt x="1560" y="3079"/>
                    <a:pt x="1411" y="3256"/>
                  </a:cubicBezTo>
                  <a:cubicBezTo>
                    <a:pt x="1362" y="3313"/>
                    <a:pt x="1319" y="3369"/>
                    <a:pt x="1277" y="3426"/>
                  </a:cubicBezTo>
                  <a:cubicBezTo>
                    <a:pt x="1255" y="3454"/>
                    <a:pt x="1234" y="3490"/>
                    <a:pt x="1220" y="3518"/>
                  </a:cubicBezTo>
                  <a:cubicBezTo>
                    <a:pt x="1206" y="3554"/>
                    <a:pt x="1191" y="3589"/>
                    <a:pt x="1177" y="3625"/>
                  </a:cubicBezTo>
                  <a:cubicBezTo>
                    <a:pt x="1172" y="3647"/>
                    <a:pt x="1188" y="3665"/>
                    <a:pt x="1205" y="3665"/>
                  </a:cubicBezTo>
                  <a:cubicBezTo>
                    <a:pt x="1210" y="3665"/>
                    <a:pt x="1215" y="3663"/>
                    <a:pt x="1220" y="3660"/>
                  </a:cubicBezTo>
                  <a:cubicBezTo>
                    <a:pt x="1248" y="3653"/>
                    <a:pt x="1277" y="3646"/>
                    <a:pt x="1298" y="3632"/>
                  </a:cubicBezTo>
                  <a:cubicBezTo>
                    <a:pt x="1333" y="3617"/>
                    <a:pt x="1355" y="3603"/>
                    <a:pt x="1383" y="3582"/>
                  </a:cubicBezTo>
                  <a:cubicBezTo>
                    <a:pt x="1411" y="3561"/>
                    <a:pt x="1433" y="3539"/>
                    <a:pt x="1454" y="3518"/>
                  </a:cubicBezTo>
                  <a:cubicBezTo>
                    <a:pt x="1475" y="3497"/>
                    <a:pt x="1503" y="3476"/>
                    <a:pt x="1532" y="3454"/>
                  </a:cubicBezTo>
                  <a:cubicBezTo>
                    <a:pt x="1624" y="3369"/>
                    <a:pt x="1716" y="3284"/>
                    <a:pt x="1801" y="3192"/>
                  </a:cubicBezTo>
                  <a:cubicBezTo>
                    <a:pt x="1858" y="3142"/>
                    <a:pt x="1915" y="3086"/>
                    <a:pt x="1971" y="3029"/>
                  </a:cubicBezTo>
                  <a:lnTo>
                    <a:pt x="1971" y="3029"/>
                  </a:lnTo>
                  <a:cubicBezTo>
                    <a:pt x="1865" y="3305"/>
                    <a:pt x="1773" y="3582"/>
                    <a:pt x="1674" y="3859"/>
                  </a:cubicBezTo>
                  <a:cubicBezTo>
                    <a:pt x="1674" y="3866"/>
                    <a:pt x="1667" y="3873"/>
                    <a:pt x="1667" y="3887"/>
                  </a:cubicBezTo>
                  <a:cubicBezTo>
                    <a:pt x="1659" y="3901"/>
                    <a:pt x="1659" y="3915"/>
                    <a:pt x="1652" y="3929"/>
                  </a:cubicBezTo>
                  <a:cubicBezTo>
                    <a:pt x="1645" y="3951"/>
                    <a:pt x="1645" y="3972"/>
                    <a:pt x="1631" y="3993"/>
                  </a:cubicBezTo>
                  <a:cubicBezTo>
                    <a:pt x="1617" y="4043"/>
                    <a:pt x="1603" y="4093"/>
                    <a:pt x="1596" y="4142"/>
                  </a:cubicBezTo>
                  <a:cubicBezTo>
                    <a:pt x="1589" y="4192"/>
                    <a:pt x="1581" y="4234"/>
                    <a:pt x="1574" y="4284"/>
                  </a:cubicBezTo>
                  <a:cubicBezTo>
                    <a:pt x="1574" y="4331"/>
                    <a:pt x="1594" y="4391"/>
                    <a:pt x="1644" y="4391"/>
                  </a:cubicBezTo>
                  <a:cubicBezTo>
                    <a:pt x="1647" y="4391"/>
                    <a:pt x="1649" y="4391"/>
                    <a:pt x="1652" y="4390"/>
                  </a:cubicBezTo>
                  <a:cubicBezTo>
                    <a:pt x="1688" y="4383"/>
                    <a:pt x="1723" y="4362"/>
                    <a:pt x="1745" y="4327"/>
                  </a:cubicBezTo>
                  <a:cubicBezTo>
                    <a:pt x="1773" y="4291"/>
                    <a:pt x="1794" y="4256"/>
                    <a:pt x="1815" y="4220"/>
                  </a:cubicBezTo>
                  <a:cubicBezTo>
                    <a:pt x="1844" y="4185"/>
                    <a:pt x="1865" y="4142"/>
                    <a:pt x="1879" y="4100"/>
                  </a:cubicBezTo>
                  <a:lnTo>
                    <a:pt x="1908" y="4043"/>
                  </a:lnTo>
                  <a:cubicBezTo>
                    <a:pt x="1913" y="4032"/>
                    <a:pt x="1915" y="4029"/>
                    <a:pt x="1916" y="4029"/>
                  </a:cubicBezTo>
                  <a:lnTo>
                    <a:pt x="1916" y="4029"/>
                  </a:lnTo>
                  <a:cubicBezTo>
                    <a:pt x="1916" y="4029"/>
                    <a:pt x="1916" y="4029"/>
                    <a:pt x="1915" y="4030"/>
                  </a:cubicBezTo>
                  <a:lnTo>
                    <a:pt x="1915" y="4030"/>
                  </a:lnTo>
                  <a:cubicBezTo>
                    <a:pt x="1925" y="4013"/>
                    <a:pt x="1932" y="3996"/>
                    <a:pt x="1943" y="3979"/>
                  </a:cubicBezTo>
                  <a:cubicBezTo>
                    <a:pt x="2007" y="3830"/>
                    <a:pt x="2078" y="3681"/>
                    <a:pt x="2142" y="3532"/>
                  </a:cubicBezTo>
                  <a:cubicBezTo>
                    <a:pt x="2213" y="3383"/>
                    <a:pt x="2276" y="3220"/>
                    <a:pt x="2340" y="3072"/>
                  </a:cubicBezTo>
                  <a:cubicBezTo>
                    <a:pt x="2354" y="3313"/>
                    <a:pt x="2361" y="3554"/>
                    <a:pt x="2383" y="3795"/>
                  </a:cubicBezTo>
                  <a:cubicBezTo>
                    <a:pt x="2383" y="3866"/>
                    <a:pt x="2397" y="3944"/>
                    <a:pt x="2404" y="4022"/>
                  </a:cubicBezTo>
                  <a:cubicBezTo>
                    <a:pt x="2404" y="4057"/>
                    <a:pt x="2411" y="4093"/>
                    <a:pt x="2418" y="4128"/>
                  </a:cubicBezTo>
                  <a:cubicBezTo>
                    <a:pt x="2425" y="4163"/>
                    <a:pt x="2447" y="4206"/>
                    <a:pt x="2475" y="4234"/>
                  </a:cubicBezTo>
                  <a:cubicBezTo>
                    <a:pt x="2486" y="4241"/>
                    <a:pt x="2496" y="4245"/>
                    <a:pt x="2507" y="4245"/>
                  </a:cubicBezTo>
                  <a:cubicBezTo>
                    <a:pt x="2517" y="4245"/>
                    <a:pt x="2528" y="4241"/>
                    <a:pt x="2539" y="4234"/>
                  </a:cubicBezTo>
                  <a:cubicBezTo>
                    <a:pt x="2567" y="4213"/>
                    <a:pt x="2581" y="4185"/>
                    <a:pt x="2595" y="4149"/>
                  </a:cubicBezTo>
                  <a:cubicBezTo>
                    <a:pt x="2603" y="4114"/>
                    <a:pt x="2617" y="4078"/>
                    <a:pt x="2617" y="4043"/>
                  </a:cubicBezTo>
                  <a:cubicBezTo>
                    <a:pt x="2624" y="4007"/>
                    <a:pt x="2631" y="3979"/>
                    <a:pt x="2631" y="3944"/>
                  </a:cubicBezTo>
                  <a:cubicBezTo>
                    <a:pt x="2631" y="3929"/>
                    <a:pt x="2638" y="3915"/>
                    <a:pt x="2638" y="3901"/>
                  </a:cubicBezTo>
                  <a:cubicBezTo>
                    <a:pt x="2645" y="3887"/>
                    <a:pt x="2638" y="3866"/>
                    <a:pt x="2645" y="3844"/>
                  </a:cubicBezTo>
                  <a:cubicBezTo>
                    <a:pt x="2659" y="3717"/>
                    <a:pt x="2659" y="3582"/>
                    <a:pt x="2659" y="3447"/>
                  </a:cubicBezTo>
                  <a:cubicBezTo>
                    <a:pt x="2659" y="3298"/>
                    <a:pt x="2659" y="3149"/>
                    <a:pt x="2652" y="2994"/>
                  </a:cubicBezTo>
                  <a:lnTo>
                    <a:pt x="2652" y="2994"/>
                  </a:lnTo>
                  <a:cubicBezTo>
                    <a:pt x="2751" y="3263"/>
                    <a:pt x="2844" y="3532"/>
                    <a:pt x="2950" y="3802"/>
                  </a:cubicBezTo>
                  <a:cubicBezTo>
                    <a:pt x="2978" y="3880"/>
                    <a:pt x="3014" y="3951"/>
                    <a:pt x="3049" y="4029"/>
                  </a:cubicBezTo>
                  <a:cubicBezTo>
                    <a:pt x="3063" y="4064"/>
                    <a:pt x="3085" y="4107"/>
                    <a:pt x="3106" y="4135"/>
                  </a:cubicBezTo>
                  <a:cubicBezTo>
                    <a:pt x="3113" y="4156"/>
                    <a:pt x="3127" y="4178"/>
                    <a:pt x="3134" y="4199"/>
                  </a:cubicBezTo>
                  <a:cubicBezTo>
                    <a:pt x="3156" y="4220"/>
                    <a:pt x="3184" y="4234"/>
                    <a:pt x="3212" y="4241"/>
                  </a:cubicBezTo>
                  <a:cubicBezTo>
                    <a:pt x="3241" y="4241"/>
                    <a:pt x="3262" y="4234"/>
                    <a:pt x="3283" y="4213"/>
                  </a:cubicBezTo>
                  <a:cubicBezTo>
                    <a:pt x="3305" y="4178"/>
                    <a:pt x="3312" y="4128"/>
                    <a:pt x="3297" y="4093"/>
                  </a:cubicBezTo>
                  <a:cubicBezTo>
                    <a:pt x="3297" y="4057"/>
                    <a:pt x="3290" y="4022"/>
                    <a:pt x="3283" y="3986"/>
                  </a:cubicBezTo>
                  <a:cubicBezTo>
                    <a:pt x="3262" y="3915"/>
                    <a:pt x="3248" y="3844"/>
                    <a:pt x="3227" y="3773"/>
                  </a:cubicBezTo>
                  <a:cubicBezTo>
                    <a:pt x="3184" y="3625"/>
                    <a:pt x="3141" y="3476"/>
                    <a:pt x="3099" y="3327"/>
                  </a:cubicBezTo>
                  <a:cubicBezTo>
                    <a:pt x="3056" y="3199"/>
                    <a:pt x="3014" y="3079"/>
                    <a:pt x="2978" y="2951"/>
                  </a:cubicBezTo>
                  <a:lnTo>
                    <a:pt x="2978" y="2951"/>
                  </a:lnTo>
                  <a:cubicBezTo>
                    <a:pt x="3170" y="3121"/>
                    <a:pt x="3368" y="3291"/>
                    <a:pt x="3560" y="3461"/>
                  </a:cubicBezTo>
                  <a:cubicBezTo>
                    <a:pt x="3588" y="3490"/>
                    <a:pt x="3624" y="3511"/>
                    <a:pt x="3652" y="3539"/>
                  </a:cubicBezTo>
                  <a:cubicBezTo>
                    <a:pt x="3680" y="3561"/>
                    <a:pt x="3709" y="3589"/>
                    <a:pt x="3737" y="3610"/>
                  </a:cubicBezTo>
                  <a:cubicBezTo>
                    <a:pt x="3758" y="3625"/>
                    <a:pt x="3780" y="3632"/>
                    <a:pt x="3794" y="3646"/>
                  </a:cubicBezTo>
                  <a:lnTo>
                    <a:pt x="3836" y="3681"/>
                  </a:lnTo>
                  <a:cubicBezTo>
                    <a:pt x="3872" y="3710"/>
                    <a:pt x="3914" y="3731"/>
                    <a:pt x="3957" y="3745"/>
                  </a:cubicBezTo>
                  <a:cubicBezTo>
                    <a:pt x="3968" y="3750"/>
                    <a:pt x="3979" y="3752"/>
                    <a:pt x="3989" y="3752"/>
                  </a:cubicBezTo>
                  <a:cubicBezTo>
                    <a:pt x="4046" y="3752"/>
                    <a:pt x="4088" y="3692"/>
                    <a:pt x="4070" y="3632"/>
                  </a:cubicBezTo>
                  <a:cubicBezTo>
                    <a:pt x="4049" y="3603"/>
                    <a:pt x="4035" y="3575"/>
                    <a:pt x="4014" y="3547"/>
                  </a:cubicBezTo>
                  <a:cubicBezTo>
                    <a:pt x="3985" y="3518"/>
                    <a:pt x="3964" y="3490"/>
                    <a:pt x="3936" y="3461"/>
                  </a:cubicBezTo>
                  <a:cubicBezTo>
                    <a:pt x="3893" y="3412"/>
                    <a:pt x="3843" y="3362"/>
                    <a:pt x="3801" y="3305"/>
                  </a:cubicBezTo>
                  <a:cubicBezTo>
                    <a:pt x="3751" y="3256"/>
                    <a:pt x="3687" y="3199"/>
                    <a:pt x="3631" y="3142"/>
                  </a:cubicBezTo>
                  <a:lnTo>
                    <a:pt x="3482" y="2994"/>
                  </a:lnTo>
                  <a:cubicBezTo>
                    <a:pt x="3305" y="2816"/>
                    <a:pt x="3127" y="2646"/>
                    <a:pt x="2943" y="2476"/>
                  </a:cubicBezTo>
                  <a:lnTo>
                    <a:pt x="2943" y="2476"/>
                  </a:lnTo>
                  <a:lnTo>
                    <a:pt x="3042" y="2533"/>
                  </a:lnTo>
                  <a:lnTo>
                    <a:pt x="3383" y="2738"/>
                  </a:lnTo>
                  <a:cubicBezTo>
                    <a:pt x="3609" y="2873"/>
                    <a:pt x="3836" y="3008"/>
                    <a:pt x="4070" y="3142"/>
                  </a:cubicBezTo>
                  <a:cubicBezTo>
                    <a:pt x="4106" y="3164"/>
                    <a:pt x="4148" y="3178"/>
                    <a:pt x="4184" y="3199"/>
                  </a:cubicBezTo>
                  <a:cubicBezTo>
                    <a:pt x="4226" y="3220"/>
                    <a:pt x="4248" y="3242"/>
                    <a:pt x="4283" y="3256"/>
                  </a:cubicBezTo>
                  <a:cubicBezTo>
                    <a:pt x="4345" y="3278"/>
                    <a:pt x="4402" y="3314"/>
                    <a:pt x="4469" y="3314"/>
                  </a:cubicBezTo>
                  <a:cubicBezTo>
                    <a:pt x="4486" y="3314"/>
                    <a:pt x="4505" y="3311"/>
                    <a:pt x="4524" y="3305"/>
                  </a:cubicBezTo>
                  <a:cubicBezTo>
                    <a:pt x="4567" y="3298"/>
                    <a:pt x="4588" y="3256"/>
                    <a:pt x="4588" y="3213"/>
                  </a:cubicBezTo>
                  <a:cubicBezTo>
                    <a:pt x="4574" y="3135"/>
                    <a:pt x="4503" y="3086"/>
                    <a:pt x="4446" y="3043"/>
                  </a:cubicBezTo>
                  <a:cubicBezTo>
                    <a:pt x="4443" y="3040"/>
                    <a:pt x="4441" y="3038"/>
                    <a:pt x="4440" y="3038"/>
                  </a:cubicBezTo>
                  <a:cubicBezTo>
                    <a:pt x="4439" y="3038"/>
                    <a:pt x="4439" y="3040"/>
                    <a:pt x="4439" y="3043"/>
                  </a:cubicBezTo>
                  <a:cubicBezTo>
                    <a:pt x="4432" y="3036"/>
                    <a:pt x="4418" y="3022"/>
                    <a:pt x="4411" y="3008"/>
                  </a:cubicBezTo>
                  <a:lnTo>
                    <a:pt x="4375" y="2986"/>
                  </a:lnTo>
                  <a:cubicBezTo>
                    <a:pt x="4347" y="2965"/>
                    <a:pt x="4319" y="2944"/>
                    <a:pt x="4290" y="2923"/>
                  </a:cubicBezTo>
                  <a:cubicBezTo>
                    <a:pt x="4191" y="2845"/>
                    <a:pt x="4077" y="2774"/>
                    <a:pt x="3971" y="2703"/>
                  </a:cubicBezTo>
                  <a:cubicBezTo>
                    <a:pt x="3758" y="2554"/>
                    <a:pt x="3539" y="2412"/>
                    <a:pt x="3319" y="2263"/>
                  </a:cubicBezTo>
                  <a:lnTo>
                    <a:pt x="3297" y="2256"/>
                  </a:lnTo>
                  <a:lnTo>
                    <a:pt x="3595" y="2221"/>
                  </a:lnTo>
                  <a:cubicBezTo>
                    <a:pt x="3723" y="2206"/>
                    <a:pt x="3851" y="2192"/>
                    <a:pt x="3978" y="2178"/>
                  </a:cubicBezTo>
                  <a:lnTo>
                    <a:pt x="4177" y="2157"/>
                  </a:lnTo>
                  <a:cubicBezTo>
                    <a:pt x="4241" y="2143"/>
                    <a:pt x="4304" y="2136"/>
                    <a:pt x="4368" y="2128"/>
                  </a:cubicBezTo>
                  <a:cubicBezTo>
                    <a:pt x="4446" y="2121"/>
                    <a:pt x="4517" y="2107"/>
                    <a:pt x="4588" y="2093"/>
                  </a:cubicBezTo>
                  <a:cubicBezTo>
                    <a:pt x="4623" y="2086"/>
                    <a:pt x="4659" y="2079"/>
                    <a:pt x="4694" y="2072"/>
                  </a:cubicBezTo>
                  <a:cubicBezTo>
                    <a:pt x="4737" y="2058"/>
                    <a:pt x="4779" y="2043"/>
                    <a:pt x="4815" y="2022"/>
                  </a:cubicBezTo>
                  <a:cubicBezTo>
                    <a:pt x="4850" y="2001"/>
                    <a:pt x="4872" y="1972"/>
                    <a:pt x="4872" y="1930"/>
                  </a:cubicBezTo>
                  <a:cubicBezTo>
                    <a:pt x="4872" y="1894"/>
                    <a:pt x="4850" y="1859"/>
                    <a:pt x="4815" y="1845"/>
                  </a:cubicBezTo>
                  <a:cubicBezTo>
                    <a:pt x="4779" y="1831"/>
                    <a:pt x="4744" y="1816"/>
                    <a:pt x="4708" y="1809"/>
                  </a:cubicBezTo>
                  <a:lnTo>
                    <a:pt x="4319" y="1809"/>
                  </a:lnTo>
                  <a:cubicBezTo>
                    <a:pt x="4297" y="1806"/>
                    <a:pt x="4276" y="1804"/>
                    <a:pt x="4255" y="1804"/>
                  </a:cubicBezTo>
                  <a:cubicBezTo>
                    <a:pt x="4233" y="1804"/>
                    <a:pt x="4212" y="1806"/>
                    <a:pt x="4191" y="1809"/>
                  </a:cubicBezTo>
                  <a:lnTo>
                    <a:pt x="3992" y="1816"/>
                  </a:lnTo>
                  <a:lnTo>
                    <a:pt x="3574" y="1845"/>
                  </a:lnTo>
                  <a:lnTo>
                    <a:pt x="3659" y="1767"/>
                  </a:lnTo>
                  <a:cubicBezTo>
                    <a:pt x="3886" y="1582"/>
                    <a:pt x="4106" y="1398"/>
                    <a:pt x="4326" y="1214"/>
                  </a:cubicBezTo>
                  <a:cubicBezTo>
                    <a:pt x="4354" y="1192"/>
                    <a:pt x="4375" y="1171"/>
                    <a:pt x="4397" y="1150"/>
                  </a:cubicBezTo>
                  <a:lnTo>
                    <a:pt x="4411" y="1136"/>
                  </a:lnTo>
                  <a:cubicBezTo>
                    <a:pt x="4418" y="1129"/>
                    <a:pt x="4425" y="1122"/>
                    <a:pt x="4432" y="1114"/>
                  </a:cubicBezTo>
                  <a:lnTo>
                    <a:pt x="4460" y="1086"/>
                  </a:lnTo>
                  <a:lnTo>
                    <a:pt x="4510" y="1044"/>
                  </a:lnTo>
                  <a:lnTo>
                    <a:pt x="4602" y="966"/>
                  </a:lnTo>
                  <a:cubicBezTo>
                    <a:pt x="4623" y="951"/>
                    <a:pt x="4645" y="930"/>
                    <a:pt x="4666" y="909"/>
                  </a:cubicBezTo>
                  <a:cubicBezTo>
                    <a:pt x="4673" y="895"/>
                    <a:pt x="4673" y="888"/>
                    <a:pt x="4680" y="873"/>
                  </a:cubicBezTo>
                  <a:lnTo>
                    <a:pt x="4694" y="852"/>
                  </a:lnTo>
                  <a:cubicBezTo>
                    <a:pt x="4762" y="772"/>
                    <a:pt x="4697" y="666"/>
                    <a:pt x="4605" y="666"/>
                  </a:cubicBezTo>
                  <a:cubicBezTo>
                    <a:pt x="4590" y="666"/>
                    <a:pt x="4575" y="669"/>
                    <a:pt x="4560" y="675"/>
                  </a:cubicBezTo>
                  <a:lnTo>
                    <a:pt x="4536" y="687"/>
                  </a:lnTo>
                  <a:lnTo>
                    <a:pt x="4536" y="687"/>
                  </a:lnTo>
                  <a:cubicBezTo>
                    <a:pt x="4533" y="687"/>
                    <a:pt x="4529" y="688"/>
                    <a:pt x="4524" y="689"/>
                  </a:cubicBezTo>
                  <a:cubicBezTo>
                    <a:pt x="4496" y="696"/>
                    <a:pt x="4474" y="710"/>
                    <a:pt x="4453" y="724"/>
                  </a:cubicBezTo>
                  <a:lnTo>
                    <a:pt x="4361" y="795"/>
                  </a:lnTo>
                  <a:lnTo>
                    <a:pt x="4276" y="852"/>
                  </a:lnTo>
                  <a:cubicBezTo>
                    <a:pt x="4269" y="859"/>
                    <a:pt x="4255" y="866"/>
                    <a:pt x="4248" y="873"/>
                  </a:cubicBezTo>
                  <a:lnTo>
                    <a:pt x="4241" y="880"/>
                  </a:lnTo>
                  <a:lnTo>
                    <a:pt x="4226" y="888"/>
                  </a:lnTo>
                  <a:lnTo>
                    <a:pt x="4198" y="902"/>
                  </a:lnTo>
                  <a:cubicBezTo>
                    <a:pt x="4063" y="980"/>
                    <a:pt x="3957" y="1086"/>
                    <a:pt x="3829" y="1171"/>
                  </a:cubicBezTo>
                  <a:cubicBezTo>
                    <a:pt x="3702" y="1249"/>
                    <a:pt x="3588" y="1348"/>
                    <a:pt x="3475" y="1434"/>
                  </a:cubicBezTo>
                  <a:lnTo>
                    <a:pt x="3326" y="1540"/>
                  </a:lnTo>
                  <a:lnTo>
                    <a:pt x="3326" y="1540"/>
                  </a:lnTo>
                  <a:lnTo>
                    <a:pt x="3397" y="1434"/>
                  </a:lnTo>
                  <a:cubicBezTo>
                    <a:pt x="3560" y="1178"/>
                    <a:pt x="3744" y="923"/>
                    <a:pt x="3858" y="639"/>
                  </a:cubicBezTo>
                  <a:cubicBezTo>
                    <a:pt x="3874" y="607"/>
                    <a:pt x="3845" y="571"/>
                    <a:pt x="3814" y="571"/>
                  </a:cubicBezTo>
                  <a:cubicBezTo>
                    <a:pt x="3805" y="571"/>
                    <a:pt x="3795" y="574"/>
                    <a:pt x="3787" y="583"/>
                  </a:cubicBezTo>
                  <a:cubicBezTo>
                    <a:pt x="3561" y="795"/>
                    <a:pt x="3398" y="1056"/>
                    <a:pt x="3214" y="1303"/>
                  </a:cubicBezTo>
                  <a:lnTo>
                    <a:pt x="3214" y="1303"/>
                  </a:lnTo>
                  <a:cubicBezTo>
                    <a:pt x="3263" y="1052"/>
                    <a:pt x="3319" y="806"/>
                    <a:pt x="3375" y="561"/>
                  </a:cubicBezTo>
                  <a:cubicBezTo>
                    <a:pt x="3390" y="483"/>
                    <a:pt x="3404" y="405"/>
                    <a:pt x="3418" y="327"/>
                  </a:cubicBezTo>
                  <a:cubicBezTo>
                    <a:pt x="3425" y="285"/>
                    <a:pt x="3425" y="242"/>
                    <a:pt x="3432" y="200"/>
                  </a:cubicBezTo>
                  <a:cubicBezTo>
                    <a:pt x="3439" y="157"/>
                    <a:pt x="3439" y="108"/>
                    <a:pt x="3425" y="65"/>
                  </a:cubicBezTo>
                  <a:cubicBezTo>
                    <a:pt x="3407" y="24"/>
                    <a:pt x="3368" y="0"/>
                    <a:pt x="3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4917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B5D4B8-A710-43F1-9D1F-FBAA15C76C03}"/>
              </a:ext>
            </a:extLst>
          </p:cNvPr>
          <p:cNvSpPr txBox="1"/>
          <p:nvPr/>
        </p:nvSpPr>
        <p:spPr>
          <a:xfrm>
            <a:off x="647700" y="170168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8CC800-A0B0-486D-A686-5CD08D54FB63}"/>
              </a:ext>
            </a:extLst>
          </p:cNvPr>
          <p:cNvSpPr txBox="1"/>
          <p:nvPr/>
        </p:nvSpPr>
        <p:spPr>
          <a:xfrm>
            <a:off x="1152144" y="158259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216 dm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en-US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B5A1C4-FC30-498A-9E53-34609989F521}"/>
              </a:ext>
            </a:extLst>
          </p:cNvPr>
          <p:cNvSpPr txBox="1"/>
          <p:nvPr/>
        </p:nvSpPr>
        <p:spPr>
          <a:xfrm>
            <a:off x="1152144" y="264791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216 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9FB08B9-4548-4C0B-A48E-6688681CA360}"/>
              </a:ext>
            </a:extLst>
          </p:cNvPr>
          <p:cNvSpPr txBox="1"/>
          <p:nvPr/>
        </p:nvSpPr>
        <p:spPr>
          <a:xfrm>
            <a:off x="1152144" y="3775649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144 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Chữ thập 7">
            <a:extLst>
              <a:ext uri="{FF2B5EF4-FFF2-40B4-BE49-F238E27FC236}">
                <a16:creationId xmlns:a16="http://schemas.microsoft.com/office/drawing/2014/main" id="{E720B1C9-5B68-48CD-8E83-1FAD738F9C86}"/>
              </a:ext>
            </a:extLst>
          </p:cNvPr>
          <p:cNvSpPr/>
          <p:nvPr/>
        </p:nvSpPr>
        <p:spPr>
          <a:xfrm rot="2494631">
            <a:off x="5020057" y="1609888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ữ thập 8">
            <a:extLst>
              <a:ext uri="{FF2B5EF4-FFF2-40B4-BE49-F238E27FC236}">
                <a16:creationId xmlns:a16="http://schemas.microsoft.com/office/drawing/2014/main" id="{87223C4C-FEB4-49F2-A865-7C3A1FF5B1BD}"/>
              </a:ext>
            </a:extLst>
          </p:cNvPr>
          <p:cNvSpPr/>
          <p:nvPr/>
        </p:nvSpPr>
        <p:spPr>
          <a:xfrm rot="2494631">
            <a:off x="5020056" y="3775649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3343;p50">
            <a:extLst>
              <a:ext uri="{FF2B5EF4-FFF2-40B4-BE49-F238E27FC236}">
                <a16:creationId xmlns:a16="http://schemas.microsoft.com/office/drawing/2014/main" id="{3D6B3231-961E-4944-AA2D-0F6EC21311B6}"/>
              </a:ext>
            </a:extLst>
          </p:cNvPr>
          <p:cNvGrpSpPr/>
          <p:nvPr/>
        </p:nvGrpSpPr>
        <p:grpSpPr>
          <a:xfrm>
            <a:off x="4983219" y="2687204"/>
            <a:ext cx="805193" cy="660083"/>
            <a:chOff x="3299900" y="1766450"/>
            <a:chExt cx="1571674" cy="972052"/>
          </a:xfrm>
        </p:grpSpPr>
        <p:sp>
          <p:nvSpPr>
            <p:cNvPr id="23" name="Google Shape;3344;p50">
              <a:extLst>
                <a:ext uri="{FF2B5EF4-FFF2-40B4-BE49-F238E27FC236}">
                  <a16:creationId xmlns:a16="http://schemas.microsoft.com/office/drawing/2014/main" id="{9A7902B3-5AFF-4115-ADA7-5F367D045D7A}"/>
                </a:ext>
              </a:extLst>
            </p:cNvPr>
            <p:cNvSpPr/>
            <p:nvPr/>
          </p:nvSpPr>
          <p:spPr>
            <a:xfrm>
              <a:off x="3299900" y="1799903"/>
              <a:ext cx="1571674" cy="938600"/>
            </a:xfrm>
            <a:custGeom>
              <a:avLst/>
              <a:gdLst/>
              <a:ahLst/>
              <a:cxnLst/>
              <a:rect l="l" t="t" r="r" b="b"/>
              <a:pathLst>
                <a:path w="10665" h="6369" extrusionOk="0">
                  <a:moveTo>
                    <a:pt x="2808" y="6368"/>
                  </a:moveTo>
                  <a:cubicBezTo>
                    <a:pt x="2737" y="6255"/>
                    <a:pt x="2723" y="6120"/>
                    <a:pt x="2759" y="5992"/>
                  </a:cubicBezTo>
                  <a:cubicBezTo>
                    <a:pt x="2801" y="5851"/>
                    <a:pt x="2688" y="5298"/>
                    <a:pt x="2092" y="4553"/>
                  </a:cubicBezTo>
                  <a:cubicBezTo>
                    <a:pt x="1759" y="4142"/>
                    <a:pt x="1397" y="3759"/>
                    <a:pt x="1007" y="3390"/>
                  </a:cubicBezTo>
                  <a:cubicBezTo>
                    <a:pt x="950" y="3411"/>
                    <a:pt x="894" y="3418"/>
                    <a:pt x="830" y="3418"/>
                  </a:cubicBezTo>
                  <a:cubicBezTo>
                    <a:pt x="241" y="3418"/>
                    <a:pt x="0" y="2660"/>
                    <a:pt x="490" y="2319"/>
                  </a:cubicBezTo>
                  <a:cubicBezTo>
                    <a:pt x="972" y="1979"/>
                    <a:pt x="1603" y="2468"/>
                    <a:pt x="1397" y="3021"/>
                  </a:cubicBezTo>
                  <a:cubicBezTo>
                    <a:pt x="1638" y="3213"/>
                    <a:pt x="1993" y="3461"/>
                    <a:pt x="2298" y="3567"/>
                  </a:cubicBezTo>
                  <a:cubicBezTo>
                    <a:pt x="2837" y="3752"/>
                    <a:pt x="3042" y="3092"/>
                    <a:pt x="2978" y="2787"/>
                  </a:cubicBezTo>
                  <a:cubicBezTo>
                    <a:pt x="2922" y="2582"/>
                    <a:pt x="2851" y="2383"/>
                    <a:pt x="2766" y="2192"/>
                  </a:cubicBezTo>
                  <a:cubicBezTo>
                    <a:pt x="2723" y="2206"/>
                    <a:pt x="2673" y="2206"/>
                    <a:pt x="2631" y="2213"/>
                  </a:cubicBezTo>
                  <a:cubicBezTo>
                    <a:pt x="1979" y="2206"/>
                    <a:pt x="1787" y="1327"/>
                    <a:pt x="2383" y="1057"/>
                  </a:cubicBezTo>
                  <a:cubicBezTo>
                    <a:pt x="2971" y="788"/>
                    <a:pt x="3510" y="1518"/>
                    <a:pt x="3085" y="2007"/>
                  </a:cubicBezTo>
                  <a:cubicBezTo>
                    <a:pt x="3964" y="3312"/>
                    <a:pt x="4921" y="3496"/>
                    <a:pt x="5035" y="1547"/>
                  </a:cubicBezTo>
                  <a:cubicBezTo>
                    <a:pt x="5042" y="1419"/>
                    <a:pt x="5042" y="1284"/>
                    <a:pt x="5035" y="1164"/>
                  </a:cubicBezTo>
                  <a:cubicBezTo>
                    <a:pt x="4496" y="873"/>
                    <a:pt x="4687" y="57"/>
                    <a:pt x="5297" y="29"/>
                  </a:cubicBezTo>
                  <a:cubicBezTo>
                    <a:pt x="5914" y="1"/>
                    <a:pt x="6169" y="802"/>
                    <a:pt x="5659" y="1142"/>
                  </a:cubicBezTo>
                  <a:cubicBezTo>
                    <a:pt x="5659" y="1263"/>
                    <a:pt x="5659" y="1412"/>
                    <a:pt x="5666" y="1547"/>
                  </a:cubicBezTo>
                  <a:cubicBezTo>
                    <a:pt x="5765" y="3475"/>
                    <a:pt x="6708" y="3319"/>
                    <a:pt x="7580" y="2050"/>
                  </a:cubicBezTo>
                  <a:cubicBezTo>
                    <a:pt x="7091" y="1596"/>
                    <a:pt x="7594" y="802"/>
                    <a:pt x="8211" y="1043"/>
                  </a:cubicBezTo>
                  <a:cubicBezTo>
                    <a:pt x="8835" y="1284"/>
                    <a:pt x="8658" y="2206"/>
                    <a:pt x="7992" y="2213"/>
                  </a:cubicBezTo>
                  <a:cubicBezTo>
                    <a:pt x="7970" y="2213"/>
                    <a:pt x="7949" y="2213"/>
                    <a:pt x="7921" y="2213"/>
                  </a:cubicBezTo>
                  <a:cubicBezTo>
                    <a:pt x="7836" y="2397"/>
                    <a:pt x="7772" y="2589"/>
                    <a:pt x="7715" y="2794"/>
                  </a:cubicBezTo>
                  <a:cubicBezTo>
                    <a:pt x="7651" y="3099"/>
                    <a:pt x="7857" y="3752"/>
                    <a:pt x="8396" y="3567"/>
                  </a:cubicBezTo>
                  <a:cubicBezTo>
                    <a:pt x="8694" y="3468"/>
                    <a:pt x="9034" y="3234"/>
                    <a:pt x="9275" y="3043"/>
                  </a:cubicBezTo>
                  <a:cubicBezTo>
                    <a:pt x="9048" y="2490"/>
                    <a:pt x="9679" y="1986"/>
                    <a:pt x="10168" y="2319"/>
                  </a:cubicBezTo>
                  <a:cubicBezTo>
                    <a:pt x="10665" y="2653"/>
                    <a:pt x="10431" y="3426"/>
                    <a:pt x="9835" y="3426"/>
                  </a:cubicBezTo>
                  <a:cubicBezTo>
                    <a:pt x="9778" y="3426"/>
                    <a:pt x="9729" y="3418"/>
                    <a:pt x="9679" y="3404"/>
                  </a:cubicBezTo>
                  <a:cubicBezTo>
                    <a:pt x="9289" y="3759"/>
                    <a:pt x="8928" y="4149"/>
                    <a:pt x="8594" y="4553"/>
                  </a:cubicBezTo>
                  <a:cubicBezTo>
                    <a:pt x="8006" y="5298"/>
                    <a:pt x="7892" y="5851"/>
                    <a:pt x="7928" y="5985"/>
                  </a:cubicBezTo>
                  <a:cubicBezTo>
                    <a:pt x="7970" y="6113"/>
                    <a:pt x="7949" y="6255"/>
                    <a:pt x="7885" y="6368"/>
                  </a:cubicBezTo>
                  <a:cubicBezTo>
                    <a:pt x="7084" y="6212"/>
                    <a:pt x="6169" y="6219"/>
                    <a:pt x="5347" y="6212"/>
                  </a:cubicBezTo>
                  <a:cubicBezTo>
                    <a:pt x="4524" y="6212"/>
                    <a:pt x="3609" y="6219"/>
                    <a:pt x="2808" y="6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45;p50">
              <a:extLst>
                <a:ext uri="{FF2B5EF4-FFF2-40B4-BE49-F238E27FC236}">
                  <a16:creationId xmlns:a16="http://schemas.microsoft.com/office/drawing/2014/main" id="{566A9D4F-94C6-48DF-9C8B-4BFE9F680CD9}"/>
                </a:ext>
              </a:extLst>
            </p:cNvPr>
            <p:cNvSpPr/>
            <p:nvPr/>
          </p:nvSpPr>
          <p:spPr>
            <a:xfrm>
              <a:off x="3701182" y="2654647"/>
              <a:ext cx="772353" cy="83854"/>
            </a:xfrm>
            <a:custGeom>
              <a:avLst/>
              <a:gdLst/>
              <a:ahLst/>
              <a:cxnLst/>
              <a:rect l="l" t="t" r="r" b="b"/>
              <a:pathLst>
                <a:path w="5241" h="569" extrusionOk="0">
                  <a:moveTo>
                    <a:pt x="2624" y="1"/>
                  </a:moveTo>
                  <a:cubicBezTo>
                    <a:pt x="1787" y="1"/>
                    <a:pt x="865" y="1"/>
                    <a:pt x="43" y="136"/>
                  </a:cubicBezTo>
                  <a:cubicBezTo>
                    <a:pt x="43" y="157"/>
                    <a:pt x="43" y="171"/>
                    <a:pt x="36" y="192"/>
                  </a:cubicBezTo>
                  <a:cubicBezTo>
                    <a:pt x="0" y="320"/>
                    <a:pt x="14" y="455"/>
                    <a:pt x="85" y="568"/>
                  </a:cubicBezTo>
                  <a:cubicBezTo>
                    <a:pt x="879" y="419"/>
                    <a:pt x="1801" y="419"/>
                    <a:pt x="2617" y="419"/>
                  </a:cubicBezTo>
                  <a:cubicBezTo>
                    <a:pt x="3439" y="412"/>
                    <a:pt x="4361" y="419"/>
                    <a:pt x="5155" y="568"/>
                  </a:cubicBezTo>
                  <a:cubicBezTo>
                    <a:pt x="5226" y="455"/>
                    <a:pt x="5240" y="320"/>
                    <a:pt x="5205" y="192"/>
                  </a:cubicBezTo>
                  <a:cubicBezTo>
                    <a:pt x="5198" y="171"/>
                    <a:pt x="5198" y="157"/>
                    <a:pt x="5198" y="136"/>
                  </a:cubicBezTo>
                  <a:cubicBezTo>
                    <a:pt x="4375" y="1"/>
                    <a:pt x="3453" y="8"/>
                    <a:pt x="2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46;p50">
              <a:extLst>
                <a:ext uri="{FF2B5EF4-FFF2-40B4-BE49-F238E27FC236}">
                  <a16:creationId xmlns:a16="http://schemas.microsoft.com/office/drawing/2014/main" id="{0FF73BF3-C6BC-456A-B145-C99D9693248F}"/>
                </a:ext>
              </a:extLst>
            </p:cNvPr>
            <p:cNvSpPr/>
            <p:nvPr/>
          </p:nvSpPr>
          <p:spPr>
            <a:xfrm>
              <a:off x="3323921" y="2077842"/>
              <a:ext cx="223704" cy="224887"/>
            </a:xfrm>
            <a:custGeom>
              <a:avLst/>
              <a:gdLst/>
              <a:ahLst/>
              <a:cxnLst/>
              <a:rect l="l" t="t" r="r" b="b"/>
              <a:pathLst>
                <a:path w="1518" h="1526" extrusionOk="0">
                  <a:moveTo>
                    <a:pt x="653" y="1525"/>
                  </a:moveTo>
                  <a:cubicBezTo>
                    <a:pt x="1227" y="1525"/>
                    <a:pt x="1518" y="823"/>
                    <a:pt x="1107" y="412"/>
                  </a:cubicBezTo>
                  <a:cubicBezTo>
                    <a:pt x="702" y="1"/>
                    <a:pt x="0" y="292"/>
                    <a:pt x="0" y="873"/>
                  </a:cubicBezTo>
                  <a:cubicBezTo>
                    <a:pt x="0" y="1235"/>
                    <a:pt x="291" y="1525"/>
                    <a:pt x="653" y="15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47;p50">
              <a:extLst>
                <a:ext uri="{FF2B5EF4-FFF2-40B4-BE49-F238E27FC236}">
                  <a16:creationId xmlns:a16="http://schemas.microsoft.com/office/drawing/2014/main" id="{BAE40FD0-7F61-483C-860B-24A9C6A6F74E}"/>
                </a:ext>
              </a:extLst>
            </p:cNvPr>
            <p:cNvSpPr/>
            <p:nvPr/>
          </p:nvSpPr>
          <p:spPr>
            <a:xfrm>
              <a:off x="3586235" y="1936809"/>
              <a:ext cx="194378" cy="191434"/>
            </a:xfrm>
            <a:custGeom>
              <a:avLst/>
              <a:gdLst/>
              <a:ahLst/>
              <a:cxnLst/>
              <a:rect l="l" t="t" r="r" b="b"/>
              <a:pathLst>
                <a:path w="1319" h="1299" extrusionOk="0">
                  <a:moveTo>
                    <a:pt x="648" y="0"/>
                  </a:moveTo>
                  <a:cubicBezTo>
                    <a:pt x="298" y="0"/>
                    <a:pt x="14" y="279"/>
                    <a:pt x="7" y="632"/>
                  </a:cubicBezTo>
                  <a:cubicBezTo>
                    <a:pt x="0" y="993"/>
                    <a:pt x="284" y="1291"/>
                    <a:pt x="638" y="1298"/>
                  </a:cubicBezTo>
                  <a:cubicBezTo>
                    <a:pt x="643" y="1298"/>
                    <a:pt x="647" y="1298"/>
                    <a:pt x="652" y="1298"/>
                  </a:cubicBezTo>
                  <a:cubicBezTo>
                    <a:pt x="1007" y="1298"/>
                    <a:pt x="1298" y="1017"/>
                    <a:pt x="1305" y="667"/>
                  </a:cubicBezTo>
                  <a:cubicBezTo>
                    <a:pt x="1319" y="306"/>
                    <a:pt x="1035" y="8"/>
                    <a:pt x="674" y="1"/>
                  </a:cubicBezTo>
                  <a:cubicBezTo>
                    <a:pt x="665" y="0"/>
                    <a:pt x="656" y="0"/>
                    <a:pt x="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48;p50">
              <a:extLst>
                <a:ext uri="{FF2B5EF4-FFF2-40B4-BE49-F238E27FC236}">
                  <a16:creationId xmlns:a16="http://schemas.microsoft.com/office/drawing/2014/main" id="{2AAB5BA5-E3C0-4AEB-8C7B-ADB9FADF8F78}"/>
                </a:ext>
              </a:extLst>
            </p:cNvPr>
            <p:cNvSpPr/>
            <p:nvPr/>
          </p:nvSpPr>
          <p:spPr>
            <a:xfrm>
              <a:off x="3988549" y="1766450"/>
              <a:ext cx="223704" cy="223855"/>
            </a:xfrm>
            <a:custGeom>
              <a:avLst/>
              <a:gdLst/>
              <a:ahLst/>
              <a:cxnLst/>
              <a:rect l="l" t="t" r="r" b="b"/>
              <a:pathLst>
                <a:path w="1518" h="1519" extrusionOk="0">
                  <a:moveTo>
                    <a:pt x="645" y="1518"/>
                  </a:moveTo>
                  <a:cubicBezTo>
                    <a:pt x="1227" y="1518"/>
                    <a:pt x="1517" y="816"/>
                    <a:pt x="1106" y="412"/>
                  </a:cubicBezTo>
                  <a:cubicBezTo>
                    <a:pt x="695" y="1"/>
                    <a:pt x="0" y="292"/>
                    <a:pt x="0" y="873"/>
                  </a:cubicBezTo>
                  <a:cubicBezTo>
                    <a:pt x="0" y="1228"/>
                    <a:pt x="291" y="1518"/>
                    <a:pt x="645" y="15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49;p50">
              <a:extLst>
                <a:ext uri="{FF2B5EF4-FFF2-40B4-BE49-F238E27FC236}">
                  <a16:creationId xmlns:a16="http://schemas.microsoft.com/office/drawing/2014/main" id="{D05BB61E-4AA4-4A73-94CB-54DAB1EA4D3F}"/>
                </a:ext>
              </a:extLst>
            </p:cNvPr>
            <p:cNvSpPr/>
            <p:nvPr/>
          </p:nvSpPr>
          <p:spPr>
            <a:xfrm>
              <a:off x="4380399" y="1910725"/>
              <a:ext cx="223704" cy="224739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645" y="1525"/>
                  </a:moveTo>
                  <a:cubicBezTo>
                    <a:pt x="1227" y="1525"/>
                    <a:pt x="1518" y="823"/>
                    <a:pt x="1106" y="412"/>
                  </a:cubicBezTo>
                  <a:cubicBezTo>
                    <a:pt x="695" y="0"/>
                    <a:pt x="0" y="291"/>
                    <a:pt x="0" y="873"/>
                  </a:cubicBezTo>
                  <a:cubicBezTo>
                    <a:pt x="0" y="1227"/>
                    <a:pt x="291" y="1518"/>
                    <a:pt x="645" y="15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50;p50">
              <a:extLst>
                <a:ext uri="{FF2B5EF4-FFF2-40B4-BE49-F238E27FC236}">
                  <a16:creationId xmlns:a16="http://schemas.microsoft.com/office/drawing/2014/main" id="{97083179-8D9A-4F92-AF1E-F1C4B98C3DAC}"/>
                </a:ext>
              </a:extLst>
            </p:cNvPr>
            <p:cNvSpPr/>
            <p:nvPr/>
          </p:nvSpPr>
          <p:spPr>
            <a:xfrm>
              <a:off x="4644776" y="2115569"/>
              <a:ext cx="210146" cy="192318"/>
            </a:xfrm>
            <a:custGeom>
              <a:avLst/>
              <a:gdLst/>
              <a:ahLst/>
              <a:cxnLst/>
              <a:rect l="l" t="t" r="r" b="b"/>
              <a:pathLst>
                <a:path w="1426" h="1305" extrusionOk="0">
                  <a:moveTo>
                    <a:pt x="716" y="0"/>
                  </a:moveTo>
                  <a:cubicBezTo>
                    <a:pt x="550" y="0"/>
                    <a:pt x="383" y="64"/>
                    <a:pt x="255" y="192"/>
                  </a:cubicBezTo>
                  <a:cubicBezTo>
                    <a:pt x="0" y="447"/>
                    <a:pt x="0" y="858"/>
                    <a:pt x="255" y="1113"/>
                  </a:cubicBezTo>
                  <a:cubicBezTo>
                    <a:pt x="383" y="1241"/>
                    <a:pt x="550" y="1305"/>
                    <a:pt x="716" y="1305"/>
                  </a:cubicBezTo>
                  <a:cubicBezTo>
                    <a:pt x="883" y="1305"/>
                    <a:pt x="1049" y="1241"/>
                    <a:pt x="1177" y="1113"/>
                  </a:cubicBezTo>
                  <a:cubicBezTo>
                    <a:pt x="1425" y="858"/>
                    <a:pt x="1425" y="447"/>
                    <a:pt x="1177" y="192"/>
                  </a:cubicBezTo>
                  <a:cubicBezTo>
                    <a:pt x="1049" y="64"/>
                    <a:pt x="883" y="0"/>
                    <a:pt x="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661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B5D4B8-A710-43F1-9D1F-FBAA15C76C03}"/>
              </a:ext>
            </a:extLst>
          </p:cNvPr>
          <p:cNvSpPr txBox="1"/>
          <p:nvPr/>
        </p:nvSpPr>
        <p:spPr>
          <a:xfrm>
            <a:off x="647700" y="170168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8CC800-A0B0-486D-A686-5CD08D54FB63}"/>
              </a:ext>
            </a:extLst>
          </p:cNvPr>
          <p:cNvSpPr txBox="1"/>
          <p:nvPr/>
        </p:nvSpPr>
        <p:spPr>
          <a:xfrm>
            <a:off x="1152144" y="158259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B5A1C4-FC30-498A-9E53-34609989F521}"/>
              </a:ext>
            </a:extLst>
          </p:cNvPr>
          <p:cNvSpPr txBox="1"/>
          <p:nvPr/>
        </p:nvSpPr>
        <p:spPr>
          <a:xfrm>
            <a:off x="1152144" y="2647914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9FB08B9-4548-4C0B-A48E-6688681CA360}"/>
              </a:ext>
            </a:extLst>
          </p:cNvPr>
          <p:cNvSpPr txBox="1"/>
          <p:nvPr/>
        </p:nvSpPr>
        <p:spPr>
          <a:xfrm>
            <a:off x="1152144" y="3775649"/>
            <a:ext cx="35356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Chữ thập 7">
            <a:extLst>
              <a:ext uri="{FF2B5EF4-FFF2-40B4-BE49-F238E27FC236}">
                <a16:creationId xmlns:a16="http://schemas.microsoft.com/office/drawing/2014/main" id="{E720B1C9-5B68-48CD-8E83-1FAD738F9C86}"/>
              </a:ext>
            </a:extLst>
          </p:cNvPr>
          <p:cNvSpPr/>
          <p:nvPr/>
        </p:nvSpPr>
        <p:spPr>
          <a:xfrm rot="2494631">
            <a:off x="5020056" y="1582594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ữ thập 8">
            <a:extLst>
              <a:ext uri="{FF2B5EF4-FFF2-40B4-BE49-F238E27FC236}">
                <a16:creationId xmlns:a16="http://schemas.microsoft.com/office/drawing/2014/main" id="{87223C4C-FEB4-49F2-A865-7C3A1FF5B1BD}"/>
              </a:ext>
            </a:extLst>
          </p:cNvPr>
          <p:cNvSpPr/>
          <p:nvPr/>
        </p:nvSpPr>
        <p:spPr>
          <a:xfrm rot="2494631">
            <a:off x="5020056" y="2620618"/>
            <a:ext cx="731520" cy="738664"/>
          </a:xfrm>
          <a:prstGeom prst="plus">
            <a:avLst>
              <a:gd name="adj" fmla="val 41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2880;p43">
            <a:extLst>
              <a:ext uri="{FF2B5EF4-FFF2-40B4-BE49-F238E27FC236}">
                <a16:creationId xmlns:a16="http://schemas.microsoft.com/office/drawing/2014/main" id="{08F1A421-151B-4E1C-B89F-DA6B5EEEEE12}"/>
              </a:ext>
            </a:extLst>
          </p:cNvPr>
          <p:cNvGrpSpPr/>
          <p:nvPr/>
        </p:nvGrpSpPr>
        <p:grpSpPr>
          <a:xfrm>
            <a:off x="4963716" y="4007327"/>
            <a:ext cx="844200" cy="417410"/>
            <a:chOff x="7852247" y="2284335"/>
            <a:chExt cx="811107" cy="401048"/>
          </a:xfrm>
        </p:grpSpPr>
        <p:sp>
          <p:nvSpPr>
            <p:cNvPr id="18" name="Google Shape;2881;p43">
              <a:extLst>
                <a:ext uri="{FF2B5EF4-FFF2-40B4-BE49-F238E27FC236}">
                  <a16:creationId xmlns:a16="http://schemas.microsoft.com/office/drawing/2014/main" id="{2E567F7F-3CD4-417A-914F-8B025B97A3AC}"/>
                </a:ext>
              </a:extLst>
            </p:cNvPr>
            <p:cNvSpPr/>
            <p:nvPr/>
          </p:nvSpPr>
          <p:spPr>
            <a:xfrm>
              <a:off x="7852247" y="2284335"/>
              <a:ext cx="362129" cy="401048"/>
            </a:xfrm>
            <a:custGeom>
              <a:avLst/>
              <a:gdLst/>
              <a:ahLst/>
              <a:cxnLst/>
              <a:rect l="l" t="t" r="r" b="b"/>
              <a:pathLst>
                <a:path w="3815" h="4225" extrusionOk="0">
                  <a:moveTo>
                    <a:pt x="1021" y="1"/>
                  </a:moveTo>
                  <a:cubicBezTo>
                    <a:pt x="801" y="1"/>
                    <a:pt x="565" y="104"/>
                    <a:pt x="426" y="699"/>
                  </a:cubicBezTo>
                  <a:cubicBezTo>
                    <a:pt x="270" y="1373"/>
                    <a:pt x="0" y="2749"/>
                    <a:pt x="426" y="3692"/>
                  </a:cubicBezTo>
                  <a:cubicBezTo>
                    <a:pt x="426" y="3692"/>
                    <a:pt x="668" y="4224"/>
                    <a:pt x="957" y="4224"/>
                  </a:cubicBezTo>
                  <a:cubicBezTo>
                    <a:pt x="964" y="4224"/>
                    <a:pt x="971" y="4224"/>
                    <a:pt x="979" y="4223"/>
                  </a:cubicBezTo>
                  <a:cubicBezTo>
                    <a:pt x="1603" y="4145"/>
                    <a:pt x="2780" y="3890"/>
                    <a:pt x="3680" y="2983"/>
                  </a:cubicBezTo>
                  <a:lnTo>
                    <a:pt x="3815" y="1536"/>
                  </a:lnTo>
                  <a:cubicBezTo>
                    <a:pt x="3815" y="1536"/>
                    <a:pt x="2134" y="97"/>
                    <a:pt x="1099" y="4"/>
                  </a:cubicBezTo>
                  <a:cubicBezTo>
                    <a:pt x="1074" y="2"/>
                    <a:pt x="1047" y="1"/>
                    <a:pt x="10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882;p43">
              <a:extLst>
                <a:ext uri="{FF2B5EF4-FFF2-40B4-BE49-F238E27FC236}">
                  <a16:creationId xmlns:a16="http://schemas.microsoft.com/office/drawing/2014/main" id="{7E4F494F-C96A-4E64-BABD-3E2B856B023B}"/>
                </a:ext>
              </a:extLst>
            </p:cNvPr>
            <p:cNvSpPr/>
            <p:nvPr/>
          </p:nvSpPr>
          <p:spPr>
            <a:xfrm>
              <a:off x="7961073" y="2325060"/>
              <a:ext cx="109825" cy="109066"/>
            </a:xfrm>
            <a:custGeom>
              <a:avLst/>
              <a:gdLst/>
              <a:ahLst/>
              <a:cxnLst/>
              <a:rect l="l" t="t" r="r" b="b"/>
              <a:pathLst>
                <a:path w="1157" h="1149" extrusionOk="0">
                  <a:moveTo>
                    <a:pt x="582" y="0"/>
                  </a:moveTo>
                  <a:cubicBezTo>
                    <a:pt x="263" y="0"/>
                    <a:pt x="1" y="256"/>
                    <a:pt x="1" y="575"/>
                  </a:cubicBezTo>
                  <a:cubicBezTo>
                    <a:pt x="1" y="887"/>
                    <a:pt x="263" y="1149"/>
                    <a:pt x="582" y="1149"/>
                  </a:cubicBezTo>
                  <a:cubicBezTo>
                    <a:pt x="894" y="1149"/>
                    <a:pt x="1156" y="887"/>
                    <a:pt x="1156" y="575"/>
                  </a:cubicBezTo>
                  <a:cubicBezTo>
                    <a:pt x="1156" y="256"/>
                    <a:pt x="894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83;p43">
              <a:extLst>
                <a:ext uri="{FF2B5EF4-FFF2-40B4-BE49-F238E27FC236}">
                  <a16:creationId xmlns:a16="http://schemas.microsoft.com/office/drawing/2014/main" id="{7268FA31-F491-4AEC-A24C-A1117588F98F}"/>
                </a:ext>
              </a:extLst>
            </p:cNvPr>
            <p:cNvSpPr/>
            <p:nvPr/>
          </p:nvSpPr>
          <p:spPr>
            <a:xfrm>
              <a:off x="7863750" y="2415580"/>
              <a:ext cx="127291" cy="109446"/>
            </a:xfrm>
            <a:custGeom>
              <a:avLst/>
              <a:gdLst/>
              <a:ahLst/>
              <a:cxnLst/>
              <a:rect l="l" t="t" r="r" b="b"/>
              <a:pathLst>
                <a:path w="1341" h="1153" extrusionOk="0">
                  <a:moveTo>
                    <a:pt x="766" y="1"/>
                  </a:moveTo>
                  <a:cubicBezTo>
                    <a:pt x="256" y="1"/>
                    <a:pt x="0" y="618"/>
                    <a:pt x="362" y="979"/>
                  </a:cubicBezTo>
                  <a:cubicBezTo>
                    <a:pt x="479" y="1099"/>
                    <a:pt x="623" y="1152"/>
                    <a:pt x="764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1" y="256"/>
                    <a:pt x="1085" y="1"/>
                    <a:pt x="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84;p43">
              <a:extLst>
                <a:ext uri="{FF2B5EF4-FFF2-40B4-BE49-F238E27FC236}">
                  <a16:creationId xmlns:a16="http://schemas.microsoft.com/office/drawing/2014/main" id="{4DABCDB8-640F-4B06-B67A-A208B7608377}"/>
                </a:ext>
              </a:extLst>
            </p:cNvPr>
            <p:cNvSpPr/>
            <p:nvPr/>
          </p:nvSpPr>
          <p:spPr>
            <a:xfrm>
              <a:off x="8023865" y="2434120"/>
              <a:ext cx="127956" cy="109351"/>
            </a:xfrm>
            <a:custGeom>
              <a:avLst/>
              <a:gdLst/>
              <a:ahLst/>
              <a:cxnLst/>
              <a:rect l="l" t="t" r="r" b="b"/>
              <a:pathLst>
                <a:path w="1348" h="1152" extrusionOk="0">
                  <a:moveTo>
                    <a:pt x="773" y="1"/>
                  </a:moveTo>
                  <a:cubicBezTo>
                    <a:pt x="263" y="1"/>
                    <a:pt x="0" y="617"/>
                    <a:pt x="362" y="979"/>
                  </a:cubicBezTo>
                  <a:cubicBezTo>
                    <a:pt x="481" y="1099"/>
                    <a:pt x="627" y="1152"/>
                    <a:pt x="769" y="1152"/>
                  </a:cubicBezTo>
                  <a:cubicBezTo>
                    <a:pt x="1066" y="1152"/>
                    <a:pt x="1347" y="920"/>
                    <a:pt x="1347" y="575"/>
                  </a:cubicBezTo>
                  <a:cubicBezTo>
                    <a:pt x="1347" y="256"/>
                    <a:pt x="1092" y="1"/>
                    <a:pt x="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85;p43">
              <a:extLst>
                <a:ext uri="{FF2B5EF4-FFF2-40B4-BE49-F238E27FC236}">
                  <a16:creationId xmlns:a16="http://schemas.microsoft.com/office/drawing/2014/main" id="{0D77FAAA-5EBB-4F2B-9349-FB7876D29CED}"/>
                </a:ext>
              </a:extLst>
            </p:cNvPr>
            <p:cNvSpPr/>
            <p:nvPr/>
          </p:nvSpPr>
          <p:spPr>
            <a:xfrm>
              <a:off x="8301129" y="2284335"/>
              <a:ext cx="362224" cy="401048"/>
            </a:xfrm>
            <a:custGeom>
              <a:avLst/>
              <a:gdLst/>
              <a:ahLst/>
              <a:cxnLst/>
              <a:rect l="l" t="t" r="r" b="b"/>
              <a:pathLst>
                <a:path w="3816" h="4225" extrusionOk="0">
                  <a:moveTo>
                    <a:pt x="2794" y="1"/>
                  </a:moveTo>
                  <a:cubicBezTo>
                    <a:pt x="2768" y="1"/>
                    <a:pt x="2742" y="2"/>
                    <a:pt x="2716" y="4"/>
                  </a:cubicBezTo>
                  <a:cubicBezTo>
                    <a:pt x="1681" y="97"/>
                    <a:pt x="1" y="1536"/>
                    <a:pt x="1" y="1536"/>
                  </a:cubicBezTo>
                  <a:lnTo>
                    <a:pt x="128" y="2983"/>
                  </a:lnTo>
                  <a:cubicBezTo>
                    <a:pt x="1029" y="3890"/>
                    <a:pt x="2213" y="4145"/>
                    <a:pt x="2837" y="4223"/>
                  </a:cubicBezTo>
                  <a:cubicBezTo>
                    <a:pt x="2844" y="4224"/>
                    <a:pt x="2852" y="4224"/>
                    <a:pt x="2859" y="4224"/>
                  </a:cubicBezTo>
                  <a:cubicBezTo>
                    <a:pt x="3147" y="4224"/>
                    <a:pt x="3390" y="3692"/>
                    <a:pt x="3390" y="3692"/>
                  </a:cubicBezTo>
                  <a:cubicBezTo>
                    <a:pt x="3815" y="2749"/>
                    <a:pt x="3546" y="1373"/>
                    <a:pt x="3390" y="699"/>
                  </a:cubicBezTo>
                  <a:cubicBezTo>
                    <a:pt x="3251" y="104"/>
                    <a:pt x="3015" y="1"/>
                    <a:pt x="27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86;p43">
              <a:extLst>
                <a:ext uri="{FF2B5EF4-FFF2-40B4-BE49-F238E27FC236}">
                  <a16:creationId xmlns:a16="http://schemas.microsoft.com/office/drawing/2014/main" id="{9A46A378-DF7A-4E65-82B7-D21169E7FC32}"/>
                </a:ext>
              </a:extLst>
            </p:cNvPr>
            <p:cNvSpPr/>
            <p:nvPr/>
          </p:nvSpPr>
          <p:spPr>
            <a:xfrm>
              <a:off x="8439181" y="2325050"/>
              <a:ext cx="128050" cy="109066"/>
            </a:xfrm>
            <a:custGeom>
              <a:avLst/>
              <a:gdLst/>
              <a:ahLst/>
              <a:cxnLst/>
              <a:rect l="l" t="t" r="r" b="b"/>
              <a:pathLst>
                <a:path w="1349" h="1149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7"/>
                    <a:pt x="624" y="1149"/>
                    <a:pt x="766" y="1149"/>
                  </a:cubicBezTo>
                  <a:cubicBezTo>
                    <a:pt x="1063" y="1149"/>
                    <a:pt x="1348" y="920"/>
                    <a:pt x="1348" y="575"/>
                  </a:cubicBezTo>
                  <a:cubicBezTo>
                    <a:pt x="1341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887;p43">
              <a:extLst>
                <a:ext uri="{FF2B5EF4-FFF2-40B4-BE49-F238E27FC236}">
                  <a16:creationId xmlns:a16="http://schemas.microsoft.com/office/drawing/2014/main" id="{61C1B433-9499-4D8E-B6B1-5867AA7AE25C}"/>
                </a:ext>
              </a:extLst>
            </p:cNvPr>
            <p:cNvSpPr/>
            <p:nvPr/>
          </p:nvSpPr>
          <p:spPr>
            <a:xfrm>
              <a:off x="8500342" y="2428884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9"/>
                    <a:pt x="624" y="1152"/>
                    <a:pt x="765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8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888;p43">
              <a:extLst>
                <a:ext uri="{FF2B5EF4-FFF2-40B4-BE49-F238E27FC236}">
                  <a16:creationId xmlns:a16="http://schemas.microsoft.com/office/drawing/2014/main" id="{0FA8B12A-2A74-4451-B21A-2DBFC50B999D}"/>
                </a:ext>
              </a:extLst>
            </p:cNvPr>
            <p:cNvSpPr/>
            <p:nvPr/>
          </p:nvSpPr>
          <p:spPr>
            <a:xfrm>
              <a:off x="8399373" y="2527048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74" y="0"/>
                  </a:moveTo>
                  <a:cubicBezTo>
                    <a:pt x="263" y="0"/>
                    <a:pt x="1" y="617"/>
                    <a:pt x="370" y="979"/>
                  </a:cubicBezTo>
                  <a:cubicBezTo>
                    <a:pt x="487" y="1098"/>
                    <a:pt x="631" y="1151"/>
                    <a:pt x="772" y="1151"/>
                  </a:cubicBezTo>
                  <a:cubicBezTo>
                    <a:pt x="1066" y="1151"/>
                    <a:pt x="1348" y="920"/>
                    <a:pt x="1348" y="574"/>
                  </a:cubicBezTo>
                  <a:cubicBezTo>
                    <a:pt x="1348" y="255"/>
                    <a:pt x="1093" y="0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889;p43">
              <a:extLst>
                <a:ext uri="{FF2B5EF4-FFF2-40B4-BE49-F238E27FC236}">
                  <a16:creationId xmlns:a16="http://schemas.microsoft.com/office/drawing/2014/main" id="{9405C2FB-0332-4C06-88AC-BAB153571A54}"/>
                </a:ext>
              </a:extLst>
            </p:cNvPr>
            <p:cNvSpPr/>
            <p:nvPr/>
          </p:nvSpPr>
          <p:spPr>
            <a:xfrm>
              <a:off x="8322012" y="2396437"/>
              <a:ext cx="127291" cy="109066"/>
            </a:xfrm>
            <a:custGeom>
              <a:avLst/>
              <a:gdLst/>
              <a:ahLst/>
              <a:cxnLst/>
              <a:rect l="l" t="t" r="r" b="b"/>
              <a:pathLst>
                <a:path w="1341" h="1149" extrusionOk="0">
                  <a:moveTo>
                    <a:pt x="766" y="0"/>
                  </a:moveTo>
                  <a:cubicBezTo>
                    <a:pt x="256" y="0"/>
                    <a:pt x="0" y="617"/>
                    <a:pt x="362" y="979"/>
                  </a:cubicBezTo>
                  <a:cubicBezTo>
                    <a:pt x="479" y="1096"/>
                    <a:pt x="623" y="1149"/>
                    <a:pt x="764" y="1149"/>
                  </a:cubicBezTo>
                  <a:cubicBezTo>
                    <a:pt x="1059" y="1149"/>
                    <a:pt x="1341" y="920"/>
                    <a:pt x="1341" y="575"/>
                  </a:cubicBezTo>
                  <a:cubicBezTo>
                    <a:pt x="1341" y="256"/>
                    <a:pt x="1085" y="0"/>
                    <a:pt x="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890;p43">
              <a:extLst>
                <a:ext uri="{FF2B5EF4-FFF2-40B4-BE49-F238E27FC236}">
                  <a16:creationId xmlns:a16="http://schemas.microsoft.com/office/drawing/2014/main" id="{ADEBEECD-A9BD-4D82-9204-34C86D6CDF10}"/>
                </a:ext>
              </a:extLst>
            </p:cNvPr>
            <p:cNvSpPr/>
            <p:nvPr/>
          </p:nvSpPr>
          <p:spPr>
            <a:xfrm>
              <a:off x="8184661" y="2422635"/>
              <a:ext cx="140770" cy="150262"/>
            </a:xfrm>
            <a:custGeom>
              <a:avLst/>
              <a:gdLst/>
              <a:ahLst/>
              <a:cxnLst/>
              <a:rect l="l" t="t" r="r" b="b"/>
              <a:pathLst>
                <a:path w="1483" h="1583" extrusionOk="0">
                  <a:moveTo>
                    <a:pt x="495" y="1"/>
                  </a:moveTo>
                  <a:cubicBezTo>
                    <a:pt x="310" y="1"/>
                    <a:pt x="142" y="120"/>
                    <a:pt x="100" y="306"/>
                  </a:cubicBezTo>
                  <a:cubicBezTo>
                    <a:pt x="1" y="646"/>
                    <a:pt x="1" y="1008"/>
                    <a:pt x="86" y="1348"/>
                  </a:cubicBezTo>
                  <a:cubicBezTo>
                    <a:pt x="86" y="1348"/>
                    <a:pt x="79" y="1582"/>
                    <a:pt x="490" y="1582"/>
                  </a:cubicBezTo>
                  <a:cubicBezTo>
                    <a:pt x="781" y="1582"/>
                    <a:pt x="1072" y="1561"/>
                    <a:pt x="1355" y="1526"/>
                  </a:cubicBezTo>
                  <a:cubicBezTo>
                    <a:pt x="1355" y="1526"/>
                    <a:pt x="1357" y="1526"/>
                    <a:pt x="1360" y="1526"/>
                  </a:cubicBezTo>
                  <a:cubicBezTo>
                    <a:pt x="1384" y="1526"/>
                    <a:pt x="1483" y="1504"/>
                    <a:pt x="1483" y="1136"/>
                  </a:cubicBezTo>
                  <a:lnTo>
                    <a:pt x="1483" y="313"/>
                  </a:lnTo>
                  <a:cubicBezTo>
                    <a:pt x="1483" y="313"/>
                    <a:pt x="1476" y="143"/>
                    <a:pt x="1228" y="79"/>
                  </a:cubicBezTo>
                  <a:cubicBezTo>
                    <a:pt x="994" y="44"/>
                    <a:pt x="753" y="15"/>
                    <a:pt x="511" y="1"/>
                  </a:cubicBezTo>
                  <a:cubicBezTo>
                    <a:pt x="506" y="1"/>
                    <a:pt x="501" y="1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891;p43">
              <a:extLst>
                <a:ext uri="{FF2B5EF4-FFF2-40B4-BE49-F238E27FC236}">
                  <a16:creationId xmlns:a16="http://schemas.microsoft.com/office/drawing/2014/main" id="{DC01C477-1A59-4AC6-9059-36F70FE8D80F}"/>
                </a:ext>
              </a:extLst>
            </p:cNvPr>
            <p:cNvSpPr/>
            <p:nvPr/>
          </p:nvSpPr>
          <p:spPr>
            <a:xfrm>
              <a:off x="7952010" y="2548184"/>
              <a:ext cx="127956" cy="109066"/>
            </a:xfrm>
            <a:custGeom>
              <a:avLst/>
              <a:gdLst/>
              <a:ahLst/>
              <a:cxnLst/>
              <a:rect l="l" t="t" r="r" b="b"/>
              <a:pathLst>
                <a:path w="1348" h="1149" extrusionOk="0">
                  <a:moveTo>
                    <a:pt x="773" y="0"/>
                  </a:moveTo>
                  <a:cubicBezTo>
                    <a:pt x="255" y="0"/>
                    <a:pt x="0" y="617"/>
                    <a:pt x="362" y="979"/>
                  </a:cubicBezTo>
                  <a:cubicBezTo>
                    <a:pt x="479" y="1096"/>
                    <a:pt x="623" y="1148"/>
                    <a:pt x="765" y="1148"/>
                  </a:cubicBezTo>
                  <a:cubicBezTo>
                    <a:pt x="1062" y="1148"/>
                    <a:pt x="1347" y="920"/>
                    <a:pt x="1347" y="574"/>
                  </a:cubicBezTo>
                  <a:cubicBezTo>
                    <a:pt x="1347" y="255"/>
                    <a:pt x="1085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53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p42"/>
          <p:cNvSpPr txBox="1">
            <a:spLocks noGrp="1"/>
          </p:cNvSpPr>
          <p:nvPr>
            <p:ph type="title"/>
          </p:nvPr>
        </p:nvSpPr>
        <p:spPr>
          <a:xfrm>
            <a:off x="749098" y="941922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CHÚC MỪNG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7" name="Google Shape;2727;p42"/>
          <p:cNvSpPr/>
          <p:nvPr/>
        </p:nvSpPr>
        <p:spPr>
          <a:xfrm rot="318173">
            <a:off x="3604595" y="1715346"/>
            <a:ext cx="1934809" cy="234649"/>
          </a:xfrm>
          <a:custGeom>
            <a:avLst/>
            <a:gdLst/>
            <a:ahLst/>
            <a:cxnLst/>
            <a:rect l="l" t="t" r="r" b="b"/>
            <a:pathLst>
              <a:path w="11136" h="2484" extrusionOk="0">
                <a:moveTo>
                  <a:pt x="6773" y="0"/>
                </a:moveTo>
                <a:cubicBezTo>
                  <a:pt x="6760" y="0"/>
                  <a:pt x="6747" y="1"/>
                  <a:pt x="6733" y="2"/>
                </a:cubicBezTo>
                <a:cubicBezTo>
                  <a:pt x="6158" y="55"/>
                  <a:pt x="6176" y="693"/>
                  <a:pt x="5952" y="1070"/>
                </a:cubicBezTo>
                <a:cubicBezTo>
                  <a:pt x="5786" y="1339"/>
                  <a:pt x="5640" y="1440"/>
                  <a:pt x="5504" y="1440"/>
                </a:cubicBezTo>
                <a:cubicBezTo>
                  <a:pt x="5118" y="1440"/>
                  <a:pt x="4819" y="624"/>
                  <a:pt x="4408" y="531"/>
                </a:cubicBezTo>
                <a:cubicBezTo>
                  <a:pt x="4365" y="522"/>
                  <a:pt x="4325" y="517"/>
                  <a:pt x="4288" y="517"/>
                </a:cubicBezTo>
                <a:cubicBezTo>
                  <a:pt x="3881" y="517"/>
                  <a:pt x="3795" y="1067"/>
                  <a:pt x="3572" y="1330"/>
                </a:cubicBezTo>
                <a:cubicBezTo>
                  <a:pt x="3390" y="1554"/>
                  <a:pt x="3233" y="1637"/>
                  <a:pt x="3090" y="1637"/>
                </a:cubicBezTo>
                <a:cubicBezTo>
                  <a:pt x="2686" y="1637"/>
                  <a:pt x="2395" y="974"/>
                  <a:pt x="1965" y="974"/>
                </a:cubicBezTo>
                <a:cubicBezTo>
                  <a:pt x="1889" y="974"/>
                  <a:pt x="1809" y="994"/>
                  <a:pt x="1723" y="1043"/>
                </a:cubicBezTo>
                <a:cubicBezTo>
                  <a:pt x="1624" y="1106"/>
                  <a:pt x="1543" y="1205"/>
                  <a:pt x="1507" y="1321"/>
                </a:cubicBezTo>
                <a:cubicBezTo>
                  <a:pt x="1444" y="1465"/>
                  <a:pt x="1435" y="1627"/>
                  <a:pt x="1373" y="1770"/>
                </a:cubicBezTo>
                <a:cubicBezTo>
                  <a:pt x="1240" y="2070"/>
                  <a:pt x="926" y="2358"/>
                  <a:pt x="610" y="2358"/>
                </a:cubicBezTo>
                <a:cubicBezTo>
                  <a:pt x="433" y="2358"/>
                  <a:pt x="255" y="2268"/>
                  <a:pt x="106" y="2040"/>
                </a:cubicBezTo>
                <a:cubicBezTo>
                  <a:pt x="96" y="2027"/>
                  <a:pt x="82" y="2021"/>
                  <a:pt x="68" y="2021"/>
                </a:cubicBezTo>
                <a:cubicBezTo>
                  <a:pt x="34" y="2021"/>
                  <a:pt x="0" y="2055"/>
                  <a:pt x="26" y="2094"/>
                </a:cubicBezTo>
                <a:cubicBezTo>
                  <a:pt x="163" y="2344"/>
                  <a:pt x="418" y="2483"/>
                  <a:pt x="682" y="2483"/>
                </a:cubicBezTo>
                <a:cubicBezTo>
                  <a:pt x="816" y="2483"/>
                  <a:pt x="952" y="2448"/>
                  <a:pt x="1076" y="2372"/>
                </a:cubicBezTo>
                <a:cubicBezTo>
                  <a:pt x="1364" y="2201"/>
                  <a:pt x="1507" y="1869"/>
                  <a:pt x="1669" y="1600"/>
                </a:cubicBezTo>
                <a:cubicBezTo>
                  <a:pt x="1714" y="1528"/>
                  <a:pt x="1768" y="1456"/>
                  <a:pt x="1839" y="1402"/>
                </a:cubicBezTo>
                <a:cubicBezTo>
                  <a:pt x="1911" y="1366"/>
                  <a:pt x="1992" y="1348"/>
                  <a:pt x="2073" y="1348"/>
                </a:cubicBezTo>
                <a:cubicBezTo>
                  <a:pt x="2288" y="1366"/>
                  <a:pt x="2495" y="1456"/>
                  <a:pt x="2648" y="1609"/>
                </a:cubicBezTo>
                <a:cubicBezTo>
                  <a:pt x="2775" y="1736"/>
                  <a:pt x="2950" y="1807"/>
                  <a:pt x="3128" y="1807"/>
                </a:cubicBezTo>
                <a:cubicBezTo>
                  <a:pt x="3138" y="1807"/>
                  <a:pt x="3149" y="1807"/>
                  <a:pt x="3159" y="1806"/>
                </a:cubicBezTo>
                <a:cubicBezTo>
                  <a:pt x="3492" y="1752"/>
                  <a:pt x="3671" y="1357"/>
                  <a:pt x="3860" y="1115"/>
                </a:cubicBezTo>
                <a:cubicBezTo>
                  <a:pt x="4055" y="859"/>
                  <a:pt x="4210" y="762"/>
                  <a:pt x="4344" y="762"/>
                </a:cubicBezTo>
                <a:cubicBezTo>
                  <a:pt x="4753" y="762"/>
                  <a:pt x="4965" y="1656"/>
                  <a:pt x="5495" y="1656"/>
                </a:cubicBezTo>
                <a:cubicBezTo>
                  <a:pt x="5529" y="1656"/>
                  <a:pt x="5565" y="1653"/>
                  <a:pt x="5602" y="1645"/>
                </a:cubicBezTo>
                <a:cubicBezTo>
                  <a:pt x="5781" y="1591"/>
                  <a:pt x="5934" y="1465"/>
                  <a:pt x="6024" y="1304"/>
                </a:cubicBezTo>
                <a:cubicBezTo>
                  <a:pt x="6224" y="1003"/>
                  <a:pt x="6395" y="224"/>
                  <a:pt x="6744" y="224"/>
                </a:cubicBezTo>
                <a:cubicBezTo>
                  <a:pt x="6863" y="224"/>
                  <a:pt x="7003" y="315"/>
                  <a:pt x="7173" y="549"/>
                </a:cubicBezTo>
                <a:cubicBezTo>
                  <a:pt x="7406" y="865"/>
                  <a:pt x="7593" y="1551"/>
                  <a:pt x="8075" y="1551"/>
                </a:cubicBezTo>
                <a:cubicBezTo>
                  <a:pt x="8114" y="1551"/>
                  <a:pt x="8154" y="1546"/>
                  <a:pt x="8197" y="1537"/>
                </a:cubicBezTo>
                <a:cubicBezTo>
                  <a:pt x="8421" y="1492"/>
                  <a:pt x="8583" y="1277"/>
                  <a:pt x="8682" y="1088"/>
                </a:cubicBezTo>
                <a:cubicBezTo>
                  <a:pt x="8727" y="989"/>
                  <a:pt x="8762" y="881"/>
                  <a:pt x="8798" y="783"/>
                </a:cubicBezTo>
                <a:cubicBezTo>
                  <a:pt x="8861" y="477"/>
                  <a:pt x="9068" y="307"/>
                  <a:pt x="9418" y="280"/>
                </a:cubicBezTo>
                <a:cubicBezTo>
                  <a:pt x="9624" y="361"/>
                  <a:pt x="9813" y="477"/>
                  <a:pt x="9975" y="621"/>
                </a:cubicBezTo>
                <a:cubicBezTo>
                  <a:pt x="10177" y="764"/>
                  <a:pt x="10404" y="877"/>
                  <a:pt x="10616" y="877"/>
                </a:cubicBezTo>
                <a:cubicBezTo>
                  <a:pt x="10790" y="877"/>
                  <a:pt x="10955" y="801"/>
                  <a:pt x="11088" y="603"/>
                </a:cubicBezTo>
                <a:cubicBezTo>
                  <a:pt x="11135" y="536"/>
                  <a:pt x="11066" y="458"/>
                  <a:pt x="10994" y="458"/>
                </a:cubicBezTo>
                <a:cubicBezTo>
                  <a:pt x="10970" y="458"/>
                  <a:pt x="10947" y="466"/>
                  <a:pt x="10926" y="486"/>
                </a:cubicBezTo>
                <a:cubicBezTo>
                  <a:pt x="10831" y="580"/>
                  <a:pt x="10729" y="618"/>
                  <a:pt x="10624" y="618"/>
                </a:cubicBezTo>
                <a:cubicBezTo>
                  <a:pt x="10203" y="618"/>
                  <a:pt x="9713" y="25"/>
                  <a:pt x="9247" y="25"/>
                </a:cubicBezTo>
                <a:cubicBezTo>
                  <a:pt x="9181" y="25"/>
                  <a:pt x="9115" y="37"/>
                  <a:pt x="9050" y="64"/>
                </a:cubicBezTo>
                <a:cubicBezTo>
                  <a:pt x="8843" y="154"/>
                  <a:pt x="8736" y="352"/>
                  <a:pt x="8646" y="549"/>
                </a:cubicBezTo>
                <a:cubicBezTo>
                  <a:pt x="8601" y="648"/>
                  <a:pt x="8574" y="765"/>
                  <a:pt x="8529" y="864"/>
                </a:cubicBezTo>
                <a:cubicBezTo>
                  <a:pt x="8466" y="971"/>
                  <a:pt x="8403" y="1097"/>
                  <a:pt x="8331" y="1214"/>
                </a:cubicBezTo>
                <a:cubicBezTo>
                  <a:pt x="8238" y="1242"/>
                  <a:pt x="8153" y="1256"/>
                  <a:pt x="8076" y="1256"/>
                </a:cubicBezTo>
                <a:cubicBezTo>
                  <a:pt x="7854" y="1256"/>
                  <a:pt x="7697" y="1141"/>
                  <a:pt x="7604" y="908"/>
                </a:cubicBezTo>
                <a:cubicBezTo>
                  <a:pt x="7395" y="594"/>
                  <a:pt x="7228" y="0"/>
                  <a:pt x="67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6" name="Google Shape;2766;p42"/>
          <p:cNvGrpSpPr/>
          <p:nvPr/>
        </p:nvGrpSpPr>
        <p:grpSpPr>
          <a:xfrm>
            <a:off x="713234" y="539488"/>
            <a:ext cx="815348" cy="1734342"/>
            <a:chOff x="77300" y="2116234"/>
            <a:chExt cx="471082" cy="1002104"/>
          </a:xfrm>
        </p:grpSpPr>
        <p:sp>
          <p:nvSpPr>
            <p:cNvPr id="2767" name="Google Shape;2767;p42"/>
            <p:cNvSpPr/>
            <p:nvPr/>
          </p:nvSpPr>
          <p:spPr>
            <a:xfrm>
              <a:off x="301703" y="2629381"/>
              <a:ext cx="51931" cy="488957"/>
            </a:xfrm>
            <a:custGeom>
              <a:avLst/>
              <a:gdLst/>
              <a:ahLst/>
              <a:cxnLst/>
              <a:rect l="l" t="t" r="r" b="b"/>
              <a:pathLst>
                <a:path w="1193" h="11232" extrusionOk="0">
                  <a:moveTo>
                    <a:pt x="987" y="11193"/>
                  </a:moveTo>
                  <a:lnTo>
                    <a:pt x="992" y="11199"/>
                  </a:lnTo>
                  <a:lnTo>
                    <a:pt x="992" y="11199"/>
                  </a:lnTo>
                  <a:cubicBezTo>
                    <a:pt x="991" y="11197"/>
                    <a:pt x="989" y="11195"/>
                    <a:pt x="987" y="11193"/>
                  </a:cubicBezTo>
                  <a:close/>
                  <a:moveTo>
                    <a:pt x="551" y="1"/>
                  </a:moveTo>
                  <a:cubicBezTo>
                    <a:pt x="511" y="1"/>
                    <a:pt x="471" y="23"/>
                    <a:pt x="448" y="61"/>
                  </a:cubicBezTo>
                  <a:cubicBezTo>
                    <a:pt x="86" y="805"/>
                    <a:pt x="164" y="1656"/>
                    <a:pt x="355" y="2436"/>
                  </a:cubicBezTo>
                  <a:cubicBezTo>
                    <a:pt x="568" y="3259"/>
                    <a:pt x="909" y="4060"/>
                    <a:pt x="937" y="4918"/>
                  </a:cubicBezTo>
                  <a:cubicBezTo>
                    <a:pt x="958" y="5755"/>
                    <a:pt x="660" y="6556"/>
                    <a:pt x="405" y="7336"/>
                  </a:cubicBezTo>
                  <a:cubicBezTo>
                    <a:pt x="185" y="8024"/>
                    <a:pt x="1" y="8711"/>
                    <a:pt x="43" y="9442"/>
                  </a:cubicBezTo>
                  <a:cubicBezTo>
                    <a:pt x="65" y="9761"/>
                    <a:pt x="136" y="10073"/>
                    <a:pt x="256" y="10371"/>
                  </a:cubicBezTo>
                  <a:cubicBezTo>
                    <a:pt x="377" y="10654"/>
                    <a:pt x="554" y="10895"/>
                    <a:pt x="788" y="11094"/>
                  </a:cubicBezTo>
                  <a:cubicBezTo>
                    <a:pt x="845" y="11144"/>
                    <a:pt x="901" y="11186"/>
                    <a:pt x="965" y="11229"/>
                  </a:cubicBezTo>
                  <a:cubicBezTo>
                    <a:pt x="969" y="11231"/>
                    <a:pt x="972" y="11232"/>
                    <a:pt x="975" y="11232"/>
                  </a:cubicBezTo>
                  <a:cubicBezTo>
                    <a:pt x="990" y="11232"/>
                    <a:pt x="1000" y="11213"/>
                    <a:pt x="993" y="11200"/>
                  </a:cubicBezTo>
                  <a:lnTo>
                    <a:pt x="993" y="11200"/>
                  </a:lnTo>
                  <a:cubicBezTo>
                    <a:pt x="993" y="11200"/>
                    <a:pt x="993" y="11200"/>
                    <a:pt x="994" y="11200"/>
                  </a:cubicBezTo>
                  <a:lnTo>
                    <a:pt x="992" y="11199"/>
                  </a:lnTo>
                  <a:lnTo>
                    <a:pt x="992" y="11199"/>
                  </a:lnTo>
                  <a:cubicBezTo>
                    <a:pt x="993" y="11199"/>
                    <a:pt x="993" y="11199"/>
                    <a:pt x="993" y="11200"/>
                  </a:cubicBezTo>
                  <a:lnTo>
                    <a:pt x="993" y="11200"/>
                  </a:lnTo>
                  <a:cubicBezTo>
                    <a:pt x="490" y="10838"/>
                    <a:pt x="270" y="10200"/>
                    <a:pt x="221" y="9605"/>
                  </a:cubicBezTo>
                  <a:cubicBezTo>
                    <a:pt x="192" y="9286"/>
                    <a:pt x="207" y="8974"/>
                    <a:pt x="256" y="8655"/>
                  </a:cubicBezTo>
                  <a:cubicBezTo>
                    <a:pt x="320" y="8293"/>
                    <a:pt x="412" y="7939"/>
                    <a:pt x="540" y="7591"/>
                  </a:cubicBezTo>
                  <a:cubicBezTo>
                    <a:pt x="795" y="6818"/>
                    <a:pt x="1100" y="6045"/>
                    <a:pt x="1150" y="5223"/>
                  </a:cubicBezTo>
                  <a:cubicBezTo>
                    <a:pt x="1192" y="4365"/>
                    <a:pt x="901" y="3549"/>
                    <a:pt x="667" y="2741"/>
                  </a:cubicBezTo>
                  <a:cubicBezTo>
                    <a:pt x="455" y="2004"/>
                    <a:pt x="299" y="1181"/>
                    <a:pt x="554" y="437"/>
                  </a:cubicBezTo>
                  <a:cubicBezTo>
                    <a:pt x="582" y="344"/>
                    <a:pt x="618" y="266"/>
                    <a:pt x="653" y="181"/>
                  </a:cubicBezTo>
                  <a:cubicBezTo>
                    <a:pt x="689" y="125"/>
                    <a:pt x="667" y="54"/>
                    <a:pt x="611" y="18"/>
                  </a:cubicBezTo>
                  <a:cubicBezTo>
                    <a:pt x="592" y="6"/>
                    <a:pt x="571" y="1"/>
                    <a:pt x="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2"/>
            <p:cNvSpPr/>
            <p:nvPr/>
          </p:nvSpPr>
          <p:spPr>
            <a:xfrm>
              <a:off x="272406" y="2616888"/>
              <a:ext cx="90760" cy="54285"/>
            </a:xfrm>
            <a:custGeom>
              <a:avLst/>
              <a:gdLst/>
              <a:ahLst/>
              <a:cxnLst/>
              <a:rect l="l" t="t" r="r" b="b"/>
              <a:pathLst>
                <a:path w="2085" h="1247" extrusionOk="0">
                  <a:moveTo>
                    <a:pt x="1589" y="0"/>
                  </a:moveTo>
                  <a:lnTo>
                    <a:pt x="341" y="64"/>
                  </a:lnTo>
                  <a:lnTo>
                    <a:pt x="0" y="787"/>
                  </a:lnTo>
                  <a:cubicBezTo>
                    <a:pt x="34" y="768"/>
                    <a:pt x="70" y="760"/>
                    <a:pt x="107" y="760"/>
                  </a:cubicBezTo>
                  <a:cubicBezTo>
                    <a:pt x="208" y="760"/>
                    <a:pt x="312" y="823"/>
                    <a:pt x="390" y="901"/>
                  </a:cubicBezTo>
                  <a:cubicBezTo>
                    <a:pt x="504" y="1007"/>
                    <a:pt x="603" y="1142"/>
                    <a:pt x="731" y="1206"/>
                  </a:cubicBezTo>
                  <a:cubicBezTo>
                    <a:pt x="788" y="1234"/>
                    <a:pt x="846" y="1247"/>
                    <a:pt x="906" y="1247"/>
                  </a:cubicBezTo>
                  <a:cubicBezTo>
                    <a:pt x="1083" y="1247"/>
                    <a:pt x="1266" y="1136"/>
                    <a:pt x="1426" y="1014"/>
                  </a:cubicBezTo>
                  <a:cubicBezTo>
                    <a:pt x="1631" y="858"/>
                    <a:pt x="1844" y="660"/>
                    <a:pt x="2085" y="653"/>
                  </a:cubicBezTo>
                  <a:lnTo>
                    <a:pt x="1589" y="0"/>
                  </a:lnTo>
                  <a:close/>
                </a:path>
              </a:pathLst>
            </a:custGeom>
            <a:solidFill>
              <a:srgbClr val="FFDE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2"/>
            <p:cNvSpPr/>
            <p:nvPr/>
          </p:nvSpPr>
          <p:spPr>
            <a:xfrm>
              <a:off x="272406" y="2616888"/>
              <a:ext cx="90760" cy="54285"/>
            </a:xfrm>
            <a:custGeom>
              <a:avLst/>
              <a:gdLst/>
              <a:ahLst/>
              <a:cxnLst/>
              <a:rect l="l" t="t" r="r" b="b"/>
              <a:pathLst>
                <a:path w="2085" h="1247" extrusionOk="0">
                  <a:moveTo>
                    <a:pt x="1589" y="0"/>
                  </a:moveTo>
                  <a:lnTo>
                    <a:pt x="341" y="64"/>
                  </a:lnTo>
                  <a:lnTo>
                    <a:pt x="0" y="787"/>
                  </a:lnTo>
                  <a:cubicBezTo>
                    <a:pt x="34" y="768"/>
                    <a:pt x="70" y="760"/>
                    <a:pt x="107" y="760"/>
                  </a:cubicBezTo>
                  <a:cubicBezTo>
                    <a:pt x="208" y="760"/>
                    <a:pt x="312" y="823"/>
                    <a:pt x="390" y="901"/>
                  </a:cubicBezTo>
                  <a:cubicBezTo>
                    <a:pt x="504" y="1007"/>
                    <a:pt x="603" y="1142"/>
                    <a:pt x="731" y="1206"/>
                  </a:cubicBezTo>
                  <a:cubicBezTo>
                    <a:pt x="788" y="1234"/>
                    <a:pt x="846" y="1247"/>
                    <a:pt x="906" y="1247"/>
                  </a:cubicBezTo>
                  <a:cubicBezTo>
                    <a:pt x="1083" y="1247"/>
                    <a:pt x="1266" y="1136"/>
                    <a:pt x="1426" y="1014"/>
                  </a:cubicBezTo>
                  <a:cubicBezTo>
                    <a:pt x="1631" y="858"/>
                    <a:pt x="1844" y="660"/>
                    <a:pt x="2085" y="653"/>
                  </a:cubicBezTo>
                  <a:lnTo>
                    <a:pt x="1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2"/>
            <p:cNvSpPr/>
            <p:nvPr/>
          </p:nvSpPr>
          <p:spPr>
            <a:xfrm>
              <a:off x="77300" y="2116234"/>
              <a:ext cx="471082" cy="513683"/>
            </a:xfrm>
            <a:custGeom>
              <a:avLst/>
              <a:gdLst/>
              <a:ahLst/>
              <a:cxnLst/>
              <a:rect l="l" t="t" r="r" b="b"/>
              <a:pathLst>
                <a:path w="10822" h="11800" extrusionOk="0">
                  <a:moveTo>
                    <a:pt x="5418" y="0"/>
                  </a:moveTo>
                  <a:cubicBezTo>
                    <a:pt x="2277" y="0"/>
                    <a:pt x="1" y="2638"/>
                    <a:pt x="320" y="5900"/>
                  </a:cubicBezTo>
                  <a:cubicBezTo>
                    <a:pt x="646" y="9161"/>
                    <a:pt x="2908" y="11799"/>
                    <a:pt x="5376" y="11799"/>
                  </a:cubicBezTo>
                  <a:cubicBezTo>
                    <a:pt x="7843" y="11799"/>
                    <a:pt x="10119" y="9161"/>
                    <a:pt x="10474" y="5900"/>
                  </a:cubicBezTo>
                  <a:cubicBezTo>
                    <a:pt x="10821" y="2638"/>
                    <a:pt x="8559" y="0"/>
                    <a:pt x="5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2"/>
            <p:cNvSpPr/>
            <p:nvPr/>
          </p:nvSpPr>
          <p:spPr>
            <a:xfrm>
              <a:off x="411488" y="2411942"/>
              <a:ext cx="100163" cy="159416"/>
            </a:xfrm>
            <a:custGeom>
              <a:avLst/>
              <a:gdLst/>
              <a:ahLst/>
              <a:cxnLst/>
              <a:rect l="l" t="t" r="r" b="b"/>
              <a:pathLst>
                <a:path w="2301" h="3662" extrusionOk="0">
                  <a:moveTo>
                    <a:pt x="2286" y="0"/>
                  </a:moveTo>
                  <a:lnTo>
                    <a:pt x="2279" y="7"/>
                  </a:lnTo>
                  <a:cubicBezTo>
                    <a:pt x="2282" y="5"/>
                    <a:pt x="2284" y="4"/>
                    <a:pt x="2286" y="3"/>
                  </a:cubicBezTo>
                  <a:lnTo>
                    <a:pt x="2286" y="3"/>
                  </a:lnTo>
                  <a:cubicBezTo>
                    <a:pt x="2286" y="2"/>
                    <a:pt x="2286" y="1"/>
                    <a:pt x="2286" y="0"/>
                  </a:cubicBezTo>
                  <a:close/>
                  <a:moveTo>
                    <a:pt x="2290" y="2"/>
                  </a:moveTo>
                  <a:cubicBezTo>
                    <a:pt x="2289" y="2"/>
                    <a:pt x="2287" y="2"/>
                    <a:pt x="2286" y="3"/>
                  </a:cubicBezTo>
                  <a:lnTo>
                    <a:pt x="2286" y="3"/>
                  </a:lnTo>
                  <a:cubicBezTo>
                    <a:pt x="2250" y="143"/>
                    <a:pt x="2201" y="270"/>
                    <a:pt x="2159" y="411"/>
                  </a:cubicBezTo>
                  <a:cubicBezTo>
                    <a:pt x="2116" y="546"/>
                    <a:pt x="2074" y="674"/>
                    <a:pt x="2024" y="808"/>
                  </a:cubicBezTo>
                  <a:cubicBezTo>
                    <a:pt x="1932" y="1071"/>
                    <a:pt x="1818" y="1326"/>
                    <a:pt x="1684" y="1574"/>
                  </a:cubicBezTo>
                  <a:cubicBezTo>
                    <a:pt x="1556" y="1822"/>
                    <a:pt x="1407" y="2063"/>
                    <a:pt x="1244" y="2297"/>
                  </a:cubicBezTo>
                  <a:cubicBezTo>
                    <a:pt x="1081" y="2524"/>
                    <a:pt x="904" y="2737"/>
                    <a:pt x="712" y="2943"/>
                  </a:cubicBezTo>
                  <a:cubicBezTo>
                    <a:pt x="613" y="3049"/>
                    <a:pt x="514" y="3148"/>
                    <a:pt x="407" y="3241"/>
                  </a:cubicBezTo>
                  <a:cubicBezTo>
                    <a:pt x="358" y="3290"/>
                    <a:pt x="308" y="3333"/>
                    <a:pt x="251" y="3382"/>
                  </a:cubicBezTo>
                  <a:cubicBezTo>
                    <a:pt x="202" y="3432"/>
                    <a:pt x="145" y="3475"/>
                    <a:pt x="95" y="3524"/>
                  </a:cubicBezTo>
                  <a:cubicBezTo>
                    <a:pt x="67" y="3545"/>
                    <a:pt x="46" y="3574"/>
                    <a:pt x="25" y="3602"/>
                  </a:cubicBezTo>
                  <a:cubicBezTo>
                    <a:pt x="0" y="3627"/>
                    <a:pt x="23" y="3662"/>
                    <a:pt x="53" y="3662"/>
                  </a:cubicBezTo>
                  <a:cubicBezTo>
                    <a:pt x="57" y="3662"/>
                    <a:pt x="62" y="3661"/>
                    <a:pt x="67" y="3659"/>
                  </a:cubicBezTo>
                  <a:cubicBezTo>
                    <a:pt x="195" y="3588"/>
                    <a:pt x="308" y="3496"/>
                    <a:pt x="414" y="3397"/>
                  </a:cubicBezTo>
                  <a:cubicBezTo>
                    <a:pt x="521" y="3304"/>
                    <a:pt x="620" y="3205"/>
                    <a:pt x="719" y="3106"/>
                  </a:cubicBezTo>
                  <a:cubicBezTo>
                    <a:pt x="918" y="2900"/>
                    <a:pt x="1102" y="2680"/>
                    <a:pt x="1272" y="2446"/>
                  </a:cubicBezTo>
                  <a:cubicBezTo>
                    <a:pt x="1436" y="2212"/>
                    <a:pt x="1592" y="1971"/>
                    <a:pt x="1726" y="1723"/>
                  </a:cubicBezTo>
                  <a:cubicBezTo>
                    <a:pt x="1861" y="1468"/>
                    <a:pt x="1974" y="1205"/>
                    <a:pt x="2074" y="936"/>
                  </a:cubicBezTo>
                  <a:cubicBezTo>
                    <a:pt x="2116" y="801"/>
                    <a:pt x="2159" y="674"/>
                    <a:pt x="2194" y="532"/>
                  </a:cubicBezTo>
                  <a:cubicBezTo>
                    <a:pt x="2216" y="461"/>
                    <a:pt x="2230" y="390"/>
                    <a:pt x="2251" y="319"/>
                  </a:cubicBezTo>
                  <a:cubicBezTo>
                    <a:pt x="2265" y="255"/>
                    <a:pt x="2272" y="184"/>
                    <a:pt x="2279" y="114"/>
                  </a:cubicBezTo>
                  <a:cubicBezTo>
                    <a:pt x="2286" y="78"/>
                    <a:pt x="2294" y="43"/>
                    <a:pt x="2301" y="7"/>
                  </a:cubicBezTo>
                  <a:cubicBezTo>
                    <a:pt x="2297" y="4"/>
                    <a:pt x="2294" y="2"/>
                    <a:pt x="2290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2"/>
            <p:cNvSpPr/>
            <p:nvPr/>
          </p:nvSpPr>
          <p:spPr>
            <a:xfrm>
              <a:off x="98021" y="2168733"/>
              <a:ext cx="88671" cy="147575"/>
            </a:xfrm>
            <a:custGeom>
              <a:avLst/>
              <a:gdLst/>
              <a:ahLst/>
              <a:cxnLst/>
              <a:rect l="l" t="t" r="r" b="b"/>
              <a:pathLst>
                <a:path w="2037" h="3390" extrusionOk="0">
                  <a:moveTo>
                    <a:pt x="1997" y="0"/>
                  </a:moveTo>
                  <a:cubicBezTo>
                    <a:pt x="1991" y="0"/>
                    <a:pt x="1985" y="2"/>
                    <a:pt x="1978" y="7"/>
                  </a:cubicBezTo>
                  <a:lnTo>
                    <a:pt x="1971" y="7"/>
                  </a:lnTo>
                  <a:cubicBezTo>
                    <a:pt x="1943" y="28"/>
                    <a:pt x="1922" y="42"/>
                    <a:pt x="1893" y="63"/>
                  </a:cubicBezTo>
                  <a:lnTo>
                    <a:pt x="1815" y="127"/>
                  </a:lnTo>
                  <a:cubicBezTo>
                    <a:pt x="1773" y="170"/>
                    <a:pt x="1723" y="212"/>
                    <a:pt x="1673" y="255"/>
                  </a:cubicBezTo>
                  <a:cubicBezTo>
                    <a:pt x="1581" y="340"/>
                    <a:pt x="1489" y="432"/>
                    <a:pt x="1411" y="531"/>
                  </a:cubicBezTo>
                  <a:cubicBezTo>
                    <a:pt x="1234" y="723"/>
                    <a:pt x="1071" y="928"/>
                    <a:pt x="922" y="1141"/>
                  </a:cubicBezTo>
                  <a:cubicBezTo>
                    <a:pt x="631" y="1567"/>
                    <a:pt x="390" y="2028"/>
                    <a:pt x="213" y="2517"/>
                  </a:cubicBezTo>
                  <a:cubicBezTo>
                    <a:pt x="163" y="2652"/>
                    <a:pt x="128" y="2786"/>
                    <a:pt x="85" y="2928"/>
                  </a:cubicBezTo>
                  <a:cubicBezTo>
                    <a:pt x="43" y="3063"/>
                    <a:pt x="14" y="3212"/>
                    <a:pt x="0" y="3353"/>
                  </a:cubicBezTo>
                  <a:cubicBezTo>
                    <a:pt x="0" y="3377"/>
                    <a:pt x="19" y="3389"/>
                    <a:pt x="38" y="3389"/>
                  </a:cubicBezTo>
                  <a:cubicBezTo>
                    <a:pt x="55" y="3389"/>
                    <a:pt x="72" y="3380"/>
                    <a:pt x="78" y="3361"/>
                  </a:cubicBezTo>
                  <a:cubicBezTo>
                    <a:pt x="121" y="3247"/>
                    <a:pt x="149" y="3120"/>
                    <a:pt x="184" y="2992"/>
                  </a:cubicBezTo>
                  <a:cubicBezTo>
                    <a:pt x="220" y="2871"/>
                    <a:pt x="262" y="2751"/>
                    <a:pt x="305" y="2637"/>
                  </a:cubicBezTo>
                  <a:cubicBezTo>
                    <a:pt x="383" y="2396"/>
                    <a:pt x="482" y="2162"/>
                    <a:pt x="596" y="1935"/>
                  </a:cubicBezTo>
                  <a:cubicBezTo>
                    <a:pt x="823" y="1482"/>
                    <a:pt x="1099" y="1056"/>
                    <a:pt x="1425" y="666"/>
                  </a:cubicBezTo>
                  <a:cubicBezTo>
                    <a:pt x="1517" y="560"/>
                    <a:pt x="1617" y="453"/>
                    <a:pt x="1716" y="354"/>
                  </a:cubicBezTo>
                  <a:cubicBezTo>
                    <a:pt x="1766" y="304"/>
                    <a:pt x="1815" y="248"/>
                    <a:pt x="1865" y="198"/>
                  </a:cubicBezTo>
                  <a:lnTo>
                    <a:pt x="1943" y="120"/>
                  </a:lnTo>
                  <a:cubicBezTo>
                    <a:pt x="1964" y="99"/>
                    <a:pt x="1993" y="70"/>
                    <a:pt x="2014" y="42"/>
                  </a:cubicBezTo>
                  <a:cubicBezTo>
                    <a:pt x="2036" y="25"/>
                    <a:pt x="2019" y="0"/>
                    <a:pt x="19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3" name="Google Shape;2773;p42"/>
          <p:cNvSpPr txBox="1"/>
          <p:nvPr/>
        </p:nvSpPr>
        <p:spPr>
          <a:xfrm>
            <a:off x="750850" y="629052"/>
            <a:ext cx="740100" cy="7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rPr>
              <a:t>202X</a:t>
            </a:r>
            <a:endParaRPr sz="3500">
              <a:solidFill>
                <a:schemeClr val="accent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480D5068-772F-4790-A1AC-CA726559E709}"/>
              </a:ext>
            </a:extLst>
          </p:cNvPr>
          <p:cNvGrpSpPr/>
          <p:nvPr/>
        </p:nvGrpSpPr>
        <p:grpSpPr>
          <a:xfrm>
            <a:off x="936780" y="1956816"/>
            <a:ext cx="1684122" cy="1962281"/>
            <a:chOff x="6422662" y="1195112"/>
            <a:chExt cx="752316" cy="963741"/>
          </a:xfrm>
        </p:grpSpPr>
        <p:sp>
          <p:nvSpPr>
            <p:cNvPr id="54" name="Google Shape;2790;p43">
              <a:extLst>
                <a:ext uri="{FF2B5EF4-FFF2-40B4-BE49-F238E27FC236}">
                  <a16:creationId xmlns:a16="http://schemas.microsoft.com/office/drawing/2014/main" id="{2408B8EC-7C69-4D72-B928-FE46C51EE221}"/>
                </a:ext>
              </a:extLst>
            </p:cNvPr>
            <p:cNvSpPr/>
            <p:nvPr/>
          </p:nvSpPr>
          <p:spPr>
            <a:xfrm>
              <a:off x="6422662" y="1352232"/>
              <a:ext cx="622020" cy="806621"/>
            </a:xfrm>
            <a:custGeom>
              <a:avLst/>
              <a:gdLst/>
              <a:ahLst/>
              <a:cxnLst/>
              <a:rect l="l" t="t" r="r" b="b"/>
              <a:pathLst>
                <a:path w="9510" h="13168" extrusionOk="0">
                  <a:moveTo>
                    <a:pt x="9063" y="1"/>
                  </a:moveTo>
                  <a:cubicBezTo>
                    <a:pt x="8487" y="1"/>
                    <a:pt x="64" y="9018"/>
                    <a:pt x="29" y="9278"/>
                  </a:cubicBezTo>
                  <a:cubicBezTo>
                    <a:pt x="0" y="9533"/>
                    <a:pt x="979" y="11001"/>
                    <a:pt x="4184" y="12284"/>
                  </a:cubicBezTo>
                  <a:cubicBezTo>
                    <a:pt x="5932" y="12979"/>
                    <a:pt x="7238" y="13167"/>
                    <a:pt x="8089" y="13167"/>
                  </a:cubicBezTo>
                  <a:cubicBezTo>
                    <a:pt x="8802" y="13167"/>
                    <a:pt x="9197" y="13035"/>
                    <a:pt x="9268" y="12958"/>
                  </a:cubicBezTo>
                  <a:cubicBezTo>
                    <a:pt x="9424" y="12788"/>
                    <a:pt x="9509" y="173"/>
                    <a:pt x="9077" y="3"/>
                  </a:cubicBezTo>
                  <a:cubicBezTo>
                    <a:pt x="9073" y="1"/>
                    <a:pt x="9068" y="1"/>
                    <a:pt x="9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91;p43">
              <a:extLst>
                <a:ext uri="{FF2B5EF4-FFF2-40B4-BE49-F238E27FC236}">
                  <a16:creationId xmlns:a16="http://schemas.microsoft.com/office/drawing/2014/main" id="{CBD8F754-8B9D-4F45-9452-8239C2BB42D5}"/>
                </a:ext>
              </a:extLst>
            </p:cNvPr>
            <p:cNvSpPr/>
            <p:nvPr/>
          </p:nvSpPr>
          <p:spPr>
            <a:xfrm>
              <a:off x="6668986" y="2016421"/>
              <a:ext cx="364487" cy="92988"/>
            </a:xfrm>
            <a:custGeom>
              <a:avLst/>
              <a:gdLst/>
              <a:ahLst/>
              <a:cxnLst/>
              <a:rect l="l" t="t" r="r" b="b"/>
              <a:pathLst>
                <a:path w="9497" h="2237" extrusionOk="0">
                  <a:moveTo>
                    <a:pt x="7951" y="370"/>
                  </a:moveTo>
                  <a:cubicBezTo>
                    <a:pt x="7956" y="372"/>
                    <a:pt x="7959" y="372"/>
                    <a:pt x="7960" y="372"/>
                  </a:cubicBezTo>
                  <a:cubicBezTo>
                    <a:pt x="7961" y="372"/>
                    <a:pt x="7959" y="372"/>
                    <a:pt x="7956" y="370"/>
                  </a:cubicBezTo>
                  <a:close/>
                  <a:moveTo>
                    <a:pt x="7705" y="393"/>
                  </a:moveTo>
                  <a:cubicBezTo>
                    <a:pt x="7704" y="393"/>
                    <a:pt x="7695" y="396"/>
                    <a:pt x="7688" y="401"/>
                  </a:cubicBezTo>
                  <a:lnTo>
                    <a:pt x="7688" y="401"/>
                  </a:lnTo>
                  <a:cubicBezTo>
                    <a:pt x="7702" y="395"/>
                    <a:pt x="7706" y="393"/>
                    <a:pt x="7705" y="393"/>
                  </a:cubicBezTo>
                  <a:close/>
                  <a:moveTo>
                    <a:pt x="7634" y="442"/>
                  </a:moveTo>
                  <a:cubicBezTo>
                    <a:pt x="7632" y="442"/>
                    <a:pt x="7624" y="449"/>
                    <a:pt x="7618" y="455"/>
                  </a:cubicBezTo>
                  <a:lnTo>
                    <a:pt x="7618" y="455"/>
                  </a:lnTo>
                  <a:lnTo>
                    <a:pt x="7631" y="448"/>
                  </a:lnTo>
                  <a:cubicBezTo>
                    <a:pt x="7635" y="444"/>
                    <a:pt x="7635" y="442"/>
                    <a:pt x="7634" y="442"/>
                  </a:cubicBezTo>
                  <a:close/>
                  <a:moveTo>
                    <a:pt x="5506" y="720"/>
                  </a:moveTo>
                  <a:cubicBezTo>
                    <a:pt x="5505" y="720"/>
                    <a:pt x="5499" y="722"/>
                    <a:pt x="5493" y="725"/>
                  </a:cubicBezTo>
                  <a:lnTo>
                    <a:pt x="5497" y="725"/>
                  </a:lnTo>
                  <a:cubicBezTo>
                    <a:pt x="5504" y="721"/>
                    <a:pt x="5506" y="720"/>
                    <a:pt x="5506" y="720"/>
                  </a:cubicBezTo>
                  <a:close/>
                  <a:moveTo>
                    <a:pt x="5490" y="725"/>
                  </a:moveTo>
                  <a:lnTo>
                    <a:pt x="5490" y="725"/>
                  </a:lnTo>
                  <a:cubicBezTo>
                    <a:pt x="5486" y="727"/>
                    <a:pt x="5481" y="730"/>
                    <a:pt x="5476" y="732"/>
                  </a:cubicBezTo>
                  <a:cubicBezTo>
                    <a:pt x="5476" y="732"/>
                    <a:pt x="5485" y="728"/>
                    <a:pt x="5493" y="725"/>
                  </a:cubicBezTo>
                  <a:close/>
                  <a:moveTo>
                    <a:pt x="2940" y="1106"/>
                  </a:moveTo>
                  <a:cubicBezTo>
                    <a:pt x="2944" y="1106"/>
                    <a:pt x="2952" y="1108"/>
                    <a:pt x="2958" y="1111"/>
                  </a:cubicBezTo>
                  <a:lnTo>
                    <a:pt x="2958" y="1111"/>
                  </a:lnTo>
                  <a:cubicBezTo>
                    <a:pt x="2948" y="1109"/>
                    <a:pt x="2937" y="1108"/>
                    <a:pt x="2937" y="1108"/>
                  </a:cubicBezTo>
                  <a:cubicBezTo>
                    <a:pt x="2937" y="1107"/>
                    <a:pt x="2939" y="1106"/>
                    <a:pt x="2940" y="1106"/>
                  </a:cubicBezTo>
                  <a:close/>
                  <a:moveTo>
                    <a:pt x="2803" y="1110"/>
                  </a:moveTo>
                  <a:cubicBezTo>
                    <a:pt x="2801" y="1110"/>
                    <a:pt x="2794" y="1112"/>
                    <a:pt x="2788" y="1115"/>
                  </a:cubicBezTo>
                  <a:lnTo>
                    <a:pt x="2760" y="1122"/>
                  </a:lnTo>
                  <a:cubicBezTo>
                    <a:pt x="2798" y="1114"/>
                    <a:pt x="2806" y="1110"/>
                    <a:pt x="2803" y="1110"/>
                  </a:cubicBezTo>
                  <a:close/>
                  <a:moveTo>
                    <a:pt x="6811" y="1168"/>
                  </a:moveTo>
                  <a:cubicBezTo>
                    <a:pt x="6811" y="1170"/>
                    <a:pt x="6810" y="1171"/>
                    <a:pt x="6809" y="1172"/>
                  </a:cubicBezTo>
                  <a:cubicBezTo>
                    <a:pt x="6804" y="1177"/>
                    <a:pt x="6802" y="1179"/>
                    <a:pt x="6801" y="1179"/>
                  </a:cubicBezTo>
                  <a:cubicBezTo>
                    <a:pt x="6801" y="1179"/>
                    <a:pt x="6806" y="1174"/>
                    <a:pt x="6811" y="1168"/>
                  </a:cubicBezTo>
                  <a:close/>
                  <a:moveTo>
                    <a:pt x="6565" y="1189"/>
                  </a:moveTo>
                  <a:cubicBezTo>
                    <a:pt x="6563" y="1189"/>
                    <a:pt x="6576" y="1196"/>
                    <a:pt x="6589" y="1200"/>
                  </a:cubicBezTo>
                  <a:cubicBezTo>
                    <a:pt x="6572" y="1192"/>
                    <a:pt x="6566" y="1189"/>
                    <a:pt x="6565" y="1189"/>
                  </a:cubicBezTo>
                  <a:close/>
                  <a:moveTo>
                    <a:pt x="6780" y="1192"/>
                  </a:moveTo>
                  <a:cubicBezTo>
                    <a:pt x="6772" y="1196"/>
                    <a:pt x="6760" y="1202"/>
                    <a:pt x="6754" y="1205"/>
                  </a:cubicBezTo>
                  <a:lnTo>
                    <a:pt x="6754" y="1205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72" y="1199"/>
                    <a:pt x="6776" y="1196"/>
                    <a:pt x="6780" y="1192"/>
                  </a:cubicBezTo>
                  <a:close/>
                  <a:moveTo>
                    <a:pt x="2540" y="1266"/>
                  </a:moveTo>
                  <a:cubicBezTo>
                    <a:pt x="2542" y="1266"/>
                    <a:pt x="2534" y="1274"/>
                    <a:pt x="2526" y="1282"/>
                  </a:cubicBezTo>
                  <a:lnTo>
                    <a:pt x="2526" y="1282"/>
                  </a:lnTo>
                  <a:lnTo>
                    <a:pt x="2533" y="1271"/>
                  </a:lnTo>
                  <a:cubicBezTo>
                    <a:pt x="2538" y="1268"/>
                    <a:pt x="2540" y="1266"/>
                    <a:pt x="2540" y="1266"/>
                  </a:cubicBezTo>
                  <a:close/>
                  <a:moveTo>
                    <a:pt x="4476" y="1265"/>
                  </a:moveTo>
                  <a:lnTo>
                    <a:pt x="4462" y="1285"/>
                  </a:lnTo>
                  <a:cubicBezTo>
                    <a:pt x="4459" y="1287"/>
                    <a:pt x="4458" y="1288"/>
                    <a:pt x="4457" y="1288"/>
                  </a:cubicBezTo>
                  <a:cubicBezTo>
                    <a:pt x="4454" y="1288"/>
                    <a:pt x="4471" y="1270"/>
                    <a:pt x="4476" y="1265"/>
                  </a:cubicBezTo>
                  <a:close/>
                  <a:moveTo>
                    <a:pt x="1753" y="1547"/>
                  </a:moveTo>
                  <a:cubicBezTo>
                    <a:pt x="1753" y="1547"/>
                    <a:pt x="1753" y="1547"/>
                    <a:pt x="1753" y="1548"/>
                  </a:cubicBezTo>
                  <a:cubicBezTo>
                    <a:pt x="1752" y="1548"/>
                    <a:pt x="1750" y="1548"/>
                    <a:pt x="1749" y="1548"/>
                  </a:cubicBezTo>
                  <a:lnTo>
                    <a:pt x="1749" y="1548"/>
                  </a:lnTo>
                  <a:cubicBezTo>
                    <a:pt x="1751" y="1547"/>
                    <a:pt x="1752" y="1547"/>
                    <a:pt x="1753" y="1547"/>
                  </a:cubicBezTo>
                  <a:close/>
                  <a:moveTo>
                    <a:pt x="1739" y="1559"/>
                  </a:moveTo>
                  <a:cubicBezTo>
                    <a:pt x="1739" y="1560"/>
                    <a:pt x="1739" y="1561"/>
                    <a:pt x="1739" y="1562"/>
                  </a:cubicBezTo>
                  <a:lnTo>
                    <a:pt x="1732" y="1569"/>
                  </a:lnTo>
                  <a:lnTo>
                    <a:pt x="1739" y="1559"/>
                  </a:lnTo>
                  <a:close/>
                  <a:moveTo>
                    <a:pt x="28" y="1565"/>
                  </a:moveTo>
                  <a:lnTo>
                    <a:pt x="28" y="1565"/>
                  </a:lnTo>
                  <a:cubicBezTo>
                    <a:pt x="29" y="1566"/>
                    <a:pt x="30" y="1567"/>
                    <a:pt x="30" y="1569"/>
                  </a:cubicBezTo>
                  <a:lnTo>
                    <a:pt x="30" y="1576"/>
                  </a:lnTo>
                  <a:lnTo>
                    <a:pt x="28" y="1565"/>
                  </a:lnTo>
                  <a:close/>
                  <a:moveTo>
                    <a:pt x="667" y="1684"/>
                  </a:moveTo>
                  <a:cubicBezTo>
                    <a:pt x="666" y="1684"/>
                    <a:pt x="669" y="1685"/>
                    <a:pt x="675" y="1689"/>
                  </a:cubicBezTo>
                  <a:cubicBezTo>
                    <a:pt x="676" y="1690"/>
                    <a:pt x="677" y="1690"/>
                    <a:pt x="678" y="1690"/>
                  </a:cubicBezTo>
                  <a:lnTo>
                    <a:pt x="678" y="1690"/>
                  </a:lnTo>
                  <a:cubicBezTo>
                    <a:pt x="672" y="1687"/>
                    <a:pt x="667" y="1684"/>
                    <a:pt x="667" y="1684"/>
                  </a:cubicBezTo>
                  <a:close/>
                  <a:moveTo>
                    <a:pt x="1572" y="1694"/>
                  </a:moveTo>
                  <a:cubicBezTo>
                    <a:pt x="1564" y="1698"/>
                    <a:pt x="1555" y="1704"/>
                    <a:pt x="1555" y="1704"/>
                  </a:cubicBezTo>
                  <a:lnTo>
                    <a:pt x="1569" y="1696"/>
                  </a:lnTo>
                  <a:lnTo>
                    <a:pt x="1572" y="1694"/>
                  </a:lnTo>
                  <a:close/>
                  <a:moveTo>
                    <a:pt x="892" y="1773"/>
                  </a:moveTo>
                  <a:cubicBezTo>
                    <a:pt x="891" y="1773"/>
                    <a:pt x="892" y="1773"/>
                    <a:pt x="895" y="1774"/>
                  </a:cubicBezTo>
                  <a:cubicBezTo>
                    <a:pt x="902" y="1776"/>
                    <a:pt x="910" y="1778"/>
                    <a:pt x="917" y="1779"/>
                  </a:cubicBezTo>
                  <a:lnTo>
                    <a:pt x="917" y="1779"/>
                  </a:lnTo>
                  <a:cubicBezTo>
                    <a:pt x="906" y="1776"/>
                    <a:pt x="893" y="1773"/>
                    <a:pt x="892" y="1773"/>
                  </a:cubicBezTo>
                  <a:close/>
                  <a:moveTo>
                    <a:pt x="7819" y="1"/>
                  </a:moveTo>
                  <a:cubicBezTo>
                    <a:pt x="7785" y="1"/>
                    <a:pt x="7751" y="3"/>
                    <a:pt x="7717" y="9"/>
                  </a:cubicBezTo>
                  <a:cubicBezTo>
                    <a:pt x="7504" y="51"/>
                    <a:pt x="7319" y="179"/>
                    <a:pt x="7213" y="370"/>
                  </a:cubicBezTo>
                  <a:cubicBezTo>
                    <a:pt x="7121" y="541"/>
                    <a:pt x="7043" y="711"/>
                    <a:pt x="6972" y="895"/>
                  </a:cubicBezTo>
                  <a:cubicBezTo>
                    <a:pt x="6958" y="931"/>
                    <a:pt x="6937" y="973"/>
                    <a:pt x="6915" y="1009"/>
                  </a:cubicBezTo>
                  <a:lnTo>
                    <a:pt x="6901" y="1037"/>
                  </a:lnTo>
                  <a:lnTo>
                    <a:pt x="6894" y="1051"/>
                  </a:lnTo>
                  <a:cubicBezTo>
                    <a:pt x="6889" y="1060"/>
                    <a:pt x="6883" y="1069"/>
                    <a:pt x="6880" y="1080"/>
                  </a:cubicBezTo>
                  <a:cubicBezTo>
                    <a:pt x="6863" y="1107"/>
                    <a:pt x="6842" y="1131"/>
                    <a:pt x="6823" y="1153"/>
                  </a:cubicBezTo>
                  <a:lnTo>
                    <a:pt x="6823" y="1153"/>
                  </a:lnTo>
                  <a:cubicBezTo>
                    <a:pt x="6823" y="1153"/>
                    <a:pt x="6823" y="1153"/>
                    <a:pt x="6823" y="1153"/>
                  </a:cubicBezTo>
                  <a:cubicBezTo>
                    <a:pt x="6822" y="1153"/>
                    <a:pt x="6820" y="1154"/>
                    <a:pt x="6816" y="1158"/>
                  </a:cubicBezTo>
                  <a:cubicBezTo>
                    <a:pt x="6816" y="1165"/>
                    <a:pt x="6809" y="1172"/>
                    <a:pt x="6802" y="1172"/>
                  </a:cubicBezTo>
                  <a:cubicBezTo>
                    <a:pt x="6796" y="1178"/>
                    <a:pt x="6788" y="1186"/>
                    <a:pt x="6780" y="1192"/>
                  </a:cubicBezTo>
                  <a:lnTo>
                    <a:pt x="6780" y="1192"/>
                  </a:lnTo>
                  <a:cubicBezTo>
                    <a:pt x="6784" y="1190"/>
                    <a:pt x="6787" y="1189"/>
                    <a:pt x="6788" y="1189"/>
                  </a:cubicBezTo>
                  <a:cubicBezTo>
                    <a:pt x="6788" y="1189"/>
                    <a:pt x="6786" y="1190"/>
                    <a:pt x="6781" y="1193"/>
                  </a:cubicBezTo>
                  <a:lnTo>
                    <a:pt x="6773" y="1200"/>
                  </a:lnTo>
                  <a:lnTo>
                    <a:pt x="6768" y="1202"/>
                  </a:lnTo>
                  <a:lnTo>
                    <a:pt x="6768" y="1202"/>
                  </a:lnTo>
                  <a:cubicBezTo>
                    <a:pt x="6762" y="1205"/>
                    <a:pt x="6757" y="1207"/>
                    <a:pt x="6752" y="1207"/>
                  </a:cubicBezTo>
                  <a:cubicBezTo>
                    <a:pt x="6751" y="1207"/>
                    <a:pt x="6752" y="1206"/>
                    <a:pt x="6754" y="1205"/>
                  </a:cubicBezTo>
                  <a:lnTo>
                    <a:pt x="6754" y="1205"/>
                  </a:lnTo>
                  <a:lnTo>
                    <a:pt x="6745" y="1207"/>
                  </a:lnTo>
                  <a:lnTo>
                    <a:pt x="6724" y="1214"/>
                  </a:lnTo>
                  <a:cubicBezTo>
                    <a:pt x="6723" y="1215"/>
                    <a:pt x="6723" y="1215"/>
                    <a:pt x="6722" y="1215"/>
                  </a:cubicBezTo>
                  <a:lnTo>
                    <a:pt x="6722" y="1215"/>
                  </a:lnTo>
                  <a:cubicBezTo>
                    <a:pt x="6709" y="1217"/>
                    <a:pt x="6691" y="1221"/>
                    <a:pt x="6674" y="1221"/>
                  </a:cubicBezTo>
                  <a:lnTo>
                    <a:pt x="6646" y="1221"/>
                  </a:lnTo>
                  <a:cubicBezTo>
                    <a:pt x="6625" y="1214"/>
                    <a:pt x="6603" y="1207"/>
                    <a:pt x="6589" y="1200"/>
                  </a:cubicBezTo>
                  <a:lnTo>
                    <a:pt x="6589" y="1200"/>
                  </a:lnTo>
                  <a:cubicBezTo>
                    <a:pt x="6601" y="1207"/>
                    <a:pt x="6605" y="1210"/>
                    <a:pt x="6605" y="1210"/>
                  </a:cubicBezTo>
                  <a:cubicBezTo>
                    <a:pt x="6604" y="1210"/>
                    <a:pt x="6587" y="1200"/>
                    <a:pt x="6582" y="1200"/>
                  </a:cubicBezTo>
                  <a:cubicBezTo>
                    <a:pt x="6568" y="1193"/>
                    <a:pt x="6547" y="1179"/>
                    <a:pt x="6532" y="1165"/>
                  </a:cubicBezTo>
                  <a:lnTo>
                    <a:pt x="6518" y="1150"/>
                  </a:lnTo>
                  <a:lnTo>
                    <a:pt x="6518" y="1150"/>
                  </a:lnTo>
                  <a:cubicBezTo>
                    <a:pt x="6504" y="1136"/>
                    <a:pt x="6490" y="1122"/>
                    <a:pt x="6476" y="1101"/>
                  </a:cubicBezTo>
                  <a:cubicBezTo>
                    <a:pt x="6447" y="1072"/>
                    <a:pt x="6419" y="1037"/>
                    <a:pt x="6398" y="994"/>
                  </a:cubicBezTo>
                  <a:cubicBezTo>
                    <a:pt x="6341" y="924"/>
                    <a:pt x="6291" y="838"/>
                    <a:pt x="6235" y="768"/>
                  </a:cubicBezTo>
                  <a:cubicBezTo>
                    <a:pt x="6135" y="583"/>
                    <a:pt x="5972" y="448"/>
                    <a:pt x="5788" y="363"/>
                  </a:cubicBezTo>
                  <a:cubicBezTo>
                    <a:pt x="5715" y="340"/>
                    <a:pt x="5640" y="329"/>
                    <a:pt x="5566" y="329"/>
                  </a:cubicBezTo>
                  <a:cubicBezTo>
                    <a:pt x="5388" y="329"/>
                    <a:pt x="5214" y="394"/>
                    <a:pt x="5079" y="519"/>
                  </a:cubicBezTo>
                  <a:cubicBezTo>
                    <a:pt x="4987" y="597"/>
                    <a:pt x="4902" y="682"/>
                    <a:pt x="4831" y="782"/>
                  </a:cubicBezTo>
                  <a:cubicBezTo>
                    <a:pt x="4767" y="867"/>
                    <a:pt x="4710" y="959"/>
                    <a:pt x="4646" y="1044"/>
                  </a:cubicBezTo>
                  <a:cubicBezTo>
                    <a:pt x="4618" y="1094"/>
                    <a:pt x="4582" y="1136"/>
                    <a:pt x="4547" y="1179"/>
                  </a:cubicBezTo>
                  <a:cubicBezTo>
                    <a:pt x="4533" y="1200"/>
                    <a:pt x="4519" y="1221"/>
                    <a:pt x="4497" y="1236"/>
                  </a:cubicBezTo>
                  <a:lnTo>
                    <a:pt x="4476" y="1264"/>
                  </a:lnTo>
                  <a:lnTo>
                    <a:pt x="4476" y="1264"/>
                  </a:lnTo>
                  <a:lnTo>
                    <a:pt x="4476" y="1264"/>
                  </a:lnTo>
                  <a:cubicBezTo>
                    <a:pt x="4475" y="1265"/>
                    <a:pt x="4473" y="1267"/>
                    <a:pt x="4469" y="1271"/>
                  </a:cubicBezTo>
                  <a:cubicBezTo>
                    <a:pt x="4434" y="1306"/>
                    <a:pt x="4391" y="1342"/>
                    <a:pt x="4348" y="1370"/>
                  </a:cubicBezTo>
                  <a:cubicBezTo>
                    <a:pt x="4341" y="1375"/>
                    <a:pt x="4339" y="1376"/>
                    <a:pt x="4339" y="1376"/>
                  </a:cubicBezTo>
                  <a:cubicBezTo>
                    <a:pt x="4340" y="1376"/>
                    <a:pt x="4364" y="1364"/>
                    <a:pt x="4365" y="1364"/>
                  </a:cubicBezTo>
                  <a:cubicBezTo>
                    <a:pt x="4365" y="1364"/>
                    <a:pt x="4363" y="1366"/>
                    <a:pt x="4356" y="1370"/>
                  </a:cubicBezTo>
                  <a:lnTo>
                    <a:pt x="4327" y="1384"/>
                  </a:lnTo>
                  <a:cubicBezTo>
                    <a:pt x="4314" y="1393"/>
                    <a:pt x="4297" y="1400"/>
                    <a:pt x="4282" y="1405"/>
                  </a:cubicBezTo>
                  <a:lnTo>
                    <a:pt x="4282" y="1405"/>
                  </a:lnTo>
                  <a:cubicBezTo>
                    <a:pt x="4281" y="1405"/>
                    <a:pt x="4279" y="1405"/>
                    <a:pt x="4278" y="1406"/>
                  </a:cubicBezTo>
                  <a:lnTo>
                    <a:pt x="4263" y="1406"/>
                  </a:lnTo>
                  <a:lnTo>
                    <a:pt x="4221" y="1413"/>
                  </a:lnTo>
                  <a:lnTo>
                    <a:pt x="4192" y="1413"/>
                  </a:lnTo>
                  <a:cubicBezTo>
                    <a:pt x="4173" y="1413"/>
                    <a:pt x="4148" y="1407"/>
                    <a:pt x="4127" y="1406"/>
                  </a:cubicBezTo>
                  <a:lnTo>
                    <a:pt x="4127" y="1406"/>
                  </a:lnTo>
                  <a:cubicBezTo>
                    <a:pt x="4130" y="1407"/>
                    <a:pt x="4130" y="1407"/>
                    <a:pt x="4130" y="1407"/>
                  </a:cubicBezTo>
                  <a:cubicBezTo>
                    <a:pt x="4129" y="1407"/>
                    <a:pt x="4126" y="1406"/>
                    <a:pt x="4123" y="1406"/>
                  </a:cubicBezTo>
                  <a:lnTo>
                    <a:pt x="4123" y="1406"/>
                  </a:lnTo>
                  <a:cubicBezTo>
                    <a:pt x="4122" y="1406"/>
                    <a:pt x="4122" y="1406"/>
                    <a:pt x="4122" y="1406"/>
                  </a:cubicBezTo>
                  <a:cubicBezTo>
                    <a:pt x="4113" y="1406"/>
                    <a:pt x="4108" y="1403"/>
                    <a:pt x="4103" y="1401"/>
                  </a:cubicBezTo>
                  <a:lnTo>
                    <a:pt x="4103" y="1401"/>
                  </a:lnTo>
                  <a:cubicBezTo>
                    <a:pt x="4110" y="1403"/>
                    <a:pt x="4117" y="1405"/>
                    <a:pt x="4123" y="1406"/>
                  </a:cubicBezTo>
                  <a:lnTo>
                    <a:pt x="4123" y="1406"/>
                  </a:lnTo>
                  <a:cubicBezTo>
                    <a:pt x="4124" y="1406"/>
                    <a:pt x="4126" y="1406"/>
                    <a:pt x="4127" y="1406"/>
                  </a:cubicBezTo>
                  <a:lnTo>
                    <a:pt x="4127" y="1406"/>
                  </a:lnTo>
                  <a:cubicBezTo>
                    <a:pt x="4123" y="1405"/>
                    <a:pt x="4114" y="1403"/>
                    <a:pt x="4098" y="1400"/>
                  </a:cubicBezTo>
                  <a:lnTo>
                    <a:pt x="4098" y="1400"/>
                  </a:lnTo>
                  <a:cubicBezTo>
                    <a:pt x="4100" y="1400"/>
                    <a:pt x="4101" y="1401"/>
                    <a:pt x="4103" y="1401"/>
                  </a:cubicBezTo>
                  <a:lnTo>
                    <a:pt x="4103" y="1401"/>
                  </a:lnTo>
                  <a:cubicBezTo>
                    <a:pt x="4099" y="1401"/>
                    <a:pt x="4096" y="1400"/>
                    <a:pt x="4093" y="1399"/>
                  </a:cubicBezTo>
                  <a:lnTo>
                    <a:pt x="4093" y="1399"/>
                  </a:lnTo>
                  <a:cubicBezTo>
                    <a:pt x="4095" y="1399"/>
                    <a:pt x="4097" y="1399"/>
                    <a:pt x="4098" y="1400"/>
                  </a:cubicBezTo>
                  <a:lnTo>
                    <a:pt x="4098" y="1400"/>
                  </a:lnTo>
                  <a:cubicBezTo>
                    <a:pt x="4097" y="1399"/>
                    <a:pt x="4095" y="1399"/>
                    <a:pt x="4093" y="1399"/>
                  </a:cubicBezTo>
                  <a:cubicBezTo>
                    <a:pt x="4079" y="1392"/>
                    <a:pt x="4058" y="1384"/>
                    <a:pt x="4036" y="1377"/>
                  </a:cubicBezTo>
                  <a:lnTo>
                    <a:pt x="4001" y="1363"/>
                  </a:lnTo>
                  <a:lnTo>
                    <a:pt x="3998" y="1361"/>
                  </a:lnTo>
                  <a:lnTo>
                    <a:pt x="3998" y="1361"/>
                  </a:lnTo>
                  <a:cubicBezTo>
                    <a:pt x="4002" y="1362"/>
                    <a:pt x="4005" y="1363"/>
                    <a:pt x="4008" y="1363"/>
                  </a:cubicBezTo>
                  <a:cubicBezTo>
                    <a:pt x="4008" y="1363"/>
                    <a:pt x="3982" y="1348"/>
                    <a:pt x="3981" y="1348"/>
                  </a:cubicBezTo>
                  <a:cubicBezTo>
                    <a:pt x="3981" y="1348"/>
                    <a:pt x="3984" y="1350"/>
                    <a:pt x="3994" y="1356"/>
                  </a:cubicBezTo>
                  <a:lnTo>
                    <a:pt x="3998" y="1361"/>
                  </a:lnTo>
                  <a:lnTo>
                    <a:pt x="3998" y="1361"/>
                  </a:lnTo>
                  <a:cubicBezTo>
                    <a:pt x="3982" y="1353"/>
                    <a:pt x="3957" y="1334"/>
                    <a:pt x="3951" y="1328"/>
                  </a:cubicBezTo>
                  <a:cubicBezTo>
                    <a:pt x="3937" y="1321"/>
                    <a:pt x="3909" y="1299"/>
                    <a:pt x="3888" y="1285"/>
                  </a:cubicBezTo>
                  <a:cubicBezTo>
                    <a:pt x="3724" y="1158"/>
                    <a:pt x="3583" y="1002"/>
                    <a:pt x="3412" y="874"/>
                  </a:cubicBezTo>
                  <a:cubicBezTo>
                    <a:pt x="3256" y="752"/>
                    <a:pt x="3061" y="687"/>
                    <a:pt x="2863" y="687"/>
                  </a:cubicBezTo>
                  <a:cubicBezTo>
                    <a:pt x="2819" y="687"/>
                    <a:pt x="2775" y="690"/>
                    <a:pt x="2732" y="697"/>
                  </a:cubicBezTo>
                  <a:cubicBezTo>
                    <a:pt x="2512" y="746"/>
                    <a:pt x="2313" y="874"/>
                    <a:pt x="2164" y="1051"/>
                  </a:cubicBezTo>
                  <a:cubicBezTo>
                    <a:pt x="2030" y="1200"/>
                    <a:pt x="1916" y="1363"/>
                    <a:pt x="1775" y="1512"/>
                  </a:cubicBezTo>
                  <a:lnTo>
                    <a:pt x="1746" y="1550"/>
                  </a:lnTo>
                  <a:lnTo>
                    <a:pt x="1746" y="1550"/>
                  </a:lnTo>
                  <a:cubicBezTo>
                    <a:pt x="1744" y="1551"/>
                    <a:pt x="1743" y="1553"/>
                    <a:pt x="1742" y="1554"/>
                  </a:cubicBezTo>
                  <a:lnTo>
                    <a:pt x="1742" y="1554"/>
                  </a:lnTo>
                  <a:cubicBezTo>
                    <a:pt x="1743" y="1553"/>
                    <a:pt x="1744" y="1552"/>
                    <a:pt x="1745" y="1551"/>
                  </a:cubicBezTo>
                  <a:lnTo>
                    <a:pt x="1745" y="1551"/>
                  </a:lnTo>
                  <a:lnTo>
                    <a:pt x="1739" y="1559"/>
                  </a:lnTo>
                  <a:lnTo>
                    <a:pt x="1739" y="1559"/>
                  </a:lnTo>
                  <a:cubicBezTo>
                    <a:pt x="1740" y="1557"/>
                    <a:pt x="1741" y="1556"/>
                    <a:pt x="1742" y="1554"/>
                  </a:cubicBezTo>
                  <a:lnTo>
                    <a:pt x="1742" y="1554"/>
                  </a:lnTo>
                  <a:cubicBezTo>
                    <a:pt x="1733" y="1562"/>
                    <a:pt x="1724" y="1572"/>
                    <a:pt x="1726" y="1572"/>
                  </a:cubicBezTo>
                  <a:cubicBezTo>
                    <a:pt x="1727" y="1572"/>
                    <a:pt x="1729" y="1571"/>
                    <a:pt x="1732" y="1569"/>
                  </a:cubicBezTo>
                  <a:lnTo>
                    <a:pt x="1732" y="1569"/>
                  </a:lnTo>
                  <a:lnTo>
                    <a:pt x="1711" y="1590"/>
                  </a:lnTo>
                  <a:cubicBezTo>
                    <a:pt x="1675" y="1618"/>
                    <a:pt x="1640" y="1647"/>
                    <a:pt x="1597" y="1675"/>
                  </a:cubicBezTo>
                  <a:lnTo>
                    <a:pt x="1572" y="1694"/>
                  </a:lnTo>
                  <a:lnTo>
                    <a:pt x="1572" y="1694"/>
                  </a:lnTo>
                  <a:cubicBezTo>
                    <a:pt x="1578" y="1691"/>
                    <a:pt x="1583" y="1689"/>
                    <a:pt x="1584" y="1689"/>
                  </a:cubicBezTo>
                  <a:cubicBezTo>
                    <a:pt x="1586" y="1689"/>
                    <a:pt x="1584" y="1691"/>
                    <a:pt x="1576" y="1696"/>
                  </a:cubicBezTo>
                  <a:lnTo>
                    <a:pt x="1505" y="1725"/>
                  </a:lnTo>
                  <a:cubicBezTo>
                    <a:pt x="1463" y="1746"/>
                    <a:pt x="1420" y="1760"/>
                    <a:pt x="1377" y="1774"/>
                  </a:cubicBezTo>
                  <a:cubicBezTo>
                    <a:pt x="1368" y="1778"/>
                    <a:pt x="1367" y="1779"/>
                    <a:pt x="1370" y="1779"/>
                  </a:cubicBezTo>
                  <a:cubicBezTo>
                    <a:pt x="1371" y="1779"/>
                    <a:pt x="1373" y="1779"/>
                    <a:pt x="1376" y="1779"/>
                  </a:cubicBezTo>
                  <a:lnTo>
                    <a:pt x="1376" y="1779"/>
                  </a:lnTo>
                  <a:lnTo>
                    <a:pt x="1356" y="1789"/>
                  </a:lnTo>
                  <a:lnTo>
                    <a:pt x="1285" y="1796"/>
                  </a:lnTo>
                  <a:cubicBezTo>
                    <a:pt x="1257" y="1796"/>
                    <a:pt x="1236" y="1803"/>
                    <a:pt x="1207" y="1810"/>
                  </a:cubicBezTo>
                  <a:lnTo>
                    <a:pt x="1179" y="1810"/>
                  </a:lnTo>
                  <a:cubicBezTo>
                    <a:pt x="1094" y="1810"/>
                    <a:pt x="1003" y="1798"/>
                    <a:pt x="917" y="1779"/>
                  </a:cubicBezTo>
                  <a:lnTo>
                    <a:pt x="917" y="1779"/>
                  </a:lnTo>
                  <a:cubicBezTo>
                    <a:pt x="924" y="1781"/>
                    <a:pt x="930" y="1783"/>
                    <a:pt x="930" y="1783"/>
                  </a:cubicBezTo>
                  <a:cubicBezTo>
                    <a:pt x="930" y="1783"/>
                    <a:pt x="928" y="1783"/>
                    <a:pt x="924" y="1782"/>
                  </a:cubicBezTo>
                  <a:lnTo>
                    <a:pt x="909" y="1782"/>
                  </a:lnTo>
                  <a:lnTo>
                    <a:pt x="874" y="1774"/>
                  </a:lnTo>
                  <a:lnTo>
                    <a:pt x="803" y="1746"/>
                  </a:lnTo>
                  <a:cubicBezTo>
                    <a:pt x="761" y="1732"/>
                    <a:pt x="719" y="1711"/>
                    <a:pt x="678" y="1690"/>
                  </a:cubicBezTo>
                  <a:lnTo>
                    <a:pt x="678" y="1690"/>
                  </a:lnTo>
                  <a:cubicBezTo>
                    <a:pt x="686" y="1696"/>
                    <a:pt x="696" y="1702"/>
                    <a:pt x="695" y="1702"/>
                  </a:cubicBezTo>
                  <a:cubicBezTo>
                    <a:pt x="694" y="1702"/>
                    <a:pt x="690" y="1700"/>
                    <a:pt x="683" y="1696"/>
                  </a:cubicBezTo>
                  <a:lnTo>
                    <a:pt x="654" y="1675"/>
                  </a:lnTo>
                  <a:cubicBezTo>
                    <a:pt x="633" y="1661"/>
                    <a:pt x="619" y="1647"/>
                    <a:pt x="597" y="1633"/>
                  </a:cubicBezTo>
                  <a:cubicBezTo>
                    <a:pt x="576" y="1618"/>
                    <a:pt x="555" y="1604"/>
                    <a:pt x="541" y="1590"/>
                  </a:cubicBezTo>
                  <a:lnTo>
                    <a:pt x="519" y="1569"/>
                  </a:lnTo>
                  <a:lnTo>
                    <a:pt x="505" y="1555"/>
                  </a:lnTo>
                  <a:cubicBezTo>
                    <a:pt x="501" y="1551"/>
                    <a:pt x="498" y="1550"/>
                    <a:pt x="498" y="1550"/>
                  </a:cubicBezTo>
                  <a:cubicBezTo>
                    <a:pt x="494" y="1550"/>
                    <a:pt x="522" y="1578"/>
                    <a:pt x="522" y="1578"/>
                  </a:cubicBezTo>
                  <a:cubicBezTo>
                    <a:pt x="522" y="1578"/>
                    <a:pt x="521" y="1578"/>
                    <a:pt x="519" y="1576"/>
                  </a:cubicBezTo>
                  <a:cubicBezTo>
                    <a:pt x="484" y="1540"/>
                    <a:pt x="456" y="1505"/>
                    <a:pt x="427" y="1470"/>
                  </a:cubicBezTo>
                  <a:cubicBezTo>
                    <a:pt x="394" y="1425"/>
                    <a:pt x="352" y="1389"/>
                    <a:pt x="301" y="1359"/>
                  </a:cubicBezTo>
                  <a:lnTo>
                    <a:pt x="301" y="1359"/>
                  </a:lnTo>
                  <a:cubicBezTo>
                    <a:pt x="270" y="1333"/>
                    <a:pt x="231" y="1318"/>
                    <a:pt x="190" y="1318"/>
                  </a:cubicBezTo>
                  <a:cubicBezTo>
                    <a:pt x="165" y="1318"/>
                    <a:pt x="140" y="1323"/>
                    <a:pt x="115" y="1335"/>
                  </a:cubicBezTo>
                  <a:cubicBezTo>
                    <a:pt x="42" y="1365"/>
                    <a:pt x="1" y="1447"/>
                    <a:pt x="17" y="1528"/>
                  </a:cubicBezTo>
                  <a:lnTo>
                    <a:pt x="17" y="1528"/>
                  </a:lnTo>
                  <a:cubicBezTo>
                    <a:pt x="18" y="1541"/>
                    <a:pt x="20" y="1555"/>
                    <a:pt x="23" y="1569"/>
                  </a:cubicBezTo>
                  <a:cubicBezTo>
                    <a:pt x="37" y="1626"/>
                    <a:pt x="51" y="1675"/>
                    <a:pt x="87" y="1718"/>
                  </a:cubicBezTo>
                  <a:cubicBezTo>
                    <a:pt x="108" y="1760"/>
                    <a:pt x="137" y="1803"/>
                    <a:pt x="172" y="1838"/>
                  </a:cubicBezTo>
                  <a:cubicBezTo>
                    <a:pt x="264" y="1930"/>
                    <a:pt x="371" y="2008"/>
                    <a:pt x="484" y="2065"/>
                  </a:cubicBezTo>
                  <a:cubicBezTo>
                    <a:pt x="668" y="2172"/>
                    <a:pt x="881" y="2228"/>
                    <a:pt x="1101" y="2235"/>
                  </a:cubicBezTo>
                  <a:cubicBezTo>
                    <a:pt x="1115" y="2236"/>
                    <a:pt x="1128" y="2236"/>
                    <a:pt x="1142" y="2236"/>
                  </a:cubicBezTo>
                  <a:cubicBezTo>
                    <a:pt x="1349" y="2236"/>
                    <a:pt x="1560" y="2186"/>
                    <a:pt x="1746" y="2079"/>
                  </a:cubicBezTo>
                  <a:cubicBezTo>
                    <a:pt x="1945" y="1959"/>
                    <a:pt x="2115" y="1796"/>
                    <a:pt x="2257" y="1611"/>
                  </a:cubicBezTo>
                  <a:cubicBezTo>
                    <a:pt x="2320" y="1526"/>
                    <a:pt x="2384" y="1448"/>
                    <a:pt x="2448" y="1370"/>
                  </a:cubicBezTo>
                  <a:lnTo>
                    <a:pt x="2498" y="1314"/>
                  </a:lnTo>
                  <a:lnTo>
                    <a:pt x="2519" y="1292"/>
                  </a:lnTo>
                  <a:cubicBezTo>
                    <a:pt x="2554" y="1257"/>
                    <a:pt x="2590" y="1228"/>
                    <a:pt x="2625" y="1200"/>
                  </a:cubicBezTo>
                  <a:cubicBezTo>
                    <a:pt x="2640" y="1186"/>
                    <a:pt x="2661" y="1172"/>
                    <a:pt x="2682" y="1158"/>
                  </a:cubicBezTo>
                  <a:lnTo>
                    <a:pt x="2685" y="1155"/>
                  </a:lnTo>
                  <a:lnTo>
                    <a:pt x="2685" y="1155"/>
                  </a:lnTo>
                  <a:cubicBezTo>
                    <a:pt x="2677" y="1160"/>
                    <a:pt x="2668" y="1165"/>
                    <a:pt x="2668" y="1165"/>
                  </a:cubicBezTo>
                  <a:cubicBezTo>
                    <a:pt x="2668" y="1165"/>
                    <a:pt x="2677" y="1159"/>
                    <a:pt x="2685" y="1154"/>
                  </a:cubicBezTo>
                  <a:lnTo>
                    <a:pt x="2685" y="1154"/>
                  </a:lnTo>
                  <a:lnTo>
                    <a:pt x="2685" y="1155"/>
                  </a:lnTo>
                  <a:lnTo>
                    <a:pt x="2685" y="1155"/>
                  </a:lnTo>
                  <a:cubicBezTo>
                    <a:pt x="2686" y="1154"/>
                    <a:pt x="2686" y="1154"/>
                    <a:pt x="2687" y="1154"/>
                  </a:cubicBezTo>
                  <a:lnTo>
                    <a:pt x="2687" y="1154"/>
                  </a:lnTo>
                  <a:cubicBezTo>
                    <a:pt x="2686" y="1154"/>
                    <a:pt x="2686" y="1154"/>
                    <a:pt x="2685" y="1154"/>
                  </a:cubicBezTo>
                  <a:lnTo>
                    <a:pt x="2685" y="1154"/>
                  </a:lnTo>
                  <a:lnTo>
                    <a:pt x="2689" y="1150"/>
                  </a:lnTo>
                  <a:cubicBezTo>
                    <a:pt x="2695" y="1148"/>
                    <a:pt x="2697" y="1146"/>
                    <a:pt x="2698" y="1146"/>
                  </a:cubicBezTo>
                  <a:cubicBezTo>
                    <a:pt x="2699" y="1146"/>
                    <a:pt x="2693" y="1150"/>
                    <a:pt x="2687" y="1154"/>
                  </a:cubicBezTo>
                  <a:lnTo>
                    <a:pt x="2687" y="1154"/>
                  </a:lnTo>
                  <a:cubicBezTo>
                    <a:pt x="2691" y="1152"/>
                    <a:pt x="2694" y="1150"/>
                    <a:pt x="2696" y="1150"/>
                  </a:cubicBezTo>
                  <a:cubicBezTo>
                    <a:pt x="2718" y="1143"/>
                    <a:pt x="2739" y="1129"/>
                    <a:pt x="2760" y="1122"/>
                  </a:cubicBezTo>
                  <a:lnTo>
                    <a:pt x="2781" y="1115"/>
                  </a:lnTo>
                  <a:cubicBezTo>
                    <a:pt x="2803" y="1108"/>
                    <a:pt x="2824" y="1108"/>
                    <a:pt x="2845" y="1108"/>
                  </a:cubicBezTo>
                  <a:cubicBezTo>
                    <a:pt x="2850" y="1108"/>
                    <a:pt x="2864" y="1105"/>
                    <a:pt x="2873" y="1105"/>
                  </a:cubicBezTo>
                  <a:cubicBezTo>
                    <a:pt x="2878" y="1105"/>
                    <a:pt x="2881" y="1106"/>
                    <a:pt x="2881" y="1108"/>
                  </a:cubicBezTo>
                  <a:lnTo>
                    <a:pt x="2874" y="1108"/>
                  </a:lnTo>
                  <a:cubicBezTo>
                    <a:pt x="2902" y="1108"/>
                    <a:pt x="2923" y="1108"/>
                    <a:pt x="2952" y="1115"/>
                  </a:cubicBezTo>
                  <a:lnTo>
                    <a:pt x="2966" y="1115"/>
                  </a:lnTo>
                  <a:cubicBezTo>
                    <a:pt x="2968" y="1115"/>
                    <a:pt x="2970" y="1115"/>
                    <a:pt x="2971" y="1115"/>
                  </a:cubicBezTo>
                  <a:lnTo>
                    <a:pt x="2971" y="1115"/>
                  </a:lnTo>
                  <a:cubicBezTo>
                    <a:pt x="2972" y="1115"/>
                    <a:pt x="2972" y="1115"/>
                    <a:pt x="2973" y="1115"/>
                  </a:cubicBezTo>
                  <a:cubicBezTo>
                    <a:pt x="2994" y="1122"/>
                    <a:pt x="3015" y="1129"/>
                    <a:pt x="3037" y="1143"/>
                  </a:cubicBezTo>
                  <a:lnTo>
                    <a:pt x="3072" y="1158"/>
                  </a:lnTo>
                  <a:cubicBezTo>
                    <a:pt x="3115" y="1179"/>
                    <a:pt x="3157" y="1214"/>
                    <a:pt x="3200" y="1243"/>
                  </a:cubicBezTo>
                  <a:cubicBezTo>
                    <a:pt x="3285" y="1306"/>
                    <a:pt x="3363" y="1384"/>
                    <a:pt x="3441" y="1455"/>
                  </a:cubicBezTo>
                  <a:cubicBezTo>
                    <a:pt x="3618" y="1611"/>
                    <a:pt x="3802" y="1760"/>
                    <a:pt x="4036" y="1810"/>
                  </a:cubicBezTo>
                  <a:cubicBezTo>
                    <a:pt x="4086" y="1820"/>
                    <a:pt x="4135" y="1825"/>
                    <a:pt x="4185" y="1825"/>
                  </a:cubicBezTo>
                  <a:cubicBezTo>
                    <a:pt x="4383" y="1825"/>
                    <a:pt x="4575" y="1746"/>
                    <a:pt x="4717" y="1604"/>
                  </a:cubicBezTo>
                  <a:cubicBezTo>
                    <a:pt x="4809" y="1519"/>
                    <a:pt x="4894" y="1420"/>
                    <a:pt x="4958" y="1314"/>
                  </a:cubicBezTo>
                  <a:cubicBezTo>
                    <a:pt x="5022" y="1228"/>
                    <a:pt x="5079" y="1129"/>
                    <a:pt x="5136" y="1037"/>
                  </a:cubicBezTo>
                  <a:cubicBezTo>
                    <a:pt x="5171" y="994"/>
                    <a:pt x="5206" y="952"/>
                    <a:pt x="5242" y="909"/>
                  </a:cubicBezTo>
                  <a:lnTo>
                    <a:pt x="5263" y="881"/>
                  </a:lnTo>
                  <a:lnTo>
                    <a:pt x="5266" y="878"/>
                  </a:lnTo>
                  <a:lnTo>
                    <a:pt x="5266" y="878"/>
                  </a:lnTo>
                  <a:cubicBezTo>
                    <a:pt x="5266" y="878"/>
                    <a:pt x="5286" y="858"/>
                    <a:pt x="5292" y="853"/>
                  </a:cubicBezTo>
                  <a:lnTo>
                    <a:pt x="5327" y="824"/>
                  </a:lnTo>
                  <a:cubicBezTo>
                    <a:pt x="5348" y="803"/>
                    <a:pt x="5362" y="789"/>
                    <a:pt x="5384" y="775"/>
                  </a:cubicBezTo>
                  <a:lnTo>
                    <a:pt x="5398" y="768"/>
                  </a:lnTo>
                  <a:lnTo>
                    <a:pt x="5398" y="768"/>
                  </a:lnTo>
                  <a:cubicBezTo>
                    <a:pt x="5402" y="768"/>
                    <a:pt x="5407" y="765"/>
                    <a:pt x="5411" y="761"/>
                  </a:cubicBezTo>
                  <a:lnTo>
                    <a:pt x="5411" y="761"/>
                  </a:lnTo>
                  <a:lnTo>
                    <a:pt x="5412" y="760"/>
                  </a:lnTo>
                  <a:cubicBezTo>
                    <a:pt x="5420" y="755"/>
                    <a:pt x="5422" y="753"/>
                    <a:pt x="5422" y="753"/>
                  </a:cubicBezTo>
                  <a:cubicBezTo>
                    <a:pt x="5421" y="753"/>
                    <a:pt x="5420" y="753"/>
                    <a:pt x="5418" y="755"/>
                  </a:cubicBezTo>
                  <a:lnTo>
                    <a:pt x="5418" y="755"/>
                  </a:lnTo>
                  <a:cubicBezTo>
                    <a:pt x="5418" y="754"/>
                    <a:pt x="5419" y="754"/>
                    <a:pt x="5419" y="753"/>
                  </a:cubicBezTo>
                  <a:cubicBezTo>
                    <a:pt x="5440" y="746"/>
                    <a:pt x="5462" y="739"/>
                    <a:pt x="5483" y="725"/>
                  </a:cubicBezTo>
                  <a:lnTo>
                    <a:pt x="5490" y="725"/>
                  </a:lnTo>
                  <a:cubicBezTo>
                    <a:pt x="5499" y="721"/>
                    <a:pt x="5507" y="718"/>
                    <a:pt x="5511" y="718"/>
                  </a:cubicBezTo>
                  <a:lnTo>
                    <a:pt x="5547" y="718"/>
                  </a:lnTo>
                  <a:lnTo>
                    <a:pt x="5608" y="723"/>
                  </a:lnTo>
                  <a:lnTo>
                    <a:pt x="5608" y="723"/>
                  </a:lnTo>
                  <a:cubicBezTo>
                    <a:pt x="5608" y="724"/>
                    <a:pt x="5609" y="724"/>
                    <a:pt x="5611" y="725"/>
                  </a:cubicBezTo>
                  <a:lnTo>
                    <a:pt x="5639" y="732"/>
                  </a:lnTo>
                  <a:cubicBezTo>
                    <a:pt x="5650" y="736"/>
                    <a:pt x="5661" y="741"/>
                    <a:pt x="5672" y="747"/>
                  </a:cubicBezTo>
                  <a:lnTo>
                    <a:pt x="5672" y="747"/>
                  </a:lnTo>
                  <a:cubicBezTo>
                    <a:pt x="5680" y="752"/>
                    <a:pt x="5705" y="767"/>
                    <a:pt x="5717" y="775"/>
                  </a:cubicBezTo>
                  <a:cubicBezTo>
                    <a:pt x="5731" y="789"/>
                    <a:pt x="5752" y="796"/>
                    <a:pt x="5767" y="817"/>
                  </a:cubicBezTo>
                  <a:cubicBezTo>
                    <a:pt x="5775" y="821"/>
                    <a:pt x="5789" y="836"/>
                    <a:pt x="5789" y="836"/>
                  </a:cubicBezTo>
                  <a:cubicBezTo>
                    <a:pt x="5789" y="836"/>
                    <a:pt x="5783" y="830"/>
                    <a:pt x="5767" y="810"/>
                  </a:cubicBezTo>
                  <a:lnTo>
                    <a:pt x="5767" y="810"/>
                  </a:lnTo>
                  <a:lnTo>
                    <a:pt x="5788" y="831"/>
                  </a:lnTo>
                  <a:cubicBezTo>
                    <a:pt x="5802" y="846"/>
                    <a:pt x="5816" y="867"/>
                    <a:pt x="5830" y="881"/>
                  </a:cubicBezTo>
                  <a:cubicBezTo>
                    <a:pt x="5951" y="1030"/>
                    <a:pt x="6036" y="1200"/>
                    <a:pt x="6164" y="1342"/>
                  </a:cubicBezTo>
                  <a:cubicBezTo>
                    <a:pt x="6235" y="1427"/>
                    <a:pt x="6320" y="1505"/>
                    <a:pt x="6419" y="1562"/>
                  </a:cubicBezTo>
                  <a:cubicBezTo>
                    <a:pt x="6508" y="1604"/>
                    <a:pt x="6603" y="1620"/>
                    <a:pt x="6694" y="1620"/>
                  </a:cubicBezTo>
                  <a:cubicBezTo>
                    <a:pt x="6711" y="1620"/>
                    <a:pt x="6728" y="1620"/>
                    <a:pt x="6745" y="1618"/>
                  </a:cubicBezTo>
                  <a:cubicBezTo>
                    <a:pt x="7178" y="1576"/>
                    <a:pt x="7305" y="1094"/>
                    <a:pt x="7447" y="760"/>
                  </a:cubicBezTo>
                  <a:cubicBezTo>
                    <a:pt x="7461" y="718"/>
                    <a:pt x="7483" y="675"/>
                    <a:pt x="7504" y="633"/>
                  </a:cubicBezTo>
                  <a:cubicBezTo>
                    <a:pt x="7509" y="623"/>
                    <a:pt x="7514" y="609"/>
                    <a:pt x="7519" y="597"/>
                  </a:cubicBezTo>
                  <a:lnTo>
                    <a:pt x="7519" y="597"/>
                  </a:lnTo>
                  <a:cubicBezTo>
                    <a:pt x="7519" y="597"/>
                    <a:pt x="7519" y="597"/>
                    <a:pt x="7519" y="597"/>
                  </a:cubicBezTo>
                  <a:cubicBezTo>
                    <a:pt x="7520" y="597"/>
                    <a:pt x="7522" y="595"/>
                    <a:pt x="7525" y="590"/>
                  </a:cubicBezTo>
                  <a:lnTo>
                    <a:pt x="7546" y="555"/>
                  </a:lnTo>
                  <a:cubicBezTo>
                    <a:pt x="7567" y="521"/>
                    <a:pt x="7587" y="487"/>
                    <a:pt x="7614" y="459"/>
                  </a:cubicBezTo>
                  <a:lnTo>
                    <a:pt x="7614" y="459"/>
                  </a:lnTo>
                  <a:cubicBezTo>
                    <a:pt x="7612" y="461"/>
                    <a:pt x="7610" y="463"/>
                    <a:pt x="7610" y="463"/>
                  </a:cubicBezTo>
                  <a:cubicBezTo>
                    <a:pt x="7610" y="463"/>
                    <a:pt x="7613" y="460"/>
                    <a:pt x="7617" y="456"/>
                  </a:cubicBezTo>
                  <a:lnTo>
                    <a:pt x="7617" y="456"/>
                  </a:lnTo>
                  <a:cubicBezTo>
                    <a:pt x="7616" y="457"/>
                    <a:pt x="7615" y="458"/>
                    <a:pt x="7614" y="459"/>
                  </a:cubicBezTo>
                  <a:lnTo>
                    <a:pt x="7614" y="459"/>
                  </a:lnTo>
                  <a:cubicBezTo>
                    <a:pt x="7615" y="458"/>
                    <a:pt x="7616" y="457"/>
                    <a:pt x="7618" y="455"/>
                  </a:cubicBezTo>
                  <a:lnTo>
                    <a:pt x="7618" y="455"/>
                  </a:lnTo>
                  <a:lnTo>
                    <a:pt x="7617" y="456"/>
                  </a:lnTo>
                  <a:lnTo>
                    <a:pt x="7617" y="456"/>
                  </a:lnTo>
                  <a:cubicBezTo>
                    <a:pt x="7622" y="451"/>
                    <a:pt x="7628" y="445"/>
                    <a:pt x="7631" y="441"/>
                  </a:cubicBezTo>
                  <a:cubicBezTo>
                    <a:pt x="7646" y="427"/>
                    <a:pt x="7667" y="413"/>
                    <a:pt x="7681" y="406"/>
                  </a:cubicBezTo>
                  <a:cubicBezTo>
                    <a:pt x="7683" y="404"/>
                    <a:pt x="7685" y="402"/>
                    <a:pt x="7688" y="401"/>
                  </a:cubicBezTo>
                  <a:lnTo>
                    <a:pt x="7688" y="401"/>
                  </a:lnTo>
                  <a:cubicBezTo>
                    <a:pt x="7684" y="402"/>
                    <a:pt x="7679" y="404"/>
                    <a:pt x="7674" y="406"/>
                  </a:cubicBezTo>
                  <a:cubicBezTo>
                    <a:pt x="7688" y="399"/>
                    <a:pt x="7695" y="392"/>
                    <a:pt x="7702" y="392"/>
                  </a:cubicBezTo>
                  <a:lnTo>
                    <a:pt x="7731" y="378"/>
                  </a:lnTo>
                  <a:lnTo>
                    <a:pt x="7752" y="370"/>
                  </a:lnTo>
                  <a:cubicBezTo>
                    <a:pt x="7767" y="370"/>
                    <a:pt x="7780" y="366"/>
                    <a:pt x="7791" y="361"/>
                  </a:cubicBezTo>
                  <a:lnTo>
                    <a:pt x="7791" y="361"/>
                  </a:lnTo>
                  <a:cubicBezTo>
                    <a:pt x="7803" y="359"/>
                    <a:pt x="7816" y="356"/>
                    <a:pt x="7830" y="356"/>
                  </a:cubicBezTo>
                  <a:lnTo>
                    <a:pt x="7880" y="356"/>
                  </a:lnTo>
                  <a:lnTo>
                    <a:pt x="7929" y="363"/>
                  </a:lnTo>
                  <a:cubicBezTo>
                    <a:pt x="7933" y="363"/>
                    <a:pt x="7948" y="368"/>
                    <a:pt x="7956" y="370"/>
                  </a:cubicBezTo>
                  <a:lnTo>
                    <a:pt x="7972" y="370"/>
                  </a:lnTo>
                  <a:cubicBezTo>
                    <a:pt x="7986" y="378"/>
                    <a:pt x="8000" y="385"/>
                    <a:pt x="8014" y="392"/>
                  </a:cubicBezTo>
                  <a:cubicBezTo>
                    <a:pt x="8071" y="413"/>
                    <a:pt x="8128" y="434"/>
                    <a:pt x="8185" y="463"/>
                  </a:cubicBezTo>
                  <a:lnTo>
                    <a:pt x="8227" y="484"/>
                  </a:lnTo>
                  <a:cubicBezTo>
                    <a:pt x="8222" y="481"/>
                    <a:pt x="8220" y="480"/>
                    <a:pt x="8219" y="480"/>
                  </a:cubicBezTo>
                  <a:cubicBezTo>
                    <a:pt x="8217" y="480"/>
                    <a:pt x="8233" y="491"/>
                    <a:pt x="8235" y="491"/>
                  </a:cubicBezTo>
                  <a:cubicBezTo>
                    <a:pt x="8236" y="491"/>
                    <a:pt x="8234" y="489"/>
                    <a:pt x="8227" y="484"/>
                  </a:cubicBezTo>
                  <a:lnTo>
                    <a:pt x="8227" y="484"/>
                  </a:lnTo>
                  <a:lnTo>
                    <a:pt x="8319" y="541"/>
                  </a:lnTo>
                  <a:cubicBezTo>
                    <a:pt x="8390" y="583"/>
                    <a:pt x="8461" y="626"/>
                    <a:pt x="8532" y="661"/>
                  </a:cubicBezTo>
                  <a:cubicBezTo>
                    <a:pt x="8667" y="732"/>
                    <a:pt x="8809" y="768"/>
                    <a:pt x="8957" y="775"/>
                  </a:cubicBezTo>
                  <a:cubicBezTo>
                    <a:pt x="9085" y="775"/>
                    <a:pt x="9213" y="732"/>
                    <a:pt x="9312" y="647"/>
                  </a:cubicBezTo>
                  <a:cubicBezTo>
                    <a:pt x="9355" y="612"/>
                    <a:pt x="9397" y="569"/>
                    <a:pt x="9425" y="526"/>
                  </a:cubicBezTo>
                  <a:cubicBezTo>
                    <a:pt x="9475" y="463"/>
                    <a:pt x="9496" y="392"/>
                    <a:pt x="9496" y="321"/>
                  </a:cubicBezTo>
                  <a:cubicBezTo>
                    <a:pt x="9496" y="307"/>
                    <a:pt x="9496" y="285"/>
                    <a:pt x="9496" y="264"/>
                  </a:cubicBezTo>
                  <a:cubicBezTo>
                    <a:pt x="9496" y="250"/>
                    <a:pt x="9496" y="229"/>
                    <a:pt x="9489" y="207"/>
                  </a:cubicBezTo>
                  <a:cubicBezTo>
                    <a:pt x="9475" y="158"/>
                    <a:pt x="9447" y="108"/>
                    <a:pt x="9411" y="66"/>
                  </a:cubicBezTo>
                  <a:cubicBezTo>
                    <a:pt x="9389" y="38"/>
                    <a:pt x="9360" y="26"/>
                    <a:pt x="9331" y="26"/>
                  </a:cubicBezTo>
                  <a:cubicBezTo>
                    <a:pt x="9315" y="26"/>
                    <a:pt x="9299" y="30"/>
                    <a:pt x="9284" y="37"/>
                  </a:cubicBezTo>
                  <a:cubicBezTo>
                    <a:pt x="9241" y="66"/>
                    <a:pt x="9220" y="115"/>
                    <a:pt x="9241" y="165"/>
                  </a:cubicBezTo>
                  <a:cubicBezTo>
                    <a:pt x="9241" y="179"/>
                    <a:pt x="9248" y="186"/>
                    <a:pt x="9255" y="200"/>
                  </a:cubicBezTo>
                  <a:lnTo>
                    <a:pt x="9255" y="207"/>
                  </a:lnTo>
                  <a:lnTo>
                    <a:pt x="9255" y="214"/>
                  </a:lnTo>
                  <a:cubicBezTo>
                    <a:pt x="9255" y="220"/>
                    <a:pt x="9251" y="252"/>
                    <a:pt x="9252" y="252"/>
                  </a:cubicBezTo>
                  <a:cubicBezTo>
                    <a:pt x="9253" y="252"/>
                    <a:pt x="9254" y="249"/>
                    <a:pt x="9255" y="243"/>
                  </a:cubicBezTo>
                  <a:cubicBezTo>
                    <a:pt x="9255" y="248"/>
                    <a:pt x="9255" y="254"/>
                    <a:pt x="9255" y="257"/>
                  </a:cubicBezTo>
                  <a:cubicBezTo>
                    <a:pt x="9248" y="264"/>
                    <a:pt x="9241" y="271"/>
                    <a:pt x="9241" y="285"/>
                  </a:cubicBezTo>
                  <a:cubicBezTo>
                    <a:pt x="9234" y="292"/>
                    <a:pt x="9227" y="307"/>
                    <a:pt x="9227" y="314"/>
                  </a:cubicBezTo>
                  <a:lnTo>
                    <a:pt x="9225" y="318"/>
                  </a:lnTo>
                  <a:lnTo>
                    <a:pt x="9225" y="318"/>
                  </a:lnTo>
                  <a:cubicBezTo>
                    <a:pt x="9224" y="318"/>
                    <a:pt x="9224" y="318"/>
                    <a:pt x="9224" y="318"/>
                  </a:cubicBezTo>
                  <a:cubicBezTo>
                    <a:pt x="9223" y="318"/>
                    <a:pt x="9222" y="319"/>
                    <a:pt x="9220" y="321"/>
                  </a:cubicBezTo>
                  <a:cubicBezTo>
                    <a:pt x="9206" y="335"/>
                    <a:pt x="9199" y="356"/>
                    <a:pt x="9184" y="370"/>
                  </a:cubicBezTo>
                  <a:lnTo>
                    <a:pt x="9180" y="380"/>
                  </a:lnTo>
                  <a:lnTo>
                    <a:pt x="9180" y="380"/>
                  </a:lnTo>
                  <a:cubicBezTo>
                    <a:pt x="9181" y="378"/>
                    <a:pt x="9183" y="378"/>
                    <a:pt x="9184" y="378"/>
                  </a:cubicBezTo>
                  <a:cubicBezTo>
                    <a:pt x="9183" y="378"/>
                    <a:pt x="9181" y="379"/>
                    <a:pt x="9180" y="380"/>
                  </a:cubicBezTo>
                  <a:lnTo>
                    <a:pt x="9180" y="380"/>
                  </a:lnTo>
                  <a:lnTo>
                    <a:pt x="9180" y="380"/>
                  </a:lnTo>
                  <a:lnTo>
                    <a:pt x="9180" y="380"/>
                  </a:lnTo>
                  <a:cubicBezTo>
                    <a:pt x="9179" y="380"/>
                    <a:pt x="9179" y="380"/>
                    <a:pt x="9178" y="381"/>
                  </a:cubicBezTo>
                  <a:lnTo>
                    <a:pt x="9178" y="381"/>
                  </a:lnTo>
                  <a:cubicBezTo>
                    <a:pt x="9179" y="381"/>
                    <a:pt x="9179" y="380"/>
                    <a:pt x="9180" y="380"/>
                  </a:cubicBezTo>
                  <a:lnTo>
                    <a:pt x="9180" y="380"/>
                  </a:lnTo>
                  <a:lnTo>
                    <a:pt x="9177" y="385"/>
                  </a:lnTo>
                  <a:cubicBezTo>
                    <a:pt x="9171" y="390"/>
                    <a:pt x="9169" y="393"/>
                    <a:pt x="9168" y="393"/>
                  </a:cubicBezTo>
                  <a:cubicBezTo>
                    <a:pt x="9167" y="393"/>
                    <a:pt x="9173" y="385"/>
                    <a:pt x="9178" y="381"/>
                  </a:cubicBezTo>
                  <a:lnTo>
                    <a:pt x="9178" y="381"/>
                  </a:lnTo>
                  <a:cubicBezTo>
                    <a:pt x="9168" y="387"/>
                    <a:pt x="9162" y="393"/>
                    <a:pt x="9156" y="399"/>
                  </a:cubicBezTo>
                  <a:cubicBezTo>
                    <a:pt x="9142" y="406"/>
                    <a:pt x="9135" y="413"/>
                    <a:pt x="9128" y="420"/>
                  </a:cubicBezTo>
                  <a:lnTo>
                    <a:pt x="9113" y="427"/>
                  </a:lnTo>
                  <a:lnTo>
                    <a:pt x="9113" y="427"/>
                  </a:lnTo>
                  <a:cubicBezTo>
                    <a:pt x="9116" y="424"/>
                    <a:pt x="9120" y="421"/>
                    <a:pt x="9120" y="420"/>
                  </a:cubicBezTo>
                  <a:lnTo>
                    <a:pt x="9120" y="420"/>
                  </a:lnTo>
                  <a:cubicBezTo>
                    <a:pt x="9113" y="427"/>
                    <a:pt x="9106" y="434"/>
                    <a:pt x="9092" y="441"/>
                  </a:cubicBezTo>
                  <a:cubicBezTo>
                    <a:pt x="9078" y="441"/>
                    <a:pt x="9071" y="448"/>
                    <a:pt x="9057" y="456"/>
                  </a:cubicBezTo>
                  <a:cubicBezTo>
                    <a:pt x="9054" y="456"/>
                    <a:pt x="9051" y="456"/>
                    <a:pt x="9048" y="456"/>
                  </a:cubicBezTo>
                  <a:lnTo>
                    <a:pt x="9048" y="456"/>
                  </a:lnTo>
                  <a:cubicBezTo>
                    <a:pt x="9047" y="455"/>
                    <a:pt x="9046" y="454"/>
                    <a:pt x="9044" y="454"/>
                  </a:cubicBezTo>
                  <a:cubicBezTo>
                    <a:pt x="9040" y="454"/>
                    <a:pt x="9034" y="457"/>
                    <a:pt x="9028" y="463"/>
                  </a:cubicBezTo>
                  <a:cubicBezTo>
                    <a:pt x="9033" y="458"/>
                    <a:pt x="9041" y="456"/>
                    <a:pt x="9048" y="456"/>
                  </a:cubicBezTo>
                  <a:lnTo>
                    <a:pt x="9048" y="456"/>
                  </a:lnTo>
                  <a:cubicBezTo>
                    <a:pt x="9049" y="457"/>
                    <a:pt x="9048" y="460"/>
                    <a:pt x="9043" y="463"/>
                  </a:cubicBezTo>
                  <a:lnTo>
                    <a:pt x="9021" y="463"/>
                  </a:lnTo>
                  <a:lnTo>
                    <a:pt x="8986" y="470"/>
                  </a:lnTo>
                  <a:lnTo>
                    <a:pt x="8965" y="470"/>
                  </a:lnTo>
                  <a:cubicBezTo>
                    <a:pt x="8936" y="470"/>
                    <a:pt x="8908" y="463"/>
                    <a:pt x="8872" y="456"/>
                  </a:cubicBezTo>
                  <a:cubicBezTo>
                    <a:pt x="8863" y="453"/>
                    <a:pt x="8861" y="452"/>
                    <a:pt x="8862" y="452"/>
                  </a:cubicBezTo>
                  <a:cubicBezTo>
                    <a:pt x="8864" y="452"/>
                    <a:pt x="8879" y="456"/>
                    <a:pt x="8879" y="456"/>
                  </a:cubicBezTo>
                  <a:cubicBezTo>
                    <a:pt x="8887" y="456"/>
                    <a:pt x="8865" y="448"/>
                    <a:pt x="8858" y="448"/>
                  </a:cubicBezTo>
                  <a:lnTo>
                    <a:pt x="8801" y="427"/>
                  </a:lnTo>
                  <a:cubicBezTo>
                    <a:pt x="8773" y="420"/>
                    <a:pt x="8745" y="406"/>
                    <a:pt x="8716" y="392"/>
                  </a:cubicBezTo>
                  <a:lnTo>
                    <a:pt x="8674" y="370"/>
                  </a:lnTo>
                  <a:cubicBezTo>
                    <a:pt x="8674" y="370"/>
                    <a:pt x="8669" y="368"/>
                    <a:pt x="8664" y="365"/>
                  </a:cubicBezTo>
                  <a:lnTo>
                    <a:pt x="8664" y="365"/>
                  </a:lnTo>
                  <a:cubicBezTo>
                    <a:pt x="8658" y="360"/>
                    <a:pt x="8645" y="349"/>
                    <a:pt x="8645" y="349"/>
                  </a:cubicBezTo>
                  <a:cubicBezTo>
                    <a:pt x="8589" y="321"/>
                    <a:pt x="8525" y="278"/>
                    <a:pt x="8468" y="243"/>
                  </a:cubicBezTo>
                  <a:cubicBezTo>
                    <a:pt x="8276" y="119"/>
                    <a:pt x="8052" y="1"/>
                    <a:pt x="7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92;p43">
              <a:extLst>
                <a:ext uri="{FF2B5EF4-FFF2-40B4-BE49-F238E27FC236}">
                  <a16:creationId xmlns:a16="http://schemas.microsoft.com/office/drawing/2014/main" id="{EC14AC25-09FC-446C-BDEC-B7074F514DEC}"/>
                </a:ext>
              </a:extLst>
            </p:cNvPr>
            <p:cNvSpPr/>
            <p:nvPr/>
          </p:nvSpPr>
          <p:spPr>
            <a:xfrm>
              <a:off x="6436494" y="1863339"/>
              <a:ext cx="598647" cy="85259"/>
            </a:xfrm>
            <a:custGeom>
              <a:avLst/>
              <a:gdLst/>
              <a:ahLst/>
              <a:cxnLst/>
              <a:rect l="l" t="t" r="r" b="b"/>
              <a:pathLst>
                <a:path w="12013" h="1827" extrusionOk="0">
                  <a:moveTo>
                    <a:pt x="11655" y="469"/>
                  </a:moveTo>
                  <a:cubicBezTo>
                    <a:pt x="11655" y="469"/>
                    <a:pt x="11656" y="474"/>
                    <a:pt x="11658" y="486"/>
                  </a:cubicBezTo>
                  <a:lnTo>
                    <a:pt x="11658" y="486"/>
                  </a:lnTo>
                  <a:cubicBezTo>
                    <a:pt x="11657" y="476"/>
                    <a:pt x="11656" y="469"/>
                    <a:pt x="11655" y="469"/>
                  </a:cubicBezTo>
                  <a:close/>
                  <a:moveTo>
                    <a:pt x="11658" y="510"/>
                  </a:moveTo>
                  <a:cubicBezTo>
                    <a:pt x="11654" y="510"/>
                    <a:pt x="11648" y="529"/>
                    <a:pt x="11658" y="529"/>
                  </a:cubicBezTo>
                  <a:cubicBezTo>
                    <a:pt x="11660" y="515"/>
                    <a:pt x="11659" y="510"/>
                    <a:pt x="11658" y="510"/>
                  </a:cubicBezTo>
                  <a:close/>
                  <a:moveTo>
                    <a:pt x="7432" y="679"/>
                  </a:moveTo>
                  <a:cubicBezTo>
                    <a:pt x="7431" y="679"/>
                    <a:pt x="7424" y="681"/>
                    <a:pt x="7410" y="685"/>
                  </a:cubicBezTo>
                  <a:lnTo>
                    <a:pt x="7417" y="685"/>
                  </a:lnTo>
                  <a:cubicBezTo>
                    <a:pt x="7428" y="681"/>
                    <a:pt x="7433" y="679"/>
                    <a:pt x="7432" y="679"/>
                  </a:cubicBezTo>
                  <a:close/>
                  <a:moveTo>
                    <a:pt x="7290" y="734"/>
                  </a:moveTo>
                  <a:cubicBezTo>
                    <a:pt x="7286" y="736"/>
                    <a:pt x="7283" y="738"/>
                    <a:pt x="7281" y="739"/>
                  </a:cubicBezTo>
                  <a:lnTo>
                    <a:pt x="7281" y="739"/>
                  </a:lnTo>
                  <a:cubicBezTo>
                    <a:pt x="7283" y="738"/>
                    <a:pt x="7286" y="736"/>
                    <a:pt x="7290" y="734"/>
                  </a:cubicBezTo>
                  <a:close/>
                  <a:moveTo>
                    <a:pt x="4510" y="827"/>
                  </a:moveTo>
                  <a:cubicBezTo>
                    <a:pt x="4509" y="827"/>
                    <a:pt x="4509" y="827"/>
                    <a:pt x="4508" y="827"/>
                  </a:cubicBezTo>
                  <a:lnTo>
                    <a:pt x="4508" y="827"/>
                  </a:lnTo>
                  <a:cubicBezTo>
                    <a:pt x="4506" y="827"/>
                    <a:pt x="4505" y="827"/>
                    <a:pt x="4503" y="827"/>
                  </a:cubicBezTo>
                  <a:close/>
                  <a:moveTo>
                    <a:pt x="6467" y="947"/>
                  </a:moveTo>
                  <a:lnTo>
                    <a:pt x="6467" y="947"/>
                  </a:lnTo>
                  <a:cubicBezTo>
                    <a:pt x="6463" y="952"/>
                    <a:pt x="6449" y="968"/>
                    <a:pt x="6450" y="968"/>
                  </a:cubicBezTo>
                  <a:cubicBezTo>
                    <a:pt x="6450" y="968"/>
                    <a:pt x="6454" y="962"/>
                    <a:pt x="6467" y="947"/>
                  </a:cubicBezTo>
                  <a:close/>
                  <a:moveTo>
                    <a:pt x="8615" y="968"/>
                  </a:moveTo>
                  <a:cubicBezTo>
                    <a:pt x="8613" y="968"/>
                    <a:pt x="8609" y="968"/>
                    <a:pt x="8601" y="968"/>
                  </a:cubicBezTo>
                  <a:lnTo>
                    <a:pt x="8587" y="968"/>
                  </a:lnTo>
                  <a:cubicBezTo>
                    <a:pt x="8598" y="968"/>
                    <a:pt x="8606" y="968"/>
                    <a:pt x="8615" y="968"/>
                  </a:cubicBezTo>
                  <a:close/>
                  <a:moveTo>
                    <a:pt x="608" y="994"/>
                  </a:moveTo>
                  <a:cubicBezTo>
                    <a:pt x="607" y="994"/>
                    <a:pt x="597" y="999"/>
                    <a:pt x="582" y="1011"/>
                  </a:cubicBezTo>
                  <a:lnTo>
                    <a:pt x="596" y="1004"/>
                  </a:lnTo>
                  <a:cubicBezTo>
                    <a:pt x="606" y="997"/>
                    <a:pt x="609" y="994"/>
                    <a:pt x="608" y="994"/>
                  </a:cubicBezTo>
                  <a:close/>
                  <a:moveTo>
                    <a:pt x="514" y="1062"/>
                  </a:moveTo>
                  <a:cubicBezTo>
                    <a:pt x="514" y="1062"/>
                    <a:pt x="511" y="1066"/>
                    <a:pt x="505" y="1074"/>
                  </a:cubicBezTo>
                  <a:lnTo>
                    <a:pt x="505" y="1074"/>
                  </a:lnTo>
                  <a:cubicBezTo>
                    <a:pt x="510" y="1065"/>
                    <a:pt x="513" y="1062"/>
                    <a:pt x="514" y="1062"/>
                  </a:cubicBezTo>
                  <a:close/>
                  <a:moveTo>
                    <a:pt x="2461" y="1238"/>
                  </a:moveTo>
                  <a:lnTo>
                    <a:pt x="2461" y="1238"/>
                  </a:lnTo>
                  <a:cubicBezTo>
                    <a:pt x="2464" y="1241"/>
                    <a:pt x="2466" y="1243"/>
                    <a:pt x="2469" y="1246"/>
                  </a:cubicBezTo>
                  <a:lnTo>
                    <a:pt x="2469" y="1246"/>
                  </a:lnTo>
                  <a:lnTo>
                    <a:pt x="2482" y="1252"/>
                  </a:lnTo>
                  <a:lnTo>
                    <a:pt x="2461" y="1238"/>
                  </a:lnTo>
                  <a:close/>
                  <a:moveTo>
                    <a:pt x="3204" y="1399"/>
                  </a:moveTo>
                  <a:lnTo>
                    <a:pt x="3204" y="1399"/>
                  </a:lnTo>
                  <a:cubicBezTo>
                    <a:pt x="3203" y="1400"/>
                    <a:pt x="3200" y="1400"/>
                    <a:pt x="3198" y="1401"/>
                  </a:cubicBezTo>
                  <a:cubicBezTo>
                    <a:pt x="3200" y="1401"/>
                    <a:pt x="3202" y="1400"/>
                    <a:pt x="3204" y="1399"/>
                  </a:cubicBezTo>
                  <a:close/>
                  <a:moveTo>
                    <a:pt x="9917" y="1"/>
                  </a:moveTo>
                  <a:cubicBezTo>
                    <a:pt x="9695" y="1"/>
                    <a:pt x="9485" y="86"/>
                    <a:pt x="9332" y="245"/>
                  </a:cubicBezTo>
                  <a:cubicBezTo>
                    <a:pt x="9190" y="394"/>
                    <a:pt x="9062" y="550"/>
                    <a:pt x="8942" y="713"/>
                  </a:cubicBezTo>
                  <a:cubicBezTo>
                    <a:pt x="8913" y="749"/>
                    <a:pt x="8885" y="784"/>
                    <a:pt x="8857" y="819"/>
                  </a:cubicBezTo>
                  <a:cubicBezTo>
                    <a:pt x="8849" y="827"/>
                    <a:pt x="8829" y="845"/>
                    <a:pt x="8820" y="852"/>
                  </a:cubicBezTo>
                  <a:lnTo>
                    <a:pt x="8820" y="852"/>
                  </a:lnTo>
                  <a:cubicBezTo>
                    <a:pt x="8826" y="847"/>
                    <a:pt x="8831" y="840"/>
                    <a:pt x="8835" y="834"/>
                  </a:cubicBezTo>
                  <a:lnTo>
                    <a:pt x="8835" y="834"/>
                  </a:lnTo>
                  <a:cubicBezTo>
                    <a:pt x="8820" y="849"/>
                    <a:pt x="8815" y="855"/>
                    <a:pt x="8816" y="855"/>
                  </a:cubicBezTo>
                  <a:cubicBezTo>
                    <a:pt x="8816" y="855"/>
                    <a:pt x="8818" y="854"/>
                    <a:pt x="8820" y="852"/>
                  </a:cubicBezTo>
                  <a:lnTo>
                    <a:pt x="8820" y="852"/>
                  </a:lnTo>
                  <a:cubicBezTo>
                    <a:pt x="8808" y="864"/>
                    <a:pt x="8795" y="874"/>
                    <a:pt x="8786" y="883"/>
                  </a:cubicBezTo>
                  <a:lnTo>
                    <a:pt x="8736" y="926"/>
                  </a:lnTo>
                  <a:lnTo>
                    <a:pt x="8730" y="930"/>
                  </a:lnTo>
                  <a:lnTo>
                    <a:pt x="8730" y="930"/>
                  </a:lnTo>
                  <a:cubicBezTo>
                    <a:pt x="8728" y="931"/>
                    <a:pt x="8726" y="931"/>
                    <a:pt x="8722" y="933"/>
                  </a:cubicBezTo>
                  <a:cubicBezTo>
                    <a:pt x="8708" y="940"/>
                    <a:pt x="8687" y="947"/>
                    <a:pt x="8672" y="954"/>
                  </a:cubicBezTo>
                  <a:cubicBezTo>
                    <a:pt x="8665" y="958"/>
                    <a:pt x="8660" y="959"/>
                    <a:pt x="8655" y="961"/>
                  </a:cubicBezTo>
                  <a:lnTo>
                    <a:pt x="8644" y="961"/>
                  </a:lnTo>
                  <a:cubicBezTo>
                    <a:pt x="8633" y="965"/>
                    <a:pt x="8624" y="967"/>
                    <a:pt x="8615" y="968"/>
                  </a:cubicBezTo>
                  <a:lnTo>
                    <a:pt x="8615" y="968"/>
                  </a:lnTo>
                  <a:cubicBezTo>
                    <a:pt x="8618" y="967"/>
                    <a:pt x="8610" y="965"/>
                    <a:pt x="8602" y="965"/>
                  </a:cubicBezTo>
                  <a:cubicBezTo>
                    <a:pt x="8596" y="965"/>
                    <a:pt x="8590" y="966"/>
                    <a:pt x="8587" y="968"/>
                  </a:cubicBezTo>
                  <a:lnTo>
                    <a:pt x="8545" y="968"/>
                  </a:lnTo>
                  <a:lnTo>
                    <a:pt x="8509" y="954"/>
                  </a:lnTo>
                  <a:cubicBezTo>
                    <a:pt x="8495" y="954"/>
                    <a:pt x="8467" y="933"/>
                    <a:pt x="8460" y="933"/>
                  </a:cubicBezTo>
                  <a:cubicBezTo>
                    <a:pt x="8445" y="926"/>
                    <a:pt x="8431" y="912"/>
                    <a:pt x="8424" y="905"/>
                  </a:cubicBezTo>
                  <a:cubicBezTo>
                    <a:pt x="8410" y="897"/>
                    <a:pt x="8382" y="869"/>
                    <a:pt x="8360" y="855"/>
                  </a:cubicBezTo>
                  <a:lnTo>
                    <a:pt x="8332" y="819"/>
                  </a:lnTo>
                  <a:lnTo>
                    <a:pt x="8268" y="749"/>
                  </a:lnTo>
                  <a:cubicBezTo>
                    <a:pt x="8183" y="642"/>
                    <a:pt x="8091" y="550"/>
                    <a:pt x="7992" y="458"/>
                  </a:cubicBezTo>
                  <a:cubicBezTo>
                    <a:pt x="7892" y="366"/>
                    <a:pt x="7765" y="309"/>
                    <a:pt x="7623" y="281"/>
                  </a:cubicBezTo>
                  <a:cubicBezTo>
                    <a:pt x="7586" y="274"/>
                    <a:pt x="7548" y="271"/>
                    <a:pt x="7511" y="271"/>
                  </a:cubicBezTo>
                  <a:cubicBezTo>
                    <a:pt x="7278" y="271"/>
                    <a:pt x="7049" y="395"/>
                    <a:pt x="6871" y="536"/>
                  </a:cubicBezTo>
                  <a:cubicBezTo>
                    <a:pt x="6772" y="621"/>
                    <a:pt x="6680" y="713"/>
                    <a:pt x="6595" y="812"/>
                  </a:cubicBezTo>
                  <a:cubicBezTo>
                    <a:pt x="6552" y="855"/>
                    <a:pt x="6510" y="905"/>
                    <a:pt x="6467" y="947"/>
                  </a:cubicBezTo>
                  <a:cubicBezTo>
                    <a:pt x="6460" y="961"/>
                    <a:pt x="6446" y="968"/>
                    <a:pt x="6439" y="983"/>
                  </a:cubicBezTo>
                  <a:cubicBezTo>
                    <a:pt x="6410" y="1004"/>
                    <a:pt x="6389" y="1025"/>
                    <a:pt x="6361" y="1053"/>
                  </a:cubicBezTo>
                  <a:cubicBezTo>
                    <a:pt x="6318" y="1089"/>
                    <a:pt x="6269" y="1124"/>
                    <a:pt x="6219" y="1160"/>
                  </a:cubicBezTo>
                  <a:cubicBezTo>
                    <a:pt x="6219" y="1160"/>
                    <a:pt x="6219" y="1160"/>
                    <a:pt x="6219" y="1160"/>
                  </a:cubicBezTo>
                  <a:lnTo>
                    <a:pt x="6219" y="1160"/>
                  </a:lnTo>
                  <a:lnTo>
                    <a:pt x="6212" y="1167"/>
                  </a:lnTo>
                  <a:cubicBezTo>
                    <a:pt x="6207" y="1168"/>
                    <a:pt x="6204" y="1170"/>
                    <a:pt x="6201" y="1170"/>
                  </a:cubicBezTo>
                  <a:lnTo>
                    <a:pt x="6201" y="1170"/>
                  </a:lnTo>
                  <a:cubicBezTo>
                    <a:pt x="6207" y="1167"/>
                    <a:pt x="6212" y="1163"/>
                    <a:pt x="6219" y="1160"/>
                  </a:cubicBezTo>
                  <a:lnTo>
                    <a:pt x="6219" y="1160"/>
                  </a:lnTo>
                  <a:cubicBezTo>
                    <a:pt x="6202" y="1168"/>
                    <a:pt x="6195" y="1172"/>
                    <a:pt x="6197" y="1172"/>
                  </a:cubicBezTo>
                  <a:cubicBezTo>
                    <a:pt x="6197" y="1172"/>
                    <a:pt x="6199" y="1171"/>
                    <a:pt x="6201" y="1170"/>
                  </a:cubicBezTo>
                  <a:lnTo>
                    <a:pt x="6201" y="1170"/>
                  </a:lnTo>
                  <a:cubicBezTo>
                    <a:pt x="6196" y="1174"/>
                    <a:pt x="6191" y="1178"/>
                    <a:pt x="6183" y="1181"/>
                  </a:cubicBezTo>
                  <a:cubicBezTo>
                    <a:pt x="6148" y="1195"/>
                    <a:pt x="6120" y="1202"/>
                    <a:pt x="6091" y="1217"/>
                  </a:cubicBezTo>
                  <a:cubicBezTo>
                    <a:pt x="6091" y="1217"/>
                    <a:pt x="6091" y="1217"/>
                    <a:pt x="6091" y="1217"/>
                  </a:cubicBezTo>
                  <a:lnTo>
                    <a:pt x="6091" y="1217"/>
                  </a:lnTo>
                  <a:lnTo>
                    <a:pt x="6056" y="1224"/>
                  </a:lnTo>
                  <a:lnTo>
                    <a:pt x="6013" y="1231"/>
                  </a:lnTo>
                  <a:lnTo>
                    <a:pt x="6006" y="1231"/>
                  </a:lnTo>
                  <a:cubicBezTo>
                    <a:pt x="6006" y="1233"/>
                    <a:pt x="5999" y="1234"/>
                    <a:pt x="5989" y="1234"/>
                  </a:cubicBezTo>
                  <a:cubicBezTo>
                    <a:pt x="5969" y="1234"/>
                    <a:pt x="5938" y="1231"/>
                    <a:pt x="5928" y="1231"/>
                  </a:cubicBezTo>
                  <a:lnTo>
                    <a:pt x="5893" y="1224"/>
                  </a:lnTo>
                  <a:cubicBezTo>
                    <a:pt x="5888" y="1223"/>
                    <a:pt x="5885" y="1223"/>
                    <a:pt x="5882" y="1222"/>
                  </a:cubicBezTo>
                  <a:lnTo>
                    <a:pt x="5882" y="1222"/>
                  </a:lnTo>
                  <a:cubicBezTo>
                    <a:pt x="5841" y="1209"/>
                    <a:pt x="5799" y="1195"/>
                    <a:pt x="5758" y="1174"/>
                  </a:cubicBezTo>
                  <a:cubicBezTo>
                    <a:pt x="5756" y="1173"/>
                    <a:pt x="5753" y="1172"/>
                    <a:pt x="5751" y="1170"/>
                  </a:cubicBezTo>
                  <a:lnTo>
                    <a:pt x="5751" y="1170"/>
                  </a:lnTo>
                  <a:cubicBezTo>
                    <a:pt x="5753" y="1171"/>
                    <a:pt x="5753" y="1171"/>
                    <a:pt x="5753" y="1171"/>
                  </a:cubicBezTo>
                  <a:cubicBezTo>
                    <a:pt x="5753" y="1171"/>
                    <a:pt x="5752" y="1171"/>
                    <a:pt x="5750" y="1170"/>
                  </a:cubicBezTo>
                  <a:lnTo>
                    <a:pt x="5750" y="1170"/>
                  </a:lnTo>
                  <a:cubicBezTo>
                    <a:pt x="5741" y="1164"/>
                    <a:pt x="5734" y="1160"/>
                    <a:pt x="5723" y="1160"/>
                  </a:cubicBezTo>
                  <a:cubicBezTo>
                    <a:pt x="5708" y="1146"/>
                    <a:pt x="5673" y="1124"/>
                    <a:pt x="5652" y="1103"/>
                  </a:cubicBezTo>
                  <a:cubicBezTo>
                    <a:pt x="5552" y="1039"/>
                    <a:pt x="5467" y="961"/>
                    <a:pt x="5382" y="890"/>
                  </a:cubicBezTo>
                  <a:cubicBezTo>
                    <a:pt x="5219" y="720"/>
                    <a:pt x="5035" y="585"/>
                    <a:pt x="4822" y="486"/>
                  </a:cubicBezTo>
                  <a:cubicBezTo>
                    <a:pt x="4729" y="449"/>
                    <a:pt x="4630" y="431"/>
                    <a:pt x="4532" y="431"/>
                  </a:cubicBezTo>
                  <a:cubicBezTo>
                    <a:pt x="4370" y="431"/>
                    <a:pt x="4208" y="481"/>
                    <a:pt x="4070" y="578"/>
                  </a:cubicBezTo>
                  <a:cubicBezTo>
                    <a:pt x="3879" y="699"/>
                    <a:pt x="3751" y="905"/>
                    <a:pt x="3602" y="1075"/>
                  </a:cubicBezTo>
                  <a:cubicBezTo>
                    <a:pt x="3574" y="1117"/>
                    <a:pt x="3539" y="1160"/>
                    <a:pt x="3503" y="1202"/>
                  </a:cubicBezTo>
                  <a:cubicBezTo>
                    <a:pt x="3496" y="1209"/>
                    <a:pt x="3475" y="1224"/>
                    <a:pt x="3475" y="1231"/>
                  </a:cubicBezTo>
                  <a:cubicBezTo>
                    <a:pt x="3454" y="1252"/>
                    <a:pt x="3432" y="1273"/>
                    <a:pt x="3404" y="1287"/>
                  </a:cubicBezTo>
                  <a:cubicBezTo>
                    <a:pt x="3383" y="1309"/>
                    <a:pt x="3361" y="1323"/>
                    <a:pt x="3340" y="1337"/>
                  </a:cubicBezTo>
                  <a:cubicBezTo>
                    <a:pt x="3339" y="1336"/>
                    <a:pt x="3338" y="1336"/>
                    <a:pt x="3337" y="1336"/>
                  </a:cubicBezTo>
                  <a:cubicBezTo>
                    <a:pt x="3330" y="1336"/>
                    <a:pt x="3320" y="1345"/>
                    <a:pt x="3323" y="1345"/>
                  </a:cubicBezTo>
                  <a:cubicBezTo>
                    <a:pt x="3325" y="1345"/>
                    <a:pt x="3330" y="1343"/>
                    <a:pt x="3340" y="1337"/>
                  </a:cubicBezTo>
                  <a:lnTo>
                    <a:pt x="3340" y="1337"/>
                  </a:lnTo>
                  <a:cubicBezTo>
                    <a:pt x="3340" y="1337"/>
                    <a:pt x="3319" y="1351"/>
                    <a:pt x="3312" y="1351"/>
                  </a:cubicBezTo>
                  <a:cubicBezTo>
                    <a:pt x="3283" y="1365"/>
                    <a:pt x="3262" y="1373"/>
                    <a:pt x="3241" y="1387"/>
                  </a:cubicBezTo>
                  <a:cubicBezTo>
                    <a:pt x="3230" y="1387"/>
                    <a:pt x="3214" y="1396"/>
                    <a:pt x="3204" y="1399"/>
                  </a:cubicBezTo>
                  <a:lnTo>
                    <a:pt x="3204" y="1399"/>
                  </a:lnTo>
                  <a:cubicBezTo>
                    <a:pt x="3210" y="1398"/>
                    <a:pt x="3214" y="1396"/>
                    <a:pt x="3217" y="1395"/>
                  </a:cubicBezTo>
                  <a:lnTo>
                    <a:pt x="3217" y="1395"/>
                  </a:lnTo>
                  <a:cubicBezTo>
                    <a:pt x="3214" y="1397"/>
                    <a:pt x="3210" y="1398"/>
                    <a:pt x="3205" y="1401"/>
                  </a:cubicBezTo>
                  <a:lnTo>
                    <a:pt x="3177" y="1408"/>
                  </a:lnTo>
                  <a:cubicBezTo>
                    <a:pt x="3149" y="1408"/>
                    <a:pt x="3120" y="1415"/>
                    <a:pt x="3092" y="1415"/>
                  </a:cubicBezTo>
                  <a:lnTo>
                    <a:pt x="3049" y="1415"/>
                  </a:lnTo>
                  <a:cubicBezTo>
                    <a:pt x="2986" y="1415"/>
                    <a:pt x="2922" y="1408"/>
                    <a:pt x="2858" y="1394"/>
                  </a:cubicBezTo>
                  <a:cubicBezTo>
                    <a:pt x="2844" y="1394"/>
                    <a:pt x="2830" y="1394"/>
                    <a:pt x="2815" y="1387"/>
                  </a:cubicBezTo>
                  <a:cubicBezTo>
                    <a:pt x="2780" y="1380"/>
                    <a:pt x="2752" y="1365"/>
                    <a:pt x="2723" y="1358"/>
                  </a:cubicBezTo>
                  <a:cubicBezTo>
                    <a:pt x="2659" y="1337"/>
                    <a:pt x="2596" y="1309"/>
                    <a:pt x="2539" y="1280"/>
                  </a:cubicBezTo>
                  <a:cubicBezTo>
                    <a:pt x="2514" y="1274"/>
                    <a:pt x="2489" y="1263"/>
                    <a:pt x="2469" y="1246"/>
                  </a:cubicBezTo>
                  <a:lnTo>
                    <a:pt x="2469" y="1246"/>
                  </a:lnTo>
                  <a:lnTo>
                    <a:pt x="2454" y="1238"/>
                  </a:lnTo>
                  <a:lnTo>
                    <a:pt x="2432" y="1202"/>
                  </a:lnTo>
                  <a:cubicBezTo>
                    <a:pt x="2369" y="1167"/>
                    <a:pt x="2305" y="1124"/>
                    <a:pt x="2255" y="1082"/>
                  </a:cubicBezTo>
                  <a:cubicBezTo>
                    <a:pt x="2120" y="990"/>
                    <a:pt x="1986" y="890"/>
                    <a:pt x="1851" y="798"/>
                  </a:cubicBezTo>
                  <a:cubicBezTo>
                    <a:pt x="1582" y="621"/>
                    <a:pt x="1284" y="465"/>
                    <a:pt x="958" y="465"/>
                  </a:cubicBezTo>
                  <a:cubicBezTo>
                    <a:pt x="653" y="472"/>
                    <a:pt x="327" y="578"/>
                    <a:pt x="135" y="819"/>
                  </a:cubicBezTo>
                  <a:cubicBezTo>
                    <a:pt x="43" y="947"/>
                    <a:pt x="0" y="1103"/>
                    <a:pt x="15" y="1259"/>
                  </a:cubicBezTo>
                  <a:cubicBezTo>
                    <a:pt x="29" y="1358"/>
                    <a:pt x="107" y="1422"/>
                    <a:pt x="206" y="1422"/>
                  </a:cubicBezTo>
                  <a:cubicBezTo>
                    <a:pt x="298" y="1415"/>
                    <a:pt x="376" y="1344"/>
                    <a:pt x="390" y="1259"/>
                  </a:cubicBezTo>
                  <a:lnTo>
                    <a:pt x="390" y="1259"/>
                  </a:lnTo>
                  <a:cubicBezTo>
                    <a:pt x="386" y="1275"/>
                    <a:pt x="384" y="1281"/>
                    <a:pt x="384" y="1281"/>
                  </a:cubicBezTo>
                  <a:cubicBezTo>
                    <a:pt x="384" y="1281"/>
                    <a:pt x="390" y="1257"/>
                    <a:pt x="390" y="1252"/>
                  </a:cubicBezTo>
                  <a:lnTo>
                    <a:pt x="405" y="1209"/>
                  </a:lnTo>
                  <a:lnTo>
                    <a:pt x="426" y="1174"/>
                  </a:lnTo>
                  <a:cubicBezTo>
                    <a:pt x="440" y="1153"/>
                    <a:pt x="461" y="1124"/>
                    <a:pt x="475" y="1103"/>
                  </a:cubicBezTo>
                  <a:lnTo>
                    <a:pt x="504" y="1075"/>
                  </a:lnTo>
                  <a:lnTo>
                    <a:pt x="504" y="1075"/>
                  </a:lnTo>
                  <a:lnTo>
                    <a:pt x="518" y="1061"/>
                  </a:lnTo>
                  <a:cubicBezTo>
                    <a:pt x="539" y="1046"/>
                    <a:pt x="561" y="1025"/>
                    <a:pt x="582" y="1011"/>
                  </a:cubicBezTo>
                  <a:cubicBezTo>
                    <a:pt x="596" y="997"/>
                    <a:pt x="610" y="990"/>
                    <a:pt x="624" y="990"/>
                  </a:cubicBezTo>
                  <a:cubicBezTo>
                    <a:pt x="653" y="975"/>
                    <a:pt x="681" y="961"/>
                    <a:pt x="709" y="947"/>
                  </a:cubicBezTo>
                  <a:lnTo>
                    <a:pt x="752" y="933"/>
                  </a:lnTo>
                  <a:lnTo>
                    <a:pt x="738" y="933"/>
                  </a:lnTo>
                  <a:lnTo>
                    <a:pt x="773" y="926"/>
                  </a:lnTo>
                  <a:cubicBezTo>
                    <a:pt x="830" y="912"/>
                    <a:pt x="894" y="905"/>
                    <a:pt x="958" y="905"/>
                  </a:cubicBezTo>
                  <a:lnTo>
                    <a:pt x="1007" y="905"/>
                  </a:lnTo>
                  <a:cubicBezTo>
                    <a:pt x="1043" y="905"/>
                    <a:pt x="1078" y="912"/>
                    <a:pt x="1114" y="919"/>
                  </a:cubicBezTo>
                  <a:cubicBezTo>
                    <a:pt x="1124" y="922"/>
                    <a:pt x="1128" y="923"/>
                    <a:pt x="1128" y="923"/>
                  </a:cubicBezTo>
                  <a:cubicBezTo>
                    <a:pt x="1128" y="923"/>
                    <a:pt x="1100" y="915"/>
                    <a:pt x="1103" y="915"/>
                  </a:cubicBezTo>
                  <a:cubicBezTo>
                    <a:pt x="1104" y="915"/>
                    <a:pt x="1109" y="916"/>
                    <a:pt x="1121" y="919"/>
                  </a:cubicBezTo>
                  <a:lnTo>
                    <a:pt x="1177" y="940"/>
                  </a:lnTo>
                  <a:cubicBezTo>
                    <a:pt x="1213" y="947"/>
                    <a:pt x="1248" y="961"/>
                    <a:pt x="1284" y="983"/>
                  </a:cubicBezTo>
                  <a:cubicBezTo>
                    <a:pt x="1319" y="997"/>
                    <a:pt x="1355" y="1011"/>
                    <a:pt x="1390" y="1032"/>
                  </a:cubicBezTo>
                  <a:lnTo>
                    <a:pt x="1435" y="1051"/>
                  </a:lnTo>
                  <a:lnTo>
                    <a:pt x="1435" y="1051"/>
                  </a:lnTo>
                  <a:cubicBezTo>
                    <a:pt x="1448" y="1058"/>
                    <a:pt x="1471" y="1071"/>
                    <a:pt x="1475" y="1075"/>
                  </a:cubicBezTo>
                  <a:cubicBezTo>
                    <a:pt x="1752" y="1245"/>
                    <a:pt x="1993" y="1451"/>
                    <a:pt x="2276" y="1607"/>
                  </a:cubicBezTo>
                  <a:cubicBezTo>
                    <a:pt x="2510" y="1741"/>
                    <a:pt x="2766" y="1819"/>
                    <a:pt x="3035" y="1826"/>
                  </a:cubicBezTo>
                  <a:cubicBezTo>
                    <a:pt x="3305" y="1826"/>
                    <a:pt x="3567" y="1720"/>
                    <a:pt x="3758" y="1529"/>
                  </a:cubicBezTo>
                  <a:cubicBezTo>
                    <a:pt x="3851" y="1436"/>
                    <a:pt x="3929" y="1344"/>
                    <a:pt x="4007" y="1238"/>
                  </a:cubicBezTo>
                  <a:cubicBezTo>
                    <a:pt x="4042" y="1195"/>
                    <a:pt x="4078" y="1153"/>
                    <a:pt x="4106" y="1110"/>
                  </a:cubicBezTo>
                  <a:cubicBezTo>
                    <a:pt x="4127" y="1089"/>
                    <a:pt x="4141" y="1068"/>
                    <a:pt x="4163" y="1053"/>
                  </a:cubicBezTo>
                  <a:cubicBezTo>
                    <a:pt x="4184" y="1032"/>
                    <a:pt x="4205" y="1004"/>
                    <a:pt x="4219" y="983"/>
                  </a:cubicBezTo>
                  <a:lnTo>
                    <a:pt x="4219" y="983"/>
                  </a:lnTo>
                  <a:cubicBezTo>
                    <a:pt x="4211" y="995"/>
                    <a:pt x="4205" y="1007"/>
                    <a:pt x="4206" y="1007"/>
                  </a:cubicBezTo>
                  <a:cubicBezTo>
                    <a:pt x="4206" y="1007"/>
                    <a:pt x="4210" y="1001"/>
                    <a:pt x="4219" y="983"/>
                  </a:cubicBezTo>
                  <a:lnTo>
                    <a:pt x="4219" y="983"/>
                  </a:lnTo>
                  <a:cubicBezTo>
                    <a:pt x="4219" y="983"/>
                    <a:pt x="4219" y="983"/>
                    <a:pt x="4219" y="983"/>
                  </a:cubicBezTo>
                  <a:lnTo>
                    <a:pt x="4248" y="954"/>
                  </a:lnTo>
                  <a:lnTo>
                    <a:pt x="4297" y="919"/>
                  </a:lnTo>
                  <a:cubicBezTo>
                    <a:pt x="4311" y="909"/>
                    <a:pt x="4325" y="900"/>
                    <a:pt x="4339" y="891"/>
                  </a:cubicBezTo>
                  <a:lnTo>
                    <a:pt x="4339" y="891"/>
                  </a:lnTo>
                  <a:cubicBezTo>
                    <a:pt x="4339" y="892"/>
                    <a:pt x="4339" y="893"/>
                    <a:pt x="4340" y="893"/>
                  </a:cubicBezTo>
                  <a:cubicBezTo>
                    <a:pt x="4342" y="893"/>
                    <a:pt x="4349" y="888"/>
                    <a:pt x="4361" y="876"/>
                  </a:cubicBezTo>
                  <a:lnTo>
                    <a:pt x="4361" y="876"/>
                  </a:lnTo>
                  <a:cubicBezTo>
                    <a:pt x="4354" y="881"/>
                    <a:pt x="4346" y="886"/>
                    <a:pt x="4339" y="891"/>
                  </a:cubicBezTo>
                  <a:lnTo>
                    <a:pt x="4339" y="891"/>
                  </a:lnTo>
                  <a:cubicBezTo>
                    <a:pt x="4340" y="888"/>
                    <a:pt x="4345" y="882"/>
                    <a:pt x="4354" y="876"/>
                  </a:cubicBezTo>
                  <a:lnTo>
                    <a:pt x="4397" y="855"/>
                  </a:lnTo>
                  <a:lnTo>
                    <a:pt x="4432" y="841"/>
                  </a:lnTo>
                  <a:cubicBezTo>
                    <a:pt x="4459" y="834"/>
                    <a:pt x="4487" y="834"/>
                    <a:pt x="4508" y="827"/>
                  </a:cubicBezTo>
                  <a:lnTo>
                    <a:pt x="4508" y="827"/>
                  </a:lnTo>
                  <a:cubicBezTo>
                    <a:pt x="4521" y="829"/>
                    <a:pt x="4529" y="830"/>
                    <a:pt x="4532" y="830"/>
                  </a:cubicBezTo>
                  <a:cubicBezTo>
                    <a:pt x="4538" y="830"/>
                    <a:pt x="4524" y="827"/>
                    <a:pt x="4510" y="827"/>
                  </a:cubicBezTo>
                  <a:lnTo>
                    <a:pt x="4546" y="827"/>
                  </a:lnTo>
                  <a:cubicBezTo>
                    <a:pt x="4569" y="827"/>
                    <a:pt x="4593" y="832"/>
                    <a:pt x="4617" y="837"/>
                  </a:cubicBezTo>
                  <a:lnTo>
                    <a:pt x="4617" y="837"/>
                  </a:lnTo>
                  <a:cubicBezTo>
                    <a:pt x="4619" y="838"/>
                    <a:pt x="4621" y="839"/>
                    <a:pt x="4624" y="841"/>
                  </a:cubicBezTo>
                  <a:lnTo>
                    <a:pt x="4659" y="848"/>
                  </a:lnTo>
                  <a:cubicBezTo>
                    <a:pt x="4680" y="862"/>
                    <a:pt x="4702" y="869"/>
                    <a:pt x="4723" y="876"/>
                  </a:cubicBezTo>
                  <a:lnTo>
                    <a:pt x="4743" y="888"/>
                  </a:lnTo>
                  <a:lnTo>
                    <a:pt x="4743" y="888"/>
                  </a:lnTo>
                  <a:cubicBezTo>
                    <a:pt x="4743" y="888"/>
                    <a:pt x="4743" y="888"/>
                    <a:pt x="4743" y="888"/>
                  </a:cubicBezTo>
                  <a:cubicBezTo>
                    <a:pt x="4741" y="888"/>
                    <a:pt x="4743" y="891"/>
                    <a:pt x="4751" y="897"/>
                  </a:cubicBezTo>
                  <a:lnTo>
                    <a:pt x="4829" y="947"/>
                  </a:lnTo>
                  <a:cubicBezTo>
                    <a:pt x="4921" y="1011"/>
                    <a:pt x="5006" y="1082"/>
                    <a:pt x="5084" y="1160"/>
                  </a:cubicBezTo>
                  <a:cubicBezTo>
                    <a:pt x="5255" y="1323"/>
                    <a:pt x="5446" y="1465"/>
                    <a:pt x="5652" y="1564"/>
                  </a:cubicBezTo>
                  <a:cubicBezTo>
                    <a:pt x="5757" y="1607"/>
                    <a:pt x="5869" y="1628"/>
                    <a:pt x="5980" y="1628"/>
                  </a:cubicBezTo>
                  <a:cubicBezTo>
                    <a:pt x="6145" y="1628"/>
                    <a:pt x="6309" y="1582"/>
                    <a:pt x="6453" y="1493"/>
                  </a:cubicBezTo>
                  <a:cubicBezTo>
                    <a:pt x="6673" y="1358"/>
                    <a:pt x="6829" y="1153"/>
                    <a:pt x="7006" y="968"/>
                  </a:cubicBezTo>
                  <a:cubicBezTo>
                    <a:pt x="7013" y="961"/>
                    <a:pt x="7020" y="947"/>
                    <a:pt x="7034" y="940"/>
                  </a:cubicBezTo>
                  <a:lnTo>
                    <a:pt x="7034" y="940"/>
                  </a:lnTo>
                  <a:cubicBezTo>
                    <a:pt x="7019" y="953"/>
                    <a:pt x="7015" y="957"/>
                    <a:pt x="7016" y="957"/>
                  </a:cubicBezTo>
                  <a:cubicBezTo>
                    <a:pt x="7017" y="957"/>
                    <a:pt x="7034" y="944"/>
                    <a:pt x="7034" y="940"/>
                  </a:cubicBezTo>
                  <a:lnTo>
                    <a:pt x="7034" y="940"/>
                  </a:lnTo>
                  <a:cubicBezTo>
                    <a:pt x="7034" y="940"/>
                    <a:pt x="7034" y="940"/>
                    <a:pt x="7034" y="940"/>
                  </a:cubicBezTo>
                  <a:cubicBezTo>
                    <a:pt x="7056" y="919"/>
                    <a:pt x="7077" y="897"/>
                    <a:pt x="7098" y="876"/>
                  </a:cubicBezTo>
                  <a:cubicBezTo>
                    <a:pt x="7148" y="834"/>
                    <a:pt x="7197" y="798"/>
                    <a:pt x="7254" y="763"/>
                  </a:cubicBezTo>
                  <a:cubicBezTo>
                    <a:pt x="7265" y="752"/>
                    <a:pt x="7272" y="745"/>
                    <a:pt x="7281" y="739"/>
                  </a:cubicBezTo>
                  <a:lnTo>
                    <a:pt x="7281" y="739"/>
                  </a:lnTo>
                  <a:cubicBezTo>
                    <a:pt x="7271" y="745"/>
                    <a:pt x="7267" y="747"/>
                    <a:pt x="7266" y="747"/>
                  </a:cubicBezTo>
                  <a:cubicBezTo>
                    <a:pt x="7264" y="747"/>
                    <a:pt x="7285" y="734"/>
                    <a:pt x="7290" y="734"/>
                  </a:cubicBezTo>
                  <a:cubicBezTo>
                    <a:pt x="7318" y="727"/>
                    <a:pt x="7339" y="713"/>
                    <a:pt x="7368" y="699"/>
                  </a:cubicBezTo>
                  <a:lnTo>
                    <a:pt x="7403" y="685"/>
                  </a:lnTo>
                  <a:lnTo>
                    <a:pt x="7410" y="685"/>
                  </a:lnTo>
                  <a:cubicBezTo>
                    <a:pt x="7417" y="671"/>
                    <a:pt x="7488" y="671"/>
                    <a:pt x="7502" y="663"/>
                  </a:cubicBezTo>
                  <a:lnTo>
                    <a:pt x="7545" y="663"/>
                  </a:lnTo>
                  <a:cubicBezTo>
                    <a:pt x="7555" y="663"/>
                    <a:pt x="7564" y="663"/>
                    <a:pt x="7572" y="666"/>
                  </a:cubicBezTo>
                  <a:lnTo>
                    <a:pt x="7572" y="666"/>
                  </a:lnTo>
                  <a:cubicBezTo>
                    <a:pt x="7571" y="666"/>
                    <a:pt x="7570" y="666"/>
                    <a:pt x="7570" y="666"/>
                  </a:cubicBezTo>
                  <a:cubicBezTo>
                    <a:pt x="7567" y="666"/>
                    <a:pt x="7569" y="667"/>
                    <a:pt x="7580" y="671"/>
                  </a:cubicBezTo>
                  <a:cubicBezTo>
                    <a:pt x="7609" y="678"/>
                    <a:pt x="7630" y="685"/>
                    <a:pt x="7651" y="699"/>
                  </a:cubicBezTo>
                  <a:lnTo>
                    <a:pt x="7651" y="699"/>
                  </a:lnTo>
                  <a:lnTo>
                    <a:pt x="7651" y="699"/>
                  </a:lnTo>
                  <a:lnTo>
                    <a:pt x="7658" y="706"/>
                  </a:lnTo>
                  <a:cubicBezTo>
                    <a:pt x="7661" y="707"/>
                    <a:pt x="7663" y="708"/>
                    <a:pt x="7665" y="708"/>
                  </a:cubicBezTo>
                  <a:lnTo>
                    <a:pt x="7665" y="708"/>
                  </a:lnTo>
                  <a:lnTo>
                    <a:pt x="7694" y="727"/>
                  </a:lnTo>
                  <a:cubicBezTo>
                    <a:pt x="7715" y="741"/>
                    <a:pt x="7736" y="756"/>
                    <a:pt x="7758" y="777"/>
                  </a:cubicBezTo>
                  <a:cubicBezTo>
                    <a:pt x="7772" y="784"/>
                    <a:pt x="7779" y="798"/>
                    <a:pt x="7793" y="805"/>
                  </a:cubicBezTo>
                  <a:cubicBezTo>
                    <a:pt x="7836" y="855"/>
                    <a:pt x="7871" y="897"/>
                    <a:pt x="7914" y="947"/>
                  </a:cubicBezTo>
                  <a:cubicBezTo>
                    <a:pt x="8084" y="1146"/>
                    <a:pt x="8282" y="1351"/>
                    <a:pt x="8559" y="1358"/>
                  </a:cubicBezTo>
                  <a:cubicBezTo>
                    <a:pt x="8570" y="1359"/>
                    <a:pt x="8580" y="1359"/>
                    <a:pt x="8591" y="1359"/>
                  </a:cubicBezTo>
                  <a:cubicBezTo>
                    <a:pt x="9030" y="1359"/>
                    <a:pt x="9252" y="933"/>
                    <a:pt x="9495" y="635"/>
                  </a:cubicBezTo>
                  <a:cubicBezTo>
                    <a:pt x="9530" y="600"/>
                    <a:pt x="9558" y="572"/>
                    <a:pt x="9593" y="537"/>
                  </a:cubicBezTo>
                  <a:lnTo>
                    <a:pt x="9593" y="537"/>
                  </a:lnTo>
                  <a:cubicBezTo>
                    <a:pt x="9579" y="551"/>
                    <a:pt x="9574" y="556"/>
                    <a:pt x="9574" y="556"/>
                  </a:cubicBezTo>
                  <a:cubicBezTo>
                    <a:pt x="9574" y="556"/>
                    <a:pt x="9603" y="525"/>
                    <a:pt x="9608" y="515"/>
                  </a:cubicBezTo>
                  <a:lnTo>
                    <a:pt x="9665" y="472"/>
                  </a:lnTo>
                  <a:cubicBezTo>
                    <a:pt x="9679" y="458"/>
                    <a:pt x="9700" y="451"/>
                    <a:pt x="9715" y="437"/>
                  </a:cubicBezTo>
                  <a:cubicBezTo>
                    <a:pt x="9722" y="432"/>
                    <a:pt x="9725" y="430"/>
                    <a:pt x="9724" y="430"/>
                  </a:cubicBezTo>
                  <a:cubicBezTo>
                    <a:pt x="9723" y="430"/>
                    <a:pt x="9700" y="443"/>
                    <a:pt x="9698" y="443"/>
                  </a:cubicBezTo>
                  <a:cubicBezTo>
                    <a:pt x="9698" y="443"/>
                    <a:pt x="9700" y="441"/>
                    <a:pt x="9708" y="437"/>
                  </a:cubicBezTo>
                  <a:lnTo>
                    <a:pt x="9736" y="422"/>
                  </a:lnTo>
                  <a:cubicBezTo>
                    <a:pt x="9757" y="408"/>
                    <a:pt x="9778" y="401"/>
                    <a:pt x="9800" y="394"/>
                  </a:cubicBezTo>
                  <a:cubicBezTo>
                    <a:pt x="9814" y="387"/>
                    <a:pt x="9835" y="387"/>
                    <a:pt x="9856" y="387"/>
                  </a:cubicBezTo>
                  <a:cubicBezTo>
                    <a:pt x="9864" y="383"/>
                    <a:pt x="9872" y="382"/>
                    <a:pt x="9881" y="382"/>
                  </a:cubicBezTo>
                  <a:cubicBezTo>
                    <a:pt x="9884" y="382"/>
                    <a:pt x="9887" y="382"/>
                    <a:pt x="9889" y="382"/>
                  </a:cubicBezTo>
                  <a:lnTo>
                    <a:pt x="9889" y="382"/>
                  </a:lnTo>
                  <a:cubicBezTo>
                    <a:pt x="9886" y="381"/>
                    <a:pt x="9884" y="381"/>
                    <a:pt x="9884" y="381"/>
                  </a:cubicBezTo>
                  <a:cubicBezTo>
                    <a:pt x="9885" y="381"/>
                    <a:pt x="9888" y="381"/>
                    <a:pt x="9892" y="382"/>
                  </a:cubicBezTo>
                  <a:lnTo>
                    <a:pt x="9892" y="382"/>
                  </a:lnTo>
                  <a:cubicBezTo>
                    <a:pt x="9895" y="383"/>
                    <a:pt x="9897" y="384"/>
                    <a:pt x="9900" y="384"/>
                  </a:cubicBezTo>
                  <a:lnTo>
                    <a:pt x="9900" y="384"/>
                  </a:lnTo>
                  <a:cubicBezTo>
                    <a:pt x="9897" y="384"/>
                    <a:pt x="9894" y="383"/>
                    <a:pt x="9892" y="382"/>
                  </a:cubicBezTo>
                  <a:lnTo>
                    <a:pt x="9892" y="382"/>
                  </a:lnTo>
                  <a:cubicBezTo>
                    <a:pt x="9891" y="382"/>
                    <a:pt x="9890" y="382"/>
                    <a:pt x="9889" y="382"/>
                  </a:cubicBezTo>
                  <a:lnTo>
                    <a:pt x="9889" y="382"/>
                  </a:lnTo>
                  <a:cubicBezTo>
                    <a:pt x="9893" y="383"/>
                    <a:pt x="9898" y="385"/>
                    <a:pt x="9906" y="387"/>
                  </a:cubicBezTo>
                  <a:cubicBezTo>
                    <a:pt x="9904" y="386"/>
                    <a:pt x="9902" y="385"/>
                    <a:pt x="9900" y="384"/>
                  </a:cubicBezTo>
                  <a:lnTo>
                    <a:pt x="9900" y="384"/>
                  </a:lnTo>
                  <a:cubicBezTo>
                    <a:pt x="9906" y="386"/>
                    <a:pt x="9911" y="387"/>
                    <a:pt x="9913" y="387"/>
                  </a:cubicBezTo>
                  <a:cubicBezTo>
                    <a:pt x="9949" y="387"/>
                    <a:pt x="9977" y="387"/>
                    <a:pt x="10005" y="394"/>
                  </a:cubicBezTo>
                  <a:cubicBezTo>
                    <a:pt x="10011" y="395"/>
                    <a:pt x="10014" y="395"/>
                    <a:pt x="10017" y="395"/>
                  </a:cubicBezTo>
                  <a:lnTo>
                    <a:pt x="10017" y="395"/>
                  </a:lnTo>
                  <a:lnTo>
                    <a:pt x="10055" y="408"/>
                  </a:lnTo>
                  <a:cubicBezTo>
                    <a:pt x="10090" y="422"/>
                    <a:pt x="10126" y="437"/>
                    <a:pt x="10161" y="451"/>
                  </a:cubicBezTo>
                  <a:cubicBezTo>
                    <a:pt x="10176" y="458"/>
                    <a:pt x="10190" y="465"/>
                    <a:pt x="10204" y="472"/>
                  </a:cubicBezTo>
                  <a:cubicBezTo>
                    <a:pt x="10216" y="479"/>
                    <a:pt x="10220" y="481"/>
                    <a:pt x="10220" y="481"/>
                  </a:cubicBezTo>
                  <a:cubicBezTo>
                    <a:pt x="10220" y="481"/>
                    <a:pt x="10202" y="470"/>
                    <a:pt x="10202" y="470"/>
                  </a:cubicBezTo>
                  <a:lnTo>
                    <a:pt x="10202" y="470"/>
                  </a:lnTo>
                  <a:cubicBezTo>
                    <a:pt x="10202" y="470"/>
                    <a:pt x="10206" y="472"/>
                    <a:pt x="10218" y="479"/>
                  </a:cubicBezTo>
                  <a:cubicBezTo>
                    <a:pt x="10246" y="500"/>
                    <a:pt x="10275" y="515"/>
                    <a:pt x="10296" y="536"/>
                  </a:cubicBezTo>
                  <a:cubicBezTo>
                    <a:pt x="10360" y="571"/>
                    <a:pt x="10417" y="621"/>
                    <a:pt x="10473" y="663"/>
                  </a:cubicBezTo>
                  <a:cubicBezTo>
                    <a:pt x="10728" y="863"/>
                    <a:pt x="11002" y="1082"/>
                    <a:pt x="11342" y="1082"/>
                  </a:cubicBezTo>
                  <a:cubicBezTo>
                    <a:pt x="11353" y="1082"/>
                    <a:pt x="11363" y="1082"/>
                    <a:pt x="11374" y="1082"/>
                  </a:cubicBezTo>
                  <a:cubicBezTo>
                    <a:pt x="11629" y="1068"/>
                    <a:pt x="11863" y="905"/>
                    <a:pt x="11970" y="663"/>
                  </a:cubicBezTo>
                  <a:cubicBezTo>
                    <a:pt x="12012" y="550"/>
                    <a:pt x="12005" y="415"/>
                    <a:pt x="11948" y="302"/>
                  </a:cubicBezTo>
                  <a:cubicBezTo>
                    <a:pt x="11918" y="234"/>
                    <a:pt x="11862" y="205"/>
                    <a:pt x="11806" y="205"/>
                  </a:cubicBezTo>
                  <a:cubicBezTo>
                    <a:pt x="11705" y="205"/>
                    <a:pt x="11603" y="301"/>
                    <a:pt x="11658" y="429"/>
                  </a:cubicBezTo>
                  <a:lnTo>
                    <a:pt x="11658" y="451"/>
                  </a:lnTo>
                  <a:cubicBezTo>
                    <a:pt x="11658" y="451"/>
                    <a:pt x="11658" y="451"/>
                    <a:pt x="11658" y="451"/>
                  </a:cubicBezTo>
                  <a:lnTo>
                    <a:pt x="11658" y="451"/>
                  </a:lnTo>
                  <a:cubicBezTo>
                    <a:pt x="11658" y="453"/>
                    <a:pt x="11658" y="455"/>
                    <a:pt x="11658" y="458"/>
                  </a:cubicBezTo>
                  <a:lnTo>
                    <a:pt x="11658" y="486"/>
                  </a:lnTo>
                  <a:lnTo>
                    <a:pt x="11658" y="486"/>
                  </a:lnTo>
                  <a:cubicBezTo>
                    <a:pt x="11659" y="504"/>
                    <a:pt x="11661" y="529"/>
                    <a:pt x="11658" y="529"/>
                  </a:cubicBezTo>
                  <a:cubicBezTo>
                    <a:pt x="11658" y="536"/>
                    <a:pt x="11643" y="550"/>
                    <a:pt x="11643" y="557"/>
                  </a:cubicBezTo>
                  <a:cubicBezTo>
                    <a:pt x="11636" y="571"/>
                    <a:pt x="11622" y="585"/>
                    <a:pt x="11615" y="600"/>
                  </a:cubicBezTo>
                  <a:cubicBezTo>
                    <a:pt x="11608" y="607"/>
                    <a:pt x="11601" y="614"/>
                    <a:pt x="11594" y="628"/>
                  </a:cubicBezTo>
                  <a:cubicBezTo>
                    <a:pt x="11572" y="642"/>
                    <a:pt x="11551" y="656"/>
                    <a:pt x="11530" y="671"/>
                  </a:cubicBezTo>
                  <a:lnTo>
                    <a:pt x="11530" y="671"/>
                  </a:lnTo>
                  <a:lnTo>
                    <a:pt x="11530" y="671"/>
                  </a:lnTo>
                  <a:cubicBezTo>
                    <a:pt x="11530" y="671"/>
                    <a:pt x="11530" y="671"/>
                    <a:pt x="11530" y="671"/>
                  </a:cubicBezTo>
                  <a:lnTo>
                    <a:pt x="11530" y="671"/>
                  </a:lnTo>
                  <a:cubicBezTo>
                    <a:pt x="11527" y="673"/>
                    <a:pt x="11520" y="677"/>
                    <a:pt x="11515" y="680"/>
                  </a:cubicBezTo>
                  <a:lnTo>
                    <a:pt x="11515" y="680"/>
                  </a:lnTo>
                  <a:lnTo>
                    <a:pt x="11530" y="671"/>
                  </a:lnTo>
                  <a:lnTo>
                    <a:pt x="11530" y="671"/>
                  </a:lnTo>
                  <a:cubicBezTo>
                    <a:pt x="11513" y="679"/>
                    <a:pt x="11509" y="682"/>
                    <a:pt x="11509" y="682"/>
                  </a:cubicBezTo>
                  <a:cubicBezTo>
                    <a:pt x="11510" y="682"/>
                    <a:pt x="11512" y="681"/>
                    <a:pt x="11515" y="680"/>
                  </a:cubicBezTo>
                  <a:lnTo>
                    <a:pt x="11515" y="680"/>
                  </a:lnTo>
                  <a:lnTo>
                    <a:pt x="11494" y="692"/>
                  </a:lnTo>
                  <a:lnTo>
                    <a:pt x="11459" y="706"/>
                  </a:lnTo>
                  <a:lnTo>
                    <a:pt x="11438" y="713"/>
                  </a:lnTo>
                  <a:cubicBezTo>
                    <a:pt x="11427" y="717"/>
                    <a:pt x="11424" y="718"/>
                    <a:pt x="11425" y="718"/>
                  </a:cubicBezTo>
                  <a:cubicBezTo>
                    <a:pt x="11427" y="718"/>
                    <a:pt x="11434" y="717"/>
                    <a:pt x="11445" y="713"/>
                  </a:cubicBezTo>
                  <a:lnTo>
                    <a:pt x="11445" y="713"/>
                  </a:lnTo>
                  <a:cubicBezTo>
                    <a:pt x="11431" y="727"/>
                    <a:pt x="11388" y="720"/>
                    <a:pt x="11367" y="727"/>
                  </a:cubicBezTo>
                  <a:lnTo>
                    <a:pt x="11331" y="727"/>
                  </a:lnTo>
                  <a:cubicBezTo>
                    <a:pt x="11310" y="727"/>
                    <a:pt x="11296" y="720"/>
                    <a:pt x="11275" y="713"/>
                  </a:cubicBezTo>
                  <a:cubicBezTo>
                    <a:pt x="11271" y="713"/>
                    <a:pt x="11269" y="712"/>
                    <a:pt x="11266" y="712"/>
                  </a:cubicBezTo>
                  <a:lnTo>
                    <a:pt x="11266" y="712"/>
                  </a:lnTo>
                  <a:cubicBezTo>
                    <a:pt x="11264" y="711"/>
                    <a:pt x="11260" y="709"/>
                    <a:pt x="11253" y="706"/>
                  </a:cubicBezTo>
                  <a:cubicBezTo>
                    <a:pt x="11211" y="699"/>
                    <a:pt x="11168" y="678"/>
                    <a:pt x="11133" y="663"/>
                  </a:cubicBezTo>
                  <a:lnTo>
                    <a:pt x="11090" y="642"/>
                  </a:lnTo>
                  <a:cubicBezTo>
                    <a:pt x="11088" y="641"/>
                    <a:pt x="11086" y="641"/>
                    <a:pt x="11085" y="640"/>
                  </a:cubicBezTo>
                  <a:lnTo>
                    <a:pt x="11085" y="640"/>
                  </a:lnTo>
                  <a:cubicBezTo>
                    <a:pt x="11082" y="639"/>
                    <a:pt x="11079" y="637"/>
                    <a:pt x="11076" y="635"/>
                  </a:cubicBezTo>
                  <a:cubicBezTo>
                    <a:pt x="11041" y="614"/>
                    <a:pt x="11012" y="593"/>
                    <a:pt x="10977" y="571"/>
                  </a:cubicBezTo>
                  <a:cubicBezTo>
                    <a:pt x="10913" y="522"/>
                    <a:pt x="10842" y="472"/>
                    <a:pt x="10778" y="415"/>
                  </a:cubicBezTo>
                  <a:cubicBezTo>
                    <a:pt x="10551" y="231"/>
                    <a:pt x="10296" y="39"/>
                    <a:pt x="9991" y="4"/>
                  </a:cubicBezTo>
                  <a:cubicBezTo>
                    <a:pt x="9966" y="2"/>
                    <a:pt x="9941" y="1"/>
                    <a:pt x="9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93;p43">
              <a:extLst>
                <a:ext uri="{FF2B5EF4-FFF2-40B4-BE49-F238E27FC236}">
                  <a16:creationId xmlns:a16="http://schemas.microsoft.com/office/drawing/2014/main" id="{243C250E-300E-468A-8657-E4D6991E1202}"/>
                </a:ext>
              </a:extLst>
            </p:cNvPr>
            <p:cNvSpPr/>
            <p:nvPr/>
          </p:nvSpPr>
          <p:spPr>
            <a:xfrm>
              <a:off x="6617414" y="1697019"/>
              <a:ext cx="419133" cy="56230"/>
            </a:xfrm>
            <a:custGeom>
              <a:avLst/>
              <a:gdLst/>
              <a:ahLst/>
              <a:cxnLst/>
              <a:rect l="l" t="t" r="r" b="b"/>
              <a:pathLst>
                <a:path w="10171" h="1457" extrusionOk="0">
                  <a:moveTo>
                    <a:pt x="9887" y="427"/>
                  </a:moveTo>
                  <a:cubicBezTo>
                    <a:pt x="9886" y="433"/>
                    <a:pt x="9883" y="440"/>
                    <a:pt x="9881" y="442"/>
                  </a:cubicBezTo>
                  <a:lnTo>
                    <a:pt x="9881" y="442"/>
                  </a:lnTo>
                  <a:cubicBezTo>
                    <a:pt x="9883" y="436"/>
                    <a:pt x="9885" y="431"/>
                    <a:pt x="9887" y="427"/>
                  </a:cubicBezTo>
                  <a:close/>
                  <a:moveTo>
                    <a:pt x="639" y="523"/>
                  </a:moveTo>
                  <a:lnTo>
                    <a:pt x="639" y="523"/>
                  </a:lnTo>
                  <a:cubicBezTo>
                    <a:pt x="637" y="524"/>
                    <a:pt x="635" y="524"/>
                    <a:pt x="633" y="525"/>
                  </a:cubicBezTo>
                  <a:cubicBezTo>
                    <a:pt x="635" y="525"/>
                    <a:pt x="637" y="524"/>
                    <a:pt x="639" y="523"/>
                  </a:cubicBezTo>
                  <a:close/>
                  <a:moveTo>
                    <a:pt x="581" y="564"/>
                  </a:moveTo>
                  <a:lnTo>
                    <a:pt x="572" y="576"/>
                  </a:lnTo>
                  <a:lnTo>
                    <a:pt x="572" y="576"/>
                  </a:lnTo>
                  <a:cubicBezTo>
                    <a:pt x="574" y="571"/>
                    <a:pt x="578" y="566"/>
                    <a:pt x="581" y="564"/>
                  </a:cubicBezTo>
                  <a:close/>
                  <a:moveTo>
                    <a:pt x="4277" y="572"/>
                  </a:moveTo>
                  <a:lnTo>
                    <a:pt x="4242" y="582"/>
                  </a:lnTo>
                  <a:cubicBezTo>
                    <a:pt x="4262" y="576"/>
                    <a:pt x="4272" y="573"/>
                    <a:pt x="4277" y="572"/>
                  </a:cubicBezTo>
                  <a:close/>
                  <a:moveTo>
                    <a:pt x="520" y="638"/>
                  </a:moveTo>
                  <a:lnTo>
                    <a:pt x="520" y="638"/>
                  </a:lnTo>
                  <a:cubicBezTo>
                    <a:pt x="519" y="638"/>
                    <a:pt x="519" y="639"/>
                    <a:pt x="519" y="639"/>
                  </a:cubicBezTo>
                  <a:lnTo>
                    <a:pt x="519" y="639"/>
                  </a:lnTo>
                  <a:cubicBezTo>
                    <a:pt x="519" y="639"/>
                    <a:pt x="519" y="639"/>
                    <a:pt x="520" y="639"/>
                  </a:cubicBezTo>
                  <a:cubicBezTo>
                    <a:pt x="520" y="638"/>
                    <a:pt x="520" y="638"/>
                    <a:pt x="520" y="638"/>
                  </a:cubicBezTo>
                  <a:close/>
                  <a:moveTo>
                    <a:pt x="4753" y="631"/>
                  </a:moveTo>
                  <a:cubicBezTo>
                    <a:pt x="4767" y="641"/>
                    <a:pt x="4776" y="647"/>
                    <a:pt x="4781" y="650"/>
                  </a:cubicBezTo>
                  <a:lnTo>
                    <a:pt x="4781" y="650"/>
                  </a:lnTo>
                  <a:cubicBezTo>
                    <a:pt x="4772" y="644"/>
                    <a:pt x="4762" y="637"/>
                    <a:pt x="4753" y="631"/>
                  </a:cubicBezTo>
                  <a:close/>
                  <a:moveTo>
                    <a:pt x="519" y="639"/>
                  </a:moveTo>
                  <a:cubicBezTo>
                    <a:pt x="519" y="640"/>
                    <a:pt x="518" y="641"/>
                    <a:pt x="517" y="642"/>
                  </a:cubicBezTo>
                  <a:lnTo>
                    <a:pt x="517" y="642"/>
                  </a:lnTo>
                  <a:cubicBezTo>
                    <a:pt x="515" y="649"/>
                    <a:pt x="513" y="654"/>
                    <a:pt x="513" y="654"/>
                  </a:cubicBezTo>
                  <a:cubicBezTo>
                    <a:pt x="514" y="654"/>
                    <a:pt x="515" y="650"/>
                    <a:pt x="519" y="639"/>
                  </a:cubicBezTo>
                  <a:close/>
                  <a:moveTo>
                    <a:pt x="2956" y="728"/>
                  </a:moveTo>
                  <a:cubicBezTo>
                    <a:pt x="2956" y="728"/>
                    <a:pt x="2952" y="730"/>
                    <a:pt x="2946" y="731"/>
                  </a:cubicBezTo>
                  <a:lnTo>
                    <a:pt x="2946" y="731"/>
                  </a:lnTo>
                  <a:cubicBezTo>
                    <a:pt x="2953" y="729"/>
                    <a:pt x="2956" y="728"/>
                    <a:pt x="2956" y="728"/>
                  </a:cubicBezTo>
                  <a:close/>
                  <a:moveTo>
                    <a:pt x="9682" y="735"/>
                  </a:moveTo>
                  <a:cubicBezTo>
                    <a:pt x="9676" y="740"/>
                    <a:pt x="9670" y="745"/>
                    <a:pt x="9667" y="745"/>
                  </a:cubicBezTo>
                  <a:cubicBezTo>
                    <a:pt x="9663" y="745"/>
                    <a:pt x="9675" y="739"/>
                    <a:pt x="9682" y="735"/>
                  </a:cubicBezTo>
                  <a:close/>
                  <a:moveTo>
                    <a:pt x="2536" y="744"/>
                  </a:moveTo>
                  <a:cubicBezTo>
                    <a:pt x="2537" y="744"/>
                    <a:pt x="2539" y="745"/>
                    <a:pt x="2541" y="745"/>
                  </a:cubicBezTo>
                  <a:cubicBezTo>
                    <a:pt x="2551" y="748"/>
                    <a:pt x="2555" y="750"/>
                    <a:pt x="2555" y="750"/>
                  </a:cubicBezTo>
                  <a:cubicBezTo>
                    <a:pt x="2555" y="750"/>
                    <a:pt x="2546" y="747"/>
                    <a:pt x="2536" y="744"/>
                  </a:cubicBezTo>
                  <a:close/>
                  <a:moveTo>
                    <a:pt x="6454" y="925"/>
                  </a:moveTo>
                  <a:lnTo>
                    <a:pt x="6448" y="929"/>
                  </a:lnTo>
                  <a:cubicBezTo>
                    <a:pt x="6443" y="931"/>
                    <a:pt x="6441" y="932"/>
                    <a:pt x="6441" y="932"/>
                  </a:cubicBezTo>
                  <a:cubicBezTo>
                    <a:pt x="6441" y="932"/>
                    <a:pt x="6447" y="928"/>
                    <a:pt x="6454" y="925"/>
                  </a:cubicBezTo>
                  <a:close/>
                  <a:moveTo>
                    <a:pt x="6293" y="998"/>
                  </a:moveTo>
                  <a:cubicBezTo>
                    <a:pt x="6293" y="998"/>
                    <a:pt x="6289" y="999"/>
                    <a:pt x="6284" y="1001"/>
                  </a:cubicBezTo>
                  <a:lnTo>
                    <a:pt x="6284" y="1001"/>
                  </a:lnTo>
                  <a:cubicBezTo>
                    <a:pt x="6290" y="999"/>
                    <a:pt x="6292" y="998"/>
                    <a:pt x="6293" y="998"/>
                  </a:cubicBezTo>
                  <a:close/>
                  <a:moveTo>
                    <a:pt x="846" y="0"/>
                  </a:moveTo>
                  <a:cubicBezTo>
                    <a:pt x="612" y="15"/>
                    <a:pt x="392" y="114"/>
                    <a:pt x="229" y="277"/>
                  </a:cubicBezTo>
                  <a:cubicBezTo>
                    <a:pt x="151" y="355"/>
                    <a:pt x="101" y="440"/>
                    <a:pt x="73" y="539"/>
                  </a:cubicBezTo>
                  <a:cubicBezTo>
                    <a:pt x="0" y="720"/>
                    <a:pt x="145" y="855"/>
                    <a:pt x="288" y="855"/>
                  </a:cubicBezTo>
                  <a:cubicBezTo>
                    <a:pt x="369" y="855"/>
                    <a:pt x="450" y="812"/>
                    <a:pt x="491" y="709"/>
                  </a:cubicBezTo>
                  <a:cubicBezTo>
                    <a:pt x="498" y="689"/>
                    <a:pt x="505" y="663"/>
                    <a:pt x="517" y="642"/>
                  </a:cubicBezTo>
                  <a:lnTo>
                    <a:pt x="517" y="642"/>
                  </a:lnTo>
                  <a:cubicBezTo>
                    <a:pt x="518" y="640"/>
                    <a:pt x="519" y="639"/>
                    <a:pt x="520" y="637"/>
                  </a:cubicBezTo>
                  <a:lnTo>
                    <a:pt x="520" y="637"/>
                  </a:lnTo>
                  <a:cubicBezTo>
                    <a:pt x="520" y="637"/>
                    <a:pt x="520" y="637"/>
                    <a:pt x="520" y="638"/>
                  </a:cubicBezTo>
                  <a:lnTo>
                    <a:pt x="520" y="638"/>
                  </a:lnTo>
                  <a:cubicBezTo>
                    <a:pt x="520" y="637"/>
                    <a:pt x="520" y="636"/>
                    <a:pt x="521" y="635"/>
                  </a:cubicBezTo>
                  <a:lnTo>
                    <a:pt x="521" y="635"/>
                  </a:lnTo>
                  <a:cubicBezTo>
                    <a:pt x="520" y="636"/>
                    <a:pt x="520" y="636"/>
                    <a:pt x="520" y="637"/>
                  </a:cubicBezTo>
                  <a:lnTo>
                    <a:pt x="520" y="637"/>
                  </a:lnTo>
                  <a:cubicBezTo>
                    <a:pt x="520" y="634"/>
                    <a:pt x="522" y="631"/>
                    <a:pt x="523" y="628"/>
                  </a:cubicBezTo>
                  <a:lnTo>
                    <a:pt x="523" y="628"/>
                  </a:lnTo>
                  <a:cubicBezTo>
                    <a:pt x="522" y="631"/>
                    <a:pt x="521" y="633"/>
                    <a:pt x="521" y="635"/>
                  </a:cubicBezTo>
                  <a:lnTo>
                    <a:pt x="521" y="635"/>
                  </a:lnTo>
                  <a:cubicBezTo>
                    <a:pt x="522" y="631"/>
                    <a:pt x="525" y="628"/>
                    <a:pt x="527" y="624"/>
                  </a:cubicBezTo>
                  <a:cubicBezTo>
                    <a:pt x="541" y="610"/>
                    <a:pt x="555" y="596"/>
                    <a:pt x="569" y="582"/>
                  </a:cubicBezTo>
                  <a:cubicBezTo>
                    <a:pt x="569" y="582"/>
                    <a:pt x="569" y="582"/>
                    <a:pt x="569" y="582"/>
                  </a:cubicBezTo>
                  <a:lnTo>
                    <a:pt x="569" y="582"/>
                  </a:lnTo>
                  <a:cubicBezTo>
                    <a:pt x="567" y="584"/>
                    <a:pt x="565" y="586"/>
                    <a:pt x="562" y="589"/>
                  </a:cubicBezTo>
                  <a:lnTo>
                    <a:pt x="572" y="576"/>
                  </a:lnTo>
                  <a:lnTo>
                    <a:pt x="572" y="576"/>
                  </a:lnTo>
                  <a:cubicBezTo>
                    <a:pt x="571" y="578"/>
                    <a:pt x="570" y="580"/>
                    <a:pt x="569" y="582"/>
                  </a:cubicBezTo>
                  <a:lnTo>
                    <a:pt x="569" y="582"/>
                  </a:lnTo>
                  <a:cubicBezTo>
                    <a:pt x="583" y="567"/>
                    <a:pt x="586" y="561"/>
                    <a:pt x="585" y="561"/>
                  </a:cubicBezTo>
                  <a:cubicBezTo>
                    <a:pt x="584" y="561"/>
                    <a:pt x="583" y="562"/>
                    <a:pt x="581" y="564"/>
                  </a:cubicBezTo>
                  <a:lnTo>
                    <a:pt x="581" y="564"/>
                  </a:lnTo>
                  <a:lnTo>
                    <a:pt x="583" y="561"/>
                  </a:lnTo>
                  <a:cubicBezTo>
                    <a:pt x="605" y="546"/>
                    <a:pt x="619" y="532"/>
                    <a:pt x="640" y="518"/>
                  </a:cubicBezTo>
                  <a:cubicBezTo>
                    <a:pt x="645" y="516"/>
                    <a:pt x="649" y="515"/>
                    <a:pt x="653" y="514"/>
                  </a:cubicBezTo>
                  <a:lnTo>
                    <a:pt x="653" y="514"/>
                  </a:lnTo>
                  <a:cubicBezTo>
                    <a:pt x="648" y="517"/>
                    <a:pt x="644" y="521"/>
                    <a:pt x="639" y="523"/>
                  </a:cubicBezTo>
                  <a:lnTo>
                    <a:pt x="639" y="523"/>
                  </a:lnTo>
                  <a:cubicBezTo>
                    <a:pt x="659" y="516"/>
                    <a:pt x="663" y="513"/>
                    <a:pt x="659" y="513"/>
                  </a:cubicBezTo>
                  <a:cubicBezTo>
                    <a:pt x="658" y="513"/>
                    <a:pt x="656" y="514"/>
                    <a:pt x="653" y="514"/>
                  </a:cubicBezTo>
                  <a:lnTo>
                    <a:pt x="653" y="514"/>
                  </a:lnTo>
                  <a:cubicBezTo>
                    <a:pt x="656" y="512"/>
                    <a:pt x="659" y="511"/>
                    <a:pt x="661" y="511"/>
                  </a:cubicBezTo>
                  <a:cubicBezTo>
                    <a:pt x="676" y="504"/>
                    <a:pt x="704" y="490"/>
                    <a:pt x="718" y="483"/>
                  </a:cubicBezTo>
                  <a:lnTo>
                    <a:pt x="761" y="468"/>
                  </a:lnTo>
                  <a:lnTo>
                    <a:pt x="768" y="468"/>
                  </a:lnTo>
                  <a:cubicBezTo>
                    <a:pt x="777" y="465"/>
                    <a:pt x="782" y="464"/>
                    <a:pt x="782" y="464"/>
                  </a:cubicBezTo>
                  <a:cubicBezTo>
                    <a:pt x="783" y="464"/>
                    <a:pt x="774" y="467"/>
                    <a:pt x="754" y="475"/>
                  </a:cubicBezTo>
                  <a:cubicBezTo>
                    <a:pt x="775" y="468"/>
                    <a:pt x="796" y="468"/>
                    <a:pt x="817" y="461"/>
                  </a:cubicBezTo>
                  <a:cubicBezTo>
                    <a:pt x="839" y="454"/>
                    <a:pt x="867" y="454"/>
                    <a:pt x="895" y="447"/>
                  </a:cubicBezTo>
                  <a:lnTo>
                    <a:pt x="910" y="447"/>
                  </a:lnTo>
                  <a:cubicBezTo>
                    <a:pt x="938" y="447"/>
                    <a:pt x="966" y="454"/>
                    <a:pt x="988" y="454"/>
                  </a:cubicBezTo>
                  <a:cubicBezTo>
                    <a:pt x="1016" y="461"/>
                    <a:pt x="1037" y="461"/>
                    <a:pt x="1066" y="468"/>
                  </a:cubicBezTo>
                  <a:lnTo>
                    <a:pt x="1073" y="468"/>
                  </a:lnTo>
                  <a:cubicBezTo>
                    <a:pt x="1087" y="468"/>
                    <a:pt x="1101" y="475"/>
                    <a:pt x="1122" y="483"/>
                  </a:cubicBezTo>
                  <a:cubicBezTo>
                    <a:pt x="1179" y="504"/>
                    <a:pt x="1236" y="525"/>
                    <a:pt x="1293" y="546"/>
                  </a:cubicBezTo>
                  <a:lnTo>
                    <a:pt x="1363" y="589"/>
                  </a:lnTo>
                  <a:cubicBezTo>
                    <a:pt x="1385" y="596"/>
                    <a:pt x="1399" y="603"/>
                    <a:pt x="1413" y="610"/>
                  </a:cubicBezTo>
                  <a:cubicBezTo>
                    <a:pt x="1470" y="646"/>
                    <a:pt x="1527" y="681"/>
                    <a:pt x="1576" y="717"/>
                  </a:cubicBezTo>
                  <a:cubicBezTo>
                    <a:pt x="1683" y="780"/>
                    <a:pt x="1782" y="851"/>
                    <a:pt x="1881" y="915"/>
                  </a:cubicBezTo>
                  <a:cubicBezTo>
                    <a:pt x="2101" y="1064"/>
                    <a:pt x="2349" y="1163"/>
                    <a:pt x="2611" y="1199"/>
                  </a:cubicBezTo>
                  <a:cubicBezTo>
                    <a:pt x="2648" y="1202"/>
                    <a:pt x="2684" y="1204"/>
                    <a:pt x="2719" y="1204"/>
                  </a:cubicBezTo>
                  <a:cubicBezTo>
                    <a:pt x="3040" y="1204"/>
                    <a:pt x="3336" y="1067"/>
                    <a:pt x="3604" y="908"/>
                  </a:cubicBezTo>
                  <a:cubicBezTo>
                    <a:pt x="3746" y="830"/>
                    <a:pt x="3881" y="745"/>
                    <a:pt x="4030" y="674"/>
                  </a:cubicBezTo>
                  <a:cubicBezTo>
                    <a:pt x="4093" y="639"/>
                    <a:pt x="4164" y="603"/>
                    <a:pt x="4242" y="582"/>
                  </a:cubicBezTo>
                  <a:cubicBezTo>
                    <a:pt x="4251" y="577"/>
                    <a:pt x="4278" y="571"/>
                    <a:pt x="4280" y="571"/>
                  </a:cubicBezTo>
                  <a:cubicBezTo>
                    <a:pt x="4281" y="571"/>
                    <a:pt x="4280" y="571"/>
                    <a:pt x="4277" y="572"/>
                  </a:cubicBezTo>
                  <a:lnTo>
                    <a:pt x="4277" y="572"/>
                  </a:lnTo>
                  <a:lnTo>
                    <a:pt x="4292" y="568"/>
                  </a:lnTo>
                  <a:cubicBezTo>
                    <a:pt x="4327" y="561"/>
                    <a:pt x="4370" y="553"/>
                    <a:pt x="4412" y="546"/>
                  </a:cubicBezTo>
                  <a:lnTo>
                    <a:pt x="4462" y="546"/>
                  </a:lnTo>
                  <a:cubicBezTo>
                    <a:pt x="4505" y="546"/>
                    <a:pt x="4547" y="553"/>
                    <a:pt x="4590" y="561"/>
                  </a:cubicBezTo>
                  <a:cubicBezTo>
                    <a:pt x="4593" y="563"/>
                    <a:pt x="4595" y="565"/>
                    <a:pt x="4598" y="566"/>
                  </a:cubicBezTo>
                  <a:lnTo>
                    <a:pt x="4598" y="566"/>
                  </a:lnTo>
                  <a:cubicBezTo>
                    <a:pt x="4600" y="566"/>
                    <a:pt x="4601" y="567"/>
                    <a:pt x="4602" y="567"/>
                  </a:cubicBezTo>
                  <a:lnTo>
                    <a:pt x="4602" y="567"/>
                  </a:lnTo>
                  <a:cubicBezTo>
                    <a:pt x="4601" y="567"/>
                    <a:pt x="4600" y="567"/>
                    <a:pt x="4598" y="566"/>
                  </a:cubicBezTo>
                  <a:lnTo>
                    <a:pt x="4598" y="566"/>
                  </a:lnTo>
                  <a:cubicBezTo>
                    <a:pt x="4593" y="565"/>
                    <a:pt x="4588" y="564"/>
                    <a:pt x="4584" y="564"/>
                  </a:cubicBezTo>
                  <a:cubicBezTo>
                    <a:pt x="4574" y="564"/>
                    <a:pt x="4573" y="567"/>
                    <a:pt x="4604" y="568"/>
                  </a:cubicBezTo>
                  <a:lnTo>
                    <a:pt x="4604" y="568"/>
                  </a:lnTo>
                  <a:cubicBezTo>
                    <a:pt x="4603" y="567"/>
                    <a:pt x="4603" y="567"/>
                    <a:pt x="4602" y="567"/>
                  </a:cubicBezTo>
                  <a:lnTo>
                    <a:pt x="4602" y="567"/>
                  </a:lnTo>
                  <a:cubicBezTo>
                    <a:pt x="4605" y="568"/>
                    <a:pt x="4607" y="568"/>
                    <a:pt x="4610" y="568"/>
                  </a:cubicBezTo>
                  <a:lnTo>
                    <a:pt x="4610" y="568"/>
                  </a:lnTo>
                  <a:cubicBezTo>
                    <a:pt x="4608" y="568"/>
                    <a:pt x="4606" y="568"/>
                    <a:pt x="4604" y="568"/>
                  </a:cubicBezTo>
                  <a:lnTo>
                    <a:pt x="4604" y="568"/>
                  </a:lnTo>
                  <a:cubicBezTo>
                    <a:pt x="4604" y="568"/>
                    <a:pt x="4604" y="568"/>
                    <a:pt x="4604" y="568"/>
                  </a:cubicBezTo>
                  <a:lnTo>
                    <a:pt x="4661" y="589"/>
                  </a:lnTo>
                  <a:cubicBezTo>
                    <a:pt x="4682" y="596"/>
                    <a:pt x="4703" y="603"/>
                    <a:pt x="4724" y="617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53" y="631"/>
                    <a:pt x="4753" y="631"/>
                    <a:pt x="4753" y="631"/>
                  </a:cubicBezTo>
                  <a:lnTo>
                    <a:pt x="4753" y="631"/>
                  </a:lnTo>
                  <a:cubicBezTo>
                    <a:pt x="4766" y="636"/>
                    <a:pt x="4789" y="652"/>
                    <a:pt x="4786" y="652"/>
                  </a:cubicBezTo>
                  <a:cubicBezTo>
                    <a:pt x="4786" y="652"/>
                    <a:pt x="4784" y="651"/>
                    <a:pt x="4781" y="650"/>
                  </a:cubicBezTo>
                  <a:lnTo>
                    <a:pt x="4781" y="650"/>
                  </a:lnTo>
                  <a:cubicBezTo>
                    <a:pt x="4850" y="693"/>
                    <a:pt x="4917" y="738"/>
                    <a:pt x="4980" y="787"/>
                  </a:cubicBezTo>
                  <a:cubicBezTo>
                    <a:pt x="5051" y="844"/>
                    <a:pt x="5122" y="915"/>
                    <a:pt x="5192" y="972"/>
                  </a:cubicBezTo>
                  <a:cubicBezTo>
                    <a:pt x="5334" y="1114"/>
                    <a:pt x="5497" y="1241"/>
                    <a:pt x="5675" y="1341"/>
                  </a:cubicBezTo>
                  <a:cubicBezTo>
                    <a:pt x="5812" y="1418"/>
                    <a:pt x="5968" y="1456"/>
                    <a:pt x="6126" y="1456"/>
                  </a:cubicBezTo>
                  <a:cubicBezTo>
                    <a:pt x="6172" y="1456"/>
                    <a:pt x="6217" y="1453"/>
                    <a:pt x="6263" y="1447"/>
                  </a:cubicBezTo>
                  <a:cubicBezTo>
                    <a:pt x="6604" y="1397"/>
                    <a:pt x="6866" y="1163"/>
                    <a:pt x="7114" y="943"/>
                  </a:cubicBezTo>
                  <a:cubicBezTo>
                    <a:pt x="7178" y="894"/>
                    <a:pt x="7235" y="844"/>
                    <a:pt x="7291" y="795"/>
                  </a:cubicBezTo>
                  <a:cubicBezTo>
                    <a:pt x="7320" y="773"/>
                    <a:pt x="7355" y="752"/>
                    <a:pt x="7383" y="731"/>
                  </a:cubicBezTo>
                  <a:cubicBezTo>
                    <a:pt x="7398" y="724"/>
                    <a:pt x="7412" y="709"/>
                    <a:pt x="7426" y="702"/>
                  </a:cubicBezTo>
                  <a:lnTo>
                    <a:pt x="7454" y="688"/>
                  </a:lnTo>
                  <a:cubicBezTo>
                    <a:pt x="7460" y="684"/>
                    <a:pt x="7462" y="682"/>
                    <a:pt x="7460" y="682"/>
                  </a:cubicBezTo>
                  <a:cubicBezTo>
                    <a:pt x="7460" y="682"/>
                    <a:pt x="7458" y="682"/>
                    <a:pt x="7457" y="683"/>
                  </a:cubicBezTo>
                  <a:lnTo>
                    <a:pt x="7457" y="683"/>
                  </a:lnTo>
                  <a:cubicBezTo>
                    <a:pt x="7518" y="650"/>
                    <a:pt x="7585" y="623"/>
                    <a:pt x="7653" y="596"/>
                  </a:cubicBezTo>
                  <a:lnTo>
                    <a:pt x="7653" y="596"/>
                  </a:lnTo>
                  <a:cubicBezTo>
                    <a:pt x="7632" y="605"/>
                    <a:pt x="7625" y="609"/>
                    <a:pt x="7625" y="609"/>
                  </a:cubicBezTo>
                  <a:cubicBezTo>
                    <a:pt x="7626" y="609"/>
                    <a:pt x="7658" y="596"/>
                    <a:pt x="7667" y="596"/>
                  </a:cubicBezTo>
                  <a:lnTo>
                    <a:pt x="7724" y="589"/>
                  </a:lnTo>
                  <a:cubicBezTo>
                    <a:pt x="7745" y="582"/>
                    <a:pt x="7773" y="582"/>
                    <a:pt x="7795" y="582"/>
                  </a:cubicBezTo>
                  <a:cubicBezTo>
                    <a:pt x="7778" y="579"/>
                    <a:pt x="7773" y="579"/>
                    <a:pt x="7773" y="579"/>
                  </a:cubicBezTo>
                  <a:cubicBezTo>
                    <a:pt x="7773" y="579"/>
                    <a:pt x="7797" y="582"/>
                    <a:pt x="7802" y="582"/>
                  </a:cubicBezTo>
                  <a:lnTo>
                    <a:pt x="7844" y="582"/>
                  </a:lnTo>
                  <a:cubicBezTo>
                    <a:pt x="7873" y="582"/>
                    <a:pt x="7901" y="589"/>
                    <a:pt x="7929" y="596"/>
                  </a:cubicBezTo>
                  <a:lnTo>
                    <a:pt x="7965" y="603"/>
                  </a:lnTo>
                  <a:cubicBezTo>
                    <a:pt x="7971" y="604"/>
                    <a:pt x="7975" y="604"/>
                    <a:pt x="7977" y="605"/>
                  </a:cubicBezTo>
                  <a:lnTo>
                    <a:pt x="7977" y="605"/>
                  </a:lnTo>
                  <a:cubicBezTo>
                    <a:pt x="8025" y="618"/>
                    <a:pt x="8080" y="632"/>
                    <a:pt x="8128" y="653"/>
                  </a:cubicBezTo>
                  <a:cubicBezTo>
                    <a:pt x="8178" y="674"/>
                    <a:pt x="8227" y="702"/>
                    <a:pt x="8284" y="724"/>
                  </a:cubicBezTo>
                  <a:cubicBezTo>
                    <a:pt x="8305" y="738"/>
                    <a:pt x="8327" y="752"/>
                    <a:pt x="8348" y="766"/>
                  </a:cubicBezTo>
                  <a:lnTo>
                    <a:pt x="8364" y="771"/>
                  </a:lnTo>
                  <a:lnTo>
                    <a:pt x="8364" y="771"/>
                  </a:lnTo>
                  <a:cubicBezTo>
                    <a:pt x="8372" y="776"/>
                    <a:pt x="8393" y="787"/>
                    <a:pt x="8397" y="787"/>
                  </a:cubicBezTo>
                  <a:cubicBezTo>
                    <a:pt x="8603" y="929"/>
                    <a:pt x="8823" y="1036"/>
                    <a:pt x="9050" y="1128"/>
                  </a:cubicBezTo>
                  <a:cubicBezTo>
                    <a:pt x="9154" y="1164"/>
                    <a:pt x="9262" y="1181"/>
                    <a:pt x="9370" y="1181"/>
                  </a:cubicBezTo>
                  <a:cubicBezTo>
                    <a:pt x="9498" y="1181"/>
                    <a:pt x="9626" y="1156"/>
                    <a:pt x="9745" y="1107"/>
                  </a:cubicBezTo>
                  <a:cubicBezTo>
                    <a:pt x="9936" y="1029"/>
                    <a:pt x="10085" y="865"/>
                    <a:pt x="10149" y="660"/>
                  </a:cubicBezTo>
                  <a:cubicBezTo>
                    <a:pt x="10156" y="617"/>
                    <a:pt x="10163" y="575"/>
                    <a:pt x="10170" y="532"/>
                  </a:cubicBezTo>
                  <a:lnTo>
                    <a:pt x="10170" y="490"/>
                  </a:lnTo>
                  <a:cubicBezTo>
                    <a:pt x="10162" y="464"/>
                    <a:pt x="10158" y="451"/>
                    <a:pt x="10157" y="451"/>
                  </a:cubicBezTo>
                  <a:cubicBezTo>
                    <a:pt x="10156" y="451"/>
                    <a:pt x="10156" y="457"/>
                    <a:pt x="10156" y="468"/>
                  </a:cubicBezTo>
                  <a:cubicBezTo>
                    <a:pt x="10149" y="454"/>
                    <a:pt x="10149" y="440"/>
                    <a:pt x="10142" y="426"/>
                  </a:cubicBezTo>
                  <a:cubicBezTo>
                    <a:pt x="10135" y="405"/>
                    <a:pt x="10128" y="383"/>
                    <a:pt x="10121" y="362"/>
                  </a:cubicBezTo>
                  <a:cubicBezTo>
                    <a:pt x="10095" y="317"/>
                    <a:pt x="10052" y="290"/>
                    <a:pt x="10003" y="290"/>
                  </a:cubicBezTo>
                  <a:cubicBezTo>
                    <a:pt x="9997" y="290"/>
                    <a:pt x="9992" y="290"/>
                    <a:pt x="9986" y="291"/>
                  </a:cubicBezTo>
                  <a:cubicBezTo>
                    <a:pt x="9936" y="298"/>
                    <a:pt x="9894" y="341"/>
                    <a:pt x="9887" y="390"/>
                  </a:cubicBezTo>
                  <a:cubicBezTo>
                    <a:pt x="9887" y="405"/>
                    <a:pt x="9887" y="412"/>
                    <a:pt x="9887" y="426"/>
                  </a:cubicBezTo>
                  <a:cubicBezTo>
                    <a:pt x="9887" y="425"/>
                    <a:pt x="9887" y="425"/>
                    <a:pt x="9887" y="425"/>
                  </a:cubicBezTo>
                  <a:lnTo>
                    <a:pt x="9887" y="425"/>
                  </a:lnTo>
                  <a:cubicBezTo>
                    <a:pt x="9887" y="425"/>
                    <a:pt x="9887" y="426"/>
                    <a:pt x="9887" y="427"/>
                  </a:cubicBezTo>
                  <a:lnTo>
                    <a:pt x="9887" y="427"/>
                  </a:lnTo>
                  <a:cubicBezTo>
                    <a:pt x="9887" y="426"/>
                    <a:pt x="9887" y="426"/>
                    <a:pt x="9887" y="426"/>
                  </a:cubicBezTo>
                  <a:lnTo>
                    <a:pt x="9887" y="426"/>
                  </a:lnTo>
                  <a:cubicBezTo>
                    <a:pt x="9881" y="438"/>
                    <a:pt x="9880" y="442"/>
                    <a:pt x="9881" y="442"/>
                  </a:cubicBezTo>
                  <a:cubicBezTo>
                    <a:pt x="9881" y="442"/>
                    <a:pt x="9881" y="442"/>
                    <a:pt x="9881" y="442"/>
                  </a:cubicBezTo>
                  <a:lnTo>
                    <a:pt x="9881" y="442"/>
                  </a:lnTo>
                  <a:cubicBezTo>
                    <a:pt x="9881" y="443"/>
                    <a:pt x="9880" y="445"/>
                    <a:pt x="9879" y="447"/>
                  </a:cubicBezTo>
                  <a:cubicBezTo>
                    <a:pt x="9872" y="468"/>
                    <a:pt x="9865" y="490"/>
                    <a:pt x="9865" y="511"/>
                  </a:cubicBezTo>
                  <a:cubicBezTo>
                    <a:pt x="9858" y="532"/>
                    <a:pt x="9858" y="525"/>
                    <a:pt x="9858" y="539"/>
                  </a:cubicBezTo>
                  <a:lnTo>
                    <a:pt x="9844" y="568"/>
                  </a:lnTo>
                  <a:cubicBezTo>
                    <a:pt x="9844" y="568"/>
                    <a:pt x="9780" y="653"/>
                    <a:pt x="9773" y="667"/>
                  </a:cubicBezTo>
                  <a:cubicBezTo>
                    <a:pt x="9766" y="674"/>
                    <a:pt x="9759" y="674"/>
                    <a:pt x="9752" y="681"/>
                  </a:cubicBezTo>
                  <a:cubicBezTo>
                    <a:pt x="9738" y="695"/>
                    <a:pt x="9716" y="709"/>
                    <a:pt x="9695" y="724"/>
                  </a:cubicBezTo>
                  <a:cubicBezTo>
                    <a:pt x="9695" y="724"/>
                    <a:pt x="9690" y="729"/>
                    <a:pt x="9684" y="734"/>
                  </a:cubicBezTo>
                  <a:lnTo>
                    <a:pt x="9684" y="734"/>
                  </a:lnTo>
                  <a:cubicBezTo>
                    <a:pt x="9682" y="735"/>
                    <a:pt x="9679" y="736"/>
                    <a:pt x="9674" y="738"/>
                  </a:cubicBezTo>
                  <a:cubicBezTo>
                    <a:pt x="9645" y="759"/>
                    <a:pt x="9638" y="759"/>
                    <a:pt x="9617" y="773"/>
                  </a:cubicBezTo>
                  <a:cubicBezTo>
                    <a:pt x="9596" y="780"/>
                    <a:pt x="9575" y="787"/>
                    <a:pt x="9553" y="795"/>
                  </a:cubicBezTo>
                  <a:cubicBezTo>
                    <a:pt x="9550" y="796"/>
                    <a:pt x="9549" y="797"/>
                    <a:pt x="9549" y="797"/>
                  </a:cubicBezTo>
                  <a:lnTo>
                    <a:pt x="9549" y="797"/>
                  </a:lnTo>
                  <a:cubicBezTo>
                    <a:pt x="9537" y="799"/>
                    <a:pt x="9522" y="802"/>
                    <a:pt x="9518" y="802"/>
                  </a:cubicBezTo>
                  <a:cubicBezTo>
                    <a:pt x="9504" y="802"/>
                    <a:pt x="9482" y="809"/>
                    <a:pt x="9461" y="809"/>
                  </a:cubicBezTo>
                  <a:cubicBezTo>
                    <a:pt x="9461" y="809"/>
                    <a:pt x="9461" y="809"/>
                    <a:pt x="9461" y="809"/>
                  </a:cubicBezTo>
                  <a:lnTo>
                    <a:pt x="9461" y="809"/>
                  </a:lnTo>
                  <a:cubicBezTo>
                    <a:pt x="9454" y="812"/>
                    <a:pt x="9449" y="814"/>
                    <a:pt x="9444" y="814"/>
                  </a:cubicBezTo>
                  <a:cubicBezTo>
                    <a:pt x="9440" y="814"/>
                    <a:pt x="9436" y="812"/>
                    <a:pt x="9433" y="809"/>
                  </a:cubicBezTo>
                  <a:cubicBezTo>
                    <a:pt x="9397" y="809"/>
                    <a:pt x="9369" y="809"/>
                    <a:pt x="9341" y="802"/>
                  </a:cubicBezTo>
                  <a:lnTo>
                    <a:pt x="9305" y="795"/>
                  </a:lnTo>
                  <a:cubicBezTo>
                    <a:pt x="9298" y="795"/>
                    <a:pt x="9277" y="793"/>
                    <a:pt x="9266" y="792"/>
                  </a:cubicBezTo>
                  <a:lnTo>
                    <a:pt x="9266" y="792"/>
                  </a:lnTo>
                  <a:cubicBezTo>
                    <a:pt x="9214" y="778"/>
                    <a:pt x="9168" y="764"/>
                    <a:pt x="9128" y="738"/>
                  </a:cubicBezTo>
                  <a:cubicBezTo>
                    <a:pt x="9071" y="717"/>
                    <a:pt x="9021" y="695"/>
                    <a:pt x="8965" y="667"/>
                  </a:cubicBezTo>
                  <a:lnTo>
                    <a:pt x="8922" y="646"/>
                  </a:lnTo>
                  <a:cubicBezTo>
                    <a:pt x="8917" y="646"/>
                    <a:pt x="8889" y="631"/>
                    <a:pt x="8894" y="631"/>
                  </a:cubicBezTo>
                  <a:cubicBezTo>
                    <a:pt x="8895" y="631"/>
                    <a:pt x="8902" y="633"/>
                    <a:pt x="8915" y="639"/>
                  </a:cubicBezTo>
                  <a:cubicBezTo>
                    <a:pt x="8887" y="624"/>
                    <a:pt x="8865" y="610"/>
                    <a:pt x="8844" y="596"/>
                  </a:cubicBezTo>
                  <a:lnTo>
                    <a:pt x="8695" y="511"/>
                  </a:lnTo>
                  <a:cubicBezTo>
                    <a:pt x="8483" y="369"/>
                    <a:pt x="8256" y="263"/>
                    <a:pt x="8015" y="199"/>
                  </a:cubicBezTo>
                  <a:cubicBezTo>
                    <a:pt x="7942" y="183"/>
                    <a:pt x="7867" y="175"/>
                    <a:pt x="7792" y="175"/>
                  </a:cubicBezTo>
                  <a:cubicBezTo>
                    <a:pt x="7663" y="175"/>
                    <a:pt x="7533" y="199"/>
                    <a:pt x="7412" y="249"/>
                  </a:cubicBezTo>
                  <a:cubicBezTo>
                    <a:pt x="7256" y="319"/>
                    <a:pt x="7107" y="405"/>
                    <a:pt x="6979" y="518"/>
                  </a:cubicBezTo>
                  <a:cubicBezTo>
                    <a:pt x="6852" y="617"/>
                    <a:pt x="6738" y="724"/>
                    <a:pt x="6611" y="816"/>
                  </a:cubicBezTo>
                  <a:lnTo>
                    <a:pt x="6518" y="880"/>
                  </a:lnTo>
                  <a:cubicBezTo>
                    <a:pt x="6504" y="894"/>
                    <a:pt x="6490" y="901"/>
                    <a:pt x="6476" y="908"/>
                  </a:cubicBezTo>
                  <a:lnTo>
                    <a:pt x="6462" y="919"/>
                  </a:lnTo>
                  <a:lnTo>
                    <a:pt x="6462" y="919"/>
                  </a:lnTo>
                  <a:cubicBezTo>
                    <a:pt x="6460" y="920"/>
                    <a:pt x="6457" y="921"/>
                    <a:pt x="6455" y="922"/>
                  </a:cubicBezTo>
                  <a:cubicBezTo>
                    <a:pt x="6396" y="955"/>
                    <a:pt x="6338" y="981"/>
                    <a:pt x="6279" y="1002"/>
                  </a:cubicBezTo>
                  <a:lnTo>
                    <a:pt x="6279" y="1002"/>
                  </a:lnTo>
                  <a:cubicBezTo>
                    <a:pt x="6269" y="1004"/>
                    <a:pt x="6257" y="1007"/>
                    <a:pt x="6249" y="1007"/>
                  </a:cubicBezTo>
                  <a:cubicBezTo>
                    <a:pt x="6228" y="1007"/>
                    <a:pt x="6214" y="1014"/>
                    <a:pt x="6199" y="1021"/>
                  </a:cubicBezTo>
                  <a:lnTo>
                    <a:pt x="6065" y="1021"/>
                  </a:lnTo>
                  <a:lnTo>
                    <a:pt x="6029" y="1014"/>
                  </a:lnTo>
                  <a:cubicBezTo>
                    <a:pt x="6024" y="1014"/>
                    <a:pt x="6004" y="1008"/>
                    <a:pt x="6003" y="1008"/>
                  </a:cubicBezTo>
                  <a:cubicBezTo>
                    <a:pt x="6003" y="1008"/>
                    <a:pt x="6008" y="1010"/>
                    <a:pt x="6022" y="1014"/>
                  </a:cubicBezTo>
                  <a:lnTo>
                    <a:pt x="6015" y="1014"/>
                  </a:lnTo>
                  <a:lnTo>
                    <a:pt x="5980" y="1000"/>
                  </a:lnTo>
                  <a:cubicBezTo>
                    <a:pt x="5958" y="993"/>
                    <a:pt x="5937" y="986"/>
                    <a:pt x="5916" y="972"/>
                  </a:cubicBezTo>
                  <a:lnTo>
                    <a:pt x="5859" y="951"/>
                  </a:lnTo>
                  <a:cubicBezTo>
                    <a:pt x="5856" y="949"/>
                    <a:pt x="5853" y="947"/>
                    <a:pt x="5850" y="945"/>
                  </a:cubicBezTo>
                  <a:lnTo>
                    <a:pt x="5850" y="945"/>
                  </a:lnTo>
                  <a:lnTo>
                    <a:pt x="5866" y="951"/>
                  </a:lnTo>
                  <a:cubicBezTo>
                    <a:pt x="5845" y="937"/>
                    <a:pt x="5837" y="933"/>
                    <a:pt x="5835" y="933"/>
                  </a:cubicBezTo>
                  <a:cubicBezTo>
                    <a:pt x="5833" y="933"/>
                    <a:pt x="5842" y="940"/>
                    <a:pt x="5850" y="945"/>
                  </a:cubicBezTo>
                  <a:lnTo>
                    <a:pt x="5850" y="945"/>
                  </a:lnTo>
                  <a:lnTo>
                    <a:pt x="5845" y="943"/>
                  </a:lnTo>
                  <a:cubicBezTo>
                    <a:pt x="5802" y="915"/>
                    <a:pt x="5760" y="887"/>
                    <a:pt x="5724" y="851"/>
                  </a:cubicBezTo>
                  <a:cubicBezTo>
                    <a:pt x="5646" y="795"/>
                    <a:pt x="5582" y="731"/>
                    <a:pt x="5512" y="674"/>
                  </a:cubicBezTo>
                  <a:cubicBezTo>
                    <a:pt x="5221" y="412"/>
                    <a:pt x="4909" y="121"/>
                    <a:pt x="4498" y="114"/>
                  </a:cubicBezTo>
                  <a:cubicBezTo>
                    <a:pt x="4490" y="114"/>
                    <a:pt x="4482" y="114"/>
                    <a:pt x="4474" y="114"/>
                  </a:cubicBezTo>
                  <a:cubicBezTo>
                    <a:pt x="4136" y="114"/>
                    <a:pt x="3839" y="260"/>
                    <a:pt x="3554" y="426"/>
                  </a:cubicBezTo>
                  <a:cubicBezTo>
                    <a:pt x="3420" y="511"/>
                    <a:pt x="3278" y="589"/>
                    <a:pt x="3136" y="660"/>
                  </a:cubicBezTo>
                  <a:cubicBezTo>
                    <a:pt x="3071" y="686"/>
                    <a:pt x="3006" y="712"/>
                    <a:pt x="2941" y="732"/>
                  </a:cubicBezTo>
                  <a:lnTo>
                    <a:pt x="2941" y="732"/>
                  </a:lnTo>
                  <a:cubicBezTo>
                    <a:pt x="2931" y="735"/>
                    <a:pt x="2917" y="738"/>
                    <a:pt x="2909" y="738"/>
                  </a:cubicBezTo>
                  <a:lnTo>
                    <a:pt x="2853" y="752"/>
                  </a:lnTo>
                  <a:cubicBezTo>
                    <a:pt x="2817" y="759"/>
                    <a:pt x="2775" y="766"/>
                    <a:pt x="2739" y="766"/>
                  </a:cubicBezTo>
                  <a:lnTo>
                    <a:pt x="2732" y="766"/>
                  </a:lnTo>
                  <a:cubicBezTo>
                    <a:pt x="2704" y="766"/>
                    <a:pt x="2668" y="766"/>
                    <a:pt x="2640" y="759"/>
                  </a:cubicBezTo>
                  <a:cubicBezTo>
                    <a:pt x="2611" y="759"/>
                    <a:pt x="2590" y="752"/>
                    <a:pt x="2562" y="745"/>
                  </a:cubicBezTo>
                  <a:cubicBezTo>
                    <a:pt x="2562" y="745"/>
                    <a:pt x="2537" y="742"/>
                    <a:pt x="2530" y="742"/>
                  </a:cubicBezTo>
                  <a:cubicBezTo>
                    <a:pt x="2530" y="742"/>
                    <a:pt x="2529" y="742"/>
                    <a:pt x="2529" y="742"/>
                  </a:cubicBezTo>
                  <a:lnTo>
                    <a:pt x="2529" y="742"/>
                  </a:lnTo>
                  <a:cubicBezTo>
                    <a:pt x="2521" y="740"/>
                    <a:pt x="2514" y="738"/>
                    <a:pt x="2512" y="738"/>
                  </a:cubicBezTo>
                  <a:cubicBezTo>
                    <a:pt x="2463" y="724"/>
                    <a:pt x="2413" y="702"/>
                    <a:pt x="2363" y="681"/>
                  </a:cubicBezTo>
                  <a:cubicBezTo>
                    <a:pt x="2335" y="667"/>
                    <a:pt x="2307" y="653"/>
                    <a:pt x="2271" y="639"/>
                  </a:cubicBezTo>
                  <a:lnTo>
                    <a:pt x="2243" y="624"/>
                  </a:lnTo>
                  <a:cubicBezTo>
                    <a:pt x="2238" y="620"/>
                    <a:pt x="2210" y="599"/>
                    <a:pt x="2208" y="599"/>
                  </a:cubicBezTo>
                  <a:cubicBezTo>
                    <a:pt x="2207" y="599"/>
                    <a:pt x="2212" y="603"/>
                    <a:pt x="2229" y="617"/>
                  </a:cubicBezTo>
                  <a:cubicBezTo>
                    <a:pt x="2186" y="582"/>
                    <a:pt x="2136" y="561"/>
                    <a:pt x="2087" y="532"/>
                  </a:cubicBezTo>
                  <a:lnTo>
                    <a:pt x="1931" y="426"/>
                  </a:lnTo>
                  <a:cubicBezTo>
                    <a:pt x="1817" y="355"/>
                    <a:pt x="1704" y="277"/>
                    <a:pt x="1583" y="213"/>
                  </a:cubicBezTo>
                  <a:cubicBezTo>
                    <a:pt x="1363" y="71"/>
                    <a:pt x="1108" y="0"/>
                    <a:pt x="8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94;p43">
              <a:extLst>
                <a:ext uri="{FF2B5EF4-FFF2-40B4-BE49-F238E27FC236}">
                  <a16:creationId xmlns:a16="http://schemas.microsoft.com/office/drawing/2014/main" id="{C81D598D-F06F-4BD3-B38E-8D0FBD3BB395}"/>
                </a:ext>
              </a:extLst>
            </p:cNvPr>
            <p:cNvSpPr/>
            <p:nvPr/>
          </p:nvSpPr>
          <p:spPr>
            <a:xfrm>
              <a:off x="6817487" y="1524995"/>
              <a:ext cx="217653" cy="43184"/>
            </a:xfrm>
            <a:custGeom>
              <a:avLst/>
              <a:gdLst/>
              <a:ahLst/>
              <a:cxnLst/>
              <a:rect l="l" t="t" r="r" b="b"/>
              <a:pathLst>
                <a:path w="7383" h="1564" extrusionOk="0">
                  <a:moveTo>
                    <a:pt x="2609" y="725"/>
                  </a:moveTo>
                  <a:lnTo>
                    <a:pt x="2625" y="729"/>
                  </a:lnTo>
                  <a:lnTo>
                    <a:pt x="2625" y="729"/>
                  </a:lnTo>
                  <a:cubicBezTo>
                    <a:pt x="2623" y="729"/>
                    <a:pt x="2621" y="728"/>
                    <a:pt x="2619" y="728"/>
                  </a:cubicBezTo>
                  <a:lnTo>
                    <a:pt x="2619" y="728"/>
                  </a:lnTo>
                  <a:cubicBezTo>
                    <a:pt x="2616" y="727"/>
                    <a:pt x="2612" y="726"/>
                    <a:pt x="2609" y="725"/>
                  </a:cubicBezTo>
                  <a:close/>
                  <a:moveTo>
                    <a:pt x="2736" y="772"/>
                  </a:moveTo>
                  <a:cubicBezTo>
                    <a:pt x="2746" y="777"/>
                    <a:pt x="2756" y="783"/>
                    <a:pt x="2766" y="789"/>
                  </a:cubicBezTo>
                  <a:lnTo>
                    <a:pt x="2736" y="772"/>
                  </a:lnTo>
                  <a:close/>
                  <a:moveTo>
                    <a:pt x="6876" y="843"/>
                  </a:moveTo>
                  <a:cubicBezTo>
                    <a:pt x="6875" y="844"/>
                    <a:pt x="6873" y="845"/>
                    <a:pt x="6872" y="846"/>
                  </a:cubicBezTo>
                  <a:cubicBezTo>
                    <a:pt x="6863" y="851"/>
                    <a:pt x="6858" y="854"/>
                    <a:pt x="6857" y="854"/>
                  </a:cubicBezTo>
                  <a:cubicBezTo>
                    <a:pt x="6856" y="854"/>
                    <a:pt x="6861" y="849"/>
                    <a:pt x="6876" y="843"/>
                  </a:cubicBezTo>
                  <a:close/>
                  <a:moveTo>
                    <a:pt x="5021" y="917"/>
                  </a:moveTo>
                  <a:lnTo>
                    <a:pt x="5010" y="920"/>
                  </a:lnTo>
                  <a:lnTo>
                    <a:pt x="5010" y="920"/>
                  </a:lnTo>
                  <a:lnTo>
                    <a:pt x="5021" y="917"/>
                  </a:lnTo>
                  <a:close/>
                  <a:moveTo>
                    <a:pt x="5010" y="920"/>
                  </a:moveTo>
                  <a:lnTo>
                    <a:pt x="5000" y="924"/>
                  </a:lnTo>
                  <a:cubicBezTo>
                    <a:pt x="5003" y="924"/>
                    <a:pt x="5007" y="922"/>
                    <a:pt x="5010" y="920"/>
                  </a:cubicBezTo>
                  <a:close/>
                  <a:moveTo>
                    <a:pt x="4903" y="968"/>
                  </a:moveTo>
                  <a:cubicBezTo>
                    <a:pt x="4903" y="968"/>
                    <a:pt x="4900" y="970"/>
                    <a:pt x="4893" y="974"/>
                  </a:cubicBezTo>
                  <a:cubicBezTo>
                    <a:pt x="4891" y="975"/>
                    <a:pt x="4889" y="976"/>
                    <a:pt x="4887" y="978"/>
                  </a:cubicBezTo>
                  <a:lnTo>
                    <a:pt x="4887" y="978"/>
                  </a:lnTo>
                  <a:cubicBezTo>
                    <a:pt x="4894" y="974"/>
                    <a:pt x="4903" y="968"/>
                    <a:pt x="4903" y="968"/>
                  </a:cubicBezTo>
                  <a:close/>
                  <a:moveTo>
                    <a:pt x="4008" y="1094"/>
                  </a:moveTo>
                  <a:lnTo>
                    <a:pt x="4008" y="1094"/>
                  </a:lnTo>
                  <a:cubicBezTo>
                    <a:pt x="4008" y="1094"/>
                    <a:pt x="3998" y="1098"/>
                    <a:pt x="3972" y="1108"/>
                  </a:cubicBezTo>
                  <a:cubicBezTo>
                    <a:pt x="3985" y="1104"/>
                    <a:pt x="4009" y="1094"/>
                    <a:pt x="4008" y="1094"/>
                  </a:cubicBezTo>
                  <a:close/>
                  <a:moveTo>
                    <a:pt x="287" y="1"/>
                  </a:moveTo>
                  <a:cubicBezTo>
                    <a:pt x="170" y="1"/>
                    <a:pt x="71" y="89"/>
                    <a:pt x="57" y="208"/>
                  </a:cubicBezTo>
                  <a:cubicBezTo>
                    <a:pt x="1" y="562"/>
                    <a:pt x="256" y="860"/>
                    <a:pt x="561" y="1002"/>
                  </a:cubicBezTo>
                  <a:cubicBezTo>
                    <a:pt x="690" y="1062"/>
                    <a:pt x="826" y="1087"/>
                    <a:pt x="962" y="1087"/>
                  </a:cubicBezTo>
                  <a:cubicBezTo>
                    <a:pt x="1178" y="1087"/>
                    <a:pt x="1396" y="1026"/>
                    <a:pt x="1596" y="952"/>
                  </a:cubicBezTo>
                  <a:cubicBezTo>
                    <a:pt x="1780" y="888"/>
                    <a:pt x="1958" y="810"/>
                    <a:pt x="2149" y="754"/>
                  </a:cubicBezTo>
                  <a:lnTo>
                    <a:pt x="2149" y="754"/>
                  </a:lnTo>
                  <a:lnTo>
                    <a:pt x="2092" y="768"/>
                  </a:lnTo>
                  <a:cubicBezTo>
                    <a:pt x="2209" y="734"/>
                    <a:pt x="2325" y="713"/>
                    <a:pt x="2448" y="705"/>
                  </a:cubicBezTo>
                  <a:lnTo>
                    <a:pt x="2448" y="705"/>
                  </a:lnTo>
                  <a:cubicBezTo>
                    <a:pt x="2502" y="707"/>
                    <a:pt x="2555" y="713"/>
                    <a:pt x="2609" y="725"/>
                  </a:cubicBezTo>
                  <a:lnTo>
                    <a:pt x="2609" y="725"/>
                  </a:lnTo>
                  <a:lnTo>
                    <a:pt x="2582" y="718"/>
                  </a:lnTo>
                  <a:lnTo>
                    <a:pt x="2582" y="718"/>
                  </a:lnTo>
                  <a:cubicBezTo>
                    <a:pt x="2594" y="721"/>
                    <a:pt x="2607" y="724"/>
                    <a:pt x="2619" y="728"/>
                  </a:cubicBezTo>
                  <a:lnTo>
                    <a:pt x="2619" y="728"/>
                  </a:lnTo>
                  <a:cubicBezTo>
                    <a:pt x="2626" y="729"/>
                    <a:pt x="2632" y="731"/>
                    <a:pt x="2638" y="732"/>
                  </a:cubicBezTo>
                  <a:lnTo>
                    <a:pt x="2625" y="729"/>
                  </a:lnTo>
                  <a:lnTo>
                    <a:pt x="2625" y="729"/>
                  </a:lnTo>
                  <a:cubicBezTo>
                    <a:pt x="2660" y="739"/>
                    <a:pt x="2693" y="751"/>
                    <a:pt x="2726" y="767"/>
                  </a:cubicBezTo>
                  <a:lnTo>
                    <a:pt x="2726" y="767"/>
                  </a:lnTo>
                  <a:cubicBezTo>
                    <a:pt x="2809" y="821"/>
                    <a:pt x="2887" y="880"/>
                    <a:pt x="2960" y="949"/>
                  </a:cubicBezTo>
                  <a:lnTo>
                    <a:pt x="2960" y="949"/>
                  </a:lnTo>
                  <a:cubicBezTo>
                    <a:pt x="3092" y="1094"/>
                    <a:pt x="3238" y="1239"/>
                    <a:pt x="3383" y="1371"/>
                  </a:cubicBezTo>
                  <a:cubicBezTo>
                    <a:pt x="3538" y="1500"/>
                    <a:pt x="3739" y="1564"/>
                    <a:pt x="3940" y="1564"/>
                  </a:cubicBezTo>
                  <a:cubicBezTo>
                    <a:pt x="3960" y="1564"/>
                    <a:pt x="3980" y="1563"/>
                    <a:pt x="4000" y="1562"/>
                  </a:cubicBezTo>
                  <a:cubicBezTo>
                    <a:pt x="4380" y="1520"/>
                    <a:pt x="4592" y="1177"/>
                    <a:pt x="4887" y="978"/>
                  </a:cubicBezTo>
                  <a:lnTo>
                    <a:pt x="4887" y="978"/>
                  </a:lnTo>
                  <a:cubicBezTo>
                    <a:pt x="4882" y="980"/>
                    <a:pt x="4878" y="983"/>
                    <a:pt x="4877" y="983"/>
                  </a:cubicBezTo>
                  <a:cubicBezTo>
                    <a:pt x="4876" y="983"/>
                    <a:pt x="4878" y="980"/>
                    <a:pt x="4886" y="974"/>
                  </a:cubicBezTo>
                  <a:lnTo>
                    <a:pt x="4915" y="959"/>
                  </a:lnTo>
                  <a:cubicBezTo>
                    <a:pt x="4936" y="945"/>
                    <a:pt x="4957" y="938"/>
                    <a:pt x="4978" y="931"/>
                  </a:cubicBez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lnTo>
                    <a:pt x="5010" y="920"/>
                  </a:lnTo>
                  <a:cubicBezTo>
                    <a:pt x="5014" y="919"/>
                    <a:pt x="5017" y="917"/>
                    <a:pt x="5021" y="917"/>
                  </a:cubicBezTo>
                  <a:cubicBezTo>
                    <a:pt x="5049" y="910"/>
                    <a:pt x="5078" y="910"/>
                    <a:pt x="5099" y="903"/>
                  </a:cubicBezTo>
                  <a:lnTo>
                    <a:pt x="5141" y="903"/>
                  </a:lnTo>
                  <a:cubicBezTo>
                    <a:pt x="5170" y="903"/>
                    <a:pt x="5198" y="903"/>
                    <a:pt x="5227" y="910"/>
                  </a:cubicBezTo>
                  <a:cubicBezTo>
                    <a:pt x="5290" y="917"/>
                    <a:pt x="5347" y="924"/>
                    <a:pt x="5404" y="938"/>
                  </a:cubicBezTo>
                  <a:lnTo>
                    <a:pt x="5354" y="924"/>
                  </a:lnTo>
                  <a:lnTo>
                    <a:pt x="5354" y="924"/>
                  </a:lnTo>
                  <a:cubicBezTo>
                    <a:pt x="5659" y="1002"/>
                    <a:pt x="5921" y="1172"/>
                    <a:pt x="6226" y="1257"/>
                  </a:cubicBezTo>
                  <a:cubicBezTo>
                    <a:pt x="6333" y="1293"/>
                    <a:pt x="6446" y="1309"/>
                    <a:pt x="6557" y="1309"/>
                  </a:cubicBezTo>
                  <a:cubicBezTo>
                    <a:pt x="6622" y="1309"/>
                    <a:pt x="6688" y="1303"/>
                    <a:pt x="6751" y="1293"/>
                  </a:cubicBezTo>
                  <a:cubicBezTo>
                    <a:pt x="6907" y="1264"/>
                    <a:pt x="7049" y="1193"/>
                    <a:pt x="7155" y="1087"/>
                  </a:cubicBezTo>
                  <a:cubicBezTo>
                    <a:pt x="7283" y="959"/>
                    <a:pt x="7382" y="789"/>
                    <a:pt x="7333" y="598"/>
                  </a:cubicBezTo>
                  <a:cubicBezTo>
                    <a:pt x="7325" y="541"/>
                    <a:pt x="7276" y="498"/>
                    <a:pt x="7219" y="491"/>
                  </a:cubicBezTo>
                  <a:cubicBezTo>
                    <a:pt x="7214" y="491"/>
                    <a:pt x="7209" y="490"/>
                    <a:pt x="7204" y="490"/>
                  </a:cubicBezTo>
                  <a:cubicBezTo>
                    <a:pt x="7153" y="490"/>
                    <a:pt x="7104" y="524"/>
                    <a:pt x="7084" y="569"/>
                  </a:cubicBezTo>
                  <a:lnTo>
                    <a:pt x="7077" y="562"/>
                  </a:lnTo>
                  <a:cubicBezTo>
                    <a:pt x="7070" y="591"/>
                    <a:pt x="7056" y="619"/>
                    <a:pt x="7049" y="640"/>
                  </a:cubicBezTo>
                  <a:cubicBezTo>
                    <a:pt x="7042" y="654"/>
                    <a:pt x="7042" y="669"/>
                    <a:pt x="7035" y="676"/>
                  </a:cubicBezTo>
                  <a:cubicBezTo>
                    <a:pt x="7028" y="688"/>
                    <a:pt x="7028" y="690"/>
                    <a:pt x="7028" y="695"/>
                  </a:cubicBezTo>
                  <a:lnTo>
                    <a:pt x="7028" y="695"/>
                  </a:lnTo>
                  <a:cubicBezTo>
                    <a:pt x="7018" y="704"/>
                    <a:pt x="7012" y="720"/>
                    <a:pt x="7006" y="725"/>
                  </a:cubicBezTo>
                  <a:lnTo>
                    <a:pt x="6985" y="754"/>
                  </a:lnTo>
                  <a:lnTo>
                    <a:pt x="6978" y="761"/>
                  </a:lnTo>
                  <a:lnTo>
                    <a:pt x="6978" y="761"/>
                  </a:lnTo>
                  <a:cubicBezTo>
                    <a:pt x="6964" y="768"/>
                    <a:pt x="6958" y="775"/>
                    <a:pt x="6958" y="778"/>
                  </a:cubicBezTo>
                  <a:lnTo>
                    <a:pt x="6958" y="778"/>
                  </a:lnTo>
                  <a:cubicBezTo>
                    <a:pt x="6964" y="773"/>
                    <a:pt x="6971" y="768"/>
                    <a:pt x="6978" y="761"/>
                  </a:cubicBezTo>
                  <a:lnTo>
                    <a:pt x="6978" y="761"/>
                  </a:lnTo>
                  <a:lnTo>
                    <a:pt x="6971" y="768"/>
                  </a:lnTo>
                  <a:cubicBezTo>
                    <a:pt x="6966" y="776"/>
                    <a:pt x="6961" y="779"/>
                    <a:pt x="6960" y="779"/>
                  </a:cubicBezTo>
                  <a:cubicBezTo>
                    <a:pt x="6959" y="779"/>
                    <a:pt x="6959" y="778"/>
                    <a:pt x="6958" y="778"/>
                  </a:cubicBezTo>
                  <a:lnTo>
                    <a:pt x="6958" y="778"/>
                  </a:lnTo>
                  <a:cubicBezTo>
                    <a:pt x="6952" y="783"/>
                    <a:pt x="6946" y="789"/>
                    <a:pt x="6943" y="796"/>
                  </a:cubicBezTo>
                  <a:cubicBezTo>
                    <a:pt x="6924" y="809"/>
                    <a:pt x="6900" y="826"/>
                    <a:pt x="6880" y="840"/>
                  </a:cubicBezTo>
                  <a:lnTo>
                    <a:pt x="6880" y="840"/>
                  </a:lnTo>
                  <a:cubicBezTo>
                    <a:pt x="6875" y="842"/>
                    <a:pt x="6870" y="846"/>
                    <a:pt x="6865" y="846"/>
                  </a:cubicBezTo>
                  <a:lnTo>
                    <a:pt x="6822" y="867"/>
                  </a:lnTo>
                  <a:cubicBezTo>
                    <a:pt x="6801" y="881"/>
                    <a:pt x="6765" y="888"/>
                    <a:pt x="6744" y="903"/>
                  </a:cubicBezTo>
                  <a:cubicBezTo>
                    <a:pt x="6744" y="903"/>
                    <a:pt x="6763" y="896"/>
                    <a:pt x="6767" y="896"/>
                  </a:cubicBezTo>
                  <a:cubicBezTo>
                    <a:pt x="6769" y="896"/>
                    <a:pt x="6768" y="898"/>
                    <a:pt x="6758" y="903"/>
                  </a:cubicBezTo>
                  <a:lnTo>
                    <a:pt x="6737" y="903"/>
                  </a:lnTo>
                  <a:lnTo>
                    <a:pt x="6687" y="910"/>
                  </a:lnTo>
                  <a:cubicBezTo>
                    <a:pt x="6659" y="917"/>
                    <a:pt x="6631" y="917"/>
                    <a:pt x="6602" y="917"/>
                  </a:cubicBezTo>
                  <a:lnTo>
                    <a:pt x="6538" y="917"/>
                  </a:lnTo>
                  <a:cubicBezTo>
                    <a:pt x="6503" y="917"/>
                    <a:pt x="6467" y="910"/>
                    <a:pt x="6432" y="903"/>
                  </a:cubicBezTo>
                  <a:lnTo>
                    <a:pt x="6404" y="896"/>
                  </a:lnTo>
                  <a:cubicBezTo>
                    <a:pt x="6392" y="893"/>
                    <a:pt x="6389" y="892"/>
                    <a:pt x="6392" y="892"/>
                  </a:cubicBezTo>
                  <a:cubicBezTo>
                    <a:pt x="6396" y="892"/>
                    <a:pt x="6418" y="896"/>
                    <a:pt x="6418" y="896"/>
                  </a:cubicBezTo>
                  <a:cubicBezTo>
                    <a:pt x="6418" y="896"/>
                    <a:pt x="6368" y="881"/>
                    <a:pt x="6354" y="881"/>
                  </a:cubicBezTo>
                  <a:cubicBezTo>
                    <a:pt x="6212" y="832"/>
                    <a:pt x="6070" y="775"/>
                    <a:pt x="5936" y="704"/>
                  </a:cubicBezTo>
                  <a:cubicBezTo>
                    <a:pt x="5682" y="584"/>
                    <a:pt x="5423" y="483"/>
                    <a:pt x="5140" y="483"/>
                  </a:cubicBezTo>
                  <a:cubicBezTo>
                    <a:pt x="5121" y="483"/>
                    <a:pt x="5103" y="483"/>
                    <a:pt x="5085" y="484"/>
                  </a:cubicBezTo>
                  <a:cubicBezTo>
                    <a:pt x="4822" y="491"/>
                    <a:pt x="4595" y="633"/>
                    <a:pt x="4404" y="803"/>
                  </a:cubicBezTo>
                  <a:cubicBezTo>
                    <a:pt x="4312" y="888"/>
                    <a:pt x="4220" y="966"/>
                    <a:pt x="4120" y="1037"/>
                  </a:cubicBezTo>
                  <a:lnTo>
                    <a:pt x="4085" y="1059"/>
                  </a:lnTo>
                  <a:lnTo>
                    <a:pt x="4106" y="1044"/>
                  </a:lnTo>
                  <a:lnTo>
                    <a:pt x="4106" y="1044"/>
                  </a:lnTo>
                  <a:cubicBezTo>
                    <a:pt x="4093" y="1053"/>
                    <a:pt x="4084" y="1059"/>
                    <a:pt x="4078" y="1063"/>
                  </a:cubicBezTo>
                  <a:lnTo>
                    <a:pt x="4078" y="1063"/>
                  </a:lnTo>
                  <a:cubicBezTo>
                    <a:pt x="4080" y="1062"/>
                    <a:pt x="4083" y="1060"/>
                    <a:pt x="4085" y="1059"/>
                  </a:cubicBezTo>
                  <a:lnTo>
                    <a:pt x="4085" y="1059"/>
                  </a:lnTo>
                  <a:cubicBezTo>
                    <a:pt x="4078" y="1065"/>
                    <a:pt x="4070" y="1070"/>
                    <a:pt x="4069" y="1070"/>
                  </a:cubicBezTo>
                  <a:cubicBezTo>
                    <a:pt x="4068" y="1070"/>
                    <a:pt x="4071" y="1068"/>
                    <a:pt x="4078" y="1063"/>
                  </a:cubicBezTo>
                  <a:lnTo>
                    <a:pt x="4078" y="1063"/>
                  </a:lnTo>
                  <a:cubicBezTo>
                    <a:pt x="4058" y="1074"/>
                    <a:pt x="4033" y="1081"/>
                    <a:pt x="4014" y="1094"/>
                  </a:cubicBezTo>
                  <a:lnTo>
                    <a:pt x="3972" y="1108"/>
                  </a:lnTo>
                  <a:cubicBezTo>
                    <a:pt x="3951" y="1108"/>
                    <a:pt x="3930" y="1112"/>
                    <a:pt x="3907" y="1114"/>
                  </a:cubicBezTo>
                  <a:lnTo>
                    <a:pt x="3907" y="1114"/>
                  </a:lnTo>
                  <a:cubicBezTo>
                    <a:pt x="3881" y="1112"/>
                    <a:pt x="3857" y="1109"/>
                    <a:pt x="3833" y="1105"/>
                  </a:cubicBezTo>
                  <a:lnTo>
                    <a:pt x="3833" y="1105"/>
                  </a:lnTo>
                  <a:cubicBezTo>
                    <a:pt x="3806" y="1096"/>
                    <a:pt x="3779" y="1085"/>
                    <a:pt x="3752" y="1074"/>
                  </a:cubicBezTo>
                  <a:lnTo>
                    <a:pt x="3752" y="1074"/>
                  </a:lnTo>
                  <a:cubicBezTo>
                    <a:pt x="3668" y="1020"/>
                    <a:pt x="3590" y="960"/>
                    <a:pt x="3525" y="888"/>
                  </a:cubicBezTo>
                  <a:lnTo>
                    <a:pt x="3525" y="888"/>
                  </a:lnTo>
                  <a:lnTo>
                    <a:pt x="3560" y="931"/>
                  </a:lnTo>
                  <a:cubicBezTo>
                    <a:pt x="3340" y="704"/>
                    <a:pt x="3142" y="442"/>
                    <a:pt x="2844" y="321"/>
                  </a:cubicBezTo>
                  <a:cubicBezTo>
                    <a:pt x="2717" y="271"/>
                    <a:pt x="2586" y="250"/>
                    <a:pt x="2455" y="250"/>
                  </a:cubicBezTo>
                  <a:cubicBezTo>
                    <a:pt x="2217" y="250"/>
                    <a:pt x="1978" y="317"/>
                    <a:pt x="1759" y="399"/>
                  </a:cubicBezTo>
                  <a:cubicBezTo>
                    <a:pt x="1589" y="463"/>
                    <a:pt x="1419" y="534"/>
                    <a:pt x="1249" y="591"/>
                  </a:cubicBezTo>
                  <a:lnTo>
                    <a:pt x="1298" y="569"/>
                  </a:lnTo>
                  <a:lnTo>
                    <a:pt x="1298" y="569"/>
                  </a:lnTo>
                  <a:cubicBezTo>
                    <a:pt x="1185" y="605"/>
                    <a:pt x="1071" y="626"/>
                    <a:pt x="951" y="626"/>
                  </a:cubicBezTo>
                  <a:lnTo>
                    <a:pt x="1008" y="626"/>
                  </a:lnTo>
                  <a:cubicBezTo>
                    <a:pt x="990" y="628"/>
                    <a:pt x="972" y="629"/>
                    <a:pt x="954" y="629"/>
                  </a:cubicBezTo>
                  <a:cubicBezTo>
                    <a:pt x="901" y="629"/>
                    <a:pt x="848" y="621"/>
                    <a:pt x="795" y="605"/>
                  </a:cubicBezTo>
                  <a:lnTo>
                    <a:pt x="795" y="605"/>
                  </a:lnTo>
                  <a:lnTo>
                    <a:pt x="859" y="619"/>
                  </a:lnTo>
                  <a:cubicBezTo>
                    <a:pt x="809" y="608"/>
                    <a:pt x="763" y="592"/>
                    <a:pt x="719" y="569"/>
                  </a:cubicBezTo>
                  <a:lnTo>
                    <a:pt x="719" y="569"/>
                  </a:lnTo>
                  <a:lnTo>
                    <a:pt x="731" y="576"/>
                  </a:lnTo>
                  <a:cubicBezTo>
                    <a:pt x="721" y="571"/>
                    <a:pt x="711" y="566"/>
                    <a:pt x="701" y="560"/>
                  </a:cubicBezTo>
                  <a:lnTo>
                    <a:pt x="701" y="560"/>
                  </a:lnTo>
                  <a:cubicBezTo>
                    <a:pt x="707" y="563"/>
                    <a:pt x="713" y="566"/>
                    <a:pt x="719" y="569"/>
                  </a:cubicBezTo>
                  <a:lnTo>
                    <a:pt x="719" y="569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95" y="556"/>
                    <a:pt x="698" y="558"/>
                    <a:pt x="701" y="560"/>
                  </a:cubicBezTo>
                  <a:lnTo>
                    <a:pt x="701" y="560"/>
                  </a:lnTo>
                  <a:cubicBezTo>
                    <a:pt x="694" y="556"/>
                    <a:pt x="688" y="552"/>
                    <a:pt x="681" y="548"/>
                  </a:cubicBezTo>
                  <a:lnTo>
                    <a:pt x="681" y="548"/>
                  </a:lnTo>
                  <a:lnTo>
                    <a:pt x="692" y="554"/>
                  </a:lnTo>
                  <a:lnTo>
                    <a:pt x="692" y="554"/>
                  </a:lnTo>
                  <a:cubicBezTo>
                    <a:pt x="651" y="528"/>
                    <a:pt x="615" y="495"/>
                    <a:pt x="582" y="463"/>
                  </a:cubicBezTo>
                  <a:lnTo>
                    <a:pt x="582" y="463"/>
                  </a:lnTo>
                  <a:lnTo>
                    <a:pt x="618" y="506"/>
                  </a:lnTo>
                  <a:cubicBezTo>
                    <a:pt x="588" y="476"/>
                    <a:pt x="564" y="447"/>
                    <a:pt x="540" y="414"/>
                  </a:cubicBezTo>
                  <a:lnTo>
                    <a:pt x="540" y="414"/>
                  </a:lnTo>
                  <a:cubicBezTo>
                    <a:pt x="529" y="390"/>
                    <a:pt x="520" y="367"/>
                    <a:pt x="512" y="343"/>
                  </a:cubicBezTo>
                  <a:lnTo>
                    <a:pt x="512" y="343"/>
                  </a:lnTo>
                  <a:cubicBezTo>
                    <a:pt x="509" y="326"/>
                    <a:pt x="506" y="310"/>
                    <a:pt x="505" y="294"/>
                  </a:cubicBezTo>
                  <a:lnTo>
                    <a:pt x="505" y="294"/>
                  </a:lnTo>
                  <a:cubicBezTo>
                    <a:pt x="506" y="281"/>
                    <a:pt x="508" y="268"/>
                    <a:pt x="511" y="257"/>
                  </a:cubicBezTo>
                  <a:cubicBezTo>
                    <a:pt x="525" y="130"/>
                    <a:pt x="433" y="16"/>
                    <a:pt x="313" y="2"/>
                  </a:cubicBezTo>
                  <a:cubicBezTo>
                    <a:pt x="304" y="1"/>
                    <a:pt x="295" y="1"/>
                    <a:pt x="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95;p43">
              <a:extLst>
                <a:ext uri="{FF2B5EF4-FFF2-40B4-BE49-F238E27FC236}">
                  <a16:creationId xmlns:a16="http://schemas.microsoft.com/office/drawing/2014/main" id="{E44EACD4-400F-4228-90BA-C96E37DB7A78}"/>
                </a:ext>
              </a:extLst>
            </p:cNvPr>
            <p:cNvSpPr/>
            <p:nvPr/>
          </p:nvSpPr>
          <p:spPr>
            <a:xfrm>
              <a:off x="6492636" y="1952109"/>
              <a:ext cx="542501" cy="65076"/>
            </a:xfrm>
            <a:custGeom>
              <a:avLst/>
              <a:gdLst/>
              <a:ahLst/>
              <a:cxnLst/>
              <a:rect l="l" t="t" r="r" b="b"/>
              <a:pathLst>
                <a:path w="10564" h="1353" extrusionOk="0">
                  <a:moveTo>
                    <a:pt x="10474" y="0"/>
                  </a:moveTo>
                  <a:cubicBezTo>
                    <a:pt x="10472" y="0"/>
                    <a:pt x="10469" y="1"/>
                    <a:pt x="10467" y="1"/>
                  </a:cubicBezTo>
                  <a:cubicBezTo>
                    <a:pt x="10368" y="15"/>
                    <a:pt x="10261" y="22"/>
                    <a:pt x="10162" y="29"/>
                  </a:cubicBezTo>
                  <a:cubicBezTo>
                    <a:pt x="10063" y="36"/>
                    <a:pt x="9956" y="50"/>
                    <a:pt x="9857" y="65"/>
                  </a:cubicBezTo>
                  <a:cubicBezTo>
                    <a:pt x="9659" y="86"/>
                    <a:pt x="9467" y="121"/>
                    <a:pt x="9269" y="157"/>
                  </a:cubicBezTo>
                  <a:cubicBezTo>
                    <a:pt x="9070" y="199"/>
                    <a:pt x="8871" y="242"/>
                    <a:pt x="8673" y="277"/>
                  </a:cubicBezTo>
                  <a:cubicBezTo>
                    <a:pt x="8474" y="313"/>
                    <a:pt x="8276" y="341"/>
                    <a:pt x="8070" y="377"/>
                  </a:cubicBezTo>
                  <a:cubicBezTo>
                    <a:pt x="7276" y="518"/>
                    <a:pt x="6475" y="618"/>
                    <a:pt x="5666" y="682"/>
                  </a:cubicBezTo>
                  <a:cubicBezTo>
                    <a:pt x="5213" y="717"/>
                    <a:pt x="4752" y="745"/>
                    <a:pt x="4298" y="752"/>
                  </a:cubicBezTo>
                  <a:lnTo>
                    <a:pt x="4376" y="752"/>
                  </a:lnTo>
                  <a:cubicBezTo>
                    <a:pt x="4220" y="756"/>
                    <a:pt x="4063" y="757"/>
                    <a:pt x="3907" y="757"/>
                  </a:cubicBezTo>
                  <a:cubicBezTo>
                    <a:pt x="3021" y="757"/>
                    <a:pt x="2136" y="706"/>
                    <a:pt x="1256" y="604"/>
                  </a:cubicBezTo>
                  <a:cubicBezTo>
                    <a:pt x="958" y="568"/>
                    <a:pt x="667" y="526"/>
                    <a:pt x="377" y="476"/>
                  </a:cubicBezTo>
                  <a:cubicBezTo>
                    <a:pt x="364" y="474"/>
                    <a:pt x="352" y="474"/>
                    <a:pt x="340" y="474"/>
                  </a:cubicBezTo>
                  <a:cubicBezTo>
                    <a:pt x="177" y="474"/>
                    <a:pt x="35" y="602"/>
                    <a:pt x="15" y="767"/>
                  </a:cubicBezTo>
                  <a:cubicBezTo>
                    <a:pt x="1" y="944"/>
                    <a:pt x="129" y="1107"/>
                    <a:pt x="306" y="1128"/>
                  </a:cubicBezTo>
                  <a:cubicBezTo>
                    <a:pt x="965" y="1213"/>
                    <a:pt x="1632" y="1284"/>
                    <a:pt x="2305" y="1320"/>
                  </a:cubicBezTo>
                  <a:cubicBezTo>
                    <a:pt x="2735" y="1342"/>
                    <a:pt x="3165" y="1353"/>
                    <a:pt x="3597" y="1353"/>
                  </a:cubicBezTo>
                  <a:cubicBezTo>
                    <a:pt x="3856" y="1353"/>
                    <a:pt x="4115" y="1349"/>
                    <a:pt x="4376" y="1341"/>
                  </a:cubicBezTo>
                  <a:cubicBezTo>
                    <a:pt x="5035" y="1327"/>
                    <a:pt x="5702" y="1277"/>
                    <a:pt x="6368" y="1199"/>
                  </a:cubicBezTo>
                  <a:cubicBezTo>
                    <a:pt x="7035" y="1128"/>
                    <a:pt x="7694" y="1015"/>
                    <a:pt x="8347" y="866"/>
                  </a:cubicBezTo>
                  <a:cubicBezTo>
                    <a:pt x="8673" y="788"/>
                    <a:pt x="8999" y="703"/>
                    <a:pt x="9318" y="618"/>
                  </a:cubicBezTo>
                  <a:cubicBezTo>
                    <a:pt x="9495" y="568"/>
                    <a:pt x="9666" y="511"/>
                    <a:pt x="9829" y="448"/>
                  </a:cubicBezTo>
                  <a:lnTo>
                    <a:pt x="10063" y="348"/>
                  </a:lnTo>
                  <a:cubicBezTo>
                    <a:pt x="10134" y="313"/>
                    <a:pt x="10205" y="277"/>
                    <a:pt x="10275" y="235"/>
                  </a:cubicBezTo>
                  <a:cubicBezTo>
                    <a:pt x="10346" y="199"/>
                    <a:pt x="10424" y="157"/>
                    <a:pt x="10502" y="121"/>
                  </a:cubicBezTo>
                  <a:cubicBezTo>
                    <a:pt x="10564" y="94"/>
                    <a:pt x="10540" y="0"/>
                    <a:pt x="10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96;p43">
              <a:extLst>
                <a:ext uri="{FF2B5EF4-FFF2-40B4-BE49-F238E27FC236}">
                  <a16:creationId xmlns:a16="http://schemas.microsoft.com/office/drawing/2014/main" id="{862B30B3-D514-412C-B3AA-49B3DAED221A}"/>
                </a:ext>
              </a:extLst>
            </p:cNvPr>
            <p:cNvSpPr/>
            <p:nvPr/>
          </p:nvSpPr>
          <p:spPr>
            <a:xfrm>
              <a:off x="6538329" y="1781395"/>
              <a:ext cx="492451" cy="43954"/>
            </a:xfrm>
            <a:custGeom>
              <a:avLst/>
              <a:gdLst/>
              <a:ahLst/>
              <a:cxnLst/>
              <a:rect l="l" t="t" r="r" b="b"/>
              <a:pathLst>
                <a:path w="9800" h="934" extrusionOk="0">
                  <a:moveTo>
                    <a:pt x="339" y="0"/>
                  </a:moveTo>
                  <a:cubicBezTo>
                    <a:pt x="177" y="0"/>
                    <a:pt x="34" y="129"/>
                    <a:pt x="15" y="293"/>
                  </a:cubicBezTo>
                  <a:cubicBezTo>
                    <a:pt x="0" y="471"/>
                    <a:pt x="128" y="634"/>
                    <a:pt x="305" y="655"/>
                  </a:cubicBezTo>
                  <a:cubicBezTo>
                    <a:pt x="915" y="740"/>
                    <a:pt x="1525" y="797"/>
                    <a:pt x="2135" y="846"/>
                  </a:cubicBezTo>
                  <a:cubicBezTo>
                    <a:pt x="2745" y="896"/>
                    <a:pt x="3354" y="917"/>
                    <a:pt x="3971" y="932"/>
                  </a:cubicBezTo>
                  <a:cubicBezTo>
                    <a:pt x="4107" y="933"/>
                    <a:pt x="4243" y="934"/>
                    <a:pt x="4379" y="934"/>
                  </a:cubicBezTo>
                  <a:cubicBezTo>
                    <a:pt x="4874" y="934"/>
                    <a:pt x="5368" y="922"/>
                    <a:pt x="5857" y="889"/>
                  </a:cubicBezTo>
                  <a:cubicBezTo>
                    <a:pt x="6474" y="861"/>
                    <a:pt x="7084" y="804"/>
                    <a:pt x="7694" y="733"/>
                  </a:cubicBezTo>
                  <a:cubicBezTo>
                    <a:pt x="7999" y="698"/>
                    <a:pt x="8297" y="655"/>
                    <a:pt x="8594" y="598"/>
                  </a:cubicBezTo>
                  <a:cubicBezTo>
                    <a:pt x="8906" y="549"/>
                    <a:pt x="9218" y="478"/>
                    <a:pt x="9523" y="386"/>
                  </a:cubicBezTo>
                  <a:lnTo>
                    <a:pt x="9630" y="357"/>
                  </a:lnTo>
                  <a:cubicBezTo>
                    <a:pt x="9658" y="343"/>
                    <a:pt x="9694" y="322"/>
                    <a:pt x="9729" y="301"/>
                  </a:cubicBezTo>
                  <a:cubicBezTo>
                    <a:pt x="9772" y="279"/>
                    <a:pt x="9800" y="230"/>
                    <a:pt x="9793" y="180"/>
                  </a:cubicBezTo>
                  <a:cubicBezTo>
                    <a:pt x="9786" y="130"/>
                    <a:pt x="9743" y="88"/>
                    <a:pt x="9694" y="81"/>
                  </a:cubicBezTo>
                  <a:lnTo>
                    <a:pt x="9694" y="88"/>
                  </a:lnTo>
                  <a:cubicBezTo>
                    <a:pt x="9658" y="81"/>
                    <a:pt x="9630" y="74"/>
                    <a:pt x="9601" y="74"/>
                  </a:cubicBezTo>
                  <a:lnTo>
                    <a:pt x="9374" y="74"/>
                  </a:lnTo>
                  <a:lnTo>
                    <a:pt x="9275" y="81"/>
                  </a:lnTo>
                  <a:cubicBezTo>
                    <a:pt x="9140" y="88"/>
                    <a:pt x="9006" y="88"/>
                    <a:pt x="8878" y="102"/>
                  </a:cubicBezTo>
                  <a:cubicBezTo>
                    <a:pt x="8609" y="130"/>
                    <a:pt x="8346" y="152"/>
                    <a:pt x="8084" y="180"/>
                  </a:cubicBezTo>
                  <a:cubicBezTo>
                    <a:pt x="7552" y="230"/>
                    <a:pt x="7020" y="272"/>
                    <a:pt x="6489" y="301"/>
                  </a:cubicBezTo>
                  <a:cubicBezTo>
                    <a:pt x="6191" y="315"/>
                    <a:pt x="5886" y="329"/>
                    <a:pt x="5588" y="336"/>
                  </a:cubicBezTo>
                  <a:lnTo>
                    <a:pt x="5411" y="336"/>
                  </a:lnTo>
                  <a:cubicBezTo>
                    <a:pt x="5193" y="341"/>
                    <a:pt x="4975" y="343"/>
                    <a:pt x="4756" y="343"/>
                  </a:cubicBezTo>
                  <a:cubicBezTo>
                    <a:pt x="4319" y="343"/>
                    <a:pt x="3879" y="334"/>
                    <a:pt x="3439" y="315"/>
                  </a:cubicBezTo>
                  <a:cubicBezTo>
                    <a:pt x="2787" y="279"/>
                    <a:pt x="2128" y="230"/>
                    <a:pt x="1475" y="152"/>
                  </a:cubicBezTo>
                  <a:cubicBezTo>
                    <a:pt x="1107" y="109"/>
                    <a:pt x="745" y="59"/>
                    <a:pt x="376" y="3"/>
                  </a:cubicBezTo>
                  <a:cubicBezTo>
                    <a:pt x="364" y="1"/>
                    <a:pt x="352" y="0"/>
                    <a:pt x="339" y="0"/>
                  </a:cubicBezTo>
                  <a:close/>
                </a:path>
              </a:pathLst>
            </a:custGeom>
            <a:solidFill>
              <a:srgbClr val="F9B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97;p43">
              <a:extLst>
                <a:ext uri="{FF2B5EF4-FFF2-40B4-BE49-F238E27FC236}">
                  <a16:creationId xmlns:a16="http://schemas.microsoft.com/office/drawing/2014/main" id="{7487D07A-3532-4E61-B236-8189EF4DF2E8}"/>
                </a:ext>
              </a:extLst>
            </p:cNvPr>
            <p:cNvSpPr/>
            <p:nvPr/>
          </p:nvSpPr>
          <p:spPr>
            <a:xfrm>
              <a:off x="6737335" y="1597398"/>
              <a:ext cx="297803" cy="46096"/>
            </a:xfrm>
            <a:custGeom>
              <a:avLst/>
              <a:gdLst/>
              <a:ahLst/>
              <a:cxnLst/>
              <a:rect l="l" t="t" r="r" b="b"/>
              <a:pathLst>
                <a:path w="7879" h="1302" extrusionOk="0">
                  <a:moveTo>
                    <a:pt x="387" y="0"/>
                  </a:moveTo>
                  <a:cubicBezTo>
                    <a:pt x="343" y="0"/>
                    <a:pt x="298" y="9"/>
                    <a:pt x="256" y="27"/>
                  </a:cubicBezTo>
                  <a:cubicBezTo>
                    <a:pt x="78" y="105"/>
                    <a:pt x="0" y="303"/>
                    <a:pt x="78" y="480"/>
                  </a:cubicBezTo>
                  <a:cubicBezTo>
                    <a:pt x="107" y="558"/>
                    <a:pt x="178" y="629"/>
                    <a:pt x="263" y="658"/>
                  </a:cubicBezTo>
                  <a:cubicBezTo>
                    <a:pt x="752" y="821"/>
                    <a:pt x="1255" y="948"/>
                    <a:pt x="1759" y="1048"/>
                  </a:cubicBezTo>
                  <a:cubicBezTo>
                    <a:pt x="2241" y="1147"/>
                    <a:pt x="2723" y="1211"/>
                    <a:pt x="3213" y="1253"/>
                  </a:cubicBezTo>
                  <a:cubicBezTo>
                    <a:pt x="3595" y="1285"/>
                    <a:pt x="3978" y="1301"/>
                    <a:pt x="4364" y="1301"/>
                  </a:cubicBezTo>
                  <a:cubicBezTo>
                    <a:pt x="4493" y="1301"/>
                    <a:pt x="4622" y="1299"/>
                    <a:pt x="4751" y="1296"/>
                  </a:cubicBezTo>
                  <a:cubicBezTo>
                    <a:pt x="5240" y="1275"/>
                    <a:pt x="5723" y="1225"/>
                    <a:pt x="6205" y="1154"/>
                  </a:cubicBezTo>
                  <a:cubicBezTo>
                    <a:pt x="6446" y="1112"/>
                    <a:pt x="6694" y="1055"/>
                    <a:pt x="6928" y="998"/>
                  </a:cubicBezTo>
                  <a:cubicBezTo>
                    <a:pt x="7049" y="970"/>
                    <a:pt x="7169" y="941"/>
                    <a:pt x="7283" y="913"/>
                  </a:cubicBezTo>
                  <a:cubicBezTo>
                    <a:pt x="7354" y="892"/>
                    <a:pt x="7424" y="870"/>
                    <a:pt x="7495" y="849"/>
                  </a:cubicBezTo>
                  <a:cubicBezTo>
                    <a:pt x="7552" y="828"/>
                    <a:pt x="7609" y="807"/>
                    <a:pt x="7666" y="785"/>
                  </a:cubicBezTo>
                  <a:cubicBezTo>
                    <a:pt x="7694" y="771"/>
                    <a:pt x="7729" y="750"/>
                    <a:pt x="7758" y="729"/>
                  </a:cubicBezTo>
                  <a:lnTo>
                    <a:pt x="7772" y="722"/>
                  </a:lnTo>
                  <a:cubicBezTo>
                    <a:pt x="7772" y="722"/>
                    <a:pt x="7800" y="700"/>
                    <a:pt x="7814" y="693"/>
                  </a:cubicBezTo>
                  <a:cubicBezTo>
                    <a:pt x="7857" y="672"/>
                    <a:pt x="7878" y="629"/>
                    <a:pt x="7878" y="580"/>
                  </a:cubicBezTo>
                  <a:cubicBezTo>
                    <a:pt x="7871" y="537"/>
                    <a:pt x="7836" y="502"/>
                    <a:pt x="7786" y="495"/>
                  </a:cubicBezTo>
                  <a:lnTo>
                    <a:pt x="7793" y="495"/>
                  </a:lnTo>
                  <a:cubicBezTo>
                    <a:pt x="7739" y="486"/>
                    <a:pt x="7683" y="483"/>
                    <a:pt x="7627" y="483"/>
                  </a:cubicBezTo>
                  <a:cubicBezTo>
                    <a:pt x="7587" y="483"/>
                    <a:pt x="7548" y="485"/>
                    <a:pt x="7510" y="488"/>
                  </a:cubicBezTo>
                  <a:cubicBezTo>
                    <a:pt x="7424" y="495"/>
                    <a:pt x="7339" y="509"/>
                    <a:pt x="7261" y="516"/>
                  </a:cubicBezTo>
                  <a:cubicBezTo>
                    <a:pt x="7091" y="537"/>
                    <a:pt x="6914" y="566"/>
                    <a:pt x="6744" y="587"/>
                  </a:cubicBezTo>
                  <a:cubicBezTo>
                    <a:pt x="6574" y="608"/>
                    <a:pt x="6403" y="622"/>
                    <a:pt x="6226" y="636"/>
                  </a:cubicBezTo>
                  <a:cubicBezTo>
                    <a:pt x="6056" y="651"/>
                    <a:pt x="5886" y="665"/>
                    <a:pt x="5716" y="679"/>
                  </a:cubicBezTo>
                  <a:cubicBezTo>
                    <a:pt x="5517" y="693"/>
                    <a:pt x="5326" y="700"/>
                    <a:pt x="5127" y="700"/>
                  </a:cubicBezTo>
                  <a:lnTo>
                    <a:pt x="5205" y="700"/>
                  </a:lnTo>
                  <a:cubicBezTo>
                    <a:pt x="5077" y="704"/>
                    <a:pt x="4949" y="706"/>
                    <a:pt x="4820" y="706"/>
                  </a:cubicBezTo>
                  <a:cubicBezTo>
                    <a:pt x="4452" y="706"/>
                    <a:pt x="4084" y="691"/>
                    <a:pt x="3716" y="665"/>
                  </a:cubicBezTo>
                  <a:cubicBezTo>
                    <a:pt x="3220" y="629"/>
                    <a:pt x="2730" y="566"/>
                    <a:pt x="2248" y="473"/>
                  </a:cubicBezTo>
                  <a:cubicBezTo>
                    <a:pt x="1981" y="425"/>
                    <a:pt x="1714" y="364"/>
                    <a:pt x="1454" y="303"/>
                  </a:cubicBezTo>
                  <a:lnTo>
                    <a:pt x="1454" y="303"/>
                  </a:lnTo>
                  <a:cubicBezTo>
                    <a:pt x="1139" y="222"/>
                    <a:pt x="826" y="134"/>
                    <a:pt x="518" y="27"/>
                  </a:cubicBezTo>
                  <a:cubicBezTo>
                    <a:pt x="476" y="9"/>
                    <a:pt x="431" y="0"/>
                    <a:pt x="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98;p43">
              <a:extLst>
                <a:ext uri="{FF2B5EF4-FFF2-40B4-BE49-F238E27FC236}">
                  <a16:creationId xmlns:a16="http://schemas.microsoft.com/office/drawing/2014/main" id="{63F27B1B-3BA5-43A6-9CC2-7B46C9EFF0D8}"/>
                </a:ext>
              </a:extLst>
            </p:cNvPr>
            <p:cNvSpPr/>
            <p:nvPr/>
          </p:nvSpPr>
          <p:spPr>
            <a:xfrm>
              <a:off x="6908487" y="1432467"/>
              <a:ext cx="118203" cy="23877"/>
            </a:xfrm>
            <a:custGeom>
              <a:avLst/>
              <a:gdLst/>
              <a:ahLst/>
              <a:cxnLst/>
              <a:rect l="l" t="t" r="r" b="b"/>
              <a:pathLst>
                <a:path w="4553" h="982" extrusionOk="0">
                  <a:moveTo>
                    <a:pt x="305" y="0"/>
                  </a:moveTo>
                  <a:cubicBezTo>
                    <a:pt x="263" y="8"/>
                    <a:pt x="220" y="22"/>
                    <a:pt x="185" y="50"/>
                  </a:cubicBezTo>
                  <a:cubicBezTo>
                    <a:pt x="114" y="86"/>
                    <a:pt x="64" y="142"/>
                    <a:pt x="36" y="213"/>
                  </a:cubicBezTo>
                  <a:cubicBezTo>
                    <a:pt x="29" y="242"/>
                    <a:pt x="22" y="270"/>
                    <a:pt x="15" y="305"/>
                  </a:cubicBezTo>
                  <a:cubicBezTo>
                    <a:pt x="1" y="454"/>
                    <a:pt x="86" y="603"/>
                    <a:pt x="227" y="667"/>
                  </a:cubicBezTo>
                  <a:cubicBezTo>
                    <a:pt x="320" y="688"/>
                    <a:pt x="412" y="710"/>
                    <a:pt x="504" y="731"/>
                  </a:cubicBezTo>
                  <a:lnTo>
                    <a:pt x="703" y="773"/>
                  </a:lnTo>
                  <a:cubicBezTo>
                    <a:pt x="837" y="795"/>
                    <a:pt x="972" y="823"/>
                    <a:pt x="1107" y="837"/>
                  </a:cubicBezTo>
                  <a:cubicBezTo>
                    <a:pt x="1369" y="880"/>
                    <a:pt x="1638" y="901"/>
                    <a:pt x="1908" y="929"/>
                  </a:cubicBezTo>
                  <a:cubicBezTo>
                    <a:pt x="2177" y="951"/>
                    <a:pt x="2440" y="972"/>
                    <a:pt x="2709" y="979"/>
                  </a:cubicBezTo>
                  <a:cubicBezTo>
                    <a:pt x="2787" y="981"/>
                    <a:pt x="2864" y="982"/>
                    <a:pt x="2942" y="982"/>
                  </a:cubicBezTo>
                  <a:cubicBezTo>
                    <a:pt x="3152" y="982"/>
                    <a:pt x="3361" y="975"/>
                    <a:pt x="3574" y="965"/>
                  </a:cubicBezTo>
                  <a:cubicBezTo>
                    <a:pt x="3645" y="958"/>
                    <a:pt x="3723" y="951"/>
                    <a:pt x="3794" y="944"/>
                  </a:cubicBezTo>
                  <a:cubicBezTo>
                    <a:pt x="3872" y="936"/>
                    <a:pt x="3950" y="922"/>
                    <a:pt x="4021" y="908"/>
                  </a:cubicBezTo>
                  <a:cubicBezTo>
                    <a:pt x="4177" y="873"/>
                    <a:pt x="4333" y="830"/>
                    <a:pt x="4482" y="766"/>
                  </a:cubicBezTo>
                  <a:cubicBezTo>
                    <a:pt x="4524" y="745"/>
                    <a:pt x="4553" y="695"/>
                    <a:pt x="4546" y="646"/>
                  </a:cubicBezTo>
                  <a:cubicBezTo>
                    <a:pt x="4539" y="596"/>
                    <a:pt x="4496" y="561"/>
                    <a:pt x="4446" y="554"/>
                  </a:cubicBezTo>
                  <a:lnTo>
                    <a:pt x="4411" y="546"/>
                  </a:lnTo>
                  <a:lnTo>
                    <a:pt x="4401" y="546"/>
                  </a:lnTo>
                  <a:cubicBezTo>
                    <a:pt x="4395" y="545"/>
                    <a:pt x="4384" y="542"/>
                    <a:pt x="4368" y="539"/>
                  </a:cubicBezTo>
                  <a:cubicBezTo>
                    <a:pt x="4347" y="532"/>
                    <a:pt x="4319" y="532"/>
                    <a:pt x="4290" y="532"/>
                  </a:cubicBezTo>
                  <a:cubicBezTo>
                    <a:pt x="4234" y="525"/>
                    <a:pt x="4177" y="518"/>
                    <a:pt x="4120" y="511"/>
                  </a:cubicBezTo>
                  <a:cubicBezTo>
                    <a:pt x="4014" y="504"/>
                    <a:pt x="3900" y="490"/>
                    <a:pt x="3794" y="490"/>
                  </a:cubicBezTo>
                  <a:cubicBezTo>
                    <a:pt x="3574" y="490"/>
                    <a:pt x="3362" y="483"/>
                    <a:pt x="3142" y="476"/>
                  </a:cubicBezTo>
                  <a:cubicBezTo>
                    <a:pt x="2702" y="454"/>
                    <a:pt x="2262" y="412"/>
                    <a:pt x="1830" y="348"/>
                  </a:cubicBezTo>
                  <a:cubicBezTo>
                    <a:pt x="1601" y="309"/>
                    <a:pt x="1371" y="257"/>
                    <a:pt x="1147" y="205"/>
                  </a:cubicBezTo>
                  <a:lnTo>
                    <a:pt x="1147" y="205"/>
                  </a:lnTo>
                  <a:lnTo>
                    <a:pt x="922" y="142"/>
                  </a:lnTo>
                  <a:lnTo>
                    <a:pt x="1015" y="164"/>
                  </a:lnTo>
                  <a:cubicBezTo>
                    <a:pt x="922" y="142"/>
                    <a:pt x="837" y="121"/>
                    <a:pt x="745" y="93"/>
                  </a:cubicBezTo>
                  <a:cubicBezTo>
                    <a:pt x="625" y="64"/>
                    <a:pt x="511" y="22"/>
                    <a:pt x="3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99;p43">
              <a:extLst>
                <a:ext uri="{FF2B5EF4-FFF2-40B4-BE49-F238E27FC236}">
                  <a16:creationId xmlns:a16="http://schemas.microsoft.com/office/drawing/2014/main" id="{8C2A493F-58C1-4DC2-88AE-790C0D235202}"/>
                </a:ext>
              </a:extLst>
            </p:cNvPr>
            <p:cNvSpPr/>
            <p:nvPr/>
          </p:nvSpPr>
          <p:spPr>
            <a:xfrm>
              <a:off x="6856316" y="1195112"/>
              <a:ext cx="318662" cy="268976"/>
            </a:xfrm>
            <a:custGeom>
              <a:avLst/>
              <a:gdLst/>
              <a:ahLst/>
              <a:cxnLst/>
              <a:rect l="l" t="t" r="r" b="b"/>
              <a:pathLst>
                <a:path w="4872" h="4391" extrusionOk="0">
                  <a:moveTo>
                    <a:pt x="1915" y="4030"/>
                  </a:moveTo>
                  <a:cubicBezTo>
                    <a:pt x="1913" y="4034"/>
                    <a:pt x="1911" y="4039"/>
                    <a:pt x="1908" y="4043"/>
                  </a:cubicBezTo>
                  <a:cubicBezTo>
                    <a:pt x="1911" y="4040"/>
                    <a:pt x="1914" y="4033"/>
                    <a:pt x="1915" y="4030"/>
                  </a:cubicBezTo>
                  <a:close/>
                  <a:moveTo>
                    <a:pt x="3327" y="0"/>
                  </a:moveTo>
                  <a:cubicBezTo>
                    <a:pt x="3305" y="0"/>
                    <a:pt x="3282" y="7"/>
                    <a:pt x="3262" y="22"/>
                  </a:cubicBezTo>
                  <a:cubicBezTo>
                    <a:pt x="3234" y="51"/>
                    <a:pt x="3205" y="86"/>
                    <a:pt x="3191" y="129"/>
                  </a:cubicBezTo>
                  <a:cubicBezTo>
                    <a:pt x="3191" y="129"/>
                    <a:pt x="3187" y="141"/>
                    <a:pt x="3188" y="141"/>
                  </a:cubicBezTo>
                  <a:cubicBezTo>
                    <a:pt x="3188" y="141"/>
                    <a:pt x="3189" y="139"/>
                    <a:pt x="3191" y="136"/>
                  </a:cubicBezTo>
                  <a:lnTo>
                    <a:pt x="3191" y="136"/>
                  </a:lnTo>
                  <a:cubicBezTo>
                    <a:pt x="3191" y="150"/>
                    <a:pt x="3177" y="164"/>
                    <a:pt x="3177" y="171"/>
                  </a:cubicBezTo>
                  <a:cubicBezTo>
                    <a:pt x="3170" y="193"/>
                    <a:pt x="3163" y="207"/>
                    <a:pt x="3156" y="228"/>
                  </a:cubicBezTo>
                  <a:cubicBezTo>
                    <a:pt x="3134" y="299"/>
                    <a:pt x="3113" y="363"/>
                    <a:pt x="3092" y="427"/>
                  </a:cubicBezTo>
                  <a:cubicBezTo>
                    <a:pt x="3049" y="561"/>
                    <a:pt x="3007" y="696"/>
                    <a:pt x="2971" y="824"/>
                  </a:cubicBezTo>
                  <a:cubicBezTo>
                    <a:pt x="2900" y="1093"/>
                    <a:pt x="2822" y="1356"/>
                    <a:pt x="2744" y="1625"/>
                  </a:cubicBezTo>
                  <a:cubicBezTo>
                    <a:pt x="2737" y="1646"/>
                    <a:pt x="2730" y="1668"/>
                    <a:pt x="2723" y="1689"/>
                  </a:cubicBezTo>
                  <a:cubicBezTo>
                    <a:pt x="2737" y="1434"/>
                    <a:pt x="2744" y="1178"/>
                    <a:pt x="2751" y="916"/>
                  </a:cubicBezTo>
                  <a:lnTo>
                    <a:pt x="2751" y="689"/>
                  </a:lnTo>
                  <a:cubicBezTo>
                    <a:pt x="2751" y="654"/>
                    <a:pt x="2751" y="618"/>
                    <a:pt x="2744" y="576"/>
                  </a:cubicBezTo>
                  <a:cubicBezTo>
                    <a:pt x="2744" y="540"/>
                    <a:pt x="2730" y="505"/>
                    <a:pt x="2716" y="469"/>
                  </a:cubicBezTo>
                  <a:cubicBezTo>
                    <a:pt x="2713" y="452"/>
                    <a:pt x="2698" y="445"/>
                    <a:pt x="2682" y="445"/>
                  </a:cubicBezTo>
                  <a:cubicBezTo>
                    <a:pt x="2665" y="445"/>
                    <a:pt x="2645" y="454"/>
                    <a:pt x="2638" y="469"/>
                  </a:cubicBezTo>
                  <a:cubicBezTo>
                    <a:pt x="2624" y="498"/>
                    <a:pt x="2617" y="526"/>
                    <a:pt x="2610" y="554"/>
                  </a:cubicBezTo>
                  <a:cubicBezTo>
                    <a:pt x="2603" y="590"/>
                    <a:pt x="2595" y="625"/>
                    <a:pt x="2588" y="661"/>
                  </a:cubicBezTo>
                  <a:cubicBezTo>
                    <a:pt x="2581" y="724"/>
                    <a:pt x="2567" y="788"/>
                    <a:pt x="2567" y="852"/>
                  </a:cubicBezTo>
                  <a:cubicBezTo>
                    <a:pt x="2553" y="987"/>
                    <a:pt x="2539" y="1114"/>
                    <a:pt x="2525" y="1249"/>
                  </a:cubicBezTo>
                  <a:lnTo>
                    <a:pt x="2496" y="1554"/>
                  </a:lnTo>
                  <a:cubicBezTo>
                    <a:pt x="2447" y="1426"/>
                    <a:pt x="2397" y="1299"/>
                    <a:pt x="2340" y="1171"/>
                  </a:cubicBezTo>
                  <a:cubicBezTo>
                    <a:pt x="2283" y="1029"/>
                    <a:pt x="2220" y="888"/>
                    <a:pt x="2163" y="746"/>
                  </a:cubicBezTo>
                  <a:cubicBezTo>
                    <a:pt x="2127" y="675"/>
                    <a:pt x="2099" y="604"/>
                    <a:pt x="2064" y="533"/>
                  </a:cubicBezTo>
                  <a:cubicBezTo>
                    <a:pt x="2057" y="512"/>
                    <a:pt x="2042" y="490"/>
                    <a:pt x="2028" y="469"/>
                  </a:cubicBezTo>
                  <a:lnTo>
                    <a:pt x="2014" y="434"/>
                  </a:lnTo>
                  <a:cubicBezTo>
                    <a:pt x="1993" y="391"/>
                    <a:pt x="1971" y="349"/>
                    <a:pt x="1936" y="320"/>
                  </a:cubicBezTo>
                  <a:cubicBezTo>
                    <a:pt x="1911" y="286"/>
                    <a:pt x="1876" y="268"/>
                    <a:pt x="1838" y="268"/>
                  </a:cubicBezTo>
                  <a:cubicBezTo>
                    <a:pt x="1821" y="268"/>
                    <a:pt x="1804" y="271"/>
                    <a:pt x="1787" y="278"/>
                  </a:cubicBezTo>
                  <a:cubicBezTo>
                    <a:pt x="1737" y="306"/>
                    <a:pt x="1709" y="356"/>
                    <a:pt x="1716" y="412"/>
                  </a:cubicBezTo>
                  <a:lnTo>
                    <a:pt x="1716" y="420"/>
                  </a:lnTo>
                  <a:lnTo>
                    <a:pt x="1716" y="469"/>
                  </a:lnTo>
                  <a:cubicBezTo>
                    <a:pt x="1716" y="490"/>
                    <a:pt x="1723" y="512"/>
                    <a:pt x="1730" y="526"/>
                  </a:cubicBezTo>
                  <a:cubicBezTo>
                    <a:pt x="1745" y="568"/>
                    <a:pt x="1752" y="618"/>
                    <a:pt x="1766" y="661"/>
                  </a:cubicBezTo>
                  <a:lnTo>
                    <a:pt x="1844" y="888"/>
                  </a:lnTo>
                  <a:cubicBezTo>
                    <a:pt x="1886" y="1029"/>
                    <a:pt x="1943" y="1178"/>
                    <a:pt x="1993" y="1320"/>
                  </a:cubicBezTo>
                  <a:cubicBezTo>
                    <a:pt x="2014" y="1391"/>
                    <a:pt x="2042" y="1462"/>
                    <a:pt x="2071" y="1533"/>
                  </a:cubicBezTo>
                  <a:lnTo>
                    <a:pt x="1893" y="1391"/>
                  </a:lnTo>
                  <a:cubicBezTo>
                    <a:pt x="1780" y="1299"/>
                    <a:pt x="1674" y="1214"/>
                    <a:pt x="1560" y="1122"/>
                  </a:cubicBezTo>
                  <a:cubicBezTo>
                    <a:pt x="1503" y="1079"/>
                    <a:pt x="1447" y="1036"/>
                    <a:pt x="1390" y="1001"/>
                  </a:cubicBezTo>
                  <a:cubicBezTo>
                    <a:pt x="1355" y="980"/>
                    <a:pt x="1326" y="958"/>
                    <a:pt x="1291" y="937"/>
                  </a:cubicBezTo>
                  <a:cubicBezTo>
                    <a:pt x="1262" y="926"/>
                    <a:pt x="1233" y="914"/>
                    <a:pt x="1204" y="914"/>
                  </a:cubicBezTo>
                  <a:cubicBezTo>
                    <a:pt x="1197" y="914"/>
                    <a:pt x="1191" y="915"/>
                    <a:pt x="1184" y="916"/>
                  </a:cubicBezTo>
                  <a:cubicBezTo>
                    <a:pt x="1149" y="916"/>
                    <a:pt x="1128" y="951"/>
                    <a:pt x="1135" y="980"/>
                  </a:cubicBezTo>
                  <a:cubicBezTo>
                    <a:pt x="1156" y="1051"/>
                    <a:pt x="1191" y="1114"/>
                    <a:pt x="1248" y="1164"/>
                  </a:cubicBezTo>
                  <a:cubicBezTo>
                    <a:pt x="1298" y="1214"/>
                    <a:pt x="1355" y="1263"/>
                    <a:pt x="1404" y="1313"/>
                  </a:cubicBezTo>
                  <a:cubicBezTo>
                    <a:pt x="1511" y="1412"/>
                    <a:pt x="1624" y="1504"/>
                    <a:pt x="1730" y="1604"/>
                  </a:cubicBezTo>
                  <a:lnTo>
                    <a:pt x="2021" y="1852"/>
                  </a:lnTo>
                  <a:cubicBezTo>
                    <a:pt x="1893" y="1795"/>
                    <a:pt x="1759" y="1746"/>
                    <a:pt x="1624" y="1696"/>
                  </a:cubicBezTo>
                  <a:cubicBezTo>
                    <a:pt x="1312" y="1568"/>
                    <a:pt x="993" y="1469"/>
                    <a:pt x="667" y="1370"/>
                  </a:cubicBezTo>
                  <a:cubicBezTo>
                    <a:pt x="575" y="1341"/>
                    <a:pt x="475" y="1320"/>
                    <a:pt x="376" y="1306"/>
                  </a:cubicBezTo>
                  <a:lnTo>
                    <a:pt x="305" y="1299"/>
                  </a:lnTo>
                  <a:lnTo>
                    <a:pt x="85" y="1299"/>
                  </a:lnTo>
                  <a:cubicBezTo>
                    <a:pt x="43" y="1299"/>
                    <a:pt x="0" y="1370"/>
                    <a:pt x="50" y="1398"/>
                  </a:cubicBezTo>
                  <a:cubicBezTo>
                    <a:pt x="64" y="1405"/>
                    <a:pt x="78" y="1412"/>
                    <a:pt x="85" y="1419"/>
                  </a:cubicBezTo>
                  <a:cubicBezTo>
                    <a:pt x="92" y="1426"/>
                    <a:pt x="107" y="1441"/>
                    <a:pt x="114" y="1448"/>
                  </a:cubicBezTo>
                  <a:cubicBezTo>
                    <a:pt x="128" y="1455"/>
                    <a:pt x="142" y="1462"/>
                    <a:pt x="156" y="1469"/>
                  </a:cubicBezTo>
                  <a:lnTo>
                    <a:pt x="163" y="1476"/>
                  </a:lnTo>
                  <a:cubicBezTo>
                    <a:pt x="170" y="1483"/>
                    <a:pt x="178" y="1490"/>
                    <a:pt x="192" y="1497"/>
                  </a:cubicBezTo>
                  <a:cubicBezTo>
                    <a:pt x="199" y="1497"/>
                    <a:pt x="206" y="1504"/>
                    <a:pt x="213" y="1512"/>
                  </a:cubicBezTo>
                  <a:lnTo>
                    <a:pt x="263" y="1540"/>
                  </a:lnTo>
                  <a:cubicBezTo>
                    <a:pt x="348" y="1590"/>
                    <a:pt x="426" y="1632"/>
                    <a:pt x="511" y="1660"/>
                  </a:cubicBezTo>
                  <a:cubicBezTo>
                    <a:pt x="667" y="1717"/>
                    <a:pt x="823" y="1781"/>
                    <a:pt x="979" y="1838"/>
                  </a:cubicBezTo>
                  <a:cubicBezTo>
                    <a:pt x="1284" y="1958"/>
                    <a:pt x="1581" y="2079"/>
                    <a:pt x="1879" y="2206"/>
                  </a:cubicBezTo>
                  <a:lnTo>
                    <a:pt x="1482" y="2185"/>
                  </a:lnTo>
                  <a:cubicBezTo>
                    <a:pt x="1347" y="2171"/>
                    <a:pt x="1213" y="2164"/>
                    <a:pt x="1078" y="2164"/>
                  </a:cubicBezTo>
                  <a:cubicBezTo>
                    <a:pt x="1007" y="2164"/>
                    <a:pt x="936" y="2171"/>
                    <a:pt x="865" y="2171"/>
                  </a:cubicBezTo>
                  <a:cubicBezTo>
                    <a:pt x="830" y="2178"/>
                    <a:pt x="801" y="2185"/>
                    <a:pt x="766" y="2192"/>
                  </a:cubicBezTo>
                  <a:cubicBezTo>
                    <a:pt x="738" y="2192"/>
                    <a:pt x="702" y="2199"/>
                    <a:pt x="667" y="2199"/>
                  </a:cubicBezTo>
                  <a:cubicBezTo>
                    <a:pt x="631" y="2199"/>
                    <a:pt x="617" y="2270"/>
                    <a:pt x="660" y="2284"/>
                  </a:cubicBezTo>
                  <a:cubicBezTo>
                    <a:pt x="695" y="2292"/>
                    <a:pt x="723" y="2299"/>
                    <a:pt x="752" y="2306"/>
                  </a:cubicBezTo>
                  <a:cubicBezTo>
                    <a:pt x="787" y="2327"/>
                    <a:pt x="823" y="2334"/>
                    <a:pt x="858" y="2348"/>
                  </a:cubicBezTo>
                  <a:cubicBezTo>
                    <a:pt x="922" y="2362"/>
                    <a:pt x="986" y="2377"/>
                    <a:pt x="1057" y="2391"/>
                  </a:cubicBezTo>
                  <a:cubicBezTo>
                    <a:pt x="1184" y="2412"/>
                    <a:pt x="1319" y="2426"/>
                    <a:pt x="1454" y="2448"/>
                  </a:cubicBezTo>
                  <a:lnTo>
                    <a:pt x="1546" y="2455"/>
                  </a:lnTo>
                  <a:cubicBezTo>
                    <a:pt x="1411" y="2518"/>
                    <a:pt x="1269" y="2575"/>
                    <a:pt x="1135" y="2646"/>
                  </a:cubicBezTo>
                  <a:lnTo>
                    <a:pt x="1035" y="2696"/>
                  </a:lnTo>
                  <a:cubicBezTo>
                    <a:pt x="1014" y="2710"/>
                    <a:pt x="986" y="2717"/>
                    <a:pt x="965" y="2731"/>
                  </a:cubicBezTo>
                  <a:lnTo>
                    <a:pt x="950" y="2738"/>
                  </a:lnTo>
                  <a:lnTo>
                    <a:pt x="929" y="2752"/>
                  </a:lnTo>
                  <a:lnTo>
                    <a:pt x="830" y="2809"/>
                  </a:lnTo>
                  <a:cubicBezTo>
                    <a:pt x="809" y="2816"/>
                    <a:pt x="787" y="2830"/>
                    <a:pt x="766" y="2845"/>
                  </a:cubicBezTo>
                  <a:lnTo>
                    <a:pt x="752" y="2859"/>
                  </a:lnTo>
                  <a:lnTo>
                    <a:pt x="723" y="2866"/>
                  </a:lnTo>
                  <a:cubicBezTo>
                    <a:pt x="575" y="2965"/>
                    <a:pt x="426" y="3064"/>
                    <a:pt x="284" y="3178"/>
                  </a:cubicBezTo>
                  <a:cubicBezTo>
                    <a:pt x="234" y="3215"/>
                    <a:pt x="272" y="3281"/>
                    <a:pt x="321" y="3281"/>
                  </a:cubicBezTo>
                  <a:cubicBezTo>
                    <a:pt x="327" y="3281"/>
                    <a:pt x="334" y="3280"/>
                    <a:pt x="341" y="3277"/>
                  </a:cubicBezTo>
                  <a:cubicBezTo>
                    <a:pt x="404" y="3256"/>
                    <a:pt x="489" y="3227"/>
                    <a:pt x="567" y="3206"/>
                  </a:cubicBezTo>
                  <a:cubicBezTo>
                    <a:pt x="603" y="3192"/>
                    <a:pt x="638" y="3185"/>
                    <a:pt x="674" y="3171"/>
                  </a:cubicBezTo>
                  <a:cubicBezTo>
                    <a:pt x="709" y="3157"/>
                    <a:pt x="738" y="3149"/>
                    <a:pt x="780" y="3128"/>
                  </a:cubicBezTo>
                  <a:cubicBezTo>
                    <a:pt x="922" y="3072"/>
                    <a:pt x="1071" y="3022"/>
                    <a:pt x="1213" y="2972"/>
                  </a:cubicBezTo>
                  <a:cubicBezTo>
                    <a:pt x="1433" y="2887"/>
                    <a:pt x="1659" y="2802"/>
                    <a:pt x="1879" y="2724"/>
                  </a:cubicBezTo>
                  <a:lnTo>
                    <a:pt x="1879" y="2724"/>
                  </a:lnTo>
                  <a:cubicBezTo>
                    <a:pt x="1716" y="2901"/>
                    <a:pt x="1560" y="3079"/>
                    <a:pt x="1411" y="3256"/>
                  </a:cubicBezTo>
                  <a:cubicBezTo>
                    <a:pt x="1362" y="3313"/>
                    <a:pt x="1319" y="3369"/>
                    <a:pt x="1277" y="3426"/>
                  </a:cubicBezTo>
                  <a:cubicBezTo>
                    <a:pt x="1255" y="3454"/>
                    <a:pt x="1234" y="3490"/>
                    <a:pt x="1220" y="3518"/>
                  </a:cubicBezTo>
                  <a:cubicBezTo>
                    <a:pt x="1206" y="3554"/>
                    <a:pt x="1191" y="3589"/>
                    <a:pt x="1177" y="3625"/>
                  </a:cubicBezTo>
                  <a:cubicBezTo>
                    <a:pt x="1172" y="3647"/>
                    <a:pt x="1188" y="3665"/>
                    <a:pt x="1205" y="3665"/>
                  </a:cubicBezTo>
                  <a:cubicBezTo>
                    <a:pt x="1210" y="3665"/>
                    <a:pt x="1215" y="3663"/>
                    <a:pt x="1220" y="3660"/>
                  </a:cubicBezTo>
                  <a:cubicBezTo>
                    <a:pt x="1248" y="3653"/>
                    <a:pt x="1277" y="3646"/>
                    <a:pt x="1298" y="3632"/>
                  </a:cubicBezTo>
                  <a:cubicBezTo>
                    <a:pt x="1333" y="3617"/>
                    <a:pt x="1355" y="3603"/>
                    <a:pt x="1383" y="3582"/>
                  </a:cubicBezTo>
                  <a:cubicBezTo>
                    <a:pt x="1411" y="3561"/>
                    <a:pt x="1433" y="3539"/>
                    <a:pt x="1454" y="3518"/>
                  </a:cubicBezTo>
                  <a:cubicBezTo>
                    <a:pt x="1475" y="3497"/>
                    <a:pt x="1503" y="3476"/>
                    <a:pt x="1532" y="3454"/>
                  </a:cubicBezTo>
                  <a:cubicBezTo>
                    <a:pt x="1624" y="3369"/>
                    <a:pt x="1716" y="3284"/>
                    <a:pt x="1801" y="3192"/>
                  </a:cubicBezTo>
                  <a:cubicBezTo>
                    <a:pt x="1858" y="3142"/>
                    <a:pt x="1915" y="3086"/>
                    <a:pt x="1971" y="3029"/>
                  </a:cubicBezTo>
                  <a:lnTo>
                    <a:pt x="1971" y="3029"/>
                  </a:lnTo>
                  <a:cubicBezTo>
                    <a:pt x="1865" y="3305"/>
                    <a:pt x="1773" y="3582"/>
                    <a:pt x="1674" y="3859"/>
                  </a:cubicBezTo>
                  <a:cubicBezTo>
                    <a:pt x="1674" y="3866"/>
                    <a:pt x="1667" y="3873"/>
                    <a:pt x="1667" y="3887"/>
                  </a:cubicBezTo>
                  <a:cubicBezTo>
                    <a:pt x="1659" y="3901"/>
                    <a:pt x="1659" y="3915"/>
                    <a:pt x="1652" y="3929"/>
                  </a:cubicBezTo>
                  <a:cubicBezTo>
                    <a:pt x="1645" y="3951"/>
                    <a:pt x="1645" y="3972"/>
                    <a:pt x="1631" y="3993"/>
                  </a:cubicBezTo>
                  <a:cubicBezTo>
                    <a:pt x="1617" y="4043"/>
                    <a:pt x="1603" y="4093"/>
                    <a:pt x="1596" y="4142"/>
                  </a:cubicBezTo>
                  <a:cubicBezTo>
                    <a:pt x="1589" y="4192"/>
                    <a:pt x="1581" y="4234"/>
                    <a:pt x="1574" y="4284"/>
                  </a:cubicBezTo>
                  <a:cubicBezTo>
                    <a:pt x="1574" y="4331"/>
                    <a:pt x="1594" y="4391"/>
                    <a:pt x="1644" y="4391"/>
                  </a:cubicBezTo>
                  <a:cubicBezTo>
                    <a:pt x="1647" y="4391"/>
                    <a:pt x="1649" y="4391"/>
                    <a:pt x="1652" y="4390"/>
                  </a:cubicBezTo>
                  <a:cubicBezTo>
                    <a:pt x="1688" y="4383"/>
                    <a:pt x="1723" y="4362"/>
                    <a:pt x="1745" y="4327"/>
                  </a:cubicBezTo>
                  <a:cubicBezTo>
                    <a:pt x="1773" y="4291"/>
                    <a:pt x="1794" y="4256"/>
                    <a:pt x="1815" y="4220"/>
                  </a:cubicBezTo>
                  <a:cubicBezTo>
                    <a:pt x="1844" y="4185"/>
                    <a:pt x="1865" y="4142"/>
                    <a:pt x="1879" y="4100"/>
                  </a:cubicBezTo>
                  <a:lnTo>
                    <a:pt x="1908" y="4043"/>
                  </a:lnTo>
                  <a:cubicBezTo>
                    <a:pt x="1913" y="4032"/>
                    <a:pt x="1915" y="4029"/>
                    <a:pt x="1916" y="4029"/>
                  </a:cubicBezTo>
                  <a:lnTo>
                    <a:pt x="1916" y="4029"/>
                  </a:lnTo>
                  <a:cubicBezTo>
                    <a:pt x="1916" y="4029"/>
                    <a:pt x="1916" y="4029"/>
                    <a:pt x="1915" y="4030"/>
                  </a:cubicBezTo>
                  <a:lnTo>
                    <a:pt x="1915" y="4030"/>
                  </a:lnTo>
                  <a:cubicBezTo>
                    <a:pt x="1925" y="4013"/>
                    <a:pt x="1932" y="3996"/>
                    <a:pt x="1943" y="3979"/>
                  </a:cubicBezTo>
                  <a:cubicBezTo>
                    <a:pt x="2007" y="3830"/>
                    <a:pt x="2078" y="3681"/>
                    <a:pt x="2142" y="3532"/>
                  </a:cubicBezTo>
                  <a:cubicBezTo>
                    <a:pt x="2213" y="3383"/>
                    <a:pt x="2276" y="3220"/>
                    <a:pt x="2340" y="3072"/>
                  </a:cubicBezTo>
                  <a:cubicBezTo>
                    <a:pt x="2354" y="3313"/>
                    <a:pt x="2361" y="3554"/>
                    <a:pt x="2383" y="3795"/>
                  </a:cubicBezTo>
                  <a:cubicBezTo>
                    <a:pt x="2383" y="3866"/>
                    <a:pt x="2397" y="3944"/>
                    <a:pt x="2404" y="4022"/>
                  </a:cubicBezTo>
                  <a:cubicBezTo>
                    <a:pt x="2404" y="4057"/>
                    <a:pt x="2411" y="4093"/>
                    <a:pt x="2418" y="4128"/>
                  </a:cubicBezTo>
                  <a:cubicBezTo>
                    <a:pt x="2425" y="4163"/>
                    <a:pt x="2447" y="4206"/>
                    <a:pt x="2475" y="4234"/>
                  </a:cubicBezTo>
                  <a:cubicBezTo>
                    <a:pt x="2486" y="4241"/>
                    <a:pt x="2496" y="4245"/>
                    <a:pt x="2507" y="4245"/>
                  </a:cubicBezTo>
                  <a:cubicBezTo>
                    <a:pt x="2517" y="4245"/>
                    <a:pt x="2528" y="4241"/>
                    <a:pt x="2539" y="4234"/>
                  </a:cubicBezTo>
                  <a:cubicBezTo>
                    <a:pt x="2567" y="4213"/>
                    <a:pt x="2581" y="4185"/>
                    <a:pt x="2595" y="4149"/>
                  </a:cubicBezTo>
                  <a:cubicBezTo>
                    <a:pt x="2603" y="4114"/>
                    <a:pt x="2617" y="4078"/>
                    <a:pt x="2617" y="4043"/>
                  </a:cubicBezTo>
                  <a:cubicBezTo>
                    <a:pt x="2624" y="4007"/>
                    <a:pt x="2631" y="3979"/>
                    <a:pt x="2631" y="3944"/>
                  </a:cubicBezTo>
                  <a:cubicBezTo>
                    <a:pt x="2631" y="3929"/>
                    <a:pt x="2638" y="3915"/>
                    <a:pt x="2638" y="3901"/>
                  </a:cubicBezTo>
                  <a:cubicBezTo>
                    <a:pt x="2645" y="3887"/>
                    <a:pt x="2638" y="3866"/>
                    <a:pt x="2645" y="3844"/>
                  </a:cubicBezTo>
                  <a:cubicBezTo>
                    <a:pt x="2659" y="3717"/>
                    <a:pt x="2659" y="3582"/>
                    <a:pt x="2659" y="3447"/>
                  </a:cubicBezTo>
                  <a:cubicBezTo>
                    <a:pt x="2659" y="3298"/>
                    <a:pt x="2659" y="3149"/>
                    <a:pt x="2652" y="2994"/>
                  </a:cubicBezTo>
                  <a:lnTo>
                    <a:pt x="2652" y="2994"/>
                  </a:lnTo>
                  <a:cubicBezTo>
                    <a:pt x="2751" y="3263"/>
                    <a:pt x="2844" y="3532"/>
                    <a:pt x="2950" y="3802"/>
                  </a:cubicBezTo>
                  <a:cubicBezTo>
                    <a:pt x="2978" y="3880"/>
                    <a:pt x="3014" y="3951"/>
                    <a:pt x="3049" y="4029"/>
                  </a:cubicBezTo>
                  <a:cubicBezTo>
                    <a:pt x="3063" y="4064"/>
                    <a:pt x="3085" y="4107"/>
                    <a:pt x="3106" y="4135"/>
                  </a:cubicBezTo>
                  <a:cubicBezTo>
                    <a:pt x="3113" y="4156"/>
                    <a:pt x="3127" y="4178"/>
                    <a:pt x="3134" y="4199"/>
                  </a:cubicBezTo>
                  <a:cubicBezTo>
                    <a:pt x="3156" y="4220"/>
                    <a:pt x="3184" y="4234"/>
                    <a:pt x="3212" y="4241"/>
                  </a:cubicBezTo>
                  <a:cubicBezTo>
                    <a:pt x="3241" y="4241"/>
                    <a:pt x="3262" y="4234"/>
                    <a:pt x="3283" y="4213"/>
                  </a:cubicBezTo>
                  <a:cubicBezTo>
                    <a:pt x="3305" y="4178"/>
                    <a:pt x="3312" y="4128"/>
                    <a:pt x="3297" y="4093"/>
                  </a:cubicBezTo>
                  <a:cubicBezTo>
                    <a:pt x="3297" y="4057"/>
                    <a:pt x="3290" y="4022"/>
                    <a:pt x="3283" y="3986"/>
                  </a:cubicBezTo>
                  <a:cubicBezTo>
                    <a:pt x="3262" y="3915"/>
                    <a:pt x="3248" y="3844"/>
                    <a:pt x="3227" y="3773"/>
                  </a:cubicBezTo>
                  <a:cubicBezTo>
                    <a:pt x="3184" y="3625"/>
                    <a:pt x="3141" y="3476"/>
                    <a:pt x="3099" y="3327"/>
                  </a:cubicBezTo>
                  <a:cubicBezTo>
                    <a:pt x="3056" y="3199"/>
                    <a:pt x="3014" y="3079"/>
                    <a:pt x="2978" y="2951"/>
                  </a:cubicBezTo>
                  <a:lnTo>
                    <a:pt x="2978" y="2951"/>
                  </a:lnTo>
                  <a:cubicBezTo>
                    <a:pt x="3170" y="3121"/>
                    <a:pt x="3368" y="3291"/>
                    <a:pt x="3560" y="3461"/>
                  </a:cubicBezTo>
                  <a:cubicBezTo>
                    <a:pt x="3588" y="3490"/>
                    <a:pt x="3624" y="3511"/>
                    <a:pt x="3652" y="3539"/>
                  </a:cubicBezTo>
                  <a:cubicBezTo>
                    <a:pt x="3680" y="3561"/>
                    <a:pt x="3709" y="3589"/>
                    <a:pt x="3737" y="3610"/>
                  </a:cubicBezTo>
                  <a:cubicBezTo>
                    <a:pt x="3758" y="3625"/>
                    <a:pt x="3780" y="3632"/>
                    <a:pt x="3794" y="3646"/>
                  </a:cubicBezTo>
                  <a:lnTo>
                    <a:pt x="3836" y="3681"/>
                  </a:lnTo>
                  <a:cubicBezTo>
                    <a:pt x="3872" y="3710"/>
                    <a:pt x="3914" y="3731"/>
                    <a:pt x="3957" y="3745"/>
                  </a:cubicBezTo>
                  <a:cubicBezTo>
                    <a:pt x="3968" y="3750"/>
                    <a:pt x="3979" y="3752"/>
                    <a:pt x="3989" y="3752"/>
                  </a:cubicBezTo>
                  <a:cubicBezTo>
                    <a:pt x="4046" y="3752"/>
                    <a:pt x="4088" y="3692"/>
                    <a:pt x="4070" y="3632"/>
                  </a:cubicBezTo>
                  <a:cubicBezTo>
                    <a:pt x="4049" y="3603"/>
                    <a:pt x="4035" y="3575"/>
                    <a:pt x="4014" y="3547"/>
                  </a:cubicBezTo>
                  <a:cubicBezTo>
                    <a:pt x="3985" y="3518"/>
                    <a:pt x="3964" y="3490"/>
                    <a:pt x="3936" y="3461"/>
                  </a:cubicBezTo>
                  <a:cubicBezTo>
                    <a:pt x="3893" y="3412"/>
                    <a:pt x="3843" y="3362"/>
                    <a:pt x="3801" y="3305"/>
                  </a:cubicBezTo>
                  <a:cubicBezTo>
                    <a:pt x="3751" y="3256"/>
                    <a:pt x="3687" y="3199"/>
                    <a:pt x="3631" y="3142"/>
                  </a:cubicBezTo>
                  <a:lnTo>
                    <a:pt x="3482" y="2994"/>
                  </a:lnTo>
                  <a:cubicBezTo>
                    <a:pt x="3305" y="2816"/>
                    <a:pt x="3127" y="2646"/>
                    <a:pt x="2943" y="2476"/>
                  </a:cubicBezTo>
                  <a:lnTo>
                    <a:pt x="2943" y="2476"/>
                  </a:lnTo>
                  <a:lnTo>
                    <a:pt x="3042" y="2533"/>
                  </a:lnTo>
                  <a:lnTo>
                    <a:pt x="3383" y="2738"/>
                  </a:lnTo>
                  <a:cubicBezTo>
                    <a:pt x="3609" y="2873"/>
                    <a:pt x="3836" y="3008"/>
                    <a:pt x="4070" y="3142"/>
                  </a:cubicBezTo>
                  <a:cubicBezTo>
                    <a:pt x="4106" y="3164"/>
                    <a:pt x="4148" y="3178"/>
                    <a:pt x="4184" y="3199"/>
                  </a:cubicBezTo>
                  <a:cubicBezTo>
                    <a:pt x="4226" y="3220"/>
                    <a:pt x="4248" y="3242"/>
                    <a:pt x="4283" y="3256"/>
                  </a:cubicBezTo>
                  <a:cubicBezTo>
                    <a:pt x="4345" y="3278"/>
                    <a:pt x="4402" y="3314"/>
                    <a:pt x="4469" y="3314"/>
                  </a:cubicBezTo>
                  <a:cubicBezTo>
                    <a:pt x="4486" y="3314"/>
                    <a:pt x="4505" y="3311"/>
                    <a:pt x="4524" y="3305"/>
                  </a:cubicBezTo>
                  <a:cubicBezTo>
                    <a:pt x="4567" y="3298"/>
                    <a:pt x="4588" y="3256"/>
                    <a:pt x="4588" y="3213"/>
                  </a:cubicBezTo>
                  <a:cubicBezTo>
                    <a:pt x="4574" y="3135"/>
                    <a:pt x="4503" y="3086"/>
                    <a:pt x="4446" y="3043"/>
                  </a:cubicBezTo>
                  <a:cubicBezTo>
                    <a:pt x="4443" y="3040"/>
                    <a:pt x="4441" y="3038"/>
                    <a:pt x="4440" y="3038"/>
                  </a:cubicBezTo>
                  <a:cubicBezTo>
                    <a:pt x="4439" y="3038"/>
                    <a:pt x="4439" y="3040"/>
                    <a:pt x="4439" y="3043"/>
                  </a:cubicBezTo>
                  <a:cubicBezTo>
                    <a:pt x="4432" y="3036"/>
                    <a:pt x="4418" y="3022"/>
                    <a:pt x="4411" y="3008"/>
                  </a:cubicBezTo>
                  <a:lnTo>
                    <a:pt x="4375" y="2986"/>
                  </a:lnTo>
                  <a:cubicBezTo>
                    <a:pt x="4347" y="2965"/>
                    <a:pt x="4319" y="2944"/>
                    <a:pt x="4290" y="2923"/>
                  </a:cubicBezTo>
                  <a:cubicBezTo>
                    <a:pt x="4191" y="2845"/>
                    <a:pt x="4077" y="2774"/>
                    <a:pt x="3971" y="2703"/>
                  </a:cubicBezTo>
                  <a:cubicBezTo>
                    <a:pt x="3758" y="2554"/>
                    <a:pt x="3539" y="2412"/>
                    <a:pt x="3319" y="2263"/>
                  </a:cubicBezTo>
                  <a:lnTo>
                    <a:pt x="3297" y="2256"/>
                  </a:lnTo>
                  <a:lnTo>
                    <a:pt x="3595" y="2221"/>
                  </a:lnTo>
                  <a:cubicBezTo>
                    <a:pt x="3723" y="2206"/>
                    <a:pt x="3851" y="2192"/>
                    <a:pt x="3978" y="2178"/>
                  </a:cubicBezTo>
                  <a:lnTo>
                    <a:pt x="4177" y="2157"/>
                  </a:lnTo>
                  <a:cubicBezTo>
                    <a:pt x="4241" y="2143"/>
                    <a:pt x="4304" y="2136"/>
                    <a:pt x="4368" y="2128"/>
                  </a:cubicBezTo>
                  <a:cubicBezTo>
                    <a:pt x="4446" y="2121"/>
                    <a:pt x="4517" y="2107"/>
                    <a:pt x="4588" y="2093"/>
                  </a:cubicBezTo>
                  <a:cubicBezTo>
                    <a:pt x="4623" y="2086"/>
                    <a:pt x="4659" y="2079"/>
                    <a:pt x="4694" y="2072"/>
                  </a:cubicBezTo>
                  <a:cubicBezTo>
                    <a:pt x="4737" y="2058"/>
                    <a:pt x="4779" y="2043"/>
                    <a:pt x="4815" y="2022"/>
                  </a:cubicBezTo>
                  <a:cubicBezTo>
                    <a:pt x="4850" y="2001"/>
                    <a:pt x="4872" y="1972"/>
                    <a:pt x="4872" y="1930"/>
                  </a:cubicBezTo>
                  <a:cubicBezTo>
                    <a:pt x="4872" y="1894"/>
                    <a:pt x="4850" y="1859"/>
                    <a:pt x="4815" y="1845"/>
                  </a:cubicBezTo>
                  <a:cubicBezTo>
                    <a:pt x="4779" y="1831"/>
                    <a:pt x="4744" y="1816"/>
                    <a:pt x="4708" y="1809"/>
                  </a:cubicBezTo>
                  <a:lnTo>
                    <a:pt x="4319" y="1809"/>
                  </a:lnTo>
                  <a:cubicBezTo>
                    <a:pt x="4297" y="1806"/>
                    <a:pt x="4276" y="1804"/>
                    <a:pt x="4255" y="1804"/>
                  </a:cubicBezTo>
                  <a:cubicBezTo>
                    <a:pt x="4233" y="1804"/>
                    <a:pt x="4212" y="1806"/>
                    <a:pt x="4191" y="1809"/>
                  </a:cubicBezTo>
                  <a:lnTo>
                    <a:pt x="3992" y="1816"/>
                  </a:lnTo>
                  <a:lnTo>
                    <a:pt x="3574" y="1845"/>
                  </a:lnTo>
                  <a:lnTo>
                    <a:pt x="3659" y="1767"/>
                  </a:lnTo>
                  <a:cubicBezTo>
                    <a:pt x="3886" y="1582"/>
                    <a:pt x="4106" y="1398"/>
                    <a:pt x="4326" y="1214"/>
                  </a:cubicBezTo>
                  <a:cubicBezTo>
                    <a:pt x="4354" y="1192"/>
                    <a:pt x="4375" y="1171"/>
                    <a:pt x="4397" y="1150"/>
                  </a:cubicBezTo>
                  <a:lnTo>
                    <a:pt x="4411" y="1136"/>
                  </a:lnTo>
                  <a:cubicBezTo>
                    <a:pt x="4418" y="1129"/>
                    <a:pt x="4425" y="1122"/>
                    <a:pt x="4432" y="1114"/>
                  </a:cubicBezTo>
                  <a:lnTo>
                    <a:pt x="4460" y="1086"/>
                  </a:lnTo>
                  <a:lnTo>
                    <a:pt x="4510" y="1044"/>
                  </a:lnTo>
                  <a:lnTo>
                    <a:pt x="4602" y="966"/>
                  </a:lnTo>
                  <a:cubicBezTo>
                    <a:pt x="4623" y="951"/>
                    <a:pt x="4645" y="930"/>
                    <a:pt x="4666" y="909"/>
                  </a:cubicBezTo>
                  <a:cubicBezTo>
                    <a:pt x="4673" y="895"/>
                    <a:pt x="4673" y="888"/>
                    <a:pt x="4680" y="873"/>
                  </a:cubicBezTo>
                  <a:lnTo>
                    <a:pt x="4694" y="852"/>
                  </a:lnTo>
                  <a:cubicBezTo>
                    <a:pt x="4762" y="772"/>
                    <a:pt x="4697" y="666"/>
                    <a:pt x="4605" y="666"/>
                  </a:cubicBezTo>
                  <a:cubicBezTo>
                    <a:pt x="4590" y="666"/>
                    <a:pt x="4575" y="669"/>
                    <a:pt x="4560" y="675"/>
                  </a:cubicBezTo>
                  <a:lnTo>
                    <a:pt x="4536" y="687"/>
                  </a:lnTo>
                  <a:lnTo>
                    <a:pt x="4536" y="687"/>
                  </a:lnTo>
                  <a:cubicBezTo>
                    <a:pt x="4533" y="687"/>
                    <a:pt x="4529" y="688"/>
                    <a:pt x="4524" y="689"/>
                  </a:cubicBezTo>
                  <a:cubicBezTo>
                    <a:pt x="4496" y="696"/>
                    <a:pt x="4474" y="710"/>
                    <a:pt x="4453" y="724"/>
                  </a:cubicBezTo>
                  <a:lnTo>
                    <a:pt x="4361" y="795"/>
                  </a:lnTo>
                  <a:lnTo>
                    <a:pt x="4276" y="852"/>
                  </a:lnTo>
                  <a:cubicBezTo>
                    <a:pt x="4269" y="859"/>
                    <a:pt x="4255" y="866"/>
                    <a:pt x="4248" y="873"/>
                  </a:cubicBezTo>
                  <a:lnTo>
                    <a:pt x="4241" y="880"/>
                  </a:lnTo>
                  <a:lnTo>
                    <a:pt x="4226" y="888"/>
                  </a:lnTo>
                  <a:lnTo>
                    <a:pt x="4198" y="902"/>
                  </a:lnTo>
                  <a:cubicBezTo>
                    <a:pt x="4063" y="980"/>
                    <a:pt x="3957" y="1086"/>
                    <a:pt x="3829" y="1171"/>
                  </a:cubicBezTo>
                  <a:cubicBezTo>
                    <a:pt x="3702" y="1249"/>
                    <a:pt x="3588" y="1348"/>
                    <a:pt x="3475" y="1434"/>
                  </a:cubicBezTo>
                  <a:lnTo>
                    <a:pt x="3326" y="1540"/>
                  </a:lnTo>
                  <a:lnTo>
                    <a:pt x="3326" y="1540"/>
                  </a:lnTo>
                  <a:lnTo>
                    <a:pt x="3397" y="1434"/>
                  </a:lnTo>
                  <a:cubicBezTo>
                    <a:pt x="3560" y="1178"/>
                    <a:pt x="3744" y="923"/>
                    <a:pt x="3858" y="639"/>
                  </a:cubicBezTo>
                  <a:cubicBezTo>
                    <a:pt x="3874" y="607"/>
                    <a:pt x="3845" y="571"/>
                    <a:pt x="3814" y="571"/>
                  </a:cubicBezTo>
                  <a:cubicBezTo>
                    <a:pt x="3805" y="571"/>
                    <a:pt x="3795" y="574"/>
                    <a:pt x="3787" y="583"/>
                  </a:cubicBezTo>
                  <a:cubicBezTo>
                    <a:pt x="3561" y="795"/>
                    <a:pt x="3398" y="1056"/>
                    <a:pt x="3214" y="1303"/>
                  </a:cubicBezTo>
                  <a:lnTo>
                    <a:pt x="3214" y="1303"/>
                  </a:lnTo>
                  <a:cubicBezTo>
                    <a:pt x="3263" y="1052"/>
                    <a:pt x="3319" y="806"/>
                    <a:pt x="3375" y="561"/>
                  </a:cubicBezTo>
                  <a:cubicBezTo>
                    <a:pt x="3390" y="483"/>
                    <a:pt x="3404" y="405"/>
                    <a:pt x="3418" y="327"/>
                  </a:cubicBezTo>
                  <a:cubicBezTo>
                    <a:pt x="3425" y="285"/>
                    <a:pt x="3425" y="242"/>
                    <a:pt x="3432" y="200"/>
                  </a:cubicBezTo>
                  <a:cubicBezTo>
                    <a:pt x="3439" y="157"/>
                    <a:pt x="3439" y="108"/>
                    <a:pt x="3425" y="65"/>
                  </a:cubicBezTo>
                  <a:cubicBezTo>
                    <a:pt x="3407" y="24"/>
                    <a:pt x="3368" y="0"/>
                    <a:pt x="3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2880;p43">
            <a:extLst>
              <a:ext uri="{FF2B5EF4-FFF2-40B4-BE49-F238E27FC236}">
                <a16:creationId xmlns:a16="http://schemas.microsoft.com/office/drawing/2014/main" id="{3C844291-3410-4322-9BB5-D90E15F70612}"/>
              </a:ext>
            </a:extLst>
          </p:cNvPr>
          <p:cNvGrpSpPr/>
          <p:nvPr/>
        </p:nvGrpSpPr>
        <p:grpSpPr>
          <a:xfrm>
            <a:off x="6454631" y="2756055"/>
            <a:ext cx="1651639" cy="1088617"/>
            <a:chOff x="7852247" y="2284335"/>
            <a:chExt cx="811107" cy="401048"/>
          </a:xfrm>
        </p:grpSpPr>
        <p:sp>
          <p:nvSpPr>
            <p:cNvPr id="65" name="Google Shape;2881;p43">
              <a:extLst>
                <a:ext uri="{FF2B5EF4-FFF2-40B4-BE49-F238E27FC236}">
                  <a16:creationId xmlns:a16="http://schemas.microsoft.com/office/drawing/2014/main" id="{0870A549-9ECC-4F11-921A-67A4ED3F9F5A}"/>
                </a:ext>
              </a:extLst>
            </p:cNvPr>
            <p:cNvSpPr/>
            <p:nvPr/>
          </p:nvSpPr>
          <p:spPr>
            <a:xfrm>
              <a:off x="7852247" y="2284335"/>
              <a:ext cx="362129" cy="401048"/>
            </a:xfrm>
            <a:custGeom>
              <a:avLst/>
              <a:gdLst/>
              <a:ahLst/>
              <a:cxnLst/>
              <a:rect l="l" t="t" r="r" b="b"/>
              <a:pathLst>
                <a:path w="3815" h="4225" extrusionOk="0">
                  <a:moveTo>
                    <a:pt x="1021" y="1"/>
                  </a:moveTo>
                  <a:cubicBezTo>
                    <a:pt x="801" y="1"/>
                    <a:pt x="565" y="104"/>
                    <a:pt x="426" y="699"/>
                  </a:cubicBezTo>
                  <a:cubicBezTo>
                    <a:pt x="270" y="1373"/>
                    <a:pt x="0" y="2749"/>
                    <a:pt x="426" y="3692"/>
                  </a:cubicBezTo>
                  <a:cubicBezTo>
                    <a:pt x="426" y="3692"/>
                    <a:pt x="668" y="4224"/>
                    <a:pt x="957" y="4224"/>
                  </a:cubicBezTo>
                  <a:cubicBezTo>
                    <a:pt x="964" y="4224"/>
                    <a:pt x="971" y="4224"/>
                    <a:pt x="979" y="4223"/>
                  </a:cubicBezTo>
                  <a:cubicBezTo>
                    <a:pt x="1603" y="4145"/>
                    <a:pt x="2780" y="3890"/>
                    <a:pt x="3680" y="2983"/>
                  </a:cubicBezTo>
                  <a:lnTo>
                    <a:pt x="3815" y="1536"/>
                  </a:lnTo>
                  <a:cubicBezTo>
                    <a:pt x="3815" y="1536"/>
                    <a:pt x="2134" y="97"/>
                    <a:pt x="1099" y="4"/>
                  </a:cubicBezTo>
                  <a:cubicBezTo>
                    <a:pt x="1074" y="2"/>
                    <a:pt x="1047" y="1"/>
                    <a:pt x="10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82;p43">
              <a:extLst>
                <a:ext uri="{FF2B5EF4-FFF2-40B4-BE49-F238E27FC236}">
                  <a16:creationId xmlns:a16="http://schemas.microsoft.com/office/drawing/2014/main" id="{EF12BD85-19D0-42B7-8393-1E33AC7FE1D0}"/>
                </a:ext>
              </a:extLst>
            </p:cNvPr>
            <p:cNvSpPr/>
            <p:nvPr/>
          </p:nvSpPr>
          <p:spPr>
            <a:xfrm>
              <a:off x="7961073" y="2325060"/>
              <a:ext cx="109825" cy="109066"/>
            </a:xfrm>
            <a:custGeom>
              <a:avLst/>
              <a:gdLst/>
              <a:ahLst/>
              <a:cxnLst/>
              <a:rect l="l" t="t" r="r" b="b"/>
              <a:pathLst>
                <a:path w="1157" h="1149" extrusionOk="0">
                  <a:moveTo>
                    <a:pt x="582" y="0"/>
                  </a:moveTo>
                  <a:cubicBezTo>
                    <a:pt x="263" y="0"/>
                    <a:pt x="1" y="256"/>
                    <a:pt x="1" y="575"/>
                  </a:cubicBezTo>
                  <a:cubicBezTo>
                    <a:pt x="1" y="887"/>
                    <a:pt x="263" y="1149"/>
                    <a:pt x="582" y="1149"/>
                  </a:cubicBezTo>
                  <a:cubicBezTo>
                    <a:pt x="894" y="1149"/>
                    <a:pt x="1156" y="887"/>
                    <a:pt x="1156" y="575"/>
                  </a:cubicBezTo>
                  <a:cubicBezTo>
                    <a:pt x="1156" y="256"/>
                    <a:pt x="894" y="0"/>
                    <a:pt x="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83;p43">
              <a:extLst>
                <a:ext uri="{FF2B5EF4-FFF2-40B4-BE49-F238E27FC236}">
                  <a16:creationId xmlns:a16="http://schemas.microsoft.com/office/drawing/2014/main" id="{65F8DB20-471E-4F66-89B1-6FC9956783F6}"/>
                </a:ext>
              </a:extLst>
            </p:cNvPr>
            <p:cNvSpPr/>
            <p:nvPr/>
          </p:nvSpPr>
          <p:spPr>
            <a:xfrm>
              <a:off x="7863750" y="2415580"/>
              <a:ext cx="127291" cy="109446"/>
            </a:xfrm>
            <a:custGeom>
              <a:avLst/>
              <a:gdLst/>
              <a:ahLst/>
              <a:cxnLst/>
              <a:rect l="l" t="t" r="r" b="b"/>
              <a:pathLst>
                <a:path w="1341" h="1153" extrusionOk="0">
                  <a:moveTo>
                    <a:pt x="766" y="1"/>
                  </a:moveTo>
                  <a:cubicBezTo>
                    <a:pt x="256" y="1"/>
                    <a:pt x="0" y="618"/>
                    <a:pt x="362" y="979"/>
                  </a:cubicBezTo>
                  <a:cubicBezTo>
                    <a:pt x="479" y="1099"/>
                    <a:pt x="623" y="1152"/>
                    <a:pt x="764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1" y="256"/>
                    <a:pt x="1085" y="1"/>
                    <a:pt x="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84;p43">
              <a:extLst>
                <a:ext uri="{FF2B5EF4-FFF2-40B4-BE49-F238E27FC236}">
                  <a16:creationId xmlns:a16="http://schemas.microsoft.com/office/drawing/2014/main" id="{BC34E0A9-E527-46DC-9516-CEBE2CF8D059}"/>
                </a:ext>
              </a:extLst>
            </p:cNvPr>
            <p:cNvSpPr/>
            <p:nvPr/>
          </p:nvSpPr>
          <p:spPr>
            <a:xfrm>
              <a:off x="8023865" y="2434120"/>
              <a:ext cx="127956" cy="109351"/>
            </a:xfrm>
            <a:custGeom>
              <a:avLst/>
              <a:gdLst/>
              <a:ahLst/>
              <a:cxnLst/>
              <a:rect l="l" t="t" r="r" b="b"/>
              <a:pathLst>
                <a:path w="1348" h="1152" extrusionOk="0">
                  <a:moveTo>
                    <a:pt x="773" y="1"/>
                  </a:moveTo>
                  <a:cubicBezTo>
                    <a:pt x="263" y="1"/>
                    <a:pt x="0" y="617"/>
                    <a:pt x="362" y="979"/>
                  </a:cubicBezTo>
                  <a:cubicBezTo>
                    <a:pt x="481" y="1099"/>
                    <a:pt x="627" y="1152"/>
                    <a:pt x="769" y="1152"/>
                  </a:cubicBezTo>
                  <a:cubicBezTo>
                    <a:pt x="1066" y="1152"/>
                    <a:pt x="1347" y="920"/>
                    <a:pt x="1347" y="575"/>
                  </a:cubicBezTo>
                  <a:cubicBezTo>
                    <a:pt x="1347" y="256"/>
                    <a:pt x="1092" y="1"/>
                    <a:pt x="7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85;p43">
              <a:extLst>
                <a:ext uri="{FF2B5EF4-FFF2-40B4-BE49-F238E27FC236}">
                  <a16:creationId xmlns:a16="http://schemas.microsoft.com/office/drawing/2014/main" id="{3FE0AC3D-027A-418A-9F1B-715984BFD576}"/>
                </a:ext>
              </a:extLst>
            </p:cNvPr>
            <p:cNvSpPr/>
            <p:nvPr/>
          </p:nvSpPr>
          <p:spPr>
            <a:xfrm>
              <a:off x="8301129" y="2284335"/>
              <a:ext cx="362224" cy="401048"/>
            </a:xfrm>
            <a:custGeom>
              <a:avLst/>
              <a:gdLst/>
              <a:ahLst/>
              <a:cxnLst/>
              <a:rect l="l" t="t" r="r" b="b"/>
              <a:pathLst>
                <a:path w="3816" h="4225" extrusionOk="0">
                  <a:moveTo>
                    <a:pt x="2794" y="1"/>
                  </a:moveTo>
                  <a:cubicBezTo>
                    <a:pt x="2768" y="1"/>
                    <a:pt x="2742" y="2"/>
                    <a:pt x="2716" y="4"/>
                  </a:cubicBezTo>
                  <a:cubicBezTo>
                    <a:pt x="1681" y="97"/>
                    <a:pt x="1" y="1536"/>
                    <a:pt x="1" y="1536"/>
                  </a:cubicBezTo>
                  <a:lnTo>
                    <a:pt x="128" y="2983"/>
                  </a:lnTo>
                  <a:cubicBezTo>
                    <a:pt x="1029" y="3890"/>
                    <a:pt x="2213" y="4145"/>
                    <a:pt x="2837" y="4223"/>
                  </a:cubicBezTo>
                  <a:cubicBezTo>
                    <a:pt x="2844" y="4224"/>
                    <a:pt x="2852" y="4224"/>
                    <a:pt x="2859" y="4224"/>
                  </a:cubicBezTo>
                  <a:cubicBezTo>
                    <a:pt x="3147" y="4224"/>
                    <a:pt x="3390" y="3692"/>
                    <a:pt x="3390" y="3692"/>
                  </a:cubicBezTo>
                  <a:cubicBezTo>
                    <a:pt x="3815" y="2749"/>
                    <a:pt x="3546" y="1373"/>
                    <a:pt x="3390" y="699"/>
                  </a:cubicBezTo>
                  <a:cubicBezTo>
                    <a:pt x="3251" y="104"/>
                    <a:pt x="3015" y="1"/>
                    <a:pt x="27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86;p43">
              <a:extLst>
                <a:ext uri="{FF2B5EF4-FFF2-40B4-BE49-F238E27FC236}">
                  <a16:creationId xmlns:a16="http://schemas.microsoft.com/office/drawing/2014/main" id="{F5C952B3-0A48-4456-9F80-4C997E2785E1}"/>
                </a:ext>
              </a:extLst>
            </p:cNvPr>
            <p:cNvSpPr/>
            <p:nvPr/>
          </p:nvSpPr>
          <p:spPr>
            <a:xfrm>
              <a:off x="8439181" y="2325050"/>
              <a:ext cx="128050" cy="109066"/>
            </a:xfrm>
            <a:custGeom>
              <a:avLst/>
              <a:gdLst/>
              <a:ahLst/>
              <a:cxnLst/>
              <a:rect l="l" t="t" r="r" b="b"/>
              <a:pathLst>
                <a:path w="1349" h="1149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7"/>
                    <a:pt x="624" y="1149"/>
                    <a:pt x="766" y="1149"/>
                  </a:cubicBezTo>
                  <a:cubicBezTo>
                    <a:pt x="1063" y="1149"/>
                    <a:pt x="1348" y="920"/>
                    <a:pt x="1348" y="575"/>
                  </a:cubicBezTo>
                  <a:cubicBezTo>
                    <a:pt x="1341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87;p43">
              <a:extLst>
                <a:ext uri="{FF2B5EF4-FFF2-40B4-BE49-F238E27FC236}">
                  <a16:creationId xmlns:a16="http://schemas.microsoft.com/office/drawing/2014/main" id="{18012336-F15B-4708-996A-8D2D69073369}"/>
                </a:ext>
              </a:extLst>
            </p:cNvPr>
            <p:cNvSpPr/>
            <p:nvPr/>
          </p:nvSpPr>
          <p:spPr>
            <a:xfrm>
              <a:off x="8500342" y="2428884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67" y="1"/>
                  </a:moveTo>
                  <a:cubicBezTo>
                    <a:pt x="256" y="1"/>
                    <a:pt x="1" y="618"/>
                    <a:pt x="362" y="979"/>
                  </a:cubicBezTo>
                  <a:cubicBezTo>
                    <a:pt x="480" y="1099"/>
                    <a:pt x="624" y="1152"/>
                    <a:pt x="765" y="1152"/>
                  </a:cubicBezTo>
                  <a:cubicBezTo>
                    <a:pt x="1059" y="1152"/>
                    <a:pt x="1341" y="920"/>
                    <a:pt x="1341" y="575"/>
                  </a:cubicBezTo>
                  <a:cubicBezTo>
                    <a:pt x="1348" y="256"/>
                    <a:pt x="1086" y="1"/>
                    <a:pt x="7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88;p43">
              <a:extLst>
                <a:ext uri="{FF2B5EF4-FFF2-40B4-BE49-F238E27FC236}">
                  <a16:creationId xmlns:a16="http://schemas.microsoft.com/office/drawing/2014/main" id="{FD45FDD5-8A74-4DEB-8450-01411B34C6DA}"/>
                </a:ext>
              </a:extLst>
            </p:cNvPr>
            <p:cNvSpPr/>
            <p:nvPr/>
          </p:nvSpPr>
          <p:spPr>
            <a:xfrm>
              <a:off x="8399373" y="2527048"/>
              <a:ext cx="128050" cy="109351"/>
            </a:xfrm>
            <a:custGeom>
              <a:avLst/>
              <a:gdLst/>
              <a:ahLst/>
              <a:cxnLst/>
              <a:rect l="l" t="t" r="r" b="b"/>
              <a:pathLst>
                <a:path w="1349" h="1152" extrusionOk="0">
                  <a:moveTo>
                    <a:pt x="774" y="0"/>
                  </a:moveTo>
                  <a:cubicBezTo>
                    <a:pt x="263" y="0"/>
                    <a:pt x="1" y="617"/>
                    <a:pt x="370" y="979"/>
                  </a:cubicBezTo>
                  <a:cubicBezTo>
                    <a:pt x="487" y="1098"/>
                    <a:pt x="631" y="1151"/>
                    <a:pt x="772" y="1151"/>
                  </a:cubicBezTo>
                  <a:cubicBezTo>
                    <a:pt x="1066" y="1151"/>
                    <a:pt x="1348" y="920"/>
                    <a:pt x="1348" y="574"/>
                  </a:cubicBezTo>
                  <a:cubicBezTo>
                    <a:pt x="1348" y="255"/>
                    <a:pt x="1093" y="0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89;p43">
              <a:extLst>
                <a:ext uri="{FF2B5EF4-FFF2-40B4-BE49-F238E27FC236}">
                  <a16:creationId xmlns:a16="http://schemas.microsoft.com/office/drawing/2014/main" id="{636F7831-3BE2-4536-8406-B9E3E5DD5736}"/>
                </a:ext>
              </a:extLst>
            </p:cNvPr>
            <p:cNvSpPr/>
            <p:nvPr/>
          </p:nvSpPr>
          <p:spPr>
            <a:xfrm>
              <a:off x="8322012" y="2396437"/>
              <a:ext cx="127291" cy="109066"/>
            </a:xfrm>
            <a:custGeom>
              <a:avLst/>
              <a:gdLst/>
              <a:ahLst/>
              <a:cxnLst/>
              <a:rect l="l" t="t" r="r" b="b"/>
              <a:pathLst>
                <a:path w="1341" h="1149" extrusionOk="0">
                  <a:moveTo>
                    <a:pt x="766" y="0"/>
                  </a:moveTo>
                  <a:cubicBezTo>
                    <a:pt x="256" y="0"/>
                    <a:pt x="0" y="617"/>
                    <a:pt x="362" y="979"/>
                  </a:cubicBezTo>
                  <a:cubicBezTo>
                    <a:pt x="479" y="1096"/>
                    <a:pt x="623" y="1149"/>
                    <a:pt x="764" y="1149"/>
                  </a:cubicBezTo>
                  <a:cubicBezTo>
                    <a:pt x="1059" y="1149"/>
                    <a:pt x="1341" y="920"/>
                    <a:pt x="1341" y="575"/>
                  </a:cubicBezTo>
                  <a:cubicBezTo>
                    <a:pt x="1341" y="256"/>
                    <a:pt x="1085" y="0"/>
                    <a:pt x="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90;p43">
              <a:extLst>
                <a:ext uri="{FF2B5EF4-FFF2-40B4-BE49-F238E27FC236}">
                  <a16:creationId xmlns:a16="http://schemas.microsoft.com/office/drawing/2014/main" id="{5B588FB7-91A5-4243-9215-3F829BC53000}"/>
                </a:ext>
              </a:extLst>
            </p:cNvPr>
            <p:cNvSpPr/>
            <p:nvPr/>
          </p:nvSpPr>
          <p:spPr>
            <a:xfrm>
              <a:off x="8184661" y="2422635"/>
              <a:ext cx="140770" cy="150262"/>
            </a:xfrm>
            <a:custGeom>
              <a:avLst/>
              <a:gdLst/>
              <a:ahLst/>
              <a:cxnLst/>
              <a:rect l="l" t="t" r="r" b="b"/>
              <a:pathLst>
                <a:path w="1483" h="1583" extrusionOk="0">
                  <a:moveTo>
                    <a:pt x="495" y="1"/>
                  </a:moveTo>
                  <a:cubicBezTo>
                    <a:pt x="310" y="1"/>
                    <a:pt x="142" y="120"/>
                    <a:pt x="100" y="306"/>
                  </a:cubicBezTo>
                  <a:cubicBezTo>
                    <a:pt x="1" y="646"/>
                    <a:pt x="1" y="1008"/>
                    <a:pt x="86" y="1348"/>
                  </a:cubicBezTo>
                  <a:cubicBezTo>
                    <a:pt x="86" y="1348"/>
                    <a:pt x="79" y="1582"/>
                    <a:pt x="490" y="1582"/>
                  </a:cubicBezTo>
                  <a:cubicBezTo>
                    <a:pt x="781" y="1582"/>
                    <a:pt x="1072" y="1561"/>
                    <a:pt x="1355" y="1526"/>
                  </a:cubicBezTo>
                  <a:cubicBezTo>
                    <a:pt x="1355" y="1526"/>
                    <a:pt x="1357" y="1526"/>
                    <a:pt x="1360" y="1526"/>
                  </a:cubicBezTo>
                  <a:cubicBezTo>
                    <a:pt x="1384" y="1526"/>
                    <a:pt x="1483" y="1504"/>
                    <a:pt x="1483" y="1136"/>
                  </a:cubicBezTo>
                  <a:lnTo>
                    <a:pt x="1483" y="313"/>
                  </a:lnTo>
                  <a:cubicBezTo>
                    <a:pt x="1483" y="313"/>
                    <a:pt x="1476" y="143"/>
                    <a:pt x="1228" y="79"/>
                  </a:cubicBezTo>
                  <a:cubicBezTo>
                    <a:pt x="994" y="44"/>
                    <a:pt x="753" y="15"/>
                    <a:pt x="511" y="1"/>
                  </a:cubicBezTo>
                  <a:cubicBezTo>
                    <a:pt x="506" y="1"/>
                    <a:pt x="501" y="1"/>
                    <a:pt x="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91;p43">
              <a:extLst>
                <a:ext uri="{FF2B5EF4-FFF2-40B4-BE49-F238E27FC236}">
                  <a16:creationId xmlns:a16="http://schemas.microsoft.com/office/drawing/2014/main" id="{11CED0C9-F0CF-4753-8607-1C0B85F316F1}"/>
                </a:ext>
              </a:extLst>
            </p:cNvPr>
            <p:cNvSpPr/>
            <p:nvPr/>
          </p:nvSpPr>
          <p:spPr>
            <a:xfrm>
              <a:off x="7952010" y="2548184"/>
              <a:ext cx="127956" cy="109066"/>
            </a:xfrm>
            <a:custGeom>
              <a:avLst/>
              <a:gdLst/>
              <a:ahLst/>
              <a:cxnLst/>
              <a:rect l="l" t="t" r="r" b="b"/>
              <a:pathLst>
                <a:path w="1348" h="1149" extrusionOk="0">
                  <a:moveTo>
                    <a:pt x="773" y="0"/>
                  </a:moveTo>
                  <a:cubicBezTo>
                    <a:pt x="255" y="0"/>
                    <a:pt x="0" y="617"/>
                    <a:pt x="362" y="979"/>
                  </a:cubicBezTo>
                  <a:cubicBezTo>
                    <a:pt x="479" y="1096"/>
                    <a:pt x="623" y="1148"/>
                    <a:pt x="765" y="1148"/>
                  </a:cubicBezTo>
                  <a:cubicBezTo>
                    <a:pt x="1062" y="1148"/>
                    <a:pt x="1347" y="920"/>
                    <a:pt x="1347" y="574"/>
                  </a:cubicBezTo>
                  <a:cubicBezTo>
                    <a:pt x="1347" y="255"/>
                    <a:pt x="1085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343;p50">
            <a:extLst>
              <a:ext uri="{FF2B5EF4-FFF2-40B4-BE49-F238E27FC236}">
                <a16:creationId xmlns:a16="http://schemas.microsoft.com/office/drawing/2014/main" id="{ED1930E3-0B50-4576-9B87-741AC24EF1CA}"/>
              </a:ext>
            </a:extLst>
          </p:cNvPr>
          <p:cNvGrpSpPr/>
          <p:nvPr/>
        </p:nvGrpSpPr>
        <p:grpSpPr>
          <a:xfrm>
            <a:off x="3391671" y="2276729"/>
            <a:ext cx="2154436" cy="1642368"/>
            <a:chOff x="3299900" y="1766450"/>
            <a:chExt cx="1571674" cy="972052"/>
          </a:xfrm>
        </p:grpSpPr>
        <p:sp>
          <p:nvSpPr>
            <p:cNvPr id="77" name="Google Shape;3344;p50">
              <a:extLst>
                <a:ext uri="{FF2B5EF4-FFF2-40B4-BE49-F238E27FC236}">
                  <a16:creationId xmlns:a16="http://schemas.microsoft.com/office/drawing/2014/main" id="{65DFFD5F-57ED-4855-A2B1-9D38DDA76E51}"/>
                </a:ext>
              </a:extLst>
            </p:cNvPr>
            <p:cNvSpPr/>
            <p:nvPr/>
          </p:nvSpPr>
          <p:spPr>
            <a:xfrm>
              <a:off x="3299900" y="1799903"/>
              <a:ext cx="1571674" cy="938600"/>
            </a:xfrm>
            <a:custGeom>
              <a:avLst/>
              <a:gdLst/>
              <a:ahLst/>
              <a:cxnLst/>
              <a:rect l="l" t="t" r="r" b="b"/>
              <a:pathLst>
                <a:path w="10665" h="6369" extrusionOk="0">
                  <a:moveTo>
                    <a:pt x="2808" y="6368"/>
                  </a:moveTo>
                  <a:cubicBezTo>
                    <a:pt x="2737" y="6255"/>
                    <a:pt x="2723" y="6120"/>
                    <a:pt x="2759" y="5992"/>
                  </a:cubicBezTo>
                  <a:cubicBezTo>
                    <a:pt x="2801" y="5851"/>
                    <a:pt x="2688" y="5298"/>
                    <a:pt x="2092" y="4553"/>
                  </a:cubicBezTo>
                  <a:cubicBezTo>
                    <a:pt x="1759" y="4142"/>
                    <a:pt x="1397" y="3759"/>
                    <a:pt x="1007" y="3390"/>
                  </a:cubicBezTo>
                  <a:cubicBezTo>
                    <a:pt x="950" y="3411"/>
                    <a:pt x="894" y="3418"/>
                    <a:pt x="830" y="3418"/>
                  </a:cubicBezTo>
                  <a:cubicBezTo>
                    <a:pt x="241" y="3418"/>
                    <a:pt x="0" y="2660"/>
                    <a:pt x="490" y="2319"/>
                  </a:cubicBezTo>
                  <a:cubicBezTo>
                    <a:pt x="972" y="1979"/>
                    <a:pt x="1603" y="2468"/>
                    <a:pt x="1397" y="3021"/>
                  </a:cubicBezTo>
                  <a:cubicBezTo>
                    <a:pt x="1638" y="3213"/>
                    <a:pt x="1993" y="3461"/>
                    <a:pt x="2298" y="3567"/>
                  </a:cubicBezTo>
                  <a:cubicBezTo>
                    <a:pt x="2837" y="3752"/>
                    <a:pt x="3042" y="3092"/>
                    <a:pt x="2978" y="2787"/>
                  </a:cubicBezTo>
                  <a:cubicBezTo>
                    <a:pt x="2922" y="2582"/>
                    <a:pt x="2851" y="2383"/>
                    <a:pt x="2766" y="2192"/>
                  </a:cubicBezTo>
                  <a:cubicBezTo>
                    <a:pt x="2723" y="2206"/>
                    <a:pt x="2673" y="2206"/>
                    <a:pt x="2631" y="2213"/>
                  </a:cubicBezTo>
                  <a:cubicBezTo>
                    <a:pt x="1979" y="2206"/>
                    <a:pt x="1787" y="1327"/>
                    <a:pt x="2383" y="1057"/>
                  </a:cubicBezTo>
                  <a:cubicBezTo>
                    <a:pt x="2971" y="788"/>
                    <a:pt x="3510" y="1518"/>
                    <a:pt x="3085" y="2007"/>
                  </a:cubicBezTo>
                  <a:cubicBezTo>
                    <a:pt x="3964" y="3312"/>
                    <a:pt x="4921" y="3496"/>
                    <a:pt x="5035" y="1547"/>
                  </a:cubicBezTo>
                  <a:cubicBezTo>
                    <a:pt x="5042" y="1419"/>
                    <a:pt x="5042" y="1284"/>
                    <a:pt x="5035" y="1164"/>
                  </a:cubicBezTo>
                  <a:cubicBezTo>
                    <a:pt x="4496" y="873"/>
                    <a:pt x="4687" y="57"/>
                    <a:pt x="5297" y="29"/>
                  </a:cubicBezTo>
                  <a:cubicBezTo>
                    <a:pt x="5914" y="1"/>
                    <a:pt x="6169" y="802"/>
                    <a:pt x="5659" y="1142"/>
                  </a:cubicBezTo>
                  <a:cubicBezTo>
                    <a:pt x="5659" y="1263"/>
                    <a:pt x="5659" y="1412"/>
                    <a:pt x="5666" y="1547"/>
                  </a:cubicBezTo>
                  <a:cubicBezTo>
                    <a:pt x="5765" y="3475"/>
                    <a:pt x="6708" y="3319"/>
                    <a:pt x="7580" y="2050"/>
                  </a:cubicBezTo>
                  <a:cubicBezTo>
                    <a:pt x="7091" y="1596"/>
                    <a:pt x="7594" y="802"/>
                    <a:pt x="8211" y="1043"/>
                  </a:cubicBezTo>
                  <a:cubicBezTo>
                    <a:pt x="8835" y="1284"/>
                    <a:pt x="8658" y="2206"/>
                    <a:pt x="7992" y="2213"/>
                  </a:cubicBezTo>
                  <a:cubicBezTo>
                    <a:pt x="7970" y="2213"/>
                    <a:pt x="7949" y="2213"/>
                    <a:pt x="7921" y="2213"/>
                  </a:cubicBezTo>
                  <a:cubicBezTo>
                    <a:pt x="7836" y="2397"/>
                    <a:pt x="7772" y="2589"/>
                    <a:pt x="7715" y="2794"/>
                  </a:cubicBezTo>
                  <a:cubicBezTo>
                    <a:pt x="7651" y="3099"/>
                    <a:pt x="7857" y="3752"/>
                    <a:pt x="8396" y="3567"/>
                  </a:cubicBezTo>
                  <a:cubicBezTo>
                    <a:pt x="8694" y="3468"/>
                    <a:pt x="9034" y="3234"/>
                    <a:pt x="9275" y="3043"/>
                  </a:cubicBezTo>
                  <a:cubicBezTo>
                    <a:pt x="9048" y="2490"/>
                    <a:pt x="9679" y="1986"/>
                    <a:pt x="10168" y="2319"/>
                  </a:cubicBezTo>
                  <a:cubicBezTo>
                    <a:pt x="10665" y="2653"/>
                    <a:pt x="10431" y="3426"/>
                    <a:pt x="9835" y="3426"/>
                  </a:cubicBezTo>
                  <a:cubicBezTo>
                    <a:pt x="9778" y="3426"/>
                    <a:pt x="9729" y="3418"/>
                    <a:pt x="9679" y="3404"/>
                  </a:cubicBezTo>
                  <a:cubicBezTo>
                    <a:pt x="9289" y="3759"/>
                    <a:pt x="8928" y="4149"/>
                    <a:pt x="8594" y="4553"/>
                  </a:cubicBezTo>
                  <a:cubicBezTo>
                    <a:pt x="8006" y="5298"/>
                    <a:pt x="7892" y="5851"/>
                    <a:pt x="7928" y="5985"/>
                  </a:cubicBezTo>
                  <a:cubicBezTo>
                    <a:pt x="7970" y="6113"/>
                    <a:pt x="7949" y="6255"/>
                    <a:pt x="7885" y="6368"/>
                  </a:cubicBezTo>
                  <a:cubicBezTo>
                    <a:pt x="7084" y="6212"/>
                    <a:pt x="6169" y="6219"/>
                    <a:pt x="5347" y="6212"/>
                  </a:cubicBezTo>
                  <a:cubicBezTo>
                    <a:pt x="4524" y="6212"/>
                    <a:pt x="3609" y="6219"/>
                    <a:pt x="2808" y="6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345;p50">
              <a:extLst>
                <a:ext uri="{FF2B5EF4-FFF2-40B4-BE49-F238E27FC236}">
                  <a16:creationId xmlns:a16="http://schemas.microsoft.com/office/drawing/2014/main" id="{EA8B1AEB-B288-4849-BA76-4C0F9F3560DB}"/>
                </a:ext>
              </a:extLst>
            </p:cNvPr>
            <p:cNvSpPr/>
            <p:nvPr/>
          </p:nvSpPr>
          <p:spPr>
            <a:xfrm>
              <a:off x="3701182" y="2654647"/>
              <a:ext cx="772353" cy="83854"/>
            </a:xfrm>
            <a:custGeom>
              <a:avLst/>
              <a:gdLst/>
              <a:ahLst/>
              <a:cxnLst/>
              <a:rect l="l" t="t" r="r" b="b"/>
              <a:pathLst>
                <a:path w="5241" h="569" extrusionOk="0">
                  <a:moveTo>
                    <a:pt x="2624" y="1"/>
                  </a:moveTo>
                  <a:cubicBezTo>
                    <a:pt x="1787" y="1"/>
                    <a:pt x="865" y="1"/>
                    <a:pt x="43" y="136"/>
                  </a:cubicBezTo>
                  <a:cubicBezTo>
                    <a:pt x="43" y="157"/>
                    <a:pt x="43" y="171"/>
                    <a:pt x="36" y="192"/>
                  </a:cubicBezTo>
                  <a:cubicBezTo>
                    <a:pt x="0" y="320"/>
                    <a:pt x="14" y="455"/>
                    <a:pt x="85" y="568"/>
                  </a:cubicBezTo>
                  <a:cubicBezTo>
                    <a:pt x="879" y="419"/>
                    <a:pt x="1801" y="419"/>
                    <a:pt x="2617" y="419"/>
                  </a:cubicBezTo>
                  <a:cubicBezTo>
                    <a:pt x="3439" y="412"/>
                    <a:pt x="4361" y="419"/>
                    <a:pt x="5155" y="568"/>
                  </a:cubicBezTo>
                  <a:cubicBezTo>
                    <a:pt x="5226" y="455"/>
                    <a:pt x="5240" y="320"/>
                    <a:pt x="5205" y="192"/>
                  </a:cubicBezTo>
                  <a:cubicBezTo>
                    <a:pt x="5198" y="171"/>
                    <a:pt x="5198" y="157"/>
                    <a:pt x="5198" y="136"/>
                  </a:cubicBezTo>
                  <a:cubicBezTo>
                    <a:pt x="4375" y="1"/>
                    <a:pt x="3453" y="8"/>
                    <a:pt x="2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46;p50">
              <a:extLst>
                <a:ext uri="{FF2B5EF4-FFF2-40B4-BE49-F238E27FC236}">
                  <a16:creationId xmlns:a16="http://schemas.microsoft.com/office/drawing/2014/main" id="{B2B5B6BE-C81F-4D4F-A6EA-FB2A00674A3C}"/>
                </a:ext>
              </a:extLst>
            </p:cNvPr>
            <p:cNvSpPr/>
            <p:nvPr/>
          </p:nvSpPr>
          <p:spPr>
            <a:xfrm>
              <a:off x="3323921" y="2077842"/>
              <a:ext cx="223704" cy="224887"/>
            </a:xfrm>
            <a:custGeom>
              <a:avLst/>
              <a:gdLst/>
              <a:ahLst/>
              <a:cxnLst/>
              <a:rect l="l" t="t" r="r" b="b"/>
              <a:pathLst>
                <a:path w="1518" h="1526" extrusionOk="0">
                  <a:moveTo>
                    <a:pt x="653" y="1525"/>
                  </a:moveTo>
                  <a:cubicBezTo>
                    <a:pt x="1227" y="1525"/>
                    <a:pt x="1518" y="823"/>
                    <a:pt x="1107" y="412"/>
                  </a:cubicBezTo>
                  <a:cubicBezTo>
                    <a:pt x="702" y="1"/>
                    <a:pt x="0" y="292"/>
                    <a:pt x="0" y="873"/>
                  </a:cubicBezTo>
                  <a:cubicBezTo>
                    <a:pt x="0" y="1235"/>
                    <a:pt x="291" y="1525"/>
                    <a:pt x="653" y="15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47;p50">
              <a:extLst>
                <a:ext uri="{FF2B5EF4-FFF2-40B4-BE49-F238E27FC236}">
                  <a16:creationId xmlns:a16="http://schemas.microsoft.com/office/drawing/2014/main" id="{CF8A2A0D-E16F-4939-B1A0-E27265429DEC}"/>
                </a:ext>
              </a:extLst>
            </p:cNvPr>
            <p:cNvSpPr/>
            <p:nvPr/>
          </p:nvSpPr>
          <p:spPr>
            <a:xfrm>
              <a:off x="3586235" y="1936809"/>
              <a:ext cx="194378" cy="191434"/>
            </a:xfrm>
            <a:custGeom>
              <a:avLst/>
              <a:gdLst/>
              <a:ahLst/>
              <a:cxnLst/>
              <a:rect l="l" t="t" r="r" b="b"/>
              <a:pathLst>
                <a:path w="1319" h="1299" extrusionOk="0">
                  <a:moveTo>
                    <a:pt x="648" y="0"/>
                  </a:moveTo>
                  <a:cubicBezTo>
                    <a:pt x="298" y="0"/>
                    <a:pt x="14" y="279"/>
                    <a:pt x="7" y="632"/>
                  </a:cubicBezTo>
                  <a:cubicBezTo>
                    <a:pt x="0" y="993"/>
                    <a:pt x="284" y="1291"/>
                    <a:pt x="638" y="1298"/>
                  </a:cubicBezTo>
                  <a:cubicBezTo>
                    <a:pt x="643" y="1298"/>
                    <a:pt x="647" y="1298"/>
                    <a:pt x="652" y="1298"/>
                  </a:cubicBezTo>
                  <a:cubicBezTo>
                    <a:pt x="1007" y="1298"/>
                    <a:pt x="1298" y="1017"/>
                    <a:pt x="1305" y="667"/>
                  </a:cubicBezTo>
                  <a:cubicBezTo>
                    <a:pt x="1319" y="306"/>
                    <a:pt x="1035" y="8"/>
                    <a:pt x="674" y="1"/>
                  </a:cubicBezTo>
                  <a:cubicBezTo>
                    <a:pt x="665" y="0"/>
                    <a:pt x="656" y="0"/>
                    <a:pt x="6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48;p50">
              <a:extLst>
                <a:ext uri="{FF2B5EF4-FFF2-40B4-BE49-F238E27FC236}">
                  <a16:creationId xmlns:a16="http://schemas.microsoft.com/office/drawing/2014/main" id="{F20A475F-F2CF-490B-8132-3F5E1A9FF62C}"/>
                </a:ext>
              </a:extLst>
            </p:cNvPr>
            <p:cNvSpPr/>
            <p:nvPr/>
          </p:nvSpPr>
          <p:spPr>
            <a:xfrm>
              <a:off x="3988549" y="1766450"/>
              <a:ext cx="223704" cy="223855"/>
            </a:xfrm>
            <a:custGeom>
              <a:avLst/>
              <a:gdLst/>
              <a:ahLst/>
              <a:cxnLst/>
              <a:rect l="l" t="t" r="r" b="b"/>
              <a:pathLst>
                <a:path w="1518" h="1519" extrusionOk="0">
                  <a:moveTo>
                    <a:pt x="645" y="1518"/>
                  </a:moveTo>
                  <a:cubicBezTo>
                    <a:pt x="1227" y="1518"/>
                    <a:pt x="1517" y="816"/>
                    <a:pt x="1106" y="412"/>
                  </a:cubicBezTo>
                  <a:cubicBezTo>
                    <a:pt x="695" y="1"/>
                    <a:pt x="0" y="292"/>
                    <a:pt x="0" y="873"/>
                  </a:cubicBezTo>
                  <a:cubicBezTo>
                    <a:pt x="0" y="1228"/>
                    <a:pt x="291" y="1518"/>
                    <a:pt x="645" y="15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49;p50">
              <a:extLst>
                <a:ext uri="{FF2B5EF4-FFF2-40B4-BE49-F238E27FC236}">
                  <a16:creationId xmlns:a16="http://schemas.microsoft.com/office/drawing/2014/main" id="{5880736D-529A-48C0-88BE-62151F818B98}"/>
                </a:ext>
              </a:extLst>
            </p:cNvPr>
            <p:cNvSpPr/>
            <p:nvPr/>
          </p:nvSpPr>
          <p:spPr>
            <a:xfrm>
              <a:off x="4380399" y="1910725"/>
              <a:ext cx="223704" cy="224739"/>
            </a:xfrm>
            <a:custGeom>
              <a:avLst/>
              <a:gdLst/>
              <a:ahLst/>
              <a:cxnLst/>
              <a:rect l="l" t="t" r="r" b="b"/>
              <a:pathLst>
                <a:path w="1518" h="1525" extrusionOk="0">
                  <a:moveTo>
                    <a:pt x="645" y="1525"/>
                  </a:moveTo>
                  <a:cubicBezTo>
                    <a:pt x="1227" y="1525"/>
                    <a:pt x="1518" y="823"/>
                    <a:pt x="1106" y="412"/>
                  </a:cubicBezTo>
                  <a:cubicBezTo>
                    <a:pt x="695" y="0"/>
                    <a:pt x="0" y="291"/>
                    <a:pt x="0" y="873"/>
                  </a:cubicBezTo>
                  <a:cubicBezTo>
                    <a:pt x="0" y="1227"/>
                    <a:pt x="291" y="1518"/>
                    <a:pt x="645" y="15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50;p50">
              <a:extLst>
                <a:ext uri="{FF2B5EF4-FFF2-40B4-BE49-F238E27FC236}">
                  <a16:creationId xmlns:a16="http://schemas.microsoft.com/office/drawing/2014/main" id="{37B826CF-A03E-4959-8EA7-E864F1452E99}"/>
                </a:ext>
              </a:extLst>
            </p:cNvPr>
            <p:cNvSpPr/>
            <p:nvPr/>
          </p:nvSpPr>
          <p:spPr>
            <a:xfrm>
              <a:off x="4644776" y="2115569"/>
              <a:ext cx="210146" cy="192318"/>
            </a:xfrm>
            <a:custGeom>
              <a:avLst/>
              <a:gdLst/>
              <a:ahLst/>
              <a:cxnLst/>
              <a:rect l="l" t="t" r="r" b="b"/>
              <a:pathLst>
                <a:path w="1426" h="1305" extrusionOk="0">
                  <a:moveTo>
                    <a:pt x="716" y="0"/>
                  </a:moveTo>
                  <a:cubicBezTo>
                    <a:pt x="550" y="0"/>
                    <a:pt x="383" y="64"/>
                    <a:pt x="255" y="192"/>
                  </a:cubicBezTo>
                  <a:cubicBezTo>
                    <a:pt x="0" y="447"/>
                    <a:pt x="0" y="858"/>
                    <a:pt x="255" y="1113"/>
                  </a:cubicBezTo>
                  <a:cubicBezTo>
                    <a:pt x="383" y="1241"/>
                    <a:pt x="550" y="1305"/>
                    <a:pt x="716" y="1305"/>
                  </a:cubicBezTo>
                  <a:cubicBezTo>
                    <a:pt x="883" y="1305"/>
                    <a:pt x="1049" y="1241"/>
                    <a:pt x="1177" y="1113"/>
                  </a:cubicBezTo>
                  <a:cubicBezTo>
                    <a:pt x="1425" y="858"/>
                    <a:pt x="1425" y="447"/>
                    <a:pt x="1177" y="192"/>
                  </a:cubicBezTo>
                  <a:cubicBezTo>
                    <a:pt x="1049" y="64"/>
                    <a:pt x="883" y="0"/>
                    <a:pt x="7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E4F70"/>
                </a:solidFill>
              </a:rPr>
              <a:t>YÊU CẦU CẦN ĐẠT</a:t>
            </a:r>
            <a:endParaRPr dirty="0">
              <a:solidFill>
                <a:srgbClr val="1E4F70"/>
              </a:solidFill>
            </a:endParaRPr>
          </a:p>
        </p:txBody>
      </p:sp>
      <p:sp>
        <p:nvSpPr>
          <p:cNvPr id="2304" name="Google Shape;2304;p33"/>
          <p:cNvSpPr txBox="1">
            <a:spLocks noGrp="1"/>
          </p:cNvSpPr>
          <p:nvPr>
            <p:ph type="body" idx="1"/>
          </p:nvPr>
        </p:nvSpPr>
        <p:spPr>
          <a:xfrm>
            <a:off x="749801" y="1368056"/>
            <a:ext cx="7717500" cy="30386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 fontAlgn="base">
              <a:buNone/>
            </a:pP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công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thức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tính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thể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tích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lập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phương.</a:t>
            </a:r>
          </a:p>
          <a:p>
            <a:pPr marL="158750" indent="0" algn="l" fontAlgn="base">
              <a:buNone/>
            </a:pPr>
            <a:endParaRPr lang="en-US" sz="2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158750" indent="0" algn="l" fontAlgn="base">
              <a:buNone/>
            </a:pP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vận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dụng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công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thức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tính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thể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tích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lập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phương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giải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số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tập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liên quan.</a:t>
            </a:r>
          </a:p>
        </p:txBody>
      </p:sp>
      <p:sp>
        <p:nvSpPr>
          <p:cNvPr id="4" name="Google Shape;2390;p35">
            <a:extLst>
              <a:ext uri="{FF2B5EF4-FFF2-40B4-BE49-F238E27FC236}">
                <a16:creationId xmlns:a16="http://schemas.microsoft.com/office/drawing/2014/main" id="{8A0F57D8-973A-47F3-B954-1240E7B1D82F}"/>
              </a:ext>
            </a:extLst>
          </p:cNvPr>
          <p:cNvSpPr txBox="1">
            <a:spLocks/>
          </p:cNvSpPr>
          <p:nvPr/>
        </p:nvSpPr>
        <p:spPr>
          <a:xfrm>
            <a:off x="-142099" y="864806"/>
            <a:ext cx="1783800" cy="15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30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sz="4000" dirty="0"/>
              <a:t>01</a:t>
            </a:r>
          </a:p>
        </p:txBody>
      </p:sp>
      <p:sp>
        <p:nvSpPr>
          <p:cNvPr id="5" name="Google Shape;2662;p41">
            <a:extLst>
              <a:ext uri="{FF2B5EF4-FFF2-40B4-BE49-F238E27FC236}">
                <a16:creationId xmlns:a16="http://schemas.microsoft.com/office/drawing/2014/main" id="{2D45A8CD-FAE5-4642-9943-EDD72D5F171E}"/>
              </a:ext>
            </a:extLst>
          </p:cNvPr>
          <p:cNvSpPr txBox="1">
            <a:spLocks/>
          </p:cNvSpPr>
          <p:nvPr/>
        </p:nvSpPr>
        <p:spPr>
          <a:xfrm>
            <a:off x="0" y="1796250"/>
            <a:ext cx="1597500" cy="141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30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" sz="4000" dirty="0"/>
              <a:t>02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p47"/>
          <p:cNvSpPr txBox="1">
            <a:spLocks noGrp="1"/>
          </p:cNvSpPr>
          <p:nvPr>
            <p:ph type="title"/>
          </p:nvPr>
        </p:nvSpPr>
        <p:spPr>
          <a:xfrm>
            <a:off x="2413976" y="591390"/>
            <a:ext cx="3688037" cy="3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" name="TextBox 2">
            <a:extLst>
              <a:ext uri="{FF2B5EF4-FFF2-40B4-BE49-F238E27FC236}">
                <a16:creationId xmlns:a16="http://schemas.microsoft.com/office/drawing/2014/main" id="{CB2EC63C-A724-4BD4-AF63-2D5BF92AFE91}"/>
              </a:ext>
            </a:extLst>
          </p:cNvPr>
          <p:cNvSpPr txBox="1"/>
          <p:nvPr/>
        </p:nvSpPr>
        <p:spPr>
          <a:xfrm>
            <a:off x="963125" y="1433901"/>
            <a:ext cx="746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123 )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3" name="Google Shape;3275;p48">
            <a:extLst>
              <a:ext uri="{FF2B5EF4-FFF2-40B4-BE49-F238E27FC236}">
                <a16:creationId xmlns:a16="http://schemas.microsoft.com/office/drawing/2014/main" id="{EDE8E64C-E71E-425E-968C-6ED59A1FD785}"/>
              </a:ext>
            </a:extLst>
          </p:cNvPr>
          <p:cNvGrpSpPr/>
          <p:nvPr/>
        </p:nvGrpSpPr>
        <p:grpSpPr>
          <a:xfrm>
            <a:off x="5903705" y="3240266"/>
            <a:ext cx="3066560" cy="1743214"/>
            <a:chOff x="6010235" y="2170266"/>
            <a:chExt cx="1315518" cy="802962"/>
          </a:xfrm>
        </p:grpSpPr>
        <p:grpSp>
          <p:nvGrpSpPr>
            <p:cNvPr id="264" name="Google Shape;3276;p48">
              <a:extLst>
                <a:ext uri="{FF2B5EF4-FFF2-40B4-BE49-F238E27FC236}">
                  <a16:creationId xmlns:a16="http://schemas.microsoft.com/office/drawing/2014/main" id="{A424D862-B786-4C20-9AD6-170056C967D8}"/>
                </a:ext>
              </a:extLst>
            </p:cNvPr>
            <p:cNvGrpSpPr/>
            <p:nvPr/>
          </p:nvGrpSpPr>
          <p:grpSpPr>
            <a:xfrm>
              <a:off x="6010235" y="2170266"/>
              <a:ext cx="1315518" cy="802962"/>
              <a:chOff x="2463848" y="3662503"/>
              <a:chExt cx="1315518" cy="802962"/>
            </a:xfrm>
          </p:grpSpPr>
          <p:sp>
            <p:nvSpPr>
              <p:cNvPr id="266" name="Google Shape;3277;p48">
                <a:extLst>
                  <a:ext uri="{FF2B5EF4-FFF2-40B4-BE49-F238E27FC236}">
                    <a16:creationId xmlns:a16="http://schemas.microsoft.com/office/drawing/2014/main" id="{0CC4F889-B084-4612-BF5C-917BE47A8634}"/>
                  </a:ext>
                </a:extLst>
              </p:cNvPr>
              <p:cNvSpPr/>
              <p:nvPr/>
            </p:nvSpPr>
            <p:spPr>
              <a:xfrm>
                <a:off x="3110897" y="3699050"/>
                <a:ext cx="371681" cy="455894"/>
              </a:xfrm>
              <a:custGeom>
                <a:avLst/>
                <a:gdLst/>
                <a:ahLst/>
                <a:cxnLst/>
                <a:rect l="l" t="t" r="r" b="b"/>
                <a:pathLst>
                  <a:path w="4546" h="5576" extrusionOk="0">
                    <a:moveTo>
                      <a:pt x="3423" y="0"/>
                    </a:moveTo>
                    <a:cubicBezTo>
                      <a:pt x="3393" y="0"/>
                      <a:pt x="3363" y="1"/>
                      <a:pt x="3333" y="2"/>
                    </a:cubicBezTo>
                    <a:cubicBezTo>
                      <a:pt x="3290" y="95"/>
                      <a:pt x="3248" y="194"/>
                      <a:pt x="3219" y="293"/>
                    </a:cubicBezTo>
                    <a:cubicBezTo>
                      <a:pt x="3184" y="215"/>
                      <a:pt x="3184" y="123"/>
                      <a:pt x="3219" y="45"/>
                    </a:cubicBezTo>
                    <a:cubicBezTo>
                      <a:pt x="3226" y="31"/>
                      <a:pt x="3233" y="24"/>
                      <a:pt x="3233" y="9"/>
                    </a:cubicBezTo>
                    <a:lnTo>
                      <a:pt x="3233" y="9"/>
                    </a:lnTo>
                    <a:cubicBezTo>
                      <a:pt x="3007" y="38"/>
                      <a:pt x="2794" y="95"/>
                      <a:pt x="2588" y="187"/>
                    </a:cubicBezTo>
                    <a:cubicBezTo>
                      <a:pt x="2489" y="385"/>
                      <a:pt x="2560" y="719"/>
                      <a:pt x="2560" y="719"/>
                    </a:cubicBezTo>
                    <a:cubicBezTo>
                      <a:pt x="2503" y="648"/>
                      <a:pt x="2461" y="570"/>
                      <a:pt x="2446" y="485"/>
                    </a:cubicBezTo>
                    <a:cubicBezTo>
                      <a:pt x="2418" y="414"/>
                      <a:pt x="2411" y="343"/>
                      <a:pt x="2418" y="272"/>
                    </a:cubicBezTo>
                    <a:lnTo>
                      <a:pt x="2418" y="272"/>
                    </a:lnTo>
                    <a:cubicBezTo>
                      <a:pt x="2354" y="307"/>
                      <a:pt x="2283" y="350"/>
                      <a:pt x="2219" y="392"/>
                    </a:cubicBezTo>
                    <a:cubicBezTo>
                      <a:pt x="2219" y="477"/>
                      <a:pt x="2227" y="555"/>
                      <a:pt x="2241" y="641"/>
                    </a:cubicBezTo>
                    <a:lnTo>
                      <a:pt x="2127" y="449"/>
                    </a:lnTo>
                    <a:cubicBezTo>
                      <a:pt x="1822" y="669"/>
                      <a:pt x="1560" y="938"/>
                      <a:pt x="1340" y="1250"/>
                    </a:cubicBezTo>
                    <a:lnTo>
                      <a:pt x="1291" y="1328"/>
                    </a:lnTo>
                    <a:cubicBezTo>
                      <a:pt x="1305" y="1421"/>
                      <a:pt x="1333" y="1513"/>
                      <a:pt x="1369" y="1605"/>
                    </a:cubicBezTo>
                    <a:cubicBezTo>
                      <a:pt x="1298" y="1569"/>
                      <a:pt x="1241" y="1499"/>
                      <a:pt x="1220" y="1421"/>
                    </a:cubicBezTo>
                    <a:cubicBezTo>
                      <a:pt x="993" y="1754"/>
                      <a:pt x="787" y="2101"/>
                      <a:pt x="610" y="2463"/>
                    </a:cubicBezTo>
                    <a:cubicBezTo>
                      <a:pt x="617" y="2534"/>
                      <a:pt x="631" y="2598"/>
                      <a:pt x="660" y="2661"/>
                    </a:cubicBezTo>
                    <a:cubicBezTo>
                      <a:pt x="617" y="2640"/>
                      <a:pt x="582" y="2598"/>
                      <a:pt x="574" y="2555"/>
                    </a:cubicBezTo>
                    <a:cubicBezTo>
                      <a:pt x="574" y="2548"/>
                      <a:pt x="574" y="2548"/>
                      <a:pt x="574" y="2548"/>
                    </a:cubicBezTo>
                    <a:cubicBezTo>
                      <a:pt x="78" y="3597"/>
                      <a:pt x="0" y="4484"/>
                      <a:pt x="92" y="5441"/>
                    </a:cubicBezTo>
                    <a:cubicBezTo>
                      <a:pt x="92" y="5491"/>
                      <a:pt x="99" y="5533"/>
                      <a:pt x="106" y="5576"/>
                    </a:cubicBezTo>
                    <a:cubicBezTo>
                      <a:pt x="106" y="5576"/>
                      <a:pt x="114" y="5554"/>
                      <a:pt x="135" y="5505"/>
                    </a:cubicBezTo>
                    <a:cubicBezTo>
                      <a:pt x="468" y="4732"/>
                      <a:pt x="964" y="4037"/>
                      <a:pt x="1596" y="3470"/>
                    </a:cubicBezTo>
                    <a:cubicBezTo>
                      <a:pt x="1518" y="3441"/>
                      <a:pt x="1432" y="3420"/>
                      <a:pt x="1347" y="3413"/>
                    </a:cubicBezTo>
                    <a:cubicBezTo>
                      <a:pt x="1347" y="3413"/>
                      <a:pt x="1362" y="3383"/>
                      <a:pt x="1455" y="3383"/>
                    </a:cubicBezTo>
                    <a:cubicBezTo>
                      <a:pt x="1490" y="3383"/>
                      <a:pt x="1536" y="3387"/>
                      <a:pt x="1596" y="3399"/>
                    </a:cubicBezTo>
                    <a:lnTo>
                      <a:pt x="1659" y="3406"/>
                    </a:lnTo>
                    <a:cubicBezTo>
                      <a:pt x="1752" y="3335"/>
                      <a:pt x="1837" y="3257"/>
                      <a:pt x="1929" y="3186"/>
                    </a:cubicBezTo>
                    <a:cubicBezTo>
                      <a:pt x="1844" y="3165"/>
                      <a:pt x="1766" y="3144"/>
                      <a:pt x="1681" y="3129"/>
                    </a:cubicBezTo>
                    <a:cubicBezTo>
                      <a:pt x="1681" y="3129"/>
                      <a:pt x="1696" y="3099"/>
                      <a:pt x="1788" y="3099"/>
                    </a:cubicBezTo>
                    <a:cubicBezTo>
                      <a:pt x="1823" y="3099"/>
                      <a:pt x="1869" y="3104"/>
                      <a:pt x="1929" y="3115"/>
                    </a:cubicBezTo>
                    <a:cubicBezTo>
                      <a:pt x="1950" y="3122"/>
                      <a:pt x="1978" y="3122"/>
                      <a:pt x="2000" y="3129"/>
                    </a:cubicBezTo>
                    <a:cubicBezTo>
                      <a:pt x="2028" y="3108"/>
                      <a:pt x="2063" y="3080"/>
                      <a:pt x="2092" y="3058"/>
                    </a:cubicBezTo>
                    <a:cubicBezTo>
                      <a:pt x="2000" y="3030"/>
                      <a:pt x="1907" y="3002"/>
                      <a:pt x="1808" y="2988"/>
                    </a:cubicBezTo>
                    <a:cubicBezTo>
                      <a:pt x="1808" y="2988"/>
                      <a:pt x="1824" y="2961"/>
                      <a:pt x="1920" y="2961"/>
                    </a:cubicBezTo>
                    <a:cubicBezTo>
                      <a:pt x="1954" y="2961"/>
                      <a:pt x="1999" y="2964"/>
                      <a:pt x="2056" y="2973"/>
                    </a:cubicBezTo>
                    <a:cubicBezTo>
                      <a:pt x="2099" y="2980"/>
                      <a:pt x="2141" y="2995"/>
                      <a:pt x="2177" y="3002"/>
                    </a:cubicBezTo>
                    <a:cubicBezTo>
                      <a:pt x="2326" y="2895"/>
                      <a:pt x="2489" y="2789"/>
                      <a:pt x="2659" y="2690"/>
                    </a:cubicBezTo>
                    <a:cubicBezTo>
                      <a:pt x="2773" y="2626"/>
                      <a:pt x="2879" y="2562"/>
                      <a:pt x="2978" y="2498"/>
                    </a:cubicBezTo>
                    <a:cubicBezTo>
                      <a:pt x="2879" y="2463"/>
                      <a:pt x="2773" y="2435"/>
                      <a:pt x="2666" y="2420"/>
                    </a:cubicBezTo>
                    <a:cubicBezTo>
                      <a:pt x="2666" y="2420"/>
                      <a:pt x="2681" y="2390"/>
                      <a:pt x="2774" y="2390"/>
                    </a:cubicBezTo>
                    <a:cubicBezTo>
                      <a:pt x="2809" y="2390"/>
                      <a:pt x="2854" y="2395"/>
                      <a:pt x="2914" y="2406"/>
                    </a:cubicBezTo>
                    <a:cubicBezTo>
                      <a:pt x="2978" y="2420"/>
                      <a:pt x="3035" y="2427"/>
                      <a:pt x="3077" y="2442"/>
                    </a:cubicBezTo>
                    <a:cubicBezTo>
                      <a:pt x="3326" y="2286"/>
                      <a:pt x="3560" y="2123"/>
                      <a:pt x="3787" y="1938"/>
                    </a:cubicBezTo>
                    <a:cubicBezTo>
                      <a:pt x="3638" y="1860"/>
                      <a:pt x="3482" y="1803"/>
                      <a:pt x="3326" y="1761"/>
                    </a:cubicBezTo>
                    <a:cubicBezTo>
                      <a:pt x="3404" y="1725"/>
                      <a:pt x="3496" y="1718"/>
                      <a:pt x="3581" y="1718"/>
                    </a:cubicBezTo>
                    <a:cubicBezTo>
                      <a:pt x="3701" y="1725"/>
                      <a:pt x="3822" y="1761"/>
                      <a:pt x="3921" y="1818"/>
                    </a:cubicBezTo>
                    <a:cubicBezTo>
                      <a:pt x="4021" y="1733"/>
                      <a:pt x="4113" y="1633"/>
                      <a:pt x="4198" y="1534"/>
                    </a:cubicBezTo>
                    <a:cubicBezTo>
                      <a:pt x="4084" y="1484"/>
                      <a:pt x="3971" y="1456"/>
                      <a:pt x="3857" y="1435"/>
                    </a:cubicBezTo>
                    <a:lnTo>
                      <a:pt x="4070" y="1399"/>
                    </a:lnTo>
                    <a:cubicBezTo>
                      <a:pt x="4109" y="1392"/>
                      <a:pt x="4148" y="1389"/>
                      <a:pt x="4187" y="1389"/>
                    </a:cubicBezTo>
                    <a:cubicBezTo>
                      <a:pt x="4226" y="1389"/>
                      <a:pt x="4265" y="1392"/>
                      <a:pt x="4304" y="1399"/>
                    </a:cubicBezTo>
                    <a:cubicBezTo>
                      <a:pt x="4545" y="1038"/>
                      <a:pt x="4510" y="775"/>
                      <a:pt x="4467" y="570"/>
                    </a:cubicBezTo>
                    <a:cubicBezTo>
                      <a:pt x="4393" y="247"/>
                      <a:pt x="3974" y="0"/>
                      <a:pt x="3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3278;p48">
                <a:extLst>
                  <a:ext uri="{FF2B5EF4-FFF2-40B4-BE49-F238E27FC236}">
                    <a16:creationId xmlns:a16="http://schemas.microsoft.com/office/drawing/2014/main" id="{5CEC2410-B901-415B-A66E-67B25D21B3CC}"/>
                  </a:ext>
                </a:extLst>
              </p:cNvPr>
              <p:cNvSpPr/>
              <p:nvPr/>
            </p:nvSpPr>
            <p:spPr>
              <a:xfrm>
                <a:off x="3118991" y="3718917"/>
                <a:ext cx="342084" cy="436598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5340" extrusionOk="0">
                    <a:moveTo>
                      <a:pt x="4141" y="0"/>
                    </a:moveTo>
                    <a:cubicBezTo>
                      <a:pt x="3439" y="256"/>
                      <a:pt x="2780" y="624"/>
                      <a:pt x="2191" y="1092"/>
                    </a:cubicBezTo>
                    <a:cubicBezTo>
                      <a:pt x="1277" y="1823"/>
                      <a:pt x="163" y="3120"/>
                      <a:pt x="0" y="5184"/>
                    </a:cubicBezTo>
                    <a:cubicBezTo>
                      <a:pt x="0" y="5269"/>
                      <a:pt x="15" y="5290"/>
                      <a:pt x="15" y="5340"/>
                    </a:cubicBezTo>
                    <a:cubicBezTo>
                      <a:pt x="22" y="5319"/>
                      <a:pt x="29" y="5297"/>
                      <a:pt x="36" y="5276"/>
                    </a:cubicBezTo>
                    <a:cubicBezTo>
                      <a:pt x="178" y="3177"/>
                      <a:pt x="1298" y="1865"/>
                      <a:pt x="2220" y="1128"/>
                    </a:cubicBezTo>
                    <a:cubicBezTo>
                      <a:pt x="2808" y="660"/>
                      <a:pt x="3475" y="291"/>
                      <a:pt x="4184" y="36"/>
                    </a:cubicBezTo>
                    <a:cubicBezTo>
                      <a:pt x="4177" y="29"/>
                      <a:pt x="4163" y="15"/>
                      <a:pt x="4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3279;p48">
                <a:extLst>
                  <a:ext uri="{FF2B5EF4-FFF2-40B4-BE49-F238E27FC236}">
                    <a16:creationId xmlns:a16="http://schemas.microsoft.com/office/drawing/2014/main" id="{BFACF02C-3122-425D-88AA-D70C5034ECED}"/>
                  </a:ext>
                </a:extLst>
              </p:cNvPr>
              <p:cNvSpPr/>
              <p:nvPr/>
            </p:nvSpPr>
            <p:spPr>
              <a:xfrm>
                <a:off x="2795467" y="3705181"/>
                <a:ext cx="343310" cy="481076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5884" extrusionOk="0">
                    <a:moveTo>
                      <a:pt x="1049" y="1"/>
                    </a:moveTo>
                    <a:cubicBezTo>
                      <a:pt x="581" y="1"/>
                      <a:pt x="219" y="196"/>
                      <a:pt x="128" y="473"/>
                    </a:cubicBezTo>
                    <a:cubicBezTo>
                      <a:pt x="57" y="672"/>
                      <a:pt x="1" y="927"/>
                      <a:pt x="206" y="1310"/>
                    </a:cubicBezTo>
                    <a:cubicBezTo>
                      <a:pt x="226" y="1308"/>
                      <a:pt x="245" y="1307"/>
                      <a:pt x="265" y="1307"/>
                    </a:cubicBezTo>
                    <a:cubicBezTo>
                      <a:pt x="323" y="1307"/>
                      <a:pt x="382" y="1315"/>
                      <a:pt x="440" y="1331"/>
                    </a:cubicBezTo>
                    <a:lnTo>
                      <a:pt x="653" y="1395"/>
                    </a:lnTo>
                    <a:cubicBezTo>
                      <a:pt x="533" y="1402"/>
                      <a:pt x="412" y="1424"/>
                      <a:pt x="299" y="1459"/>
                    </a:cubicBezTo>
                    <a:cubicBezTo>
                      <a:pt x="369" y="1565"/>
                      <a:pt x="455" y="1672"/>
                      <a:pt x="547" y="1771"/>
                    </a:cubicBezTo>
                    <a:cubicBezTo>
                      <a:pt x="635" y="1730"/>
                      <a:pt x="732" y="1704"/>
                      <a:pt x="831" y="1704"/>
                    </a:cubicBezTo>
                    <a:cubicBezTo>
                      <a:pt x="852" y="1704"/>
                      <a:pt x="873" y="1705"/>
                      <a:pt x="894" y="1707"/>
                    </a:cubicBezTo>
                    <a:cubicBezTo>
                      <a:pt x="979" y="1707"/>
                      <a:pt x="1064" y="1728"/>
                      <a:pt x="1142" y="1764"/>
                    </a:cubicBezTo>
                    <a:cubicBezTo>
                      <a:pt x="986" y="1799"/>
                      <a:pt x="823" y="1842"/>
                      <a:pt x="667" y="1899"/>
                    </a:cubicBezTo>
                    <a:cubicBezTo>
                      <a:pt x="873" y="2104"/>
                      <a:pt x="1093" y="2296"/>
                      <a:pt x="1327" y="2473"/>
                    </a:cubicBezTo>
                    <a:cubicBezTo>
                      <a:pt x="1369" y="2466"/>
                      <a:pt x="1426" y="2459"/>
                      <a:pt x="1490" y="2452"/>
                    </a:cubicBezTo>
                    <a:cubicBezTo>
                      <a:pt x="1514" y="2450"/>
                      <a:pt x="1536" y="2449"/>
                      <a:pt x="1556" y="2449"/>
                    </a:cubicBezTo>
                    <a:cubicBezTo>
                      <a:pt x="1714" y="2449"/>
                      <a:pt x="1731" y="2494"/>
                      <a:pt x="1731" y="2494"/>
                    </a:cubicBezTo>
                    <a:cubicBezTo>
                      <a:pt x="1625" y="2494"/>
                      <a:pt x="1518" y="2516"/>
                      <a:pt x="1412" y="2544"/>
                    </a:cubicBezTo>
                    <a:cubicBezTo>
                      <a:pt x="1504" y="2615"/>
                      <a:pt x="1610" y="2686"/>
                      <a:pt x="1717" y="2764"/>
                    </a:cubicBezTo>
                    <a:cubicBezTo>
                      <a:pt x="1873" y="2877"/>
                      <a:pt x="2022" y="2998"/>
                      <a:pt x="2163" y="3118"/>
                    </a:cubicBezTo>
                    <a:cubicBezTo>
                      <a:pt x="2199" y="3118"/>
                      <a:pt x="2241" y="3104"/>
                      <a:pt x="2284" y="3104"/>
                    </a:cubicBezTo>
                    <a:cubicBezTo>
                      <a:pt x="2320" y="3101"/>
                      <a:pt x="2350" y="3099"/>
                      <a:pt x="2377" y="3099"/>
                    </a:cubicBezTo>
                    <a:cubicBezTo>
                      <a:pt x="2517" y="3099"/>
                      <a:pt x="2532" y="3139"/>
                      <a:pt x="2532" y="3139"/>
                    </a:cubicBezTo>
                    <a:cubicBezTo>
                      <a:pt x="2433" y="3147"/>
                      <a:pt x="2334" y="3161"/>
                      <a:pt x="2241" y="3182"/>
                    </a:cubicBezTo>
                    <a:cubicBezTo>
                      <a:pt x="2270" y="3210"/>
                      <a:pt x="2298" y="3239"/>
                      <a:pt x="2326" y="3260"/>
                    </a:cubicBezTo>
                    <a:lnTo>
                      <a:pt x="2404" y="3253"/>
                    </a:lnTo>
                    <a:cubicBezTo>
                      <a:pt x="2429" y="3251"/>
                      <a:pt x="2451" y="3251"/>
                      <a:pt x="2471" y="3251"/>
                    </a:cubicBezTo>
                    <a:cubicBezTo>
                      <a:pt x="2630" y="3251"/>
                      <a:pt x="2653" y="3295"/>
                      <a:pt x="2653" y="3295"/>
                    </a:cubicBezTo>
                    <a:cubicBezTo>
                      <a:pt x="2568" y="3295"/>
                      <a:pt x="2482" y="3310"/>
                      <a:pt x="2397" y="3324"/>
                    </a:cubicBezTo>
                    <a:cubicBezTo>
                      <a:pt x="2482" y="3409"/>
                      <a:pt x="2560" y="3487"/>
                      <a:pt x="2638" y="3572"/>
                    </a:cubicBezTo>
                    <a:lnTo>
                      <a:pt x="2702" y="3565"/>
                    </a:lnTo>
                    <a:cubicBezTo>
                      <a:pt x="2728" y="3563"/>
                      <a:pt x="2750" y="3563"/>
                      <a:pt x="2771" y="3563"/>
                    </a:cubicBezTo>
                    <a:cubicBezTo>
                      <a:pt x="2934" y="3563"/>
                      <a:pt x="2950" y="3607"/>
                      <a:pt x="2950" y="3607"/>
                    </a:cubicBezTo>
                    <a:cubicBezTo>
                      <a:pt x="2865" y="3607"/>
                      <a:pt x="2780" y="3622"/>
                      <a:pt x="2702" y="3636"/>
                    </a:cubicBezTo>
                    <a:cubicBezTo>
                      <a:pt x="3270" y="4260"/>
                      <a:pt x="3695" y="5004"/>
                      <a:pt x="3957" y="5813"/>
                    </a:cubicBezTo>
                    <a:cubicBezTo>
                      <a:pt x="3972" y="5855"/>
                      <a:pt x="3979" y="5884"/>
                      <a:pt x="3979" y="5884"/>
                    </a:cubicBezTo>
                    <a:lnTo>
                      <a:pt x="4000" y="5749"/>
                    </a:lnTo>
                    <a:cubicBezTo>
                      <a:pt x="4177" y="4806"/>
                      <a:pt x="4198" y="3912"/>
                      <a:pt x="3808" y="2820"/>
                    </a:cubicBezTo>
                    <a:cubicBezTo>
                      <a:pt x="3808" y="2820"/>
                      <a:pt x="3808" y="2828"/>
                      <a:pt x="3808" y="2828"/>
                    </a:cubicBezTo>
                    <a:cubicBezTo>
                      <a:pt x="3794" y="2870"/>
                      <a:pt x="3759" y="2905"/>
                      <a:pt x="3716" y="2927"/>
                    </a:cubicBezTo>
                    <a:cubicBezTo>
                      <a:pt x="3745" y="2870"/>
                      <a:pt x="3773" y="2799"/>
                      <a:pt x="3780" y="2735"/>
                    </a:cubicBezTo>
                    <a:cubicBezTo>
                      <a:pt x="3638" y="2360"/>
                      <a:pt x="3468" y="1991"/>
                      <a:pt x="3277" y="1643"/>
                    </a:cubicBezTo>
                    <a:cubicBezTo>
                      <a:pt x="3248" y="1714"/>
                      <a:pt x="3192" y="1778"/>
                      <a:pt x="3114" y="1806"/>
                    </a:cubicBezTo>
                    <a:cubicBezTo>
                      <a:pt x="3156" y="1721"/>
                      <a:pt x="3192" y="1629"/>
                      <a:pt x="3220" y="1537"/>
                    </a:cubicBezTo>
                    <a:lnTo>
                      <a:pt x="3170" y="1452"/>
                    </a:lnTo>
                    <a:cubicBezTo>
                      <a:pt x="2986" y="1126"/>
                      <a:pt x="2752" y="828"/>
                      <a:pt x="2468" y="580"/>
                    </a:cubicBezTo>
                    <a:lnTo>
                      <a:pt x="2341" y="764"/>
                    </a:lnTo>
                    <a:cubicBezTo>
                      <a:pt x="2362" y="679"/>
                      <a:pt x="2376" y="594"/>
                      <a:pt x="2383" y="516"/>
                    </a:cubicBezTo>
                    <a:cubicBezTo>
                      <a:pt x="2326" y="466"/>
                      <a:pt x="2263" y="417"/>
                      <a:pt x="2199" y="374"/>
                    </a:cubicBezTo>
                    <a:cubicBezTo>
                      <a:pt x="2199" y="445"/>
                      <a:pt x="2185" y="516"/>
                      <a:pt x="2156" y="587"/>
                    </a:cubicBezTo>
                    <a:cubicBezTo>
                      <a:pt x="2121" y="665"/>
                      <a:pt x="2078" y="743"/>
                      <a:pt x="2014" y="807"/>
                    </a:cubicBezTo>
                    <a:cubicBezTo>
                      <a:pt x="2014" y="807"/>
                      <a:pt x="2121" y="488"/>
                      <a:pt x="2043" y="275"/>
                    </a:cubicBezTo>
                    <a:cubicBezTo>
                      <a:pt x="1844" y="161"/>
                      <a:pt x="1632" y="83"/>
                      <a:pt x="1412" y="41"/>
                    </a:cubicBezTo>
                    <a:lnTo>
                      <a:pt x="1412" y="41"/>
                    </a:lnTo>
                    <a:cubicBezTo>
                      <a:pt x="1412" y="48"/>
                      <a:pt x="1419" y="62"/>
                      <a:pt x="1426" y="76"/>
                    </a:cubicBezTo>
                    <a:cubicBezTo>
                      <a:pt x="1447" y="154"/>
                      <a:pt x="1440" y="246"/>
                      <a:pt x="1398" y="324"/>
                    </a:cubicBezTo>
                    <a:cubicBezTo>
                      <a:pt x="1376" y="218"/>
                      <a:pt x="1348" y="119"/>
                      <a:pt x="1305" y="20"/>
                    </a:cubicBezTo>
                    <a:cubicBezTo>
                      <a:pt x="1217" y="7"/>
                      <a:pt x="1131" y="1"/>
                      <a:pt x="10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3280;p48">
                <a:extLst>
                  <a:ext uri="{FF2B5EF4-FFF2-40B4-BE49-F238E27FC236}">
                    <a16:creationId xmlns:a16="http://schemas.microsoft.com/office/drawing/2014/main" id="{087A9328-8892-4C87-913A-9CF3C5314F31}"/>
                  </a:ext>
                </a:extLst>
              </p:cNvPr>
              <p:cNvSpPr/>
              <p:nvPr/>
            </p:nvSpPr>
            <p:spPr>
              <a:xfrm>
                <a:off x="2823347" y="3718917"/>
                <a:ext cx="302676" cy="467340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5716" extrusionOk="0">
                    <a:moveTo>
                      <a:pt x="43" y="0"/>
                    </a:moveTo>
                    <a:cubicBezTo>
                      <a:pt x="28" y="15"/>
                      <a:pt x="14" y="22"/>
                      <a:pt x="0" y="36"/>
                    </a:cubicBezTo>
                    <a:cubicBezTo>
                      <a:pt x="681" y="355"/>
                      <a:pt x="1305" y="788"/>
                      <a:pt x="1851" y="1312"/>
                    </a:cubicBezTo>
                    <a:cubicBezTo>
                      <a:pt x="2695" y="2135"/>
                      <a:pt x="3687" y="3553"/>
                      <a:pt x="3616" y="5652"/>
                    </a:cubicBezTo>
                    <a:cubicBezTo>
                      <a:pt x="3623" y="5673"/>
                      <a:pt x="3631" y="5694"/>
                      <a:pt x="3638" y="5716"/>
                    </a:cubicBezTo>
                    <a:cubicBezTo>
                      <a:pt x="3645" y="5673"/>
                      <a:pt x="3659" y="5652"/>
                      <a:pt x="3666" y="5567"/>
                    </a:cubicBezTo>
                    <a:cubicBezTo>
                      <a:pt x="3701" y="3496"/>
                      <a:pt x="2723" y="2092"/>
                      <a:pt x="1879" y="1277"/>
                    </a:cubicBezTo>
                    <a:cubicBezTo>
                      <a:pt x="1340" y="759"/>
                      <a:pt x="723" y="327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3281;p48">
                <a:extLst>
                  <a:ext uri="{FF2B5EF4-FFF2-40B4-BE49-F238E27FC236}">
                    <a16:creationId xmlns:a16="http://schemas.microsoft.com/office/drawing/2014/main" id="{301C6CA2-6270-4323-918B-B9BF897C782B}"/>
                  </a:ext>
                </a:extLst>
              </p:cNvPr>
              <p:cNvSpPr/>
              <p:nvPr/>
            </p:nvSpPr>
            <p:spPr>
              <a:xfrm>
                <a:off x="3123651" y="3881207"/>
                <a:ext cx="311914" cy="328839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4022" extrusionOk="0">
                    <a:moveTo>
                      <a:pt x="2879" y="1"/>
                    </a:moveTo>
                    <a:cubicBezTo>
                      <a:pt x="2702" y="1"/>
                      <a:pt x="2531" y="29"/>
                      <a:pt x="2368" y="86"/>
                    </a:cubicBezTo>
                    <a:cubicBezTo>
                      <a:pt x="2276" y="228"/>
                      <a:pt x="2297" y="490"/>
                      <a:pt x="2297" y="490"/>
                    </a:cubicBezTo>
                    <a:cubicBezTo>
                      <a:pt x="2262" y="426"/>
                      <a:pt x="2241" y="363"/>
                      <a:pt x="2234" y="299"/>
                    </a:cubicBezTo>
                    <a:cubicBezTo>
                      <a:pt x="2219" y="242"/>
                      <a:pt x="2219" y="185"/>
                      <a:pt x="2234" y="136"/>
                    </a:cubicBezTo>
                    <a:lnTo>
                      <a:pt x="2234" y="136"/>
                    </a:lnTo>
                    <a:cubicBezTo>
                      <a:pt x="2177" y="157"/>
                      <a:pt x="2120" y="178"/>
                      <a:pt x="2071" y="207"/>
                    </a:cubicBezTo>
                    <a:cubicBezTo>
                      <a:pt x="2063" y="270"/>
                      <a:pt x="2056" y="334"/>
                      <a:pt x="2063" y="405"/>
                    </a:cubicBezTo>
                    <a:lnTo>
                      <a:pt x="1993" y="242"/>
                    </a:lnTo>
                    <a:cubicBezTo>
                      <a:pt x="1744" y="384"/>
                      <a:pt x="1518" y="568"/>
                      <a:pt x="1326" y="788"/>
                    </a:cubicBezTo>
                    <a:lnTo>
                      <a:pt x="1276" y="845"/>
                    </a:lnTo>
                    <a:cubicBezTo>
                      <a:pt x="1284" y="923"/>
                      <a:pt x="1291" y="994"/>
                      <a:pt x="1312" y="1072"/>
                    </a:cubicBezTo>
                    <a:cubicBezTo>
                      <a:pt x="1262" y="1029"/>
                      <a:pt x="1227" y="979"/>
                      <a:pt x="1220" y="916"/>
                    </a:cubicBezTo>
                    <a:cubicBezTo>
                      <a:pt x="1014" y="1150"/>
                      <a:pt x="823" y="1405"/>
                      <a:pt x="660" y="1667"/>
                    </a:cubicBezTo>
                    <a:cubicBezTo>
                      <a:pt x="660" y="1717"/>
                      <a:pt x="667" y="1766"/>
                      <a:pt x="674" y="1823"/>
                    </a:cubicBezTo>
                    <a:cubicBezTo>
                      <a:pt x="645" y="1802"/>
                      <a:pt x="624" y="1766"/>
                      <a:pt x="624" y="1731"/>
                    </a:cubicBezTo>
                    <a:lnTo>
                      <a:pt x="624" y="1724"/>
                    </a:lnTo>
                    <a:cubicBezTo>
                      <a:pt x="149" y="2497"/>
                      <a:pt x="14" y="3170"/>
                      <a:pt x="0" y="3915"/>
                    </a:cubicBezTo>
                    <a:lnTo>
                      <a:pt x="0" y="4021"/>
                    </a:lnTo>
                    <a:lnTo>
                      <a:pt x="28" y="3965"/>
                    </a:lnTo>
                    <a:cubicBezTo>
                      <a:pt x="355" y="3397"/>
                      <a:pt x="794" y="2901"/>
                      <a:pt x="1326" y="2525"/>
                    </a:cubicBezTo>
                    <a:cubicBezTo>
                      <a:pt x="1269" y="2497"/>
                      <a:pt x="1206" y="2476"/>
                      <a:pt x="1142" y="2454"/>
                    </a:cubicBezTo>
                    <a:cubicBezTo>
                      <a:pt x="1142" y="2454"/>
                      <a:pt x="1152" y="2442"/>
                      <a:pt x="1193" y="2442"/>
                    </a:cubicBezTo>
                    <a:cubicBezTo>
                      <a:pt x="1222" y="2442"/>
                      <a:pt x="1266" y="2448"/>
                      <a:pt x="1333" y="2468"/>
                    </a:cubicBezTo>
                    <a:lnTo>
                      <a:pt x="1383" y="2483"/>
                    </a:lnTo>
                    <a:cubicBezTo>
                      <a:pt x="1454" y="2433"/>
                      <a:pt x="1532" y="2383"/>
                      <a:pt x="1610" y="2334"/>
                    </a:cubicBezTo>
                    <a:cubicBezTo>
                      <a:pt x="1546" y="2305"/>
                      <a:pt x="1482" y="2284"/>
                      <a:pt x="1418" y="2270"/>
                    </a:cubicBezTo>
                    <a:cubicBezTo>
                      <a:pt x="1418" y="2270"/>
                      <a:pt x="1430" y="2253"/>
                      <a:pt x="1479" y="2253"/>
                    </a:cubicBezTo>
                    <a:cubicBezTo>
                      <a:pt x="1508" y="2253"/>
                      <a:pt x="1550" y="2259"/>
                      <a:pt x="1610" y="2277"/>
                    </a:cubicBezTo>
                    <a:lnTo>
                      <a:pt x="1666" y="2298"/>
                    </a:lnTo>
                    <a:lnTo>
                      <a:pt x="1744" y="2249"/>
                    </a:lnTo>
                    <a:cubicBezTo>
                      <a:pt x="1673" y="2220"/>
                      <a:pt x="1603" y="2192"/>
                      <a:pt x="1532" y="2171"/>
                    </a:cubicBezTo>
                    <a:cubicBezTo>
                      <a:pt x="1532" y="2171"/>
                      <a:pt x="1541" y="2158"/>
                      <a:pt x="1583" y="2158"/>
                    </a:cubicBezTo>
                    <a:cubicBezTo>
                      <a:pt x="1612" y="2158"/>
                      <a:pt x="1656" y="2164"/>
                      <a:pt x="1723" y="2185"/>
                    </a:cubicBezTo>
                    <a:lnTo>
                      <a:pt x="1815" y="2213"/>
                    </a:lnTo>
                    <a:cubicBezTo>
                      <a:pt x="1936" y="2142"/>
                      <a:pt x="2071" y="2078"/>
                      <a:pt x="2212" y="2015"/>
                    </a:cubicBezTo>
                    <a:cubicBezTo>
                      <a:pt x="2305" y="1972"/>
                      <a:pt x="2397" y="1937"/>
                      <a:pt x="2475" y="1894"/>
                    </a:cubicBezTo>
                    <a:cubicBezTo>
                      <a:pt x="2404" y="1859"/>
                      <a:pt x="2326" y="1830"/>
                      <a:pt x="2241" y="1809"/>
                    </a:cubicBezTo>
                    <a:cubicBezTo>
                      <a:pt x="2241" y="1809"/>
                      <a:pt x="2252" y="1792"/>
                      <a:pt x="2301" y="1792"/>
                    </a:cubicBezTo>
                    <a:cubicBezTo>
                      <a:pt x="2330" y="1792"/>
                      <a:pt x="2372" y="1798"/>
                      <a:pt x="2432" y="1816"/>
                    </a:cubicBezTo>
                    <a:cubicBezTo>
                      <a:pt x="2482" y="1830"/>
                      <a:pt x="2524" y="1844"/>
                      <a:pt x="2553" y="1859"/>
                    </a:cubicBezTo>
                    <a:cubicBezTo>
                      <a:pt x="2758" y="1759"/>
                      <a:pt x="2957" y="1653"/>
                      <a:pt x="3141" y="1525"/>
                    </a:cubicBezTo>
                    <a:cubicBezTo>
                      <a:pt x="3035" y="1462"/>
                      <a:pt x="2921" y="1398"/>
                      <a:pt x="2801" y="1348"/>
                    </a:cubicBezTo>
                    <a:cubicBezTo>
                      <a:pt x="2842" y="1340"/>
                      <a:pt x="2882" y="1336"/>
                      <a:pt x="2921" y="1336"/>
                    </a:cubicBezTo>
                    <a:cubicBezTo>
                      <a:pt x="2949" y="1336"/>
                      <a:pt x="2977" y="1338"/>
                      <a:pt x="3007" y="1341"/>
                    </a:cubicBezTo>
                    <a:cubicBezTo>
                      <a:pt x="3099" y="1355"/>
                      <a:pt x="3184" y="1391"/>
                      <a:pt x="3262" y="1447"/>
                    </a:cubicBezTo>
                    <a:cubicBezTo>
                      <a:pt x="3340" y="1391"/>
                      <a:pt x="3418" y="1320"/>
                      <a:pt x="3496" y="1249"/>
                    </a:cubicBezTo>
                    <a:cubicBezTo>
                      <a:pt x="3411" y="1206"/>
                      <a:pt x="3326" y="1171"/>
                      <a:pt x="3241" y="1150"/>
                    </a:cubicBezTo>
                    <a:lnTo>
                      <a:pt x="3411" y="1135"/>
                    </a:lnTo>
                    <a:cubicBezTo>
                      <a:pt x="3425" y="1134"/>
                      <a:pt x="3440" y="1133"/>
                      <a:pt x="3454" y="1133"/>
                    </a:cubicBezTo>
                    <a:cubicBezTo>
                      <a:pt x="3499" y="1133"/>
                      <a:pt x="3545" y="1141"/>
                      <a:pt x="3588" y="1157"/>
                    </a:cubicBezTo>
                    <a:cubicBezTo>
                      <a:pt x="3744" y="994"/>
                      <a:pt x="3815" y="760"/>
                      <a:pt x="3787" y="540"/>
                    </a:cubicBezTo>
                    <a:cubicBezTo>
                      <a:pt x="3751" y="270"/>
                      <a:pt x="3418" y="29"/>
                      <a:pt x="2964" y="8"/>
                    </a:cubicBezTo>
                    <a:cubicBezTo>
                      <a:pt x="2914" y="72"/>
                      <a:pt x="2879" y="143"/>
                      <a:pt x="2851" y="221"/>
                    </a:cubicBezTo>
                    <a:cubicBezTo>
                      <a:pt x="2822" y="157"/>
                      <a:pt x="2829" y="86"/>
                      <a:pt x="2865" y="29"/>
                    </a:cubicBezTo>
                    <a:lnTo>
                      <a:pt x="28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3282;p48">
                <a:extLst>
                  <a:ext uri="{FF2B5EF4-FFF2-40B4-BE49-F238E27FC236}">
                    <a16:creationId xmlns:a16="http://schemas.microsoft.com/office/drawing/2014/main" id="{46A22049-749E-4AA7-837D-FCFF2151C917}"/>
                  </a:ext>
                </a:extLst>
              </p:cNvPr>
              <p:cNvSpPr/>
              <p:nvPr/>
            </p:nvSpPr>
            <p:spPr>
              <a:xfrm>
                <a:off x="3123651" y="3902710"/>
                <a:ext cx="299732" cy="307336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3759" extrusionOk="0">
                    <a:moveTo>
                      <a:pt x="3638" y="0"/>
                    </a:moveTo>
                    <a:cubicBezTo>
                      <a:pt x="3070" y="142"/>
                      <a:pt x="2531" y="369"/>
                      <a:pt x="2042" y="674"/>
                    </a:cubicBezTo>
                    <a:cubicBezTo>
                      <a:pt x="979" y="1333"/>
                      <a:pt x="234" y="2411"/>
                      <a:pt x="7" y="3638"/>
                    </a:cubicBezTo>
                    <a:cubicBezTo>
                      <a:pt x="0" y="3702"/>
                      <a:pt x="7" y="3723"/>
                      <a:pt x="7" y="3758"/>
                    </a:cubicBezTo>
                    <a:cubicBezTo>
                      <a:pt x="14" y="3744"/>
                      <a:pt x="21" y="3730"/>
                      <a:pt x="36" y="3716"/>
                    </a:cubicBezTo>
                    <a:cubicBezTo>
                      <a:pt x="241" y="2468"/>
                      <a:pt x="986" y="1369"/>
                      <a:pt x="2063" y="709"/>
                    </a:cubicBezTo>
                    <a:cubicBezTo>
                      <a:pt x="2553" y="397"/>
                      <a:pt x="3099" y="170"/>
                      <a:pt x="3666" y="36"/>
                    </a:cubicBezTo>
                    <a:cubicBezTo>
                      <a:pt x="3659" y="22"/>
                      <a:pt x="3652" y="14"/>
                      <a:pt x="36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3283;p48">
                <a:extLst>
                  <a:ext uri="{FF2B5EF4-FFF2-40B4-BE49-F238E27FC236}">
                    <a16:creationId xmlns:a16="http://schemas.microsoft.com/office/drawing/2014/main" id="{F50E8DCB-1C43-474B-BCB8-935538C14D15}"/>
                  </a:ext>
                </a:extLst>
              </p:cNvPr>
              <p:cNvSpPr/>
              <p:nvPr/>
            </p:nvSpPr>
            <p:spPr>
              <a:xfrm>
                <a:off x="2811737" y="3881126"/>
                <a:ext cx="321807" cy="320826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3924" extrusionOk="0">
                    <a:moveTo>
                      <a:pt x="979" y="1"/>
                    </a:moveTo>
                    <a:cubicBezTo>
                      <a:pt x="958" y="1"/>
                      <a:pt x="936" y="1"/>
                      <a:pt x="915" y="2"/>
                    </a:cubicBezTo>
                    <a:lnTo>
                      <a:pt x="929" y="30"/>
                    </a:lnTo>
                    <a:cubicBezTo>
                      <a:pt x="965" y="87"/>
                      <a:pt x="972" y="158"/>
                      <a:pt x="950" y="222"/>
                    </a:cubicBezTo>
                    <a:cubicBezTo>
                      <a:pt x="915" y="151"/>
                      <a:pt x="880" y="80"/>
                      <a:pt x="830" y="9"/>
                    </a:cubicBezTo>
                    <a:cubicBezTo>
                      <a:pt x="376" y="52"/>
                      <a:pt x="50" y="300"/>
                      <a:pt x="29" y="569"/>
                    </a:cubicBezTo>
                    <a:cubicBezTo>
                      <a:pt x="0" y="796"/>
                      <a:pt x="78" y="1023"/>
                      <a:pt x="248" y="1186"/>
                    </a:cubicBezTo>
                    <a:cubicBezTo>
                      <a:pt x="305" y="1165"/>
                      <a:pt x="362" y="1158"/>
                      <a:pt x="426" y="1158"/>
                    </a:cubicBezTo>
                    <a:lnTo>
                      <a:pt x="596" y="1165"/>
                    </a:lnTo>
                    <a:cubicBezTo>
                      <a:pt x="504" y="1193"/>
                      <a:pt x="419" y="1229"/>
                      <a:pt x="341" y="1278"/>
                    </a:cubicBezTo>
                    <a:cubicBezTo>
                      <a:pt x="419" y="1342"/>
                      <a:pt x="497" y="1406"/>
                      <a:pt x="582" y="1463"/>
                    </a:cubicBezTo>
                    <a:cubicBezTo>
                      <a:pt x="660" y="1406"/>
                      <a:pt x="745" y="1370"/>
                      <a:pt x="837" y="1349"/>
                    </a:cubicBezTo>
                    <a:cubicBezTo>
                      <a:pt x="869" y="1342"/>
                      <a:pt x="903" y="1338"/>
                      <a:pt x="936" y="1338"/>
                    </a:cubicBezTo>
                    <a:cubicBezTo>
                      <a:pt x="970" y="1338"/>
                      <a:pt x="1004" y="1342"/>
                      <a:pt x="1036" y="1349"/>
                    </a:cubicBezTo>
                    <a:cubicBezTo>
                      <a:pt x="922" y="1406"/>
                      <a:pt x="809" y="1470"/>
                      <a:pt x="702" y="1541"/>
                    </a:cubicBezTo>
                    <a:cubicBezTo>
                      <a:pt x="894" y="1654"/>
                      <a:pt x="1099" y="1760"/>
                      <a:pt x="1305" y="1853"/>
                    </a:cubicBezTo>
                    <a:cubicBezTo>
                      <a:pt x="1340" y="1831"/>
                      <a:pt x="1376" y="1817"/>
                      <a:pt x="1426" y="1803"/>
                    </a:cubicBezTo>
                    <a:cubicBezTo>
                      <a:pt x="1493" y="1782"/>
                      <a:pt x="1537" y="1776"/>
                      <a:pt x="1566" y="1776"/>
                    </a:cubicBezTo>
                    <a:cubicBezTo>
                      <a:pt x="1607" y="1776"/>
                      <a:pt x="1617" y="1789"/>
                      <a:pt x="1617" y="1789"/>
                    </a:cubicBezTo>
                    <a:cubicBezTo>
                      <a:pt x="1539" y="1810"/>
                      <a:pt x="1461" y="1845"/>
                      <a:pt x="1383" y="1881"/>
                    </a:cubicBezTo>
                    <a:cubicBezTo>
                      <a:pt x="1468" y="1923"/>
                      <a:pt x="1560" y="1959"/>
                      <a:pt x="1652" y="1994"/>
                    </a:cubicBezTo>
                    <a:cubicBezTo>
                      <a:pt x="1794" y="2051"/>
                      <a:pt x="1929" y="2108"/>
                      <a:pt x="2057" y="2179"/>
                    </a:cubicBezTo>
                    <a:cubicBezTo>
                      <a:pt x="2085" y="2165"/>
                      <a:pt x="2113" y="2157"/>
                      <a:pt x="2142" y="2143"/>
                    </a:cubicBezTo>
                    <a:cubicBezTo>
                      <a:pt x="2209" y="2123"/>
                      <a:pt x="2253" y="2117"/>
                      <a:pt x="2282" y="2117"/>
                    </a:cubicBezTo>
                    <a:cubicBezTo>
                      <a:pt x="2323" y="2117"/>
                      <a:pt x="2333" y="2129"/>
                      <a:pt x="2333" y="2129"/>
                    </a:cubicBezTo>
                    <a:cubicBezTo>
                      <a:pt x="2262" y="2150"/>
                      <a:pt x="2191" y="2179"/>
                      <a:pt x="2127" y="2214"/>
                    </a:cubicBezTo>
                    <a:lnTo>
                      <a:pt x="2205" y="2257"/>
                    </a:lnTo>
                    <a:lnTo>
                      <a:pt x="2262" y="2243"/>
                    </a:lnTo>
                    <a:cubicBezTo>
                      <a:pt x="2335" y="2217"/>
                      <a:pt x="2381" y="2210"/>
                      <a:pt x="2409" y="2210"/>
                    </a:cubicBezTo>
                    <a:cubicBezTo>
                      <a:pt x="2445" y="2210"/>
                      <a:pt x="2454" y="2221"/>
                      <a:pt x="2454" y="2221"/>
                    </a:cubicBezTo>
                    <a:cubicBezTo>
                      <a:pt x="2390" y="2243"/>
                      <a:pt x="2326" y="2264"/>
                      <a:pt x="2269" y="2292"/>
                    </a:cubicBezTo>
                    <a:cubicBezTo>
                      <a:pt x="2347" y="2342"/>
                      <a:pt x="2418" y="2384"/>
                      <a:pt x="2496" y="2434"/>
                    </a:cubicBezTo>
                    <a:cubicBezTo>
                      <a:pt x="2510" y="2427"/>
                      <a:pt x="2525" y="2427"/>
                      <a:pt x="2546" y="2420"/>
                    </a:cubicBezTo>
                    <a:cubicBezTo>
                      <a:pt x="2618" y="2395"/>
                      <a:pt x="2663" y="2388"/>
                      <a:pt x="2690" y="2388"/>
                    </a:cubicBezTo>
                    <a:cubicBezTo>
                      <a:pt x="2724" y="2388"/>
                      <a:pt x="2730" y="2399"/>
                      <a:pt x="2730" y="2399"/>
                    </a:cubicBezTo>
                    <a:cubicBezTo>
                      <a:pt x="2673" y="2420"/>
                      <a:pt x="2617" y="2448"/>
                      <a:pt x="2553" y="2469"/>
                    </a:cubicBezTo>
                    <a:cubicBezTo>
                      <a:pt x="3099" y="2838"/>
                      <a:pt x="3560" y="3313"/>
                      <a:pt x="3900" y="3873"/>
                    </a:cubicBezTo>
                    <a:cubicBezTo>
                      <a:pt x="3921" y="3909"/>
                      <a:pt x="3936" y="3923"/>
                      <a:pt x="3936" y="3923"/>
                    </a:cubicBezTo>
                    <a:cubicBezTo>
                      <a:pt x="3936" y="3888"/>
                      <a:pt x="3936" y="3852"/>
                      <a:pt x="3929" y="3817"/>
                    </a:cubicBezTo>
                    <a:cubicBezTo>
                      <a:pt x="3886" y="3079"/>
                      <a:pt x="3730" y="2399"/>
                      <a:pt x="3234" y="1654"/>
                    </a:cubicBezTo>
                    <a:lnTo>
                      <a:pt x="3234" y="1661"/>
                    </a:lnTo>
                    <a:cubicBezTo>
                      <a:pt x="3234" y="1697"/>
                      <a:pt x="3212" y="1725"/>
                      <a:pt x="3184" y="1746"/>
                    </a:cubicBezTo>
                    <a:cubicBezTo>
                      <a:pt x="3198" y="1697"/>
                      <a:pt x="3198" y="1647"/>
                      <a:pt x="3198" y="1590"/>
                    </a:cubicBezTo>
                    <a:cubicBezTo>
                      <a:pt x="3021" y="1335"/>
                      <a:pt x="2829" y="1094"/>
                      <a:pt x="2617" y="860"/>
                    </a:cubicBezTo>
                    <a:cubicBezTo>
                      <a:pt x="2610" y="924"/>
                      <a:pt x="2574" y="980"/>
                      <a:pt x="2525" y="1023"/>
                    </a:cubicBezTo>
                    <a:cubicBezTo>
                      <a:pt x="2539" y="945"/>
                      <a:pt x="2553" y="874"/>
                      <a:pt x="2553" y="796"/>
                    </a:cubicBezTo>
                    <a:lnTo>
                      <a:pt x="2503" y="739"/>
                    </a:lnTo>
                    <a:cubicBezTo>
                      <a:pt x="2305" y="527"/>
                      <a:pt x="2071" y="349"/>
                      <a:pt x="1815" y="215"/>
                    </a:cubicBezTo>
                    <a:lnTo>
                      <a:pt x="1752" y="378"/>
                    </a:lnTo>
                    <a:cubicBezTo>
                      <a:pt x="1745" y="307"/>
                      <a:pt x="1745" y="243"/>
                      <a:pt x="1737" y="179"/>
                    </a:cubicBezTo>
                    <a:cubicBezTo>
                      <a:pt x="1681" y="158"/>
                      <a:pt x="1624" y="130"/>
                      <a:pt x="1567" y="108"/>
                    </a:cubicBezTo>
                    <a:lnTo>
                      <a:pt x="1567" y="108"/>
                    </a:lnTo>
                    <a:cubicBezTo>
                      <a:pt x="1581" y="165"/>
                      <a:pt x="1581" y="222"/>
                      <a:pt x="1567" y="278"/>
                    </a:cubicBezTo>
                    <a:cubicBezTo>
                      <a:pt x="1560" y="342"/>
                      <a:pt x="1539" y="413"/>
                      <a:pt x="1511" y="470"/>
                    </a:cubicBezTo>
                    <a:cubicBezTo>
                      <a:pt x="1511" y="470"/>
                      <a:pt x="1525" y="200"/>
                      <a:pt x="1426" y="66"/>
                    </a:cubicBezTo>
                    <a:cubicBezTo>
                      <a:pt x="1283" y="22"/>
                      <a:pt x="1129" y="1"/>
                      <a:pt x="9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3284;p48">
                <a:extLst>
                  <a:ext uri="{FF2B5EF4-FFF2-40B4-BE49-F238E27FC236}">
                    <a16:creationId xmlns:a16="http://schemas.microsoft.com/office/drawing/2014/main" id="{F3A7D76E-AD35-4A3D-9C3A-1014382F60B0}"/>
                  </a:ext>
                </a:extLst>
              </p:cNvPr>
              <p:cNvSpPr/>
              <p:nvPr/>
            </p:nvSpPr>
            <p:spPr>
              <a:xfrm>
                <a:off x="2823347" y="3904999"/>
                <a:ext cx="309625" cy="296952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632" extrusionOk="0">
                    <a:moveTo>
                      <a:pt x="28" y="1"/>
                    </a:moveTo>
                    <a:lnTo>
                      <a:pt x="0" y="29"/>
                    </a:lnTo>
                    <a:cubicBezTo>
                      <a:pt x="574" y="150"/>
                      <a:pt x="1120" y="355"/>
                      <a:pt x="1624" y="653"/>
                    </a:cubicBezTo>
                    <a:cubicBezTo>
                      <a:pt x="2730" y="1277"/>
                      <a:pt x="3503" y="2348"/>
                      <a:pt x="3751" y="3589"/>
                    </a:cubicBezTo>
                    <a:cubicBezTo>
                      <a:pt x="3765" y="3603"/>
                      <a:pt x="3779" y="3617"/>
                      <a:pt x="3787" y="3631"/>
                    </a:cubicBezTo>
                    <a:cubicBezTo>
                      <a:pt x="3787" y="3589"/>
                      <a:pt x="3787" y="3553"/>
                      <a:pt x="3779" y="3511"/>
                    </a:cubicBezTo>
                    <a:cubicBezTo>
                      <a:pt x="3510" y="2291"/>
                      <a:pt x="2737" y="1234"/>
                      <a:pt x="1645" y="617"/>
                    </a:cubicBezTo>
                    <a:cubicBezTo>
                      <a:pt x="1142" y="327"/>
                      <a:pt x="596" y="121"/>
                      <a:pt x="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3285;p48">
                <a:extLst>
                  <a:ext uri="{FF2B5EF4-FFF2-40B4-BE49-F238E27FC236}">
                    <a16:creationId xmlns:a16="http://schemas.microsoft.com/office/drawing/2014/main" id="{6312A77D-8C1B-4292-84A6-7C645A0770BB}"/>
                  </a:ext>
                </a:extLst>
              </p:cNvPr>
              <p:cNvSpPr/>
              <p:nvPr/>
            </p:nvSpPr>
            <p:spPr>
              <a:xfrm>
                <a:off x="3052275" y="3662503"/>
                <a:ext cx="225085" cy="52956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6477" extrusionOk="0">
                    <a:moveTo>
                      <a:pt x="1959" y="1"/>
                    </a:moveTo>
                    <a:cubicBezTo>
                      <a:pt x="1742" y="1"/>
                      <a:pt x="1490" y="70"/>
                      <a:pt x="1242" y="215"/>
                    </a:cubicBezTo>
                    <a:cubicBezTo>
                      <a:pt x="1242" y="322"/>
                      <a:pt x="1249" y="421"/>
                      <a:pt x="1270" y="527"/>
                    </a:cubicBezTo>
                    <a:cubicBezTo>
                      <a:pt x="1206" y="471"/>
                      <a:pt x="1164" y="393"/>
                      <a:pt x="1157" y="308"/>
                    </a:cubicBezTo>
                    <a:lnTo>
                      <a:pt x="1150" y="272"/>
                    </a:lnTo>
                    <a:cubicBezTo>
                      <a:pt x="972" y="393"/>
                      <a:pt x="809" y="542"/>
                      <a:pt x="675" y="719"/>
                    </a:cubicBezTo>
                    <a:cubicBezTo>
                      <a:pt x="682" y="932"/>
                      <a:pt x="887" y="1187"/>
                      <a:pt x="887" y="1187"/>
                    </a:cubicBezTo>
                    <a:cubicBezTo>
                      <a:pt x="809" y="1151"/>
                      <a:pt x="738" y="1102"/>
                      <a:pt x="682" y="1038"/>
                    </a:cubicBezTo>
                    <a:cubicBezTo>
                      <a:pt x="632" y="988"/>
                      <a:pt x="597" y="932"/>
                      <a:pt x="568" y="868"/>
                    </a:cubicBezTo>
                    <a:cubicBezTo>
                      <a:pt x="526" y="924"/>
                      <a:pt x="490" y="988"/>
                      <a:pt x="448" y="1059"/>
                    </a:cubicBezTo>
                    <a:cubicBezTo>
                      <a:pt x="490" y="1130"/>
                      <a:pt x="533" y="1194"/>
                      <a:pt x="582" y="1265"/>
                    </a:cubicBezTo>
                    <a:lnTo>
                      <a:pt x="405" y="1144"/>
                    </a:lnTo>
                    <a:cubicBezTo>
                      <a:pt x="242" y="1470"/>
                      <a:pt x="136" y="1825"/>
                      <a:pt x="93" y="2187"/>
                    </a:cubicBezTo>
                    <a:cubicBezTo>
                      <a:pt x="86" y="2215"/>
                      <a:pt x="86" y="2243"/>
                      <a:pt x="79" y="2272"/>
                    </a:cubicBezTo>
                    <a:cubicBezTo>
                      <a:pt x="136" y="2350"/>
                      <a:pt x="199" y="2421"/>
                      <a:pt x="270" y="2484"/>
                    </a:cubicBezTo>
                    <a:cubicBezTo>
                      <a:pt x="192" y="2477"/>
                      <a:pt x="121" y="2449"/>
                      <a:pt x="65" y="2392"/>
                    </a:cubicBezTo>
                    <a:cubicBezTo>
                      <a:pt x="15" y="2782"/>
                      <a:pt x="1" y="3172"/>
                      <a:pt x="8" y="3569"/>
                    </a:cubicBezTo>
                    <a:cubicBezTo>
                      <a:pt x="43" y="3619"/>
                      <a:pt x="86" y="3669"/>
                      <a:pt x="136" y="3711"/>
                    </a:cubicBezTo>
                    <a:cubicBezTo>
                      <a:pt x="93" y="3711"/>
                      <a:pt x="51" y="3690"/>
                      <a:pt x="15" y="3654"/>
                    </a:cubicBezTo>
                    <a:lnTo>
                      <a:pt x="8" y="3654"/>
                    </a:lnTo>
                    <a:cubicBezTo>
                      <a:pt x="58" y="4782"/>
                      <a:pt x="398" y="5576"/>
                      <a:pt x="901" y="6363"/>
                    </a:cubicBezTo>
                    <a:lnTo>
                      <a:pt x="972" y="6477"/>
                    </a:lnTo>
                    <a:cubicBezTo>
                      <a:pt x="972" y="6477"/>
                      <a:pt x="965" y="6448"/>
                      <a:pt x="965" y="6399"/>
                    </a:cubicBezTo>
                    <a:cubicBezTo>
                      <a:pt x="909" y="5576"/>
                      <a:pt x="1022" y="4753"/>
                      <a:pt x="1306" y="3988"/>
                    </a:cubicBezTo>
                    <a:lnTo>
                      <a:pt x="1306" y="3988"/>
                    </a:lnTo>
                    <a:cubicBezTo>
                      <a:pt x="1228" y="4002"/>
                      <a:pt x="1150" y="4016"/>
                      <a:pt x="1072" y="4044"/>
                    </a:cubicBezTo>
                    <a:cubicBezTo>
                      <a:pt x="1072" y="4044"/>
                      <a:pt x="1072" y="3988"/>
                      <a:pt x="1277" y="3924"/>
                    </a:cubicBezTo>
                    <a:lnTo>
                      <a:pt x="1334" y="3903"/>
                    </a:lnTo>
                    <a:cubicBezTo>
                      <a:pt x="1377" y="3803"/>
                      <a:pt x="1419" y="3697"/>
                      <a:pt x="1462" y="3591"/>
                    </a:cubicBezTo>
                    <a:lnTo>
                      <a:pt x="1462" y="3591"/>
                    </a:lnTo>
                    <a:cubicBezTo>
                      <a:pt x="1384" y="3612"/>
                      <a:pt x="1306" y="3626"/>
                      <a:pt x="1228" y="3654"/>
                    </a:cubicBezTo>
                    <a:cubicBezTo>
                      <a:pt x="1228" y="3654"/>
                      <a:pt x="1228" y="3598"/>
                      <a:pt x="1433" y="3534"/>
                    </a:cubicBezTo>
                    <a:lnTo>
                      <a:pt x="1504" y="3513"/>
                    </a:lnTo>
                    <a:cubicBezTo>
                      <a:pt x="1518" y="3477"/>
                      <a:pt x="1533" y="3442"/>
                      <a:pt x="1554" y="3406"/>
                    </a:cubicBezTo>
                    <a:lnTo>
                      <a:pt x="1554" y="3406"/>
                    </a:lnTo>
                    <a:cubicBezTo>
                      <a:pt x="1455" y="3420"/>
                      <a:pt x="1362" y="3449"/>
                      <a:pt x="1277" y="3477"/>
                    </a:cubicBezTo>
                    <a:cubicBezTo>
                      <a:pt x="1277" y="3477"/>
                      <a:pt x="1277" y="3420"/>
                      <a:pt x="1483" y="3357"/>
                    </a:cubicBezTo>
                    <a:cubicBezTo>
                      <a:pt x="1525" y="3342"/>
                      <a:pt x="1561" y="3328"/>
                      <a:pt x="1596" y="3321"/>
                    </a:cubicBezTo>
                    <a:cubicBezTo>
                      <a:pt x="1674" y="3158"/>
                      <a:pt x="1767" y="2995"/>
                      <a:pt x="1873" y="2839"/>
                    </a:cubicBezTo>
                    <a:cubicBezTo>
                      <a:pt x="1944" y="2733"/>
                      <a:pt x="2001" y="2626"/>
                      <a:pt x="2064" y="2527"/>
                    </a:cubicBezTo>
                    <a:lnTo>
                      <a:pt x="2064" y="2527"/>
                    </a:lnTo>
                    <a:cubicBezTo>
                      <a:pt x="1958" y="2541"/>
                      <a:pt x="1859" y="2570"/>
                      <a:pt x="1759" y="2598"/>
                    </a:cubicBezTo>
                    <a:cubicBezTo>
                      <a:pt x="1759" y="2598"/>
                      <a:pt x="1759" y="2541"/>
                      <a:pt x="1965" y="2477"/>
                    </a:cubicBezTo>
                    <a:cubicBezTo>
                      <a:pt x="2022" y="2456"/>
                      <a:pt x="2071" y="2442"/>
                      <a:pt x="2121" y="2435"/>
                    </a:cubicBezTo>
                    <a:cubicBezTo>
                      <a:pt x="2263" y="2194"/>
                      <a:pt x="2391" y="1938"/>
                      <a:pt x="2497" y="1676"/>
                    </a:cubicBezTo>
                    <a:lnTo>
                      <a:pt x="2497" y="1676"/>
                    </a:lnTo>
                    <a:cubicBezTo>
                      <a:pt x="2341" y="1683"/>
                      <a:pt x="2178" y="1704"/>
                      <a:pt x="2022" y="1733"/>
                    </a:cubicBezTo>
                    <a:cubicBezTo>
                      <a:pt x="2079" y="1669"/>
                      <a:pt x="2149" y="1619"/>
                      <a:pt x="2227" y="1584"/>
                    </a:cubicBezTo>
                    <a:cubicBezTo>
                      <a:pt x="2334" y="1534"/>
                      <a:pt x="2447" y="1513"/>
                      <a:pt x="2561" y="1513"/>
                    </a:cubicBezTo>
                    <a:cubicBezTo>
                      <a:pt x="2610" y="1392"/>
                      <a:pt x="2646" y="1272"/>
                      <a:pt x="2674" y="1144"/>
                    </a:cubicBezTo>
                    <a:lnTo>
                      <a:pt x="2674" y="1144"/>
                    </a:lnTo>
                    <a:cubicBezTo>
                      <a:pt x="2554" y="1158"/>
                      <a:pt x="2440" y="1180"/>
                      <a:pt x="2334" y="1215"/>
                    </a:cubicBezTo>
                    <a:lnTo>
                      <a:pt x="2504" y="1088"/>
                    </a:lnTo>
                    <a:cubicBezTo>
                      <a:pt x="2561" y="1038"/>
                      <a:pt x="2624" y="1002"/>
                      <a:pt x="2702" y="981"/>
                    </a:cubicBezTo>
                    <a:cubicBezTo>
                      <a:pt x="2752" y="563"/>
                      <a:pt x="2603" y="350"/>
                      <a:pt x="2469" y="201"/>
                    </a:cubicBezTo>
                    <a:cubicBezTo>
                      <a:pt x="2359" y="70"/>
                      <a:pt x="2176" y="1"/>
                      <a:pt x="19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3286;p48">
                <a:extLst>
                  <a:ext uri="{FF2B5EF4-FFF2-40B4-BE49-F238E27FC236}">
                    <a16:creationId xmlns:a16="http://schemas.microsoft.com/office/drawing/2014/main" id="{E2BAEF3A-49F8-449B-824C-93CF250D10CD}"/>
                  </a:ext>
                </a:extLst>
              </p:cNvPr>
              <p:cNvSpPr/>
              <p:nvPr/>
            </p:nvSpPr>
            <p:spPr>
              <a:xfrm>
                <a:off x="3061023" y="3663812"/>
                <a:ext cx="169325" cy="52825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461" extrusionOk="0">
                    <a:moveTo>
                      <a:pt x="2021" y="1"/>
                    </a:moveTo>
                    <a:cubicBezTo>
                      <a:pt x="1525" y="540"/>
                      <a:pt x="1128" y="1157"/>
                      <a:pt x="830" y="1823"/>
                    </a:cubicBezTo>
                    <a:cubicBezTo>
                      <a:pt x="369" y="2866"/>
                      <a:pt x="0" y="4482"/>
                      <a:pt x="787" y="6333"/>
                    </a:cubicBezTo>
                    <a:cubicBezTo>
                      <a:pt x="816" y="6375"/>
                      <a:pt x="837" y="6418"/>
                      <a:pt x="872" y="6461"/>
                    </a:cubicBezTo>
                    <a:cubicBezTo>
                      <a:pt x="865" y="6439"/>
                      <a:pt x="865" y="6411"/>
                      <a:pt x="865" y="6390"/>
                    </a:cubicBezTo>
                    <a:cubicBezTo>
                      <a:pt x="36" y="4525"/>
                      <a:pt x="412" y="2887"/>
                      <a:pt x="872" y="1844"/>
                    </a:cubicBezTo>
                    <a:cubicBezTo>
                      <a:pt x="1170" y="1171"/>
                      <a:pt x="1574" y="554"/>
                      <a:pt x="2071" y="15"/>
                    </a:cubicBezTo>
                    <a:cubicBezTo>
                      <a:pt x="2057" y="15"/>
                      <a:pt x="2042" y="8"/>
                      <a:pt x="20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3287;p48">
                <a:extLst>
                  <a:ext uri="{FF2B5EF4-FFF2-40B4-BE49-F238E27FC236}">
                    <a16:creationId xmlns:a16="http://schemas.microsoft.com/office/drawing/2014/main" id="{11DF0C07-6B57-4E20-BBD3-446ED156A553}"/>
                  </a:ext>
                </a:extLst>
              </p:cNvPr>
              <p:cNvSpPr/>
              <p:nvPr/>
            </p:nvSpPr>
            <p:spPr>
              <a:xfrm>
                <a:off x="2463848" y="3840655"/>
                <a:ext cx="1315518" cy="624810"/>
              </a:xfrm>
              <a:custGeom>
                <a:avLst/>
                <a:gdLst/>
                <a:ahLst/>
                <a:cxnLst/>
                <a:rect l="l" t="t" r="r" b="b"/>
                <a:pathLst>
                  <a:path w="16090" h="7642" extrusionOk="0">
                    <a:moveTo>
                      <a:pt x="12346" y="3659"/>
                    </a:moveTo>
                    <a:lnTo>
                      <a:pt x="12346" y="3659"/>
                    </a:lnTo>
                    <a:cubicBezTo>
                      <a:pt x="12346" y="3660"/>
                      <a:pt x="12672" y="4510"/>
                      <a:pt x="12154" y="5248"/>
                    </a:cubicBezTo>
                    <a:cubicBezTo>
                      <a:pt x="11693" y="5889"/>
                      <a:pt x="11015" y="6024"/>
                      <a:pt x="10406" y="6024"/>
                    </a:cubicBezTo>
                    <a:cubicBezTo>
                      <a:pt x="9960" y="6024"/>
                      <a:pt x="9551" y="5952"/>
                      <a:pt x="9289" y="5952"/>
                    </a:cubicBezTo>
                    <a:cubicBezTo>
                      <a:pt x="9233" y="5952"/>
                      <a:pt x="9183" y="5955"/>
                      <a:pt x="9141" y="5964"/>
                    </a:cubicBezTo>
                    <a:cubicBezTo>
                      <a:pt x="9029" y="5989"/>
                      <a:pt x="8965" y="6016"/>
                      <a:pt x="8932" y="6016"/>
                    </a:cubicBezTo>
                    <a:cubicBezTo>
                      <a:pt x="8908" y="6016"/>
                      <a:pt x="8900" y="6002"/>
                      <a:pt x="8900" y="5964"/>
                    </a:cubicBezTo>
                    <a:cubicBezTo>
                      <a:pt x="8900" y="5865"/>
                      <a:pt x="8914" y="5744"/>
                      <a:pt x="8914" y="5744"/>
                    </a:cubicBezTo>
                    <a:cubicBezTo>
                      <a:pt x="8914" y="5744"/>
                      <a:pt x="9098" y="4744"/>
                      <a:pt x="9942" y="4560"/>
                    </a:cubicBezTo>
                    <a:cubicBezTo>
                      <a:pt x="10779" y="4383"/>
                      <a:pt x="11318" y="4340"/>
                      <a:pt x="11764" y="4142"/>
                    </a:cubicBezTo>
                    <a:cubicBezTo>
                      <a:pt x="12211" y="3943"/>
                      <a:pt x="12346" y="3659"/>
                      <a:pt x="12346" y="3659"/>
                    </a:cubicBezTo>
                    <a:close/>
                    <a:moveTo>
                      <a:pt x="3738" y="3659"/>
                    </a:moveTo>
                    <a:cubicBezTo>
                      <a:pt x="3738" y="3659"/>
                      <a:pt x="3880" y="3943"/>
                      <a:pt x="4326" y="4142"/>
                    </a:cubicBezTo>
                    <a:cubicBezTo>
                      <a:pt x="4773" y="4340"/>
                      <a:pt x="5305" y="4376"/>
                      <a:pt x="6148" y="4560"/>
                    </a:cubicBezTo>
                    <a:cubicBezTo>
                      <a:pt x="6992" y="4744"/>
                      <a:pt x="7177" y="5744"/>
                      <a:pt x="7177" y="5744"/>
                    </a:cubicBezTo>
                    <a:cubicBezTo>
                      <a:pt x="7177" y="5744"/>
                      <a:pt x="7191" y="5857"/>
                      <a:pt x="7191" y="5964"/>
                    </a:cubicBezTo>
                    <a:cubicBezTo>
                      <a:pt x="7191" y="6005"/>
                      <a:pt x="7182" y="6019"/>
                      <a:pt x="7159" y="6019"/>
                    </a:cubicBezTo>
                    <a:cubicBezTo>
                      <a:pt x="7126" y="6019"/>
                      <a:pt x="7063" y="5989"/>
                      <a:pt x="6950" y="5964"/>
                    </a:cubicBezTo>
                    <a:cubicBezTo>
                      <a:pt x="6910" y="5957"/>
                      <a:pt x="6864" y="5954"/>
                      <a:pt x="6811" y="5954"/>
                    </a:cubicBezTo>
                    <a:cubicBezTo>
                      <a:pt x="6551" y="5954"/>
                      <a:pt x="6139" y="6027"/>
                      <a:pt x="5690" y="6027"/>
                    </a:cubicBezTo>
                    <a:cubicBezTo>
                      <a:pt x="5079" y="6027"/>
                      <a:pt x="4399" y="5891"/>
                      <a:pt x="3936" y="5248"/>
                    </a:cubicBezTo>
                    <a:cubicBezTo>
                      <a:pt x="3412" y="4510"/>
                      <a:pt x="3738" y="3660"/>
                      <a:pt x="3738" y="3659"/>
                    </a:cubicBezTo>
                    <a:close/>
                    <a:moveTo>
                      <a:pt x="547" y="1"/>
                    </a:moveTo>
                    <a:lnTo>
                      <a:pt x="547" y="1"/>
                    </a:lnTo>
                    <a:cubicBezTo>
                      <a:pt x="547" y="1"/>
                      <a:pt x="1" y="2638"/>
                      <a:pt x="1072" y="3957"/>
                    </a:cubicBezTo>
                    <a:cubicBezTo>
                      <a:pt x="1752" y="4801"/>
                      <a:pt x="2475" y="5014"/>
                      <a:pt x="2475" y="5014"/>
                    </a:cubicBezTo>
                    <a:cubicBezTo>
                      <a:pt x="2475" y="5014"/>
                      <a:pt x="2438" y="5023"/>
                      <a:pt x="2367" y="5023"/>
                    </a:cubicBezTo>
                    <a:cubicBezTo>
                      <a:pt x="2118" y="5023"/>
                      <a:pt x="1456" y="4903"/>
                      <a:pt x="582" y="3808"/>
                    </a:cubicBezTo>
                    <a:lnTo>
                      <a:pt x="582" y="3808"/>
                    </a:lnTo>
                    <a:cubicBezTo>
                      <a:pt x="490" y="4205"/>
                      <a:pt x="547" y="5134"/>
                      <a:pt x="1164" y="5900"/>
                    </a:cubicBezTo>
                    <a:cubicBezTo>
                      <a:pt x="2027" y="6965"/>
                      <a:pt x="3666" y="7642"/>
                      <a:pt x="5211" y="7642"/>
                    </a:cubicBezTo>
                    <a:cubicBezTo>
                      <a:pt x="5837" y="7642"/>
                      <a:pt x="6448" y="7531"/>
                      <a:pt x="6985" y="7290"/>
                    </a:cubicBezTo>
                    <a:cubicBezTo>
                      <a:pt x="7737" y="6935"/>
                      <a:pt x="7971" y="6822"/>
                      <a:pt x="8049" y="6786"/>
                    </a:cubicBezTo>
                    <a:cubicBezTo>
                      <a:pt x="8120" y="6822"/>
                      <a:pt x="8354" y="6935"/>
                      <a:pt x="9112" y="7290"/>
                    </a:cubicBezTo>
                    <a:cubicBezTo>
                      <a:pt x="9647" y="7529"/>
                      <a:pt x="10263" y="7639"/>
                      <a:pt x="10896" y="7639"/>
                    </a:cubicBezTo>
                    <a:cubicBezTo>
                      <a:pt x="12461" y="7639"/>
                      <a:pt x="14129" y="6965"/>
                      <a:pt x="14927" y="5900"/>
                    </a:cubicBezTo>
                    <a:cubicBezTo>
                      <a:pt x="15515" y="5113"/>
                      <a:pt x="15600" y="4198"/>
                      <a:pt x="15508" y="3808"/>
                    </a:cubicBezTo>
                    <a:lnTo>
                      <a:pt x="15508" y="3808"/>
                    </a:lnTo>
                    <a:cubicBezTo>
                      <a:pt x="14635" y="4903"/>
                      <a:pt x="13973" y="5023"/>
                      <a:pt x="13723" y="5023"/>
                    </a:cubicBezTo>
                    <a:cubicBezTo>
                      <a:pt x="13653" y="5023"/>
                      <a:pt x="13615" y="5014"/>
                      <a:pt x="13615" y="5014"/>
                    </a:cubicBezTo>
                    <a:cubicBezTo>
                      <a:pt x="13615" y="5014"/>
                      <a:pt x="14338" y="4801"/>
                      <a:pt x="15019" y="3957"/>
                    </a:cubicBezTo>
                    <a:cubicBezTo>
                      <a:pt x="16090" y="2638"/>
                      <a:pt x="15544" y="1"/>
                      <a:pt x="15544" y="1"/>
                    </a:cubicBezTo>
                    <a:lnTo>
                      <a:pt x="15544" y="1"/>
                    </a:lnTo>
                    <a:cubicBezTo>
                      <a:pt x="15076" y="901"/>
                      <a:pt x="13587" y="1787"/>
                      <a:pt x="11303" y="2121"/>
                    </a:cubicBezTo>
                    <a:cubicBezTo>
                      <a:pt x="8800" y="2489"/>
                      <a:pt x="8191" y="3128"/>
                      <a:pt x="8049" y="3553"/>
                    </a:cubicBezTo>
                    <a:cubicBezTo>
                      <a:pt x="7900" y="3128"/>
                      <a:pt x="7290" y="2489"/>
                      <a:pt x="4787" y="2121"/>
                    </a:cubicBezTo>
                    <a:cubicBezTo>
                      <a:pt x="2504" y="1787"/>
                      <a:pt x="1015" y="901"/>
                      <a:pt x="5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3288;p48">
                <a:extLst>
                  <a:ext uri="{FF2B5EF4-FFF2-40B4-BE49-F238E27FC236}">
                    <a16:creationId xmlns:a16="http://schemas.microsoft.com/office/drawing/2014/main" id="{5A023AF4-1FCB-4BE6-9487-79430059C2AB}"/>
                  </a:ext>
                </a:extLst>
              </p:cNvPr>
              <p:cNvSpPr/>
              <p:nvPr/>
            </p:nvSpPr>
            <p:spPr>
              <a:xfrm>
                <a:off x="2728832" y="4106779"/>
                <a:ext cx="336279" cy="240047"/>
              </a:xfrm>
              <a:custGeom>
                <a:avLst/>
                <a:gdLst/>
                <a:ahLst/>
                <a:cxnLst/>
                <a:rect l="l" t="t" r="r" b="b"/>
                <a:pathLst>
                  <a:path w="4113" h="2936" extrusionOk="0">
                    <a:moveTo>
                      <a:pt x="582" y="752"/>
                    </a:moveTo>
                    <a:lnTo>
                      <a:pt x="582" y="752"/>
                    </a:lnTo>
                    <a:cubicBezTo>
                      <a:pt x="716" y="865"/>
                      <a:pt x="865" y="965"/>
                      <a:pt x="1021" y="1028"/>
                    </a:cubicBezTo>
                    <a:cubicBezTo>
                      <a:pt x="1340" y="1170"/>
                      <a:pt x="1681" y="1234"/>
                      <a:pt x="2128" y="1312"/>
                    </a:cubicBezTo>
                    <a:cubicBezTo>
                      <a:pt x="2347" y="1354"/>
                      <a:pt x="2595" y="1397"/>
                      <a:pt x="2879" y="1461"/>
                    </a:cubicBezTo>
                    <a:cubicBezTo>
                      <a:pt x="3574" y="1617"/>
                      <a:pt x="3765" y="2439"/>
                      <a:pt x="3780" y="2510"/>
                    </a:cubicBezTo>
                    <a:lnTo>
                      <a:pt x="3780" y="2560"/>
                    </a:lnTo>
                    <a:lnTo>
                      <a:pt x="3744" y="2553"/>
                    </a:lnTo>
                    <a:cubicBezTo>
                      <a:pt x="3654" y="2544"/>
                      <a:pt x="3565" y="2538"/>
                      <a:pt x="3476" y="2538"/>
                    </a:cubicBezTo>
                    <a:cubicBezTo>
                      <a:pt x="3360" y="2538"/>
                      <a:pt x="3246" y="2547"/>
                      <a:pt x="3134" y="2567"/>
                    </a:cubicBezTo>
                    <a:cubicBezTo>
                      <a:pt x="2929" y="2581"/>
                      <a:pt x="2695" y="2610"/>
                      <a:pt x="2454" y="2610"/>
                    </a:cubicBezTo>
                    <a:cubicBezTo>
                      <a:pt x="1695" y="2610"/>
                      <a:pt x="1177" y="2383"/>
                      <a:pt x="830" y="1900"/>
                    </a:cubicBezTo>
                    <a:cubicBezTo>
                      <a:pt x="603" y="1560"/>
                      <a:pt x="511" y="1156"/>
                      <a:pt x="582" y="752"/>
                    </a:cubicBezTo>
                    <a:close/>
                    <a:moveTo>
                      <a:pt x="482" y="0"/>
                    </a:moveTo>
                    <a:lnTo>
                      <a:pt x="348" y="348"/>
                    </a:lnTo>
                    <a:cubicBezTo>
                      <a:pt x="334" y="383"/>
                      <a:pt x="0" y="1291"/>
                      <a:pt x="568" y="2085"/>
                    </a:cubicBezTo>
                    <a:cubicBezTo>
                      <a:pt x="979" y="2659"/>
                      <a:pt x="1596" y="2936"/>
                      <a:pt x="2454" y="2936"/>
                    </a:cubicBezTo>
                    <a:cubicBezTo>
                      <a:pt x="2709" y="2936"/>
                      <a:pt x="2950" y="2907"/>
                      <a:pt x="3163" y="2893"/>
                    </a:cubicBezTo>
                    <a:cubicBezTo>
                      <a:pt x="3319" y="2879"/>
                      <a:pt x="3453" y="2865"/>
                      <a:pt x="3560" y="2865"/>
                    </a:cubicBezTo>
                    <a:cubicBezTo>
                      <a:pt x="3602" y="2865"/>
                      <a:pt x="3638" y="2865"/>
                      <a:pt x="3680" y="2872"/>
                    </a:cubicBezTo>
                    <a:cubicBezTo>
                      <a:pt x="3730" y="2879"/>
                      <a:pt x="3765" y="2893"/>
                      <a:pt x="3801" y="2900"/>
                    </a:cubicBezTo>
                    <a:cubicBezTo>
                      <a:pt x="3836" y="2914"/>
                      <a:pt x="3879" y="2922"/>
                      <a:pt x="3914" y="2922"/>
                    </a:cubicBezTo>
                    <a:cubicBezTo>
                      <a:pt x="3964" y="2922"/>
                      <a:pt x="4014" y="2907"/>
                      <a:pt x="4049" y="2872"/>
                    </a:cubicBezTo>
                    <a:cubicBezTo>
                      <a:pt x="4092" y="2822"/>
                      <a:pt x="4113" y="2766"/>
                      <a:pt x="4106" y="2702"/>
                    </a:cubicBezTo>
                    <a:cubicBezTo>
                      <a:pt x="4106" y="2624"/>
                      <a:pt x="4106" y="2546"/>
                      <a:pt x="4092" y="2475"/>
                    </a:cubicBezTo>
                    <a:lnTo>
                      <a:pt x="4092" y="2461"/>
                    </a:lnTo>
                    <a:cubicBezTo>
                      <a:pt x="4085" y="2418"/>
                      <a:pt x="3879" y="1354"/>
                      <a:pt x="2943" y="1149"/>
                    </a:cubicBezTo>
                    <a:cubicBezTo>
                      <a:pt x="2652" y="1092"/>
                      <a:pt x="2404" y="1043"/>
                      <a:pt x="2177" y="1000"/>
                    </a:cubicBezTo>
                    <a:cubicBezTo>
                      <a:pt x="1745" y="922"/>
                      <a:pt x="1433" y="865"/>
                      <a:pt x="1149" y="738"/>
                    </a:cubicBezTo>
                    <a:cubicBezTo>
                      <a:pt x="773" y="567"/>
                      <a:pt x="646" y="341"/>
                      <a:pt x="646" y="333"/>
                    </a:cubicBezTo>
                    <a:lnTo>
                      <a:pt x="48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3289;p48">
                <a:extLst>
                  <a:ext uri="{FF2B5EF4-FFF2-40B4-BE49-F238E27FC236}">
                    <a16:creationId xmlns:a16="http://schemas.microsoft.com/office/drawing/2014/main" id="{0AA421BC-D3D1-42C4-8494-092C04E53066}"/>
                  </a:ext>
                </a:extLst>
              </p:cNvPr>
              <p:cNvSpPr/>
              <p:nvPr/>
            </p:nvSpPr>
            <p:spPr>
              <a:xfrm>
                <a:off x="3178103" y="4107924"/>
                <a:ext cx="336933" cy="23890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22" extrusionOk="0">
                    <a:moveTo>
                      <a:pt x="3532" y="745"/>
                    </a:moveTo>
                    <a:cubicBezTo>
                      <a:pt x="3596" y="1142"/>
                      <a:pt x="3511" y="1553"/>
                      <a:pt x="3284" y="1886"/>
                    </a:cubicBezTo>
                    <a:cubicBezTo>
                      <a:pt x="2936" y="2369"/>
                      <a:pt x="2419" y="2596"/>
                      <a:pt x="1660" y="2596"/>
                    </a:cubicBezTo>
                    <a:cubicBezTo>
                      <a:pt x="1419" y="2596"/>
                      <a:pt x="1185" y="2574"/>
                      <a:pt x="979" y="2553"/>
                    </a:cubicBezTo>
                    <a:cubicBezTo>
                      <a:pt x="816" y="2539"/>
                      <a:pt x="674" y="2525"/>
                      <a:pt x="554" y="2525"/>
                    </a:cubicBezTo>
                    <a:lnTo>
                      <a:pt x="547" y="2525"/>
                    </a:lnTo>
                    <a:cubicBezTo>
                      <a:pt x="490" y="2525"/>
                      <a:pt x="426" y="2532"/>
                      <a:pt x="369" y="2546"/>
                    </a:cubicBezTo>
                    <a:lnTo>
                      <a:pt x="334" y="2553"/>
                    </a:lnTo>
                    <a:cubicBezTo>
                      <a:pt x="341" y="2532"/>
                      <a:pt x="341" y="2510"/>
                      <a:pt x="341" y="2503"/>
                    </a:cubicBezTo>
                    <a:cubicBezTo>
                      <a:pt x="355" y="2432"/>
                      <a:pt x="540" y="1610"/>
                      <a:pt x="1241" y="1454"/>
                    </a:cubicBezTo>
                    <a:cubicBezTo>
                      <a:pt x="1525" y="1397"/>
                      <a:pt x="1773" y="1348"/>
                      <a:pt x="1993" y="1312"/>
                    </a:cubicBezTo>
                    <a:cubicBezTo>
                      <a:pt x="2433" y="1227"/>
                      <a:pt x="2780" y="1163"/>
                      <a:pt x="3092" y="1029"/>
                    </a:cubicBezTo>
                    <a:cubicBezTo>
                      <a:pt x="3255" y="958"/>
                      <a:pt x="3397" y="858"/>
                      <a:pt x="3532" y="745"/>
                    </a:cubicBezTo>
                    <a:close/>
                    <a:moveTo>
                      <a:pt x="3638" y="0"/>
                    </a:moveTo>
                    <a:lnTo>
                      <a:pt x="3468" y="319"/>
                    </a:lnTo>
                    <a:cubicBezTo>
                      <a:pt x="3461" y="327"/>
                      <a:pt x="3347" y="553"/>
                      <a:pt x="2965" y="724"/>
                    </a:cubicBezTo>
                    <a:cubicBezTo>
                      <a:pt x="2688" y="851"/>
                      <a:pt x="2369" y="908"/>
                      <a:pt x="1936" y="986"/>
                    </a:cubicBezTo>
                    <a:cubicBezTo>
                      <a:pt x="1709" y="1029"/>
                      <a:pt x="1461" y="1071"/>
                      <a:pt x="1171" y="1135"/>
                    </a:cubicBezTo>
                    <a:cubicBezTo>
                      <a:pt x="235" y="1340"/>
                      <a:pt x="29" y="2404"/>
                      <a:pt x="22" y="2447"/>
                    </a:cubicBezTo>
                    <a:lnTo>
                      <a:pt x="22" y="2461"/>
                    </a:lnTo>
                    <a:cubicBezTo>
                      <a:pt x="22" y="2461"/>
                      <a:pt x="8" y="2581"/>
                      <a:pt x="8" y="2688"/>
                    </a:cubicBezTo>
                    <a:cubicBezTo>
                      <a:pt x="1" y="2752"/>
                      <a:pt x="22" y="2808"/>
                      <a:pt x="64" y="2858"/>
                    </a:cubicBezTo>
                    <a:cubicBezTo>
                      <a:pt x="100" y="2893"/>
                      <a:pt x="150" y="2908"/>
                      <a:pt x="199" y="2908"/>
                    </a:cubicBezTo>
                    <a:cubicBezTo>
                      <a:pt x="242" y="2908"/>
                      <a:pt x="277" y="2900"/>
                      <a:pt x="313" y="2886"/>
                    </a:cubicBezTo>
                    <a:cubicBezTo>
                      <a:pt x="348" y="2879"/>
                      <a:pt x="384" y="2865"/>
                      <a:pt x="433" y="2858"/>
                    </a:cubicBezTo>
                    <a:cubicBezTo>
                      <a:pt x="476" y="2851"/>
                      <a:pt x="511" y="2851"/>
                      <a:pt x="554" y="2851"/>
                    </a:cubicBezTo>
                    <a:cubicBezTo>
                      <a:pt x="660" y="2851"/>
                      <a:pt x="795" y="2865"/>
                      <a:pt x="951" y="2879"/>
                    </a:cubicBezTo>
                    <a:cubicBezTo>
                      <a:pt x="1163" y="2900"/>
                      <a:pt x="1405" y="2922"/>
                      <a:pt x="1660" y="2922"/>
                    </a:cubicBezTo>
                    <a:cubicBezTo>
                      <a:pt x="2518" y="2922"/>
                      <a:pt x="3135" y="2645"/>
                      <a:pt x="3546" y="2071"/>
                    </a:cubicBezTo>
                    <a:cubicBezTo>
                      <a:pt x="4120" y="1277"/>
                      <a:pt x="3780" y="369"/>
                      <a:pt x="3766" y="334"/>
                    </a:cubicBezTo>
                    <a:lnTo>
                      <a:pt x="36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3290;p48">
                <a:extLst>
                  <a:ext uri="{FF2B5EF4-FFF2-40B4-BE49-F238E27FC236}">
                    <a16:creationId xmlns:a16="http://schemas.microsoft.com/office/drawing/2014/main" id="{ED7234DD-A2F6-4829-8740-9F93DD4E3DB8}"/>
                  </a:ext>
                </a:extLst>
              </p:cNvPr>
              <p:cNvSpPr/>
              <p:nvPr/>
            </p:nvSpPr>
            <p:spPr>
              <a:xfrm>
                <a:off x="3582161" y="3940400"/>
                <a:ext cx="141527" cy="223859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2738" extrusionOk="0">
                    <a:moveTo>
                      <a:pt x="1447" y="0"/>
                    </a:moveTo>
                    <a:lnTo>
                      <a:pt x="1447" y="0"/>
                    </a:lnTo>
                    <a:cubicBezTo>
                      <a:pt x="1256" y="362"/>
                      <a:pt x="760" y="709"/>
                      <a:pt x="1" y="936"/>
                    </a:cubicBezTo>
                    <a:cubicBezTo>
                      <a:pt x="1" y="936"/>
                      <a:pt x="462" y="1411"/>
                      <a:pt x="355" y="2078"/>
                    </a:cubicBezTo>
                    <a:cubicBezTo>
                      <a:pt x="292" y="2539"/>
                      <a:pt x="171" y="2737"/>
                      <a:pt x="171" y="2737"/>
                    </a:cubicBezTo>
                    <a:lnTo>
                      <a:pt x="951" y="2298"/>
                    </a:lnTo>
                    <a:cubicBezTo>
                      <a:pt x="1029" y="2227"/>
                      <a:pt x="1100" y="2156"/>
                      <a:pt x="1171" y="2071"/>
                    </a:cubicBezTo>
                    <a:cubicBezTo>
                      <a:pt x="1731" y="1383"/>
                      <a:pt x="1447" y="0"/>
                      <a:pt x="14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0" name="Google Shape;3291;p48">
                <a:extLst>
                  <a:ext uri="{FF2B5EF4-FFF2-40B4-BE49-F238E27FC236}">
                    <a16:creationId xmlns:a16="http://schemas.microsoft.com/office/drawing/2014/main" id="{D3390435-AD42-499B-A6ED-0655BF1482F1}"/>
                  </a:ext>
                </a:extLst>
              </p:cNvPr>
              <p:cNvGrpSpPr/>
              <p:nvPr/>
            </p:nvGrpSpPr>
            <p:grpSpPr>
              <a:xfrm>
                <a:off x="2691141" y="4092798"/>
                <a:ext cx="857499" cy="301607"/>
                <a:chOff x="2691141" y="4092798"/>
                <a:chExt cx="857499" cy="301607"/>
              </a:xfrm>
            </p:grpSpPr>
            <p:sp>
              <p:nvSpPr>
                <p:cNvPr id="285" name="Google Shape;3292;p48">
                  <a:extLst>
                    <a:ext uri="{FF2B5EF4-FFF2-40B4-BE49-F238E27FC236}">
                      <a16:creationId xmlns:a16="http://schemas.microsoft.com/office/drawing/2014/main" id="{45EB2DA3-C577-4A46-9D94-5BA52B8A8707}"/>
                    </a:ext>
                  </a:extLst>
                </p:cNvPr>
                <p:cNvSpPr/>
                <p:nvPr/>
              </p:nvSpPr>
              <p:spPr>
                <a:xfrm>
                  <a:off x="2700952" y="4132860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8" y="0"/>
                        <a:pt x="1" y="50"/>
                        <a:pt x="1" y="121"/>
                      </a:cubicBezTo>
                      <a:cubicBezTo>
                        <a:pt x="1" y="185"/>
                        <a:pt x="58" y="241"/>
                        <a:pt x="121" y="241"/>
                      </a:cubicBezTo>
                      <a:cubicBezTo>
                        <a:pt x="192" y="241"/>
                        <a:pt x="242" y="185"/>
                        <a:pt x="242" y="121"/>
                      </a:cubicBezTo>
                      <a:cubicBezTo>
                        <a:pt x="242" y="50"/>
                        <a:pt x="192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3293;p48">
                  <a:extLst>
                    <a:ext uri="{FF2B5EF4-FFF2-40B4-BE49-F238E27FC236}">
                      <a16:creationId xmlns:a16="http://schemas.microsoft.com/office/drawing/2014/main" id="{00BA97C0-2012-4F34-AC29-70FDA85259E8}"/>
                    </a:ext>
                  </a:extLst>
                </p:cNvPr>
                <p:cNvSpPr/>
                <p:nvPr/>
              </p:nvSpPr>
              <p:spPr>
                <a:xfrm>
                  <a:off x="2691141" y="418616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7" y="1"/>
                        <a:pt x="0" y="57"/>
                        <a:pt x="0" y="121"/>
                      </a:cubicBezTo>
                      <a:cubicBezTo>
                        <a:pt x="0" y="192"/>
                        <a:pt x="57" y="242"/>
                        <a:pt x="121" y="242"/>
                      </a:cubicBezTo>
                      <a:cubicBezTo>
                        <a:pt x="192" y="242"/>
                        <a:pt x="241" y="192"/>
                        <a:pt x="241" y="121"/>
                      </a:cubicBezTo>
                      <a:cubicBezTo>
                        <a:pt x="241" y="57"/>
                        <a:pt x="192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3294;p48">
                  <a:extLst>
                    <a:ext uri="{FF2B5EF4-FFF2-40B4-BE49-F238E27FC236}">
                      <a16:creationId xmlns:a16="http://schemas.microsoft.com/office/drawing/2014/main" id="{F272FCD9-27D0-40C0-9E6B-FEC6C5DD5156}"/>
                    </a:ext>
                  </a:extLst>
                </p:cNvPr>
                <p:cNvSpPr/>
                <p:nvPr/>
              </p:nvSpPr>
              <p:spPr>
                <a:xfrm>
                  <a:off x="2700952" y="4248793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85"/>
                        <a:pt x="58" y="241"/>
                        <a:pt x="121" y="241"/>
                      </a:cubicBezTo>
                      <a:cubicBezTo>
                        <a:pt x="192" y="241"/>
                        <a:pt x="242" y="185"/>
                        <a:pt x="242" y="121"/>
                      </a:cubicBezTo>
                      <a:cubicBezTo>
                        <a:pt x="242" y="57"/>
                        <a:pt x="192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3295;p48">
                  <a:extLst>
                    <a:ext uri="{FF2B5EF4-FFF2-40B4-BE49-F238E27FC236}">
                      <a16:creationId xmlns:a16="http://schemas.microsoft.com/office/drawing/2014/main" id="{C67B228A-BBE8-4760-AF07-E0DDB4B53729}"/>
                    </a:ext>
                  </a:extLst>
                </p:cNvPr>
                <p:cNvSpPr/>
                <p:nvPr/>
              </p:nvSpPr>
              <p:spPr>
                <a:xfrm>
                  <a:off x="2730549" y="4300383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7" y="0"/>
                        <a:pt x="1" y="57"/>
                        <a:pt x="1" y="121"/>
                      </a:cubicBezTo>
                      <a:cubicBezTo>
                        <a:pt x="1" y="185"/>
                        <a:pt x="57" y="242"/>
                        <a:pt x="121" y="242"/>
                      </a:cubicBezTo>
                      <a:cubicBezTo>
                        <a:pt x="192" y="242"/>
                        <a:pt x="242" y="185"/>
                        <a:pt x="242" y="121"/>
                      </a:cubicBezTo>
                      <a:cubicBezTo>
                        <a:pt x="242" y="57"/>
                        <a:pt x="192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3296;p48">
                  <a:extLst>
                    <a:ext uri="{FF2B5EF4-FFF2-40B4-BE49-F238E27FC236}">
                      <a16:creationId xmlns:a16="http://schemas.microsoft.com/office/drawing/2014/main" id="{76A82F26-9DFF-4854-AE68-69958B2281A8}"/>
                    </a:ext>
                  </a:extLst>
                </p:cNvPr>
                <p:cNvSpPr/>
                <p:nvPr/>
              </p:nvSpPr>
              <p:spPr>
                <a:xfrm>
                  <a:off x="2777479" y="4342734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84"/>
                        <a:pt x="58" y="241"/>
                        <a:pt x="121" y="241"/>
                      </a:cubicBezTo>
                      <a:cubicBezTo>
                        <a:pt x="185" y="241"/>
                        <a:pt x="242" y="184"/>
                        <a:pt x="242" y="121"/>
                      </a:cubicBezTo>
                      <a:cubicBezTo>
                        <a:pt x="242" y="57"/>
                        <a:pt x="185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3297;p48">
                  <a:extLst>
                    <a:ext uri="{FF2B5EF4-FFF2-40B4-BE49-F238E27FC236}">
                      <a16:creationId xmlns:a16="http://schemas.microsoft.com/office/drawing/2014/main" id="{1571BFBB-113A-4DF0-AFDF-61D850DE710D}"/>
                    </a:ext>
                  </a:extLst>
                </p:cNvPr>
                <p:cNvSpPr/>
                <p:nvPr/>
              </p:nvSpPr>
              <p:spPr>
                <a:xfrm>
                  <a:off x="2836674" y="436701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7" y="1"/>
                        <a:pt x="0" y="51"/>
                        <a:pt x="0" y="121"/>
                      </a:cubicBezTo>
                      <a:cubicBezTo>
                        <a:pt x="0" y="185"/>
                        <a:pt x="57" y="242"/>
                        <a:pt x="121" y="242"/>
                      </a:cubicBezTo>
                      <a:cubicBezTo>
                        <a:pt x="192" y="242"/>
                        <a:pt x="241" y="185"/>
                        <a:pt x="241" y="121"/>
                      </a:cubicBezTo>
                      <a:cubicBezTo>
                        <a:pt x="241" y="51"/>
                        <a:pt x="192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3298;p48">
                  <a:extLst>
                    <a:ext uri="{FF2B5EF4-FFF2-40B4-BE49-F238E27FC236}">
                      <a16:creationId xmlns:a16="http://schemas.microsoft.com/office/drawing/2014/main" id="{720185D2-B24D-46F0-BF98-31029D3689FA}"/>
                    </a:ext>
                  </a:extLst>
                </p:cNvPr>
                <p:cNvSpPr/>
                <p:nvPr/>
              </p:nvSpPr>
              <p:spPr>
                <a:xfrm>
                  <a:off x="2902736" y="4374620"/>
                  <a:ext cx="23302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42" extrusionOk="0">
                      <a:moveTo>
                        <a:pt x="164" y="0"/>
                      </a:moveTo>
                      <a:cubicBezTo>
                        <a:pt x="57" y="0"/>
                        <a:pt x="1" y="135"/>
                        <a:pt x="79" y="206"/>
                      </a:cubicBezTo>
                      <a:cubicBezTo>
                        <a:pt x="104" y="231"/>
                        <a:pt x="134" y="242"/>
                        <a:pt x="163" y="242"/>
                      </a:cubicBezTo>
                      <a:cubicBezTo>
                        <a:pt x="226" y="242"/>
                        <a:pt x="284" y="193"/>
                        <a:pt x="284" y="121"/>
                      </a:cubicBezTo>
                      <a:cubicBezTo>
                        <a:pt x="284" y="57"/>
                        <a:pt x="235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3299;p48">
                  <a:extLst>
                    <a:ext uri="{FF2B5EF4-FFF2-40B4-BE49-F238E27FC236}">
                      <a16:creationId xmlns:a16="http://schemas.microsoft.com/office/drawing/2014/main" id="{2044CF5E-7181-476F-A03B-52421AAEBB03}"/>
                    </a:ext>
                  </a:extLst>
                </p:cNvPr>
                <p:cNvSpPr/>
                <p:nvPr/>
              </p:nvSpPr>
              <p:spPr>
                <a:xfrm>
                  <a:off x="2978118" y="436701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0" y="1"/>
                        <a:pt x="0" y="51"/>
                        <a:pt x="0" y="121"/>
                      </a:cubicBezTo>
                      <a:cubicBezTo>
                        <a:pt x="0" y="185"/>
                        <a:pt x="50" y="242"/>
                        <a:pt x="121" y="242"/>
                      </a:cubicBezTo>
                      <a:cubicBezTo>
                        <a:pt x="185" y="242"/>
                        <a:pt x="241" y="185"/>
                        <a:pt x="241" y="121"/>
                      </a:cubicBezTo>
                      <a:cubicBezTo>
                        <a:pt x="241" y="51"/>
                        <a:pt x="185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3300;p48">
                  <a:extLst>
                    <a:ext uri="{FF2B5EF4-FFF2-40B4-BE49-F238E27FC236}">
                      <a16:creationId xmlns:a16="http://schemas.microsoft.com/office/drawing/2014/main" id="{240F8084-F183-4BB3-989A-DB4483D6FC1B}"/>
                    </a:ext>
                  </a:extLst>
                </p:cNvPr>
                <p:cNvSpPr/>
                <p:nvPr/>
              </p:nvSpPr>
              <p:spPr>
                <a:xfrm>
                  <a:off x="3518961" y="4132860"/>
                  <a:ext cx="19868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242" extrusionOk="0">
                      <a:moveTo>
                        <a:pt x="122" y="0"/>
                      </a:moveTo>
                      <a:cubicBezTo>
                        <a:pt x="58" y="0"/>
                        <a:pt x="1" y="50"/>
                        <a:pt x="1" y="121"/>
                      </a:cubicBezTo>
                      <a:cubicBezTo>
                        <a:pt x="1" y="185"/>
                        <a:pt x="58" y="241"/>
                        <a:pt x="122" y="241"/>
                      </a:cubicBezTo>
                      <a:cubicBezTo>
                        <a:pt x="192" y="241"/>
                        <a:pt x="242" y="185"/>
                        <a:pt x="242" y="121"/>
                      </a:cubicBezTo>
                      <a:cubicBezTo>
                        <a:pt x="242" y="50"/>
                        <a:pt x="192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3301;p48">
                  <a:extLst>
                    <a:ext uri="{FF2B5EF4-FFF2-40B4-BE49-F238E27FC236}">
                      <a16:creationId xmlns:a16="http://schemas.microsoft.com/office/drawing/2014/main" id="{5EACD73F-8A1F-4497-814A-C3069E4B9D2C}"/>
                    </a:ext>
                  </a:extLst>
                </p:cNvPr>
                <p:cNvSpPr/>
                <p:nvPr/>
              </p:nvSpPr>
              <p:spPr>
                <a:xfrm>
                  <a:off x="3528854" y="418616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7" y="1"/>
                        <a:pt x="1" y="57"/>
                        <a:pt x="1" y="121"/>
                      </a:cubicBezTo>
                      <a:cubicBezTo>
                        <a:pt x="1" y="192"/>
                        <a:pt x="57" y="242"/>
                        <a:pt x="121" y="242"/>
                      </a:cubicBezTo>
                      <a:cubicBezTo>
                        <a:pt x="192" y="242"/>
                        <a:pt x="242" y="192"/>
                        <a:pt x="242" y="121"/>
                      </a:cubicBezTo>
                      <a:cubicBezTo>
                        <a:pt x="242" y="57"/>
                        <a:pt x="192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3302;p48">
                  <a:extLst>
                    <a:ext uri="{FF2B5EF4-FFF2-40B4-BE49-F238E27FC236}">
                      <a16:creationId xmlns:a16="http://schemas.microsoft.com/office/drawing/2014/main" id="{7194E843-07A9-41B8-809F-2CD249F303E3}"/>
                    </a:ext>
                  </a:extLst>
                </p:cNvPr>
                <p:cNvSpPr/>
                <p:nvPr/>
              </p:nvSpPr>
              <p:spPr>
                <a:xfrm>
                  <a:off x="3518961" y="4248793"/>
                  <a:ext cx="19868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242" extrusionOk="0">
                      <a:moveTo>
                        <a:pt x="122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85"/>
                        <a:pt x="58" y="241"/>
                        <a:pt x="122" y="241"/>
                      </a:cubicBezTo>
                      <a:cubicBezTo>
                        <a:pt x="192" y="241"/>
                        <a:pt x="242" y="185"/>
                        <a:pt x="242" y="121"/>
                      </a:cubicBezTo>
                      <a:cubicBezTo>
                        <a:pt x="242" y="57"/>
                        <a:pt x="192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3303;p48">
                  <a:extLst>
                    <a:ext uri="{FF2B5EF4-FFF2-40B4-BE49-F238E27FC236}">
                      <a16:creationId xmlns:a16="http://schemas.microsoft.com/office/drawing/2014/main" id="{6FAB59D0-A703-46D0-B454-14C91C949C05}"/>
                    </a:ext>
                  </a:extLst>
                </p:cNvPr>
                <p:cNvSpPr/>
                <p:nvPr/>
              </p:nvSpPr>
              <p:spPr>
                <a:xfrm>
                  <a:off x="3489445" y="4300383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0"/>
                      </a:moveTo>
                      <a:cubicBezTo>
                        <a:pt x="57" y="0"/>
                        <a:pt x="0" y="57"/>
                        <a:pt x="0" y="121"/>
                      </a:cubicBezTo>
                      <a:cubicBezTo>
                        <a:pt x="0" y="185"/>
                        <a:pt x="57" y="242"/>
                        <a:pt x="121" y="242"/>
                      </a:cubicBezTo>
                      <a:cubicBezTo>
                        <a:pt x="192" y="242"/>
                        <a:pt x="241" y="185"/>
                        <a:pt x="241" y="121"/>
                      </a:cubicBezTo>
                      <a:cubicBezTo>
                        <a:pt x="241" y="57"/>
                        <a:pt x="192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3304;p48">
                  <a:extLst>
                    <a:ext uri="{FF2B5EF4-FFF2-40B4-BE49-F238E27FC236}">
                      <a16:creationId xmlns:a16="http://schemas.microsoft.com/office/drawing/2014/main" id="{51706BEA-865D-4841-AC8A-6FB19A1F7280}"/>
                    </a:ext>
                  </a:extLst>
                </p:cNvPr>
                <p:cNvSpPr/>
                <p:nvPr/>
              </p:nvSpPr>
              <p:spPr>
                <a:xfrm>
                  <a:off x="3442433" y="4342734"/>
                  <a:ext cx="19868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242" extrusionOk="0">
                      <a:moveTo>
                        <a:pt x="122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84"/>
                        <a:pt x="58" y="241"/>
                        <a:pt x="122" y="241"/>
                      </a:cubicBezTo>
                      <a:cubicBezTo>
                        <a:pt x="192" y="241"/>
                        <a:pt x="242" y="184"/>
                        <a:pt x="242" y="121"/>
                      </a:cubicBezTo>
                      <a:cubicBezTo>
                        <a:pt x="242" y="57"/>
                        <a:pt x="192" y="0"/>
                        <a:pt x="1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3305;p48">
                  <a:extLst>
                    <a:ext uri="{FF2B5EF4-FFF2-40B4-BE49-F238E27FC236}">
                      <a16:creationId xmlns:a16="http://schemas.microsoft.com/office/drawing/2014/main" id="{B687B2F8-DBCD-4E38-B018-AA24DB431A1E}"/>
                    </a:ext>
                  </a:extLst>
                </p:cNvPr>
                <p:cNvSpPr/>
                <p:nvPr/>
              </p:nvSpPr>
              <p:spPr>
                <a:xfrm>
                  <a:off x="3383321" y="4367016"/>
                  <a:ext cx="19786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121" y="1"/>
                      </a:moveTo>
                      <a:cubicBezTo>
                        <a:pt x="57" y="1"/>
                        <a:pt x="1" y="51"/>
                        <a:pt x="1" y="121"/>
                      </a:cubicBezTo>
                      <a:cubicBezTo>
                        <a:pt x="1" y="185"/>
                        <a:pt x="57" y="242"/>
                        <a:pt x="121" y="242"/>
                      </a:cubicBezTo>
                      <a:cubicBezTo>
                        <a:pt x="192" y="242"/>
                        <a:pt x="242" y="185"/>
                        <a:pt x="242" y="121"/>
                      </a:cubicBezTo>
                      <a:cubicBezTo>
                        <a:pt x="242" y="51"/>
                        <a:pt x="192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3306;p48">
                  <a:extLst>
                    <a:ext uri="{FF2B5EF4-FFF2-40B4-BE49-F238E27FC236}">
                      <a16:creationId xmlns:a16="http://schemas.microsoft.com/office/drawing/2014/main" id="{1DE7362C-9F8C-4778-BBC9-9BD8144181F6}"/>
                    </a:ext>
                  </a:extLst>
                </p:cNvPr>
                <p:cNvSpPr/>
                <p:nvPr/>
              </p:nvSpPr>
              <p:spPr>
                <a:xfrm>
                  <a:off x="3313743" y="4374620"/>
                  <a:ext cx="23302" cy="19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42" extrusionOk="0">
                      <a:moveTo>
                        <a:pt x="121" y="0"/>
                      </a:moveTo>
                      <a:cubicBezTo>
                        <a:pt x="58" y="0"/>
                        <a:pt x="1" y="57"/>
                        <a:pt x="1" y="121"/>
                      </a:cubicBezTo>
                      <a:cubicBezTo>
                        <a:pt x="1" y="193"/>
                        <a:pt x="63" y="242"/>
                        <a:pt x="125" y="242"/>
                      </a:cubicBezTo>
                      <a:cubicBezTo>
                        <a:pt x="154" y="242"/>
                        <a:pt x="184" y="231"/>
                        <a:pt x="206" y="206"/>
                      </a:cubicBezTo>
                      <a:cubicBezTo>
                        <a:pt x="284" y="135"/>
                        <a:pt x="228" y="0"/>
                        <a:pt x="1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307;p48">
                  <a:extLst>
                    <a:ext uri="{FF2B5EF4-FFF2-40B4-BE49-F238E27FC236}">
                      <a16:creationId xmlns:a16="http://schemas.microsoft.com/office/drawing/2014/main" id="{45468256-45AF-4D17-AF52-A48B37C7498F}"/>
                    </a:ext>
                  </a:extLst>
                </p:cNvPr>
                <p:cNvSpPr/>
                <p:nvPr/>
              </p:nvSpPr>
              <p:spPr>
                <a:xfrm>
                  <a:off x="3242448" y="4367016"/>
                  <a:ext cx="23302" cy="1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" h="243" extrusionOk="0">
                      <a:moveTo>
                        <a:pt x="121" y="1"/>
                      </a:moveTo>
                      <a:cubicBezTo>
                        <a:pt x="57" y="1"/>
                        <a:pt x="1" y="51"/>
                        <a:pt x="1" y="121"/>
                      </a:cubicBezTo>
                      <a:cubicBezTo>
                        <a:pt x="1" y="194"/>
                        <a:pt x="59" y="243"/>
                        <a:pt x="121" y="243"/>
                      </a:cubicBezTo>
                      <a:cubicBezTo>
                        <a:pt x="151" y="243"/>
                        <a:pt x="181" y="232"/>
                        <a:pt x="206" y="207"/>
                      </a:cubicBezTo>
                      <a:cubicBezTo>
                        <a:pt x="284" y="129"/>
                        <a:pt x="228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308;p48">
                  <a:extLst>
                    <a:ext uri="{FF2B5EF4-FFF2-40B4-BE49-F238E27FC236}">
                      <a16:creationId xmlns:a16="http://schemas.microsoft.com/office/drawing/2014/main" id="{5FF40C94-38E2-4AE3-AF28-55D49E4D85DA}"/>
                    </a:ext>
                  </a:extLst>
                </p:cNvPr>
                <p:cNvSpPr/>
                <p:nvPr/>
              </p:nvSpPr>
              <p:spPr>
                <a:xfrm>
                  <a:off x="2811164" y="4092798"/>
                  <a:ext cx="18641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35" extrusionOk="0">
                      <a:moveTo>
                        <a:pt x="114" y="1"/>
                      </a:moveTo>
                      <a:cubicBezTo>
                        <a:pt x="50" y="1"/>
                        <a:pt x="0" y="58"/>
                        <a:pt x="0" y="122"/>
                      </a:cubicBezTo>
                      <a:cubicBezTo>
                        <a:pt x="0" y="178"/>
                        <a:pt x="50" y="235"/>
                        <a:pt x="114" y="235"/>
                      </a:cubicBezTo>
                      <a:cubicBezTo>
                        <a:pt x="177" y="235"/>
                        <a:pt x="227" y="178"/>
                        <a:pt x="227" y="122"/>
                      </a:cubicBezTo>
                      <a:cubicBezTo>
                        <a:pt x="227" y="58"/>
                        <a:pt x="177" y="1"/>
                        <a:pt x="1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309;p48">
                  <a:extLst>
                    <a:ext uri="{FF2B5EF4-FFF2-40B4-BE49-F238E27FC236}">
                      <a16:creationId xmlns:a16="http://schemas.microsoft.com/office/drawing/2014/main" id="{DE355267-3688-41A5-8A9A-F3EA16EF9F49}"/>
                    </a:ext>
                  </a:extLst>
                </p:cNvPr>
                <p:cNvSpPr/>
                <p:nvPr/>
              </p:nvSpPr>
              <p:spPr>
                <a:xfrm>
                  <a:off x="2853434" y="4121250"/>
                  <a:ext cx="22157" cy="18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26" extrusionOk="0">
                      <a:moveTo>
                        <a:pt x="150" y="0"/>
                      </a:moveTo>
                      <a:cubicBezTo>
                        <a:pt x="50" y="0"/>
                        <a:pt x="1" y="121"/>
                        <a:pt x="72" y="192"/>
                      </a:cubicBezTo>
                      <a:cubicBezTo>
                        <a:pt x="95" y="215"/>
                        <a:pt x="124" y="225"/>
                        <a:pt x="153" y="225"/>
                      </a:cubicBezTo>
                      <a:cubicBezTo>
                        <a:pt x="212" y="225"/>
                        <a:pt x="270" y="181"/>
                        <a:pt x="270" y="114"/>
                      </a:cubicBezTo>
                      <a:cubicBezTo>
                        <a:pt x="270" y="50"/>
                        <a:pt x="214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310;p48">
                  <a:extLst>
                    <a:ext uri="{FF2B5EF4-FFF2-40B4-BE49-F238E27FC236}">
                      <a16:creationId xmlns:a16="http://schemas.microsoft.com/office/drawing/2014/main" id="{75E8D775-9216-4A68-BBDD-DA9D2E0AC87C}"/>
                    </a:ext>
                  </a:extLst>
                </p:cNvPr>
                <p:cNvSpPr/>
                <p:nvPr/>
              </p:nvSpPr>
              <p:spPr>
                <a:xfrm>
                  <a:off x="2909113" y="4138665"/>
                  <a:ext cx="21503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" h="233" extrusionOk="0">
                      <a:moveTo>
                        <a:pt x="149" y="0"/>
                      </a:moveTo>
                      <a:cubicBezTo>
                        <a:pt x="50" y="0"/>
                        <a:pt x="1" y="128"/>
                        <a:pt x="71" y="199"/>
                      </a:cubicBezTo>
                      <a:cubicBezTo>
                        <a:pt x="94" y="222"/>
                        <a:pt x="123" y="232"/>
                        <a:pt x="150" y="232"/>
                      </a:cubicBezTo>
                      <a:cubicBezTo>
                        <a:pt x="208" y="232"/>
                        <a:pt x="263" y="188"/>
                        <a:pt x="263" y="121"/>
                      </a:cubicBezTo>
                      <a:cubicBezTo>
                        <a:pt x="263" y="57"/>
                        <a:pt x="213" y="0"/>
                        <a:pt x="1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311;p48">
                  <a:extLst>
                    <a:ext uri="{FF2B5EF4-FFF2-40B4-BE49-F238E27FC236}">
                      <a16:creationId xmlns:a16="http://schemas.microsoft.com/office/drawing/2014/main" id="{8820C7C4-DF55-4DCE-83A2-B423CD34E21A}"/>
                    </a:ext>
                  </a:extLst>
                </p:cNvPr>
                <p:cNvSpPr/>
                <p:nvPr/>
              </p:nvSpPr>
              <p:spPr>
                <a:xfrm>
                  <a:off x="2970024" y="4147903"/>
                  <a:ext cx="22075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33" extrusionOk="0">
                      <a:moveTo>
                        <a:pt x="156" y="1"/>
                      </a:moveTo>
                      <a:cubicBezTo>
                        <a:pt x="50" y="1"/>
                        <a:pt x="0" y="121"/>
                        <a:pt x="71" y="199"/>
                      </a:cubicBezTo>
                      <a:cubicBezTo>
                        <a:pt x="94" y="222"/>
                        <a:pt x="122" y="232"/>
                        <a:pt x="151" y="232"/>
                      </a:cubicBezTo>
                      <a:cubicBezTo>
                        <a:pt x="211" y="232"/>
                        <a:pt x="269" y="186"/>
                        <a:pt x="269" y="114"/>
                      </a:cubicBezTo>
                      <a:cubicBezTo>
                        <a:pt x="269" y="50"/>
                        <a:pt x="220" y="1"/>
                        <a:pt x="15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312;p48">
                  <a:extLst>
                    <a:ext uri="{FF2B5EF4-FFF2-40B4-BE49-F238E27FC236}">
                      <a16:creationId xmlns:a16="http://schemas.microsoft.com/office/drawing/2014/main" id="{52A418D3-148B-45D6-88EE-5579BD89D536}"/>
                    </a:ext>
                  </a:extLst>
                </p:cNvPr>
                <p:cNvSpPr/>
                <p:nvPr/>
              </p:nvSpPr>
              <p:spPr>
                <a:xfrm>
                  <a:off x="3028564" y="4173984"/>
                  <a:ext cx="18641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35" extrusionOk="0">
                      <a:moveTo>
                        <a:pt x="114" y="1"/>
                      </a:moveTo>
                      <a:cubicBezTo>
                        <a:pt x="50" y="1"/>
                        <a:pt x="0" y="50"/>
                        <a:pt x="0" y="114"/>
                      </a:cubicBezTo>
                      <a:cubicBezTo>
                        <a:pt x="0" y="178"/>
                        <a:pt x="50" y="235"/>
                        <a:pt x="114" y="235"/>
                      </a:cubicBezTo>
                      <a:cubicBezTo>
                        <a:pt x="177" y="235"/>
                        <a:pt x="227" y="178"/>
                        <a:pt x="227" y="114"/>
                      </a:cubicBezTo>
                      <a:cubicBezTo>
                        <a:pt x="227" y="50"/>
                        <a:pt x="177" y="1"/>
                        <a:pt x="1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313;p48">
                  <a:extLst>
                    <a:ext uri="{FF2B5EF4-FFF2-40B4-BE49-F238E27FC236}">
                      <a16:creationId xmlns:a16="http://schemas.microsoft.com/office/drawing/2014/main" id="{A31D0CC4-BA79-44FF-BE96-36D851D05B6B}"/>
                    </a:ext>
                  </a:extLst>
                </p:cNvPr>
                <p:cNvSpPr/>
                <p:nvPr/>
              </p:nvSpPr>
              <p:spPr>
                <a:xfrm>
                  <a:off x="3063885" y="4217480"/>
                  <a:ext cx="22157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33" extrusionOk="0">
                      <a:moveTo>
                        <a:pt x="157" y="0"/>
                      </a:moveTo>
                      <a:cubicBezTo>
                        <a:pt x="50" y="0"/>
                        <a:pt x="1" y="128"/>
                        <a:pt x="72" y="199"/>
                      </a:cubicBezTo>
                      <a:cubicBezTo>
                        <a:pt x="97" y="222"/>
                        <a:pt x="127" y="232"/>
                        <a:pt x="156" y="232"/>
                      </a:cubicBezTo>
                      <a:cubicBezTo>
                        <a:pt x="215" y="232"/>
                        <a:pt x="270" y="188"/>
                        <a:pt x="270" y="121"/>
                      </a:cubicBezTo>
                      <a:cubicBezTo>
                        <a:pt x="270" y="57"/>
                        <a:pt x="221" y="0"/>
                        <a:pt x="1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314;p48">
                  <a:extLst>
                    <a:ext uri="{FF2B5EF4-FFF2-40B4-BE49-F238E27FC236}">
                      <a16:creationId xmlns:a16="http://schemas.microsoft.com/office/drawing/2014/main" id="{5758388B-D1E2-4EEE-ADA4-0254D3709F69}"/>
                    </a:ext>
                  </a:extLst>
                </p:cNvPr>
                <p:cNvSpPr/>
                <p:nvPr/>
              </p:nvSpPr>
              <p:spPr>
                <a:xfrm>
                  <a:off x="3084815" y="4277164"/>
                  <a:ext cx="22075" cy="18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29" extrusionOk="0">
                      <a:moveTo>
                        <a:pt x="167" y="0"/>
                      </a:moveTo>
                      <a:cubicBezTo>
                        <a:pt x="163" y="0"/>
                        <a:pt x="160" y="0"/>
                        <a:pt x="156" y="1"/>
                      </a:cubicBezTo>
                      <a:cubicBezTo>
                        <a:pt x="50" y="1"/>
                        <a:pt x="0" y="121"/>
                        <a:pt x="71" y="192"/>
                      </a:cubicBezTo>
                      <a:cubicBezTo>
                        <a:pt x="96" y="218"/>
                        <a:pt x="126" y="229"/>
                        <a:pt x="155" y="229"/>
                      </a:cubicBezTo>
                      <a:cubicBezTo>
                        <a:pt x="215" y="229"/>
                        <a:pt x="269" y="181"/>
                        <a:pt x="269" y="114"/>
                      </a:cubicBezTo>
                      <a:cubicBezTo>
                        <a:pt x="269" y="54"/>
                        <a:pt x="225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315;p48">
                  <a:extLst>
                    <a:ext uri="{FF2B5EF4-FFF2-40B4-BE49-F238E27FC236}">
                      <a16:creationId xmlns:a16="http://schemas.microsoft.com/office/drawing/2014/main" id="{9EFD10DE-F1DA-4B8A-97CD-15BFF3A23EE7}"/>
                    </a:ext>
                  </a:extLst>
                </p:cNvPr>
                <p:cNvSpPr/>
                <p:nvPr/>
              </p:nvSpPr>
              <p:spPr>
                <a:xfrm>
                  <a:off x="3415207" y="4092798"/>
                  <a:ext cx="18641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235" extrusionOk="0">
                      <a:moveTo>
                        <a:pt x="114" y="1"/>
                      </a:moveTo>
                      <a:cubicBezTo>
                        <a:pt x="50" y="1"/>
                        <a:pt x="1" y="58"/>
                        <a:pt x="1" y="122"/>
                      </a:cubicBezTo>
                      <a:cubicBezTo>
                        <a:pt x="1" y="178"/>
                        <a:pt x="50" y="235"/>
                        <a:pt x="114" y="235"/>
                      </a:cubicBezTo>
                      <a:cubicBezTo>
                        <a:pt x="178" y="235"/>
                        <a:pt x="228" y="178"/>
                        <a:pt x="228" y="122"/>
                      </a:cubicBezTo>
                      <a:cubicBezTo>
                        <a:pt x="228" y="58"/>
                        <a:pt x="178" y="1"/>
                        <a:pt x="1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316;p48">
                  <a:extLst>
                    <a:ext uri="{FF2B5EF4-FFF2-40B4-BE49-F238E27FC236}">
                      <a16:creationId xmlns:a16="http://schemas.microsoft.com/office/drawing/2014/main" id="{917EA9AE-202E-498C-B789-74BA53662F44}"/>
                    </a:ext>
                  </a:extLst>
                </p:cNvPr>
                <p:cNvSpPr/>
                <p:nvPr/>
              </p:nvSpPr>
              <p:spPr>
                <a:xfrm>
                  <a:off x="3369994" y="4121250"/>
                  <a:ext cx="22157" cy="18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26" extrusionOk="0">
                      <a:moveTo>
                        <a:pt x="114" y="0"/>
                      </a:moveTo>
                      <a:cubicBezTo>
                        <a:pt x="50" y="0"/>
                        <a:pt x="1" y="50"/>
                        <a:pt x="1" y="114"/>
                      </a:cubicBezTo>
                      <a:cubicBezTo>
                        <a:pt x="1" y="181"/>
                        <a:pt x="56" y="225"/>
                        <a:pt x="113" y="225"/>
                      </a:cubicBezTo>
                      <a:cubicBezTo>
                        <a:pt x="141" y="225"/>
                        <a:pt x="169" y="215"/>
                        <a:pt x="192" y="192"/>
                      </a:cubicBezTo>
                      <a:cubicBezTo>
                        <a:pt x="270" y="121"/>
                        <a:pt x="213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317;p48">
                  <a:extLst>
                    <a:ext uri="{FF2B5EF4-FFF2-40B4-BE49-F238E27FC236}">
                      <a16:creationId xmlns:a16="http://schemas.microsoft.com/office/drawing/2014/main" id="{0CF68706-FF6F-4D86-BECC-95EF63838866}"/>
                    </a:ext>
                  </a:extLst>
                </p:cNvPr>
                <p:cNvSpPr/>
                <p:nvPr/>
              </p:nvSpPr>
              <p:spPr>
                <a:xfrm>
                  <a:off x="3314316" y="4138665"/>
                  <a:ext cx="22157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33" extrusionOk="0">
                      <a:moveTo>
                        <a:pt x="114" y="0"/>
                      </a:moveTo>
                      <a:cubicBezTo>
                        <a:pt x="51" y="0"/>
                        <a:pt x="1" y="57"/>
                        <a:pt x="1" y="121"/>
                      </a:cubicBezTo>
                      <a:cubicBezTo>
                        <a:pt x="1" y="188"/>
                        <a:pt x="56" y="232"/>
                        <a:pt x="113" y="232"/>
                      </a:cubicBezTo>
                      <a:cubicBezTo>
                        <a:pt x="141" y="232"/>
                        <a:pt x="169" y="222"/>
                        <a:pt x="192" y="199"/>
                      </a:cubicBezTo>
                      <a:cubicBezTo>
                        <a:pt x="270" y="128"/>
                        <a:pt x="21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318;p48">
                  <a:extLst>
                    <a:ext uri="{FF2B5EF4-FFF2-40B4-BE49-F238E27FC236}">
                      <a16:creationId xmlns:a16="http://schemas.microsoft.com/office/drawing/2014/main" id="{20ACBF1C-F5D6-4212-B66A-CD0DCAD45F80}"/>
                    </a:ext>
                  </a:extLst>
                </p:cNvPr>
                <p:cNvSpPr/>
                <p:nvPr/>
              </p:nvSpPr>
              <p:spPr>
                <a:xfrm>
                  <a:off x="3252914" y="4147903"/>
                  <a:ext cx="22075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233" extrusionOk="0">
                      <a:moveTo>
                        <a:pt x="121" y="1"/>
                      </a:moveTo>
                      <a:cubicBezTo>
                        <a:pt x="57" y="1"/>
                        <a:pt x="0" y="50"/>
                        <a:pt x="0" y="114"/>
                      </a:cubicBezTo>
                      <a:cubicBezTo>
                        <a:pt x="0" y="186"/>
                        <a:pt x="59" y="232"/>
                        <a:pt x="119" y="232"/>
                      </a:cubicBezTo>
                      <a:cubicBezTo>
                        <a:pt x="147" y="232"/>
                        <a:pt x="176" y="222"/>
                        <a:pt x="199" y="199"/>
                      </a:cubicBezTo>
                      <a:cubicBezTo>
                        <a:pt x="270" y="121"/>
                        <a:pt x="220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319;p48">
                  <a:extLst>
                    <a:ext uri="{FF2B5EF4-FFF2-40B4-BE49-F238E27FC236}">
                      <a16:creationId xmlns:a16="http://schemas.microsoft.com/office/drawing/2014/main" id="{EEC313BE-17F1-4692-B4D9-73167D94E013}"/>
                    </a:ext>
                  </a:extLst>
                </p:cNvPr>
                <p:cNvSpPr/>
                <p:nvPr/>
              </p:nvSpPr>
              <p:spPr>
                <a:xfrm>
                  <a:off x="3197808" y="4173984"/>
                  <a:ext cx="19214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35" extrusionOk="0">
                      <a:moveTo>
                        <a:pt x="114" y="1"/>
                      </a:moveTo>
                      <a:cubicBezTo>
                        <a:pt x="50" y="1"/>
                        <a:pt x="1" y="50"/>
                        <a:pt x="1" y="114"/>
                      </a:cubicBezTo>
                      <a:cubicBezTo>
                        <a:pt x="1" y="178"/>
                        <a:pt x="50" y="235"/>
                        <a:pt x="114" y="235"/>
                      </a:cubicBezTo>
                      <a:cubicBezTo>
                        <a:pt x="178" y="235"/>
                        <a:pt x="235" y="178"/>
                        <a:pt x="235" y="114"/>
                      </a:cubicBezTo>
                      <a:cubicBezTo>
                        <a:pt x="235" y="50"/>
                        <a:pt x="178" y="1"/>
                        <a:pt x="1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320;p48">
                  <a:extLst>
                    <a:ext uri="{FF2B5EF4-FFF2-40B4-BE49-F238E27FC236}">
                      <a16:creationId xmlns:a16="http://schemas.microsoft.com/office/drawing/2014/main" id="{78004DE2-D20C-4C48-856E-597E46CC90E4}"/>
                    </a:ext>
                  </a:extLst>
                </p:cNvPr>
                <p:cNvSpPr/>
                <p:nvPr/>
              </p:nvSpPr>
              <p:spPr>
                <a:xfrm>
                  <a:off x="3158972" y="4217480"/>
                  <a:ext cx="22157" cy="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233" extrusionOk="0">
                      <a:moveTo>
                        <a:pt x="114" y="0"/>
                      </a:moveTo>
                      <a:cubicBezTo>
                        <a:pt x="50" y="0"/>
                        <a:pt x="1" y="57"/>
                        <a:pt x="1" y="121"/>
                      </a:cubicBezTo>
                      <a:cubicBezTo>
                        <a:pt x="1" y="188"/>
                        <a:pt x="59" y="232"/>
                        <a:pt x="118" y="232"/>
                      </a:cubicBezTo>
                      <a:cubicBezTo>
                        <a:pt x="147" y="232"/>
                        <a:pt x="176" y="222"/>
                        <a:pt x="199" y="199"/>
                      </a:cubicBezTo>
                      <a:cubicBezTo>
                        <a:pt x="270" y="128"/>
                        <a:pt x="220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321;p48">
                  <a:extLst>
                    <a:ext uri="{FF2B5EF4-FFF2-40B4-BE49-F238E27FC236}">
                      <a16:creationId xmlns:a16="http://schemas.microsoft.com/office/drawing/2014/main" id="{A6075241-4D2B-4BBB-8AC6-4AA8811B5174}"/>
                    </a:ext>
                  </a:extLst>
                </p:cNvPr>
                <p:cNvSpPr/>
                <p:nvPr/>
              </p:nvSpPr>
              <p:spPr>
                <a:xfrm>
                  <a:off x="3138123" y="4276591"/>
                  <a:ext cx="19214" cy="19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35" extrusionOk="0">
                      <a:moveTo>
                        <a:pt x="121" y="1"/>
                      </a:moveTo>
                      <a:cubicBezTo>
                        <a:pt x="57" y="1"/>
                        <a:pt x="0" y="57"/>
                        <a:pt x="0" y="121"/>
                      </a:cubicBezTo>
                      <a:cubicBezTo>
                        <a:pt x="0" y="185"/>
                        <a:pt x="57" y="235"/>
                        <a:pt x="121" y="235"/>
                      </a:cubicBezTo>
                      <a:cubicBezTo>
                        <a:pt x="185" y="235"/>
                        <a:pt x="234" y="185"/>
                        <a:pt x="234" y="121"/>
                      </a:cubicBezTo>
                      <a:cubicBezTo>
                        <a:pt x="234" y="57"/>
                        <a:pt x="185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1" name="Google Shape;3322;p48">
                <a:extLst>
                  <a:ext uri="{FF2B5EF4-FFF2-40B4-BE49-F238E27FC236}">
                    <a16:creationId xmlns:a16="http://schemas.microsoft.com/office/drawing/2014/main" id="{9605080E-67CF-4518-B162-A4867AD2F226}"/>
                  </a:ext>
                </a:extLst>
              </p:cNvPr>
              <p:cNvSpPr/>
              <p:nvPr/>
            </p:nvSpPr>
            <p:spPr>
              <a:xfrm>
                <a:off x="3072061" y="4096314"/>
                <a:ext cx="93370" cy="10326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263" extrusionOk="0">
                    <a:moveTo>
                      <a:pt x="584" y="0"/>
                    </a:moveTo>
                    <a:cubicBezTo>
                      <a:pt x="277" y="0"/>
                      <a:pt x="35" y="267"/>
                      <a:pt x="21" y="610"/>
                    </a:cubicBezTo>
                    <a:cubicBezTo>
                      <a:pt x="0" y="965"/>
                      <a:pt x="241" y="1256"/>
                      <a:pt x="553" y="1263"/>
                    </a:cubicBezTo>
                    <a:cubicBezTo>
                      <a:pt x="557" y="1263"/>
                      <a:pt x="561" y="1263"/>
                      <a:pt x="565" y="1263"/>
                    </a:cubicBezTo>
                    <a:cubicBezTo>
                      <a:pt x="871" y="1263"/>
                      <a:pt x="1113" y="996"/>
                      <a:pt x="1127" y="646"/>
                    </a:cubicBezTo>
                    <a:cubicBezTo>
                      <a:pt x="1142" y="298"/>
                      <a:pt x="908" y="8"/>
                      <a:pt x="596" y="1"/>
                    </a:cubicBezTo>
                    <a:cubicBezTo>
                      <a:pt x="592" y="0"/>
                      <a:pt x="588" y="0"/>
                      <a:pt x="5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3323;p48">
                <a:extLst>
                  <a:ext uri="{FF2B5EF4-FFF2-40B4-BE49-F238E27FC236}">
                    <a16:creationId xmlns:a16="http://schemas.microsoft.com/office/drawing/2014/main" id="{7FF764CB-473B-47AF-8F83-75D384E6459A}"/>
                  </a:ext>
                </a:extLst>
              </p:cNvPr>
              <p:cNvSpPr/>
              <p:nvPr/>
            </p:nvSpPr>
            <p:spPr>
              <a:xfrm>
                <a:off x="3084161" y="4109640"/>
                <a:ext cx="69087" cy="76609"/>
              </a:xfrm>
              <a:custGeom>
                <a:avLst/>
                <a:gdLst/>
                <a:ahLst/>
                <a:cxnLst/>
                <a:rect l="l" t="t" r="r" b="b"/>
                <a:pathLst>
                  <a:path w="845" h="937" extrusionOk="0">
                    <a:moveTo>
                      <a:pt x="428" y="0"/>
                    </a:moveTo>
                    <a:cubicBezTo>
                      <a:pt x="200" y="0"/>
                      <a:pt x="15" y="197"/>
                      <a:pt x="8" y="454"/>
                    </a:cubicBezTo>
                    <a:cubicBezTo>
                      <a:pt x="1" y="717"/>
                      <a:pt x="178" y="930"/>
                      <a:pt x="405" y="937"/>
                    </a:cubicBezTo>
                    <a:cubicBezTo>
                      <a:pt x="409" y="937"/>
                      <a:pt x="413" y="937"/>
                      <a:pt x="417" y="937"/>
                    </a:cubicBezTo>
                    <a:cubicBezTo>
                      <a:pt x="645" y="937"/>
                      <a:pt x="831" y="734"/>
                      <a:pt x="838" y="483"/>
                    </a:cubicBezTo>
                    <a:cubicBezTo>
                      <a:pt x="845" y="220"/>
                      <a:pt x="667" y="8"/>
                      <a:pt x="441" y="1"/>
                    </a:cubicBezTo>
                    <a:cubicBezTo>
                      <a:pt x="436" y="1"/>
                      <a:pt x="432" y="0"/>
                      <a:pt x="4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3324;p48">
                <a:extLst>
                  <a:ext uri="{FF2B5EF4-FFF2-40B4-BE49-F238E27FC236}">
                    <a16:creationId xmlns:a16="http://schemas.microsoft.com/office/drawing/2014/main" id="{6B48C465-0349-4173-8C9E-8EB641D95AB4}"/>
                  </a:ext>
                </a:extLst>
              </p:cNvPr>
              <p:cNvSpPr/>
              <p:nvPr/>
            </p:nvSpPr>
            <p:spPr>
              <a:xfrm>
                <a:off x="3137550" y="4132860"/>
                <a:ext cx="8176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84" fill="none" extrusionOk="0">
                    <a:moveTo>
                      <a:pt x="0" y="0"/>
                    </a:moveTo>
                    <a:cubicBezTo>
                      <a:pt x="0" y="0"/>
                      <a:pt x="100" y="142"/>
                      <a:pt x="0" y="383"/>
                    </a:cubicBezTo>
                  </a:path>
                </a:pathLst>
              </a:custGeom>
              <a:solidFill>
                <a:schemeClr val="accent1"/>
              </a:solidFill>
              <a:ln w="1600" cap="rnd" cmpd="sng">
                <a:solidFill>
                  <a:srgbClr val="FFF9E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3325;p48">
                <a:extLst>
                  <a:ext uri="{FF2B5EF4-FFF2-40B4-BE49-F238E27FC236}">
                    <a16:creationId xmlns:a16="http://schemas.microsoft.com/office/drawing/2014/main" id="{C09A0749-90B1-4522-8B49-A3018A6F8733}"/>
                  </a:ext>
                </a:extLst>
              </p:cNvPr>
              <p:cNvSpPr/>
              <p:nvPr/>
            </p:nvSpPr>
            <p:spPr>
              <a:xfrm>
                <a:off x="3084161" y="4109640"/>
                <a:ext cx="36056" cy="76609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37" extrusionOk="0">
                    <a:moveTo>
                      <a:pt x="428" y="0"/>
                    </a:moveTo>
                    <a:cubicBezTo>
                      <a:pt x="200" y="0"/>
                      <a:pt x="15" y="197"/>
                      <a:pt x="8" y="454"/>
                    </a:cubicBezTo>
                    <a:cubicBezTo>
                      <a:pt x="1" y="717"/>
                      <a:pt x="178" y="930"/>
                      <a:pt x="405" y="937"/>
                    </a:cubicBezTo>
                    <a:lnTo>
                      <a:pt x="441" y="1"/>
                    </a:lnTo>
                    <a:cubicBezTo>
                      <a:pt x="436" y="1"/>
                      <a:pt x="432" y="0"/>
                      <a:pt x="4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5" name="Google Shape;3326;p48">
              <a:extLst>
                <a:ext uri="{FF2B5EF4-FFF2-40B4-BE49-F238E27FC236}">
                  <a16:creationId xmlns:a16="http://schemas.microsoft.com/office/drawing/2014/main" id="{9E583D4D-23E2-4B6D-8057-8EBDFDA76579}"/>
                </a:ext>
              </a:extLst>
            </p:cNvPr>
            <p:cNvSpPr/>
            <p:nvPr/>
          </p:nvSpPr>
          <p:spPr>
            <a:xfrm>
              <a:off x="6073227" y="2459813"/>
              <a:ext cx="140954" cy="223859"/>
            </a:xfrm>
            <a:custGeom>
              <a:avLst/>
              <a:gdLst/>
              <a:ahLst/>
              <a:cxnLst/>
              <a:rect l="l" t="t" r="r" b="b"/>
              <a:pathLst>
                <a:path w="1724" h="2738" extrusionOk="0">
                  <a:moveTo>
                    <a:pt x="284" y="0"/>
                  </a:moveTo>
                  <a:cubicBezTo>
                    <a:pt x="284" y="0"/>
                    <a:pt x="1" y="1383"/>
                    <a:pt x="561" y="2071"/>
                  </a:cubicBezTo>
                  <a:cubicBezTo>
                    <a:pt x="625" y="2156"/>
                    <a:pt x="695" y="2227"/>
                    <a:pt x="773" y="2298"/>
                  </a:cubicBezTo>
                  <a:lnTo>
                    <a:pt x="1553" y="2737"/>
                  </a:lnTo>
                  <a:cubicBezTo>
                    <a:pt x="1553" y="2737"/>
                    <a:pt x="1440" y="2539"/>
                    <a:pt x="1369" y="2078"/>
                  </a:cubicBezTo>
                  <a:cubicBezTo>
                    <a:pt x="1270" y="1411"/>
                    <a:pt x="1724" y="936"/>
                    <a:pt x="1724" y="936"/>
                  </a:cubicBezTo>
                  <a:cubicBezTo>
                    <a:pt x="972" y="709"/>
                    <a:pt x="469" y="362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2" name="Google Shape;4672;p66"/>
          <p:cNvSpPr txBox="1">
            <a:spLocks noGrp="1"/>
          </p:cNvSpPr>
          <p:nvPr>
            <p:ph type="title"/>
          </p:nvPr>
        </p:nvSpPr>
        <p:spPr>
          <a:xfrm>
            <a:off x="944362" y="1261874"/>
            <a:ext cx="5840485" cy="28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accent6"/>
                </a:solidFill>
              </a:rPr>
              <a:t>CHÚC CÁC EM HỌC TỐT</a:t>
            </a:r>
            <a:endParaRPr sz="9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68">
            <a:extLst>
              <a:ext uri="{FF2B5EF4-FFF2-40B4-BE49-F238E27FC236}">
                <a16:creationId xmlns:a16="http://schemas.microsoft.com/office/drawing/2014/main" id="{C7E184CC-A441-4B5C-B285-E18DCB9F0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1025138"/>
            <a:ext cx="7227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2000" baseline="30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 x 3 = 9 (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9" name="TextBox 73">
            <a:extLst>
              <a:ext uri="{FF2B5EF4-FFF2-40B4-BE49-F238E27FC236}">
                <a16:creationId xmlns:a16="http://schemas.microsoft.com/office/drawing/2014/main" id="{43446901-23C8-4B47-83E0-4DBED401A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45" y="1965627"/>
            <a:ext cx="52716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x 3 = 27 (</a:t>
            </a:r>
            <a:r>
              <a:rPr lang="en-US" altLang="en-US" sz="20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CFB70A07-EDAA-435C-B046-2241A34A8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64" y="256624"/>
            <a:ext cx="8632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1.Ví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3cm.</a:t>
            </a:r>
          </a:p>
        </p:txBody>
      </p:sp>
      <p:grpSp>
        <p:nvGrpSpPr>
          <p:cNvPr id="41" name="Group 10">
            <a:extLst>
              <a:ext uri="{FF2B5EF4-FFF2-40B4-BE49-F238E27FC236}">
                <a16:creationId xmlns:a16="http://schemas.microsoft.com/office/drawing/2014/main" id="{1AE8A066-A401-4452-99DD-7CECC331956F}"/>
              </a:ext>
            </a:extLst>
          </p:cNvPr>
          <p:cNvGrpSpPr>
            <a:grpSpLocks/>
          </p:cNvGrpSpPr>
          <p:nvPr/>
        </p:nvGrpSpPr>
        <p:grpSpPr bwMode="auto">
          <a:xfrm>
            <a:off x="5964936" y="1677924"/>
            <a:ext cx="2667000" cy="2921000"/>
            <a:chOff x="1152" y="672"/>
            <a:chExt cx="1680" cy="1840"/>
          </a:xfrm>
        </p:grpSpPr>
        <p:sp>
          <p:nvSpPr>
            <p:cNvPr id="42" name="Line 11">
              <a:extLst>
                <a:ext uri="{FF2B5EF4-FFF2-40B4-BE49-F238E27FC236}">
                  <a16:creationId xmlns:a16="http://schemas.microsoft.com/office/drawing/2014/main" id="{26A4B4CE-E242-4110-AE32-42B77BD5F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672"/>
              <a:ext cx="0" cy="12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  <p:sp>
          <p:nvSpPr>
            <p:cNvPr id="43" name="Line 12">
              <a:extLst>
                <a:ext uri="{FF2B5EF4-FFF2-40B4-BE49-F238E27FC236}">
                  <a16:creationId xmlns:a16="http://schemas.microsoft.com/office/drawing/2014/main" id="{1DB9FB75-B94C-4A29-AB62-AB704D2190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1936"/>
              <a:ext cx="576" cy="57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  <p:sp>
          <p:nvSpPr>
            <p:cNvPr id="44" name="Line 13">
              <a:extLst>
                <a:ext uri="{FF2B5EF4-FFF2-40B4-BE49-F238E27FC236}">
                  <a16:creationId xmlns:a16="http://schemas.microsoft.com/office/drawing/2014/main" id="{3D9F0AE3-5D53-428E-916D-05667A66F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920"/>
              <a:ext cx="110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</p:grpSp>
      <p:sp>
        <p:nvSpPr>
          <p:cNvPr id="45" name="Rectangle 14">
            <a:extLst>
              <a:ext uri="{FF2B5EF4-FFF2-40B4-BE49-F238E27FC236}">
                <a16:creationId xmlns:a16="http://schemas.microsoft.com/office/drawing/2014/main" id="{53252ED5-D50C-4E07-9852-BF92E6C71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887" y="33066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F648C4A1-A3FD-4537-A227-5152B805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562" y="36114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E30340D2-709D-43BB-864F-08651B12A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762" y="39162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48" name="Rectangle 17">
            <a:extLst>
              <a:ext uri="{FF2B5EF4-FFF2-40B4-BE49-F238E27FC236}">
                <a16:creationId xmlns:a16="http://schemas.microsoft.com/office/drawing/2014/main" id="{6207B5B5-6752-449E-94B9-BAA463CCC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387" y="33066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49" name="Rectangle 18">
            <a:extLst>
              <a:ext uri="{FF2B5EF4-FFF2-40B4-BE49-F238E27FC236}">
                <a16:creationId xmlns:a16="http://schemas.microsoft.com/office/drawing/2014/main" id="{388D7FBB-AEA5-465D-A052-12391A0D6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7587" y="36114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0" name="Rectangle 19">
            <a:extLst>
              <a:ext uri="{FF2B5EF4-FFF2-40B4-BE49-F238E27FC236}">
                <a16:creationId xmlns:a16="http://schemas.microsoft.com/office/drawing/2014/main" id="{CC416465-3651-4364-989D-0647CC678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787" y="39162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BF7AE72A-E83D-4FEA-928B-47F3210D7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412" y="33066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52" name="Rectangle 21">
            <a:extLst>
              <a:ext uri="{FF2B5EF4-FFF2-40B4-BE49-F238E27FC236}">
                <a16:creationId xmlns:a16="http://schemas.microsoft.com/office/drawing/2014/main" id="{D5D5274A-7D2B-44ED-B086-249D443D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612" y="36114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3" name="Rectangle 22">
            <a:extLst>
              <a:ext uri="{FF2B5EF4-FFF2-40B4-BE49-F238E27FC236}">
                <a16:creationId xmlns:a16="http://schemas.microsoft.com/office/drawing/2014/main" id="{C5975C11-8D29-4144-A62E-F2EDF1E29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812" y="39162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68BAF644-7F1C-4EEE-92F9-5B1D75E5A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269" y="378294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FFFFFF"/>
                </a:solidFill>
                <a:latin typeface=".VnArial" pitchFamily="34" charset="0"/>
              </a:rPr>
              <a:t> </a:t>
            </a:r>
            <a:r>
              <a:rPr lang="en-US" alt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en-US" altLang="en-US" sz="16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Rectangle 24">
            <a:extLst>
              <a:ext uri="{FF2B5EF4-FFF2-40B4-BE49-F238E27FC236}">
                <a16:creationId xmlns:a16="http://schemas.microsoft.com/office/drawing/2014/main" id="{672A11E1-1FE2-4875-8BA4-27336F6E0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887" y="263994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6" name="Rectangle 25">
            <a:extLst>
              <a:ext uri="{FF2B5EF4-FFF2-40B4-BE49-F238E27FC236}">
                <a16:creationId xmlns:a16="http://schemas.microsoft.com/office/drawing/2014/main" id="{2ED2B303-29B7-478D-B627-BDCA844FE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562" y="294474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F69879B3-ACDB-4B60-B5F6-3170F8163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762" y="324954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8" name="Rectangle 27">
            <a:extLst>
              <a:ext uri="{FF2B5EF4-FFF2-40B4-BE49-F238E27FC236}">
                <a16:creationId xmlns:a16="http://schemas.microsoft.com/office/drawing/2014/main" id="{7220B748-8629-4A54-A1C3-F5FC175F4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387" y="263994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59" name="Rectangle 28">
            <a:extLst>
              <a:ext uri="{FF2B5EF4-FFF2-40B4-BE49-F238E27FC236}">
                <a16:creationId xmlns:a16="http://schemas.microsoft.com/office/drawing/2014/main" id="{5854CCE5-A52F-468F-9BD9-C474A0CEE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7587" y="294474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0" name="Rectangle 29">
            <a:extLst>
              <a:ext uri="{FF2B5EF4-FFF2-40B4-BE49-F238E27FC236}">
                <a16:creationId xmlns:a16="http://schemas.microsoft.com/office/drawing/2014/main" id="{B3A6F28D-7CB3-4E3F-A605-6FF7BB293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787" y="324954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1" name="Rectangle 30">
            <a:extLst>
              <a:ext uri="{FF2B5EF4-FFF2-40B4-BE49-F238E27FC236}">
                <a16:creationId xmlns:a16="http://schemas.microsoft.com/office/drawing/2014/main" id="{DF582B14-15FE-4C7D-8691-E4D37E66C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412" y="263994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62" name="Rectangle 31">
            <a:extLst>
              <a:ext uri="{FF2B5EF4-FFF2-40B4-BE49-F238E27FC236}">
                <a16:creationId xmlns:a16="http://schemas.microsoft.com/office/drawing/2014/main" id="{B8C664FF-DCD9-4F54-AD08-34233002E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612" y="294474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3" name="Rectangle 32">
            <a:extLst>
              <a:ext uri="{FF2B5EF4-FFF2-40B4-BE49-F238E27FC236}">
                <a16:creationId xmlns:a16="http://schemas.microsoft.com/office/drawing/2014/main" id="{EB1FB735-240A-4ECC-9CD9-213C3F0CF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812" y="324954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4" name="Rectangle 33">
            <a:extLst>
              <a:ext uri="{FF2B5EF4-FFF2-40B4-BE49-F238E27FC236}">
                <a16:creationId xmlns:a16="http://schemas.microsoft.com/office/drawing/2014/main" id="{7C48A214-DC02-4A1B-B0D1-29C3D6717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362" y="1970024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5" name="Rectangle 34">
            <a:extLst>
              <a:ext uri="{FF2B5EF4-FFF2-40B4-BE49-F238E27FC236}">
                <a16:creationId xmlns:a16="http://schemas.microsoft.com/office/drawing/2014/main" id="{B5C53238-DA03-4F2C-8BF9-ED81C0D5C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562" y="22779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6" name="Rectangle 35">
            <a:extLst>
              <a:ext uri="{FF2B5EF4-FFF2-40B4-BE49-F238E27FC236}">
                <a16:creationId xmlns:a16="http://schemas.microsoft.com/office/drawing/2014/main" id="{B13D96E6-4F25-4133-88A6-135D9264C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762" y="25827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7" name="Rectangle 36">
            <a:extLst>
              <a:ext uri="{FF2B5EF4-FFF2-40B4-BE49-F238E27FC236}">
                <a16:creationId xmlns:a16="http://schemas.microsoft.com/office/drawing/2014/main" id="{0B1A8B51-2917-43D6-8D25-D1867D959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387" y="19731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0E3242C2-6A06-4C56-A682-091416F63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7587" y="22779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9" name="Rectangle 38">
            <a:extLst>
              <a:ext uri="{FF2B5EF4-FFF2-40B4-BE49-F238E27FC236}">
                <a16:creationId xmlns:a16="http://schemas.microsoft.com/office/drawing/2014/main" id="{848FBBFD-BD78-431C-9976-B02E17D4B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787" y="25827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70" name="Rectangle 39">
            <a:extLst>
              <a:ext uri="{FF2B5EF4-FFF2-40B4-BE49-F238E27FC236}">
                <a16:creationId xmlns:a16="http://schemas.microsoft.com/office/drawing/2014/main" id="{EEAAE3AD-4A5F-44A7-8BC3-0AF600D3A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412" y="19731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71" name="Rectangle 40">
            <a:extLst>
              <a:ext uri="{FF2B5EF4-FFF2-40B4-BE49-F238E27FC236}">
                <a16:creationId xmlns:a16="http://schemas.microsoft.com/office/drawing/2014/main" id="{E38134BE-F9D6-4E37-B298-1944BC22C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612" y="2277999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72" name="Rectangle 41">
            <a:extLst>
              <a:ext uri="{FF2B5EF4-FFF2-40B4-BE49-F238E27FC236}">
                <a16:creationId xmlns:a16="http://schemas.microsoft.com/office/drawing/2014/main" id="{88F8D9A6-CB7D-4CE8-84D5-AD7D65B95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812" y="2582799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grpSp>
        <p:nvGrpSpPr>
          <p:cNvPr id="73" name="Group 42">
            <a:extLst>
              <a:ext uri="{FF2B5EF4-FFF2-40B4-BE49-F238E27FC236}">
                <a16:creationId xmlns:a16="http://schemas.microsoft.com/office/drawing/2014/main" id="{758860D9-5DDB-4D9C-8AC4-05E86249098C}"/>
              </a:ext>
            </a:extLst>
          </p:cNvPr>
          <p:cNvGrpSpPr>
            <a:grpSpLocks/>
          </p:cNvGrpSpPr>
          <p:nvPr/>
        </p:nvGrpSpPr>
        <p:grpSpPr bwMode="auto">
          <a:xfrm>
            <a:off x="5939536" y="1665224"/>
            <a:ext cx="2692400" cy="2933700"/>
            <a:chOff x="1152" y="672"/>
            <a:chExt cx="1696" cy="1848"/>
          </a:xfrm>
        </p:grpSpPr>
        <p:sp>
          <p:nvSpPr>
            <p:cNvPr id="74" name="Line 43">
              <a:extLst>
                <a:ext uri="{FF2B5EF4-FFF2-40B4-BE49-F238E27FC236}">
                  <a16:creationId xmlns:a16="http://schemas.microsoft.com/office/drawing/2014/main" id="{40467296-A7A6-47A6-AFA0-EDA1ECE88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272"/>
              <a:ext cx="0" cy="12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  <p:grpSp>
          <p:nvGrpSpPr>
            <p:cNvPr id="75" name="Group 44">
              <a:extLst>
                <a:ext uri="{FF2B5EF4-FFF2-40B4-BE49-F238E27FC236}">
                  <a16:creationId xmlns:a16="http://schemas.microsoft.com/office/drawing/2014/main" id="{5ACEDC68-D8F6-4B87-816B-BDB0729E13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672"/>
              <a:ext cx="1696" cy="1848"/>
              <a:chOff x="2560" y="1936"/>
              <a:chExt cx="1696" cy="1848"/>
            </a:xfrm>
          </p:grpSpPr>
          <p:sp>
            <p:nvSpPr>
              <p:cNvPr id="76" name="Line 45">
                <a:extLst>
                  <a:ext uri="{FF2B5EF4-FFF2-40B4-BE49-F238E27FC236}">
                    <a16:creationId xmlns:a16="http://schemas.microsoft.com/office/drawing/2014/main" id="{F9C6F225-8BE2-412F-AABA-26C6888E5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2528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77" name="Line 46">
                <a:extLst>
                  <a:ext uri="{FF2B5EF4-FFF2-40B4-BE49-F238E27FC236}">
                    <a16:creationId xmlns:a16="http://schemas.microsoft.com/office/drawing/2014/main" id="{B07AD0EE-B5B0-466D-9724-B87B0BDD7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3784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78" name="Line 47">
                <a:extLst>
                  <a:ext uri="{FF2B5EF4-FFF2-40B4-BE49-F238E27FC236}">
                    <a16:creationId xmlns:a16="http://schemas.microsoft.com/office/drawing/2014/main" id="{FCF2C41B-10E4-4B4B-A0AE-A655F7292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60" y="2520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79" name="Line 48">
                <a:extLst>
                  <a:ext uri="{FF2B5EF4-FFF2-40B4-BE49-F238E27FC236}">
                    <a16:creationId xmlns:a16="http://schemas.microsoft.com/office/drawing/2014/main" id="{20228DCD-642C-4163-BBC2-B931FE9BD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60" y="1944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80" name="Line 49">
                <a:extLst>
                  <a:ext uri="{FF2B5EF4-FFF2-40B4-BE49-F238E27FC236}">
                    <a16:creationId xmlns:a16="http://schemas.microsoft.com/office/drawing/2014/main" id="{BD468BED-9528-458C-9EAA-5B772574A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64" y="1952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81" name="Line 50">
                <a:extLst>
                  <a:ext uri="{FF2B5EF4-FFF2-40B4-BE49-F238E27FC236}">
                    <a16:creationId xmlns:a16="http://schemas.microsoft.com/office/drawing/2014/main" id="{796AF824-72D7-4D5F-975E-2AC9DAD2D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1936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82" name="Line 51">
                <a:extLst>
                  <a:ext uri="{FF2B5EF4-FFF2-40B4-BE49-F238E27FC236}">
                    <a16:creationId xmlns:a16="http://schemas.microsoft.com/office/drawing/2014/main" id="{70795CA5-4576-427B-9628-E5FD32559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6" y="1936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83" name="Line 52">
                <a:extLst>
                  <a:ext uri="{FF2B5EF4-FFF2-40B4-BE49-F238E27FC236}">
                    <a16:creationId xmlns:a16="http://schemas.microsoft.com/office/drawing/2014/main" id="{9AD09322-1E06-40C3-B8C3-A7C952473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80" y="3192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</p:grpSp>
      </p:grpSp>
      <p:sp>
        <p:nvSpPr>
          <p:cNvPr id="84" name="Text Box 53">
            <a:extLst>
              <a:ext uri="{FF2B5EF4-FFF2-40B4-BE49-F238E27FC236}">
                <a16:creationId xmlns:a16="http://schemas.microsoft.com/office/drawing/2014/main" id="{131C9D67-DC5A-441E-9A6F-6BA03EF78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336" y="45608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85" name="Text Box 54">
            <a:extLst>
              <a:ext uri="{FF2B5EF4-FFF2-40B4-BE49-F238E27FC236}">
                <a16:creationId xmlns:a16="http://schemas.microsoft.com/office/drawing/2014/main" id="{8C1F775B-43CE-4930-99EC-F2979B529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736" y="24018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86" name="Text Box 55">
            <a:extLst>
              <a:ext uri="{FF2B5EF4-FFF2-40B4-BE49-F238E27FC236}">
                <a16:creationId xmlns:a16="http://schemas.microsoft.com/office/drawing/2014/main" id="{FCB5F810-005E-46A9-91AF-C23E768A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1236" y="40020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87" name="Rectangle 1">
            <a:extLst>
              <a:ext uri="{FF2B5EF4-FFF2-40B4-BE49-F238E27FC236}">
                <a16:creationId xmlns:a16="http://schemas.microsoft.com/office/drawing/2014/main" id="{37C88D48-ABE4-40AE-8F7F-E431C7CA7EB4}"/>
              </a:ext>
            </a:extLst>
          </p:cNvPr>
          <p:cNvSpPr/>
          <p:nvPr/>
        </p:nvSpPr>
        <p:spPr>
          <a:xfrm>
            <a:off x="716972" y="318641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 x 3 = 27 (cm</a:t>
            </a:r>
            <a:r>
              <a:rPr lang="en-US" altLang="en-US" sz="200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27cm</a:t>
            </a:r>
            <a:r>
              <a:rPr lang="en-US" altLang="en-US" sz="200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 autoUpdateAnimBg="0"/>
      <p:bldP spid="52" grpId="0" animBg="1"/>
      <p:bldP spid="53" grpId="0" animBg="1"/>
      <p:bldP spid="54" grpId="0" animBg="1" autoUpdateAnimBg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 autoUpdateAnimBg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 autoUpdateAnimBg="0"/>
      <p:bldP spid="71" grpId="0" animBg="1"/>
      <p:bldP spid="72" grpId="0" animBg="1"/>
      <p:bldP spid="84" grpId="0"/>
      <p:bldP spid="85" grpId="0"/>
      <p:bldP spid="86" grpId="0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p35"/>
          <p:cNvSpPr txBox="1">
            <a:spLocks noGrp="1"/>
          </p:cNvSpPr>
          <p:nvPr>
            <p:ph type="subTitle" idx="1"/>
          </p:nvPr>
        </p:nvSpPr>
        <p:spPr>
          <a:xfrm>
            <a:off x="2084700" y="3264350"/>
            <a:ext cx="4974600" cy="6366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90" name="Google Shape;2390;p35"/>
          <p:cNvSpPr txBox="1">
            <a:spLocks noGrp="1"/>
          </p:cNvSpPr>
          <p:nvPr>
            <p:ph type="title"/>
          </p:nvPr>
        </p:nvSpPr>
        <p:spPr>
          <a:xfrm>
            <a:off x="3680100" y="1271800"/>
            <a:ext cx="1783800" cy="15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391" name="Google Shape;2391;p35"/>
          <p:cNvGrpSpPr/>
          <p:nvPr/>
        </p:nvGrpSpPr>
        <p:grpSpPr>
          <a:xfrm>
            <a:off x="4076631" y="1552749"/>
            <a:ext cx="321823" cy="1342894"/>
            <a:chOff x="2925875" y="914075"/>
            <a:chExt cx="321823" cy="1342894"/>
          </a:xfrm>
        </p:grpSpPr>
        <p:sp>
          <p:nvSpPr>
            <p:cNvPr id="2392" name="Google Shape;2392;p35"/>
            <p:cNvSpPr/>
            <p:nvPr/>
          </p:nvSpPr>
          <p:spPr>
            <a:xfrm>
              <a:off x="3060098" y="1047101"/>
              <a:ext cx="117525" cy="1209868"/>
            </a:xfrm>
            <a:custGeom>
              <a:avLst/>
              <a:gdLst/>
              <a:ahLst/>
              <a:cxnLst/>
              <a:rect l="l" t="t" r="r" b="b"/>
              <a:pathLst>
                <a:path w="1409" h="6537" extrusionOk="0">
                  <a:moveTo>
                    <a:pt x="92" y="0"/>
                  </a:moveTo>
                  <a:cubicBezTo>
                    <a:pt x="47" y="0"/>
                    <a:pt x="1" y="49"/>
                    <a:pt x="26" y="93"/>
                  </a:cubicBezTo>
                  <a:lnTo>
                    <a:pt x="35" y="93"/>
                  </a:lnTo>
                  <a:cubicBezTo>
                    <a:pt x="1283" y="1979"/>
                    <a:pt x="1095" y="4349"/>
                    <a:pt x="673" y="6459"/>
                  </a:cubicBezTo>
                  <a:cubicBezTo>
                    <a:pt x="662" y="6508"/>
                    <a:pt x="703" y="6537"/>
                    <a:pt x="739" y="6537"/>
                  </a:cubicBezTo>
                  <a:cubicBezTo>
                    <a:pt x="763" y="6537"/>
                    <a:pt x="786" y="6524"/>
                    <a:pt x="789" y="6495"/>
                  </a:cubicBezTo>
                  <a:cubicBezTo>
                    <a:pt x="1220" y="4349"/>
                    <a:pt x="1409" y="1943"/>
                    <a:pt x="143" y="30"/>
                  </a:cubicBezTo>
                  <a:cubicBezTo>
                    <a:pt x="129" y="9"/>
                    <a:pt x="111" y="0"/>
                    <a:pt x="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5"/>
            <p:cNvSpPr/>
            <p:nvPr/>
          </p:nvSpPr>
          <p:spPr>
            <a:xfrm>
              <a:off x="3056122" y="914075"/>
              <a:ext cx="191576" cy="145120"/>
            </a:xfrm>
            <a:custGeom>
              <a:avLst/>
              <a:gdLst/>
              <a:ahLst/>
              <a:cxnLst/>
              <a:rect l="l" t="t" r="r" b="b"/>
              <a:pathLst>
                <a:path w="2297" h="1740" extrusionOk="0">
                  <a:moveTo>
                    <a:pt x="1526" y="145"/>
                  </a:moveTo>
                  <a:cubicBezTo>
                    <a:pt x="1676" y="145"/>
                    <a:pt x="1696" y="343"/>
                    <a:pt x="1641" y="467"/>
                  </a:cubicBezTo>
                  <a:cubicBezTo>
                    <a:pt x="1587" y="548"/>
                    <a:pt x="1525" y="628"/>
                    <a:pt x="1453" y="691"/>
                  </a:cubicBezTo>
                  <a:cubicBezTo>
                    <a:pt x="1309" y="826"/>
                    <a:pt x="1165" y="952"/>
                    <a:pt x="1004" y="1068"/>
                  </a:cubicBezTo>
                  <a:cubicBezTo>
                    <a:pt x="746" y="1260"/>
                    <a:pt x="473" y="1435"/>
                    <a:pt x="192" y="1582"/>
                  </a:cubicBezTo>
                  <a:lnTo>
                    <a:pt x="192" y="1582"/>
                  </a:lnTo>
                  <a:cubicBezTo>
                    <a:pt x="469" y="996"/>
                    <a:pt x="809" y="407"/>
                    <a:pt x="1444" y="161"/>
                  </a:cubicBezTo>
                  <a:cubicBezTo>
                    <a:pt x="1475" y="150"/>
                    <a:pt x="1502" y="145"/>
                    <a:pt x="1526" y="145"/>
                  </a:cubicBezTo>
                  <a:close/>
                  <a:moveTo>
                    <a:pt x="1548" y="1"/>
                  </a:moveTo>
                  <a:cubicBezTo>
                    <a:pt x="1311" y="1"/>
                    <a:pt x="990" y="258"/>
                    <a:pt x="860" y="359"/>
                  </a:cubicBezTo>
                  <a:cubicBezTo>
                    <a:pt x="465" y="691"/>
                    <a:pt x="232" y="1167"/>
                    <a:pt x="25" y="1625"/>
                  </a:cubicBezTo>
                  <a:cubicBezTo>
                    <a:pt x="0" y="1674"/>
                    <a:pt x="44" y="1720"/>
                    <a:pt x="85" y="1720"/>
                  </a:cubicBezTo>
                  <a:cubicBezTo>
                    <a:pt x="93" y="1720"/>
                    <a:pt x="102" y="1718"/>
                    <a:pt x="109" y="1713"/>
                  </a:cubicBezTo>
                  <a:lnTo>
                    <a:pt x="109" y="1713"/>
                  </a:lnTo>
                  <a:cubicBezTo>
                    <a:pt x="122" y="1729"/>
                    <a:pt x="139" y="1740"/>
                    <a:pt x="159" y="1740"/>
                  </a:cubicBezTo>
                  <a:cubicBezTo>
                    <a:pt x="168" y="1740"/>
                    <a:pt x="177" y="1738"/>
                    <a:pt x="187" y="1733"/>
                  </a:cubicBezTo>
                  <a:cubicBezTo>
                    <a:pt x="510" y="1562"/>
                    <a:pt x="2297" y="583"/>
                    <a:pt x="1704" y="54"/>
                  </a:cubicBezTo>
                  <a:cubicBezTo>
                    <a:pt x="1660" y="16"/>
                    <a:pt x="1607" y="1"/>
                    <a:pt x="1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5"/>
            <p:cNvSpPr/>
            <p:nvPr/>
          </p:nvSpPr>
          <p:spPr>
            <a:xfrm>
              <a:off x="2925875" y="953524"/>
              <a:ext cx="148707" cy="104920"/>
            </a:xfrm>
            <a:custGeom>
              <a:avLst/>
              <a:gdLst/>
              <a:ahLst/>
              <a:cxnLst/>
              <a:rect l="l" t="t" r="r" b="b"/>
              <a:pathLst>
                <a:path w="1783" h="1258" extrusionOk="0">
                  <a:moveTo>
                    <a:pt x="429" y="145"/>
                  </a:moveTo>
                  <a:cubicBezTo>
                    <a:pt x="560" y="145"/>
                    <a:pt x="720" y="185"/>
                    <a:pt x="755" y="200"/>
                  </a:cubicBezTo>
                  <a:cubicBezTo>
                    <a:pt x="916" y="254"/>
                    <a:pt x="1060" y="344"/>
                    <a:pt x="1186" y="470"/>
                  </a:cubicBezTo>
                  <a:cubicBezTo>
                    <a:pt x="1374" y="641"/>
                    <a:pt x="1524" y="857"/>
                    <a:pt x="1617" y="1097"/>
                  </a:cubicBezTo>
                  <a:lnTo>
                    <a:pt x="1617" y="1097"/>
                  </a:lnTo>
                  <a:lnTo>
                    <a:pt x="908" y="802"/>
                  </a:lnTo>
                  <a:cubicBezTo>
                    <a:pt x="656" y="694"/>
                    <a:pt x="297" y="568"/>
                    <a:pt x="252" y="254"/>
                  </a:cubicBezTo>
                  <a:cubicBezTo>
                    <a:pt x="240" y="171"/>
                    <a:pt x="325" y="145"/>
                    <a:pt x="429" y="145"/>
                  </a:cubicBezTo>
                  <a:close/>
                  <a:moveTo>
                    <a:pt x="463" y="1"/>
                  </a:moveTo>
                  <a:cubicBezTo>
                    <a:pt x="377" y="1"/>
                    <a:pt x="298" y="20"/>
                    <a:pt x="234" y="66"/>
                  </a:cubicBezTo>
                  <a:cubicBezTo>
                    <a:pt x="1" y="236"/>
                    <a:pt x="216" y="533"/>
                    <a:pt x="378" y="667"/>
                  </a:cubicBezTo>
                  <a:cubicBezTo>
                    <a:pt x="521" y="775"/>
                    <a:pt x="683" y="856"/>
                    <a:pt x="845" y="910"/>
                  </a:cubicBezTo>
                  <a:lnTo>
                    <a:pt x="1644" y="1251"/>
                  </a:lnTo>
                  <a:cubicBezTo>
                    <a:pt x="1653" y="1256"/>
                    <a:pt x="1662" y="1258"/>
                    <a:pt x="1671" y="1258"/>
                  </a:cubicBezTo>
                  <a:cubicBezTo>
                    <a:pt x="1699" y="1258"/>
                    <a:pt x="1723" y="1236"/>
                    <a:pt x="1733" y="1211"/>
                  </a:cubicBezTo>
                  <a:lnTo>
                    <a:pt x="1733" y="1211"/>
                  </a:lnTo>
                  <a:cubicBezTo>
                    <a:pt x="1762" y="1200"/>
                    <a:pt x="1782" y="1172"/>
                    <a:pt x="1770" y="1134"/>
                  </a:cubicBezTo>
                  <a:lnTo>
                    <a:pt x="1770" y="1134"/>
                  </a:lnTo>
                  <a:lnTo>
                    <a:pt x="1770" y="1143"/>
                  </a:lnTo>
                  <a:cubicBezTo>
                    <a:pt x="1653" y="802"/>
                    <a:pt x="1437" y="506"/>
                    <a:pt x="1159" y="281"/>
                  </a:cubicBezTo>
                  <a:cubicBezTo>
                    <a:pt x="1012" y="161"/>
                    <a:pt x="711" y="1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5" name="Google Shape;2395;p35"/>
          <p:cNvGrpSpPr/>
          <p:nvPr/>
        </p:nvGrpSpPr>
        <p:grpSpPr>
          <a:xfrm>
            <a:off x="3311029" y="2629269"/>
            <a:ext cx="2596896" cy="180772"/>
            <a:chOff x="3273554" y="2331419"/>
            <a:chExt cx="2596896" cy="180772"/>
          </a:xfrm>
        </p:grpSpPr>
        <p:grpSp>
          <p:nvGrpSpPr>
            <p:cNvPr id="2396" name="Google Shape;2396;p35"/>
            <p:cNvGrpSpPr/>
            <p:nvPr/>
          </p:nvGrpSpPr>
          <p:grpSpPr>
            <a:xfrm>
              <a:off x="3273554" y="2331419"/>
              <a:ext cx="230802" cy="180772"/>
              <a:chOff x="6872416" y="539494"/>
              <a:chExt cx="230802" cy="180772"/>
            </a:xfrm>
          </p:grpSpPr>
          <p:sp>
            <p:nvSpPr>
              <p:cNvPr id="2397" name="Google Shape;2397;p35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5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5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0" name="Google Shape;2400;p35"/>
            <p:cNvGrpSpPr/>
            <p:nvPr/>
          </p:nvGrpSpPr>
          <p:grpSpPr>
            <a:xfrm>
              <a:off x="5639219" y="2331419"/>
              <a:ext cx="231231" cy="180772"/>
              <a:chOff x="7771356" y="539494"/>
              <a:chExt cx="231231" cy="180772"/>
            </a:xfrm>
          </p:grpSpPr>
          <p:sp>
            <p:nvSpPr>
              <p:cNvPr id="2401" name="Google Shape;2401;p35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5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5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04" name="Google Shape;2404;p35"/>
          <p:cNvSpPr/>
          <p:nvPr/>
        </p:nvSpPr>
        <p:spPr>
          <a:xfrm rot="318173">
            <a:off x="3522395" y="2832151"/>
            <a:ext cx="1934809" cy="234649"/>
          </a:xfrm>
          <a:custGeom>
            <a:avLst/>
            <a:gdLst/>
            <a:ahLst/>
            <a:cxnLst/>
            <a:rect l="l" t="t" r="r" b="b"/>
            <a:pathLst>
              <a:path w="11136" h="2484" extrusionOk="0">
                <a:moveTo>
                  <a:pt x="6773" y="0"/>
                </a:moveTo>
                <a:cubicBezTo>
                  <a:pt x="6760" y="0"/>
                  <a:pt x="6747" y="1"/>
                  <a:pt x="6733" y="2"/>
                </a:cubicBezTo>
                <a:cubicBezTo>
                  <a:pt x="6158" y="55"/>
                  <a:pt x="6176" y="693"/>
                  <a:pt x="5952" y="1070"/>
                </a:cubicBezTo>
                <a:cubicBezTo>
                  <a:pt x="5786" y="1339"/>
                  <a:pt x="5640" y="1440"/>
                  <a:pt x="5504" y="1440"/>
                </a:cubicBezTo>
                <a:cubicBezTo>
                  <a:pt x="5118" y="1440"/>
                  <a:pt x="4819" y="624"/>
                  <a:pt x="4408" y="531"/>
                </a:cubicBezTo>
                <a:cubicBezTo>
                  <a:pt x="4365" y="522"/>
                  <a:pt x="4325" y="517"/>
                  <a:pt x="4288" y="517"/>
                </a:cubicBezTo>
                <a:cubicBezTo>
                  <a:pt x="3881" y="517"/>
                  <a:pt x="3795" y="1067"/>
                  <a:pt x="3572" y="1330"/>
                </a:cubicBezTo>
                <a:cubicBezTo>
                  <a:pt x="3390" y="1554"/>
                  <a:pt x="3233" y="1637"/>
                  <a:pt x="3090" y="1637"/>
                </a:cubicBezTo>
                <a:cubicBezTo>
                  <a:pt x="2686" y="1637"/>
                  <a:pt x="2395" y="974"/>
                  <a:pt x="1965" y="974"/>
                </a:cubicBezTo>
                <a:cubicBezTo>
                  <a:pt x="1889" y="974"/>
                  <a:pt x="1809" y="994"/>
                  <a:pt x="1723" y="1043"/>
                </a:cubicBezTo>
                <a:cubicBezTo>
                  <a:pt x="1624" y="1106"/>
                  <a:pt x="1543" y="1205"/>
                  <a:pt x="1507" y="1321"/>
                </a:cubicBezTo>
                <a:cubicBezTo>
                  <a:pt x="1444" y="1465"/>
                  <a:pt x="1435" y="1627"/>
                  <a:pt x="1373" y="1770"/>
                </a:cubicBezTo>
                <a:cubicBezTo>
                  <a:pt x="1240" y="2070"/>
                  <a:pt x="926" y="2358"/>
                  <a:pt x="610" y="2358"/>
                </a:cubicBezTo>
                <a:cubicBezTo>
                  <a:pt x="433" y="2358"/>
                  <a:pt x="255" y="2268"/>
                  <a:pt x="106" y="2040"/>
                </a:cubicBezTo>
                <a:cubicBezTo>
                  <a:pt x="96" y="2027"/>
                  <a:pt x="82" y="2021"/>
                  <a:pt x="68" y="2021"/>
                </a:cubicBezTo>
                <a:cubicBezTo>
                  <a:pt x="34" y="2021"/>
                  <a:pt x="0" y="2055"/>
                  <a:pt x="26" y="2094"/>
                </a:cubicBezTo>
                <a:cubicBezTo>
                  <a:pt x="163" y="2344"/>
                  <a:pt x="418" y="2483"/>
                  <a:pt x="682" y="2483"/>
                </a:cubicBezTo>
                <a:cubicBezTo>
                  <a:pt x="816" y="2483"/>
                  <a:pt x="952" y="2448"/>
                  <a:pt x="1076" y="2372"/>
                </a:cubicBezTo>
                <a:cubicBezTo>
                  <a:pt x="1364" y="2201"/>
                  <a:pt x="1507" y="1869"/>
                  <a:pt x="1669" y="1600"/>
                </a:cubicBezTo>
                <a:cubicBezTo>
                  <a:pt x="1714" y="1528"/>
                  <a:pt x="1768" y="1456"/>
                  <a:pt x="1839" y="1402"/>
                </a:cubicBezTo>
                <a:cubicBezTo>
                  <a:pt x="1911" y="1366"/>
                  <a:pt x="1992" y="1348"/>
                  <a:pt x="2073" y="1348"/>
                </a:cubicBezTo>
                <a:cubicBezTo>
                  <a:pt x="2288" y="1366"/>
                  <a:pt x="2495" y="1456"/>
                  <a:pt x="2648" y="1609"/>
                </a:cubicBezTo>
                <a:cubicBezTo>
                  <a:pt x="2775" y="1736"/>
                  <a:pt x="2950" y="1807"/>
                  <a:pt x="3128" y="1807"/>
                </a:cubicBezTo>
                <a:cubicBezTo>
                  <a:pt x="3138" y="1807"/>
                  <a:pt x="3149" y="1807"/>
                  <a:pt x="3159" y="1806"/>
                </a:cubicBezTo>
                <a:cubicBezTo>
                  <a:pt x="3492" y="1752"/>
                  <a:pt x="3671" y="1357"/>
                  <a:pt x="3860" y="1115"/>
                </a:cubicBezTo>
                <a:cubicBezTo>
                  <a:pt x="4055" y="859"/>
                  <a:pt x="4210" y="762"/>
                  <a:pt x="4344" y="762"/>
                </a:cubicBezTo>
                <a:cubicBezTo>
                  <a:pt x="4753" y="762"/>
                  <a:pt x="4965" y="1656"/>
                  <a:pt x="5495" y="1656"/>
                </a:cubicBezTo>
                <a:cubicBezTo>
                  <a:pt x="5529" y="1656"/>
                  <a:pt x="5565" y="1653"/>
                  <a:pt x="5602" y="1645"/>
                </a:cubicBezTo>
                <a:cubicBezTo>
                  <a:pt x="5781" y="1591"/>
                  <a:pt x="5934" y="1465"/>
                  <a:pt x="6024" y="1304"/>
                </a:cubicBezTo>
                <a:cubicBezTo>
                  <a:pt x="6224" y="1003"/>
                  <a:pt x="6395" y="224"/>
                  <a:pt x="6744" y="224"/>
                </a:cubicBezTo>
                <a:cubicBezTo>
                  <a:pt x="6863" y="224"/>
                  <a:pt x="7003" y="315"/>
                  <a:pt x="7173" y="549"/>
                </a:cubicBezTo>
                <a:cubicBezTo>
                  <a:pt x="7406" y="865"/>
                  <a:pt x="7593" y="1551"/>
                  <a:pt x="8075" y="1551"/>
                </a:cubicBezTo>
                <a:cubicBezTo>
                  <a:pt x="8114" y="1551"/>
                  <a:pt x="8154" y="1546"/>
                  <a:pt x="8197" y="1537"/>
                </a:cubicBezTo>
                <a:cubicBezTo>
                  <a:pt x="8421" y="1492"/>
                  <a:pt x="8583" y="1277"/>
                  <a:pt x="8682" y="1088"/>
                </a:cubicBezTo>
                <a:cubicBezTo>
                  <a:pt x="8727" y="989"/>
                  <a:pt x="8762" y="881"/>
                  <a:pt x="8798" y="783"/>
                </a:cubicBezTo>
                <a:cubicBezTo>
                  <a:pt x="8861" y="477"/>
                  <a:pt x="9068" y="307"/>
                  <a:pt x="9418" y="280"/>
                </a:cubicBezTo>
                <a:cubicBezTo>
                  <a:pt x="9624" y="361"/>
                  <a:pt x="9813" y="477"/>
                  <a:pt x="9975" y="621"/>
                </a:cubicBezTo>
                <a:cubicBezTo>
                  <a:pt x="10177" y="764"/>
                  <a:pt x="10404" y="877"/>
                  <a:pt x="10616" y="877"/>
                </a:cubicBezTo>
                <a:cubicBezTo>
                  <a:pt x="10790" y="877"/>
                  <a:pt x="10955" y="801"/>
                  <a:pt x="11088" y="603"/>
                </a:cubicBezTo>
                <a:cubicBezTo>
                  <a:pt x="11135" y="536"/>
                  <a:pt x="11066" y="458"/>
                  <a:pt x="10994" y="458"/>
                </a:cubicBezTo>
                <a:cubicBezTo>
                  <a:pt x="10970" y="458"/>
                  <a:pt x="10947" y="466"/>
                  <a:pt x="10926" y="486"/>
                </a:cubicBezTo>
                <a:cubicBezTo>
                  <a:pt x="10831" y="580"/>
                  <a:pt x="10729" y="618"/>
                  <a:pt x="10624" y="618"/>
                </a:cubicBezTo>
                <a:cubicBezTo>
                  <a:pt x="10203" y="618"/>
                  <a:pt x="9713" y="25"/>
                  <a:pt x="9247" y="25"/>
                </a:cubicBezTo>
                <a:cubicBezTo>
                  <a:pt x="9181" y="25"/>
                  <a:pt x="9115" y="37"/>
                  <a:pt x="9050" y="64"/>
                </a:cubicBezTo>
                <a:cubicBezTo>
                  <a:pt x="8843" y="154"/>
                  <a:pt x="8736" y="352"/>
                  <a:pt x="8646" y="549"/>
                </a:cubicBezTo>
                <a:cubicBezTo>
                  <a:pt x="8601" y="648"/>
                  <a:pt x="8574" y="765"/>
                  <a:pt x="8529" y="864"/>
                </a:cubicBezTo>
                <a:cubicBezTo>
                  <a:pt x="8466" y="971"/>
                  <a:pt x="8403" y="1097"/>
                  <a:pt x="8331" y="1214"/>
                </a:cubicBezTo>
                <a:cubicBezTo>
                  <a:pt x="8238" y="1242"/>
                  <a:pt x="8153" y="1256"/>
                  <a:pt x="8076" y="1256"/>
                </a:cubicBezTo>
                <a:cubicBezTo>
                  <a:pt x="7854" y="1256"/>
                  <a:pt x="7697" y="1141"/>
                  <a:pt x="7604" y="908"/>
                </a:cubicBezTo>
                <a:cubicBezTo>
                  <a:pt x="7395" y="594"/>
                  <a:pt x="7228" y="0"/>
                  <a:pt x="67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5" name="Google Shape;2405;p35"/>
          <p:cNvGrpSpPr/>
          <p:nvPr/>
        </p:nvGrpSpPr>
        <p:grpSpPr>
          <a:xfrm>
            <a:off x="3935559" y="800991"/>
            <a:ext cx="677122" cy="1073055"/>
            <a:chOff x="3898084" y="287941"/>
            <a:chExt cx="677122" cy="1073055"/>
          </a:xfrm>
        </p:grpSpPr>
        <p:sp>
          <p:nvSpPr>
            <p:cNvPr id="2406" name="Google Shape;2406;p35"/>
            <p:cNvSpPr/>
            <p:nvPr/>
          </p:nvSpPr>
          <p:spPr>
            <a:xfrm rot="670885">
              <a:off x="4146539" y="907077"/>
              <a:ext cx="108843" cy="447614"/>
            </a:xfrm>
            <a:custGeom>
              <a:avLst/>
              <a:gdLst/>
              <a:ahLst/>
              <a:cxnLst/>
              <a:rect l="l" t="t" r="r" b="b"/>
              <a:pathLst>
                <a:path w="1335" h="5490" extrusionOk="0">
                  <a:moveTo>
                    <a:pt x="69" y="0"/>
                  </a:moveTo>
                  <a:cubicBezTo>
                    <a:pt x="34" y="0"/>
                    <a:pt x="0" y="29"/>
                    <a:pt x="6" y="78"/>
                  </a:cubicBezTo>
                  <a:cubicBezTo>
                    <a:pt x="140" y="545"/>
                    <a:pt x="15" y="1038"/>
                    <a:pt x="33" y="1514"/>
                  </a:cubicBezTo>
                  <a:cubicBezTo>
                    <a:pt x="60" y="1981"/>
                    <a:pt x="149" y="2448"/>
                    <a:pt x="302" y="2888"/>
                  </a:cubicBezTo>
                  <a:cubicBezTo>
                    <a:pt x="580" y="3750"/>
                    <a:pt x="1146" y="4504"/>
                    <a:pt x="1209" y="5429"/>
                  </a:cubicBezTo>
                  <a:cubicBezTo>
                    <a:pt x="1209" y="5470"/>
                    <a:pt x="1240" y="5490"/>
                    <a:pt x="1272" y="5490"/>
                  </a:cubicBezTo>
                  <a:cubicBezTo>
                    <a:pt x="1303" y="5490"/>
                    <a:pt x="1335" y="5470"/>
                    <a:pt x="1335" y="5429"/>
                  </a:cubicBezTo>
                  <a:cubicBezTo>
                    <a:pt x="1281" y="4522"/>
                    <a:pt x="751" y="3777"/>
                    <a:pt x="455" y="2933"/>
                  </a:cubicBezTo>
                  <a:cubicBezTo>
                    <a:pt x="275" y="2448"/>
                    <a:pt x="176" y="1945"/>
                    <a:pt x="158" y="1424"/>
                  </a:cubicBezTo>
                  <a:cubicBezTo>
                    <a:pt x="140" y="958"/>
                    <a:pt x="257" y="500"/>
                    <a:pt x="131" y="42"/>
                  </a:cubicBezTo>
                  <a:cubicBezTo>
                    <a:pt x="117" y="13"/>
                    <a:pt x="93" y="0"/>
                    <a:pt x="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7" name="Google Shape;2407;p35"/>
            <p:cNvGrpSpPr/>
            <p:nvPr/>
          </p:nvGrpSpPr>
          <p:grpSpPr>
            <a:xfrm>
              <a:off x="3898084" y="287941"/>
              <a:ext cx="677122" cy="713504"/>
              <a:chOff x="1457346" y="3261277"/>
              <a:chExt cx="488474" cy="514720"/>
            </a:xfrm>
          </p:grpSpPr>
          <p:sp>
            <p:nvSpPr>
              <p:cNvPr id="2408" name="Google Shape;2408;p35"/>
              <p:cNvSpPr/>
              <p:nvPr/>
            </p:nvSpPr>
            <p:spPr>
              <a:xfrm rot="1263139">
                <a:off x="1518968" y="3313161"/>
                <a:ext cx="365229" cy="410952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16439" extrusionOk="0">
                    <a:moveTo>
                      <a:pt x="6996" y="0"/>
                    </a:moveTo>
                    <a:cubicBezTo>
                      <a:pt x="6630" y="0"/>
                      <a:pt x="6260" y="35"/>
                      <a:pt x="5890" y="105"/>
                    </a:cubicBezTo>
                    <a:cubicBezTo>
                      <a:pt x="2281" y="788"/>
                      <a:pt x="0" y="4703"/>
                      <a:pt x="790" y="8842"/>
                    </a:cubicBezTo>
                    <a:cubicBezTo>
                      <a:pt x="1483" y="12482"/>
                      <a:pt x="3367" y="15257"/>
                      <a:pt x="7091" y="15257"/>
                    </a:cubicBezTo>
                    <a:cubicBezTo>
                      <a:pt x="7418" y="15257"/>
                      <a:pt x="7761" y="15235"/>
                      <a:pt x="8117" y="15191"/>
                    </a:cubicBezTo>
                    <a:lnTo>
                      <a:pt x="8117" y="15191"/>
                    </a:lnTo>
                    <a:cubicBezTo>
                      <a:pt x="8099" y="15263"/>
                      <a:pt x="8081" y="15325"/>
                      <a:pt x="8063" y="15397"/>
                    </a:cubicBezTo>
                    <a:cubicBezTo>
                      <a:pt x="7983" y="15640"/>
                      <a:pt x="7902" y="15873"/>
                      <a:pt x="7812" y="16107"/>
                    </a:cubicBezTo>
                    <a:cubicBezTo>
                      <a:pt x="7745" y="16280"/>
                      <a:pt x="7897" y="16439"/>
                      <a:pt x="8053" y="16439"/>
                    </a:cubicBezTo>
                    <a:cubicBezTo>
                      <a:pt x="8107" y="16439"/>
                      <a:pt x="8161" y="16420"/>
                      <a:pt x="8207" y="16376"/>
                    </a:cubicBezTo>
                    <a:lnTo>
                      <a:pt x="8656" y="15936"/>
                    </a:lnTo>
                    <a:lnTo>
                      <a:pt x="8827" y="16223"/>
                    </a:lnTo>
                    <a:cubicBezTo>
                      <a:pt x="8878" y="16321"/>
                      <a:pt x="8971" y="16369"/>
                      <a:pt x="9064" y="16369"/>
                    </a:cubicBezTo>
                    <a:cubicBezTo>
                      <a:pt x="9167" y="16369"/>
                      <a:pt x="9269" y="16310"/>
                      <a:pt x="9312" y="16196"/>
                    </a:cubicBezTo>
                    <a:cubicBezTo>
                      <a:pt x="9338" y="16125"/>
                      <a:pt x="9365" y="16053"/>
                      <a:pt x="9392" y="15990"/>
                    </a:cubicBezTo>
                    <a:lnTo>
                      <a:pt x="9428" y="16008"/>
                    </a:lnTo>
                    <a:lnTo>
                      <a:pt x="9482" y="16035"/>
                    </a:lnTo>
                    <a:lnTo>
                      <a:pt x="9500" y="16044"/>
                    </a:lnTo>
                    <a:cubicBezTo>
                      <a:pt x="9527" y="16062"/>
                      <a:pt x="9545" y="16071"/>
                      <a:pt x="9572" y="16080"/>
                    </a:cubicBezTo>
                    <a:cubicBezTo>
                      <a:pt x="9620" y="16096"/>
                      <a:pt x="9671" y="16104"/>
                      <a:pt x="9722" y="16104"/>
                    </a:cubicBezTo>
                    <a:cubicBezTo>
                      <a:pt x="9945" y="16104"/>
                      <a:pt x="10162" y="15950"/>
                      <a:pt x="10111" y="15694"/>
                    </a:cubicBezTo>
                    <a:cubicBezTo>
                      <a:pt x="10075" y="15577"/>
                      <a:pt x="10012" y="15469"/>
                      <a:pt x="9922" y="15379"/>
                    </a:cubicBezTo>
                    <a:lnTo>
                      <a:pt x="9698" y="15119"/>
                    </a:lnTo>
                    <a:cubicBezTo>
                      <a:pt x="9635" y="15047"/>
                      <a:pt x="9572" y="14984"/>
                      <a:pt x="9518" y="14912"/>
                    </a:cubicBezTo>
                    <a:cubicBezTo>
                      <a:pt x="13945" y="13736"/>
                      <a:pt x="14609" y="10270"/>
                      <a:pt x="13864" y="6346"/>
                    </a:cubicBezTo>
                    <a:cubicBezTo>
                      <a:pt x="13155" y="2631"/>
                      <a:pt x="10203" y="0"/>
                      <a:pt x="69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5"/>
              <p:cNvSpPr/>
              <p:nvPr/>
            </p:nvSpPr>
            <p:spPr>
              <a:xfrm rot="1263139">
                <a:off x="1645589" y="3669998"/>
                <a:ext cx="58397" cy="44722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789" extrusionOk="0">
                    <a:moveTo>
                      <a:pt x="1449" y="88"/>
                    </a:moveTo>
                    <a:cubicBezTo>
                      <a:pt x="1507" y="88"/>
                      <a:pt x="1553" y="147"/>
                      <a:pt x="1536" y="214"/>
                    </a:cubicBezTo>
                    <a:cubicBezTo>
                      <a:pt x="1527" y="295"/>
                      <a:pt x="1500" y="367"/>
                      <a:pt x="1455" y="439"/>
                    </a:cubicBezTo>
                    <a:cubicBezTo>
                      <a:pt x="1374" y="574"/>
                      <a:pt x="1266" y="699"/>
                      <a:pt x="1132" y="789"/>
                    </a:cubicBezTo>
                    <a:lnTo>
                      <a:pt x="1069" y="834"/>
                    </a:lnTo>
                    <a:lnTo>
                      <a:pt x="925" y="870"/>
                    </a:lnTo>
                    <a:lnTo>
                      <a:pt x="898" y="834"/>
                    </a:lnTo>
                    <a:cubicBezTo>
                      <a:pt x="898" y="798"/>
                      <a:pt x="898" y="753"/>
                      <a:pt x="907" y="708"/>
                    </a:cubicBezTo>
                    <a:cubicBezTo>
                      <a:pt x="916" y="636"/>
                      <a:pt x="934" y="556"/>
                      <a:pt x="970" y="484"/>
                    </a:cubicBezTo>
                    <a:cubicBezTo>
                      <a:pt x="1024" y="349"/>
                      <a:pt x="1123" y="232"/>
                      <a:pt x="1249" y="152"/>
                    </a:cubicBezTo>
                    <a:cubicBezTo>
                      <a:pt x="1302" y="107"/>
                      <a:pt x="1365" y="89"/>
                      <a:pt x="1437" y="89"/>
                    </a:cubicBezTo>
                    <a:cubicBezTo>
                      <a:pt x="1441" y="88"/>
                      <a:pt x="1445" y="88"/>
                      <a:pt x="1449" y="88"/>
                    </a:cubicBezTo>
                    <a:close/>
                    <a:moveTo>
                      <a:pt x="348" y="507"/>
                    </a:moveTo>
                    <a:cubicBezTo>
                      <a:pt x="447" y="507"/>
                      <a:pt x="542" y="550"/>
                      <a:pt x="611" y="619"/>
                    </a:cubicBezTo>
                    <a:cubicBezTo>
                      <a:pt x="674" y="672"/>
                      <a:pt x="719" y="726"/>
                      <a:pt x="764" y="798"/>
                    </a:cubicBezTo>
                    <a:cubicBezTo>
                      <a:pt x="782" y="825"/>
                      <a:pt x="809" y="861"/>
                      <a:pt x="826" y="888"/>
                    </a:cubicBezTo>
                    <a:lnTo>
                      <a:pt x="826" y="897"/>
                    </a:lnTo>
                    <a:lnTo>
                      <a:pt x="800" y="906"/>
                    </a:lnTo>
                    <a:lnTo>
                      <a:pt x="746" y="915"/>
                    </a:lnTo>
                    <a:lnTo>
                      <a:pt x="737" y="915"/>
                    </a:lnTo>
                    <a:cubicBezTo>
                      <a:pt x="674" y="915"/>
                      <a:pt x="602" y="906"/>
                      <a:pt x="530" y="897"/>
                    </a:cubicBezTo>
                    <a:cubicBezTo>
                      <a:pt x="395" y="870"/>
                      <a:pt x="261" y="816"/>
                      <a:pt x="144" y="726"/>
                    </a:cubicBezTo>
                    <a:cubicBezTo>
                      <a:pt x="117" y="717"/>
                      <a:pt x="99" y="681"/>
                      <a:pt x="108" y="645"/>
                    </a:cubicBezTo>
                    <a:cubicBezTo>
                      <a:pt x="117" y="619"/>
                      <a:pt x="126" y="592"/>
                      <a:pt x="153" y="565"/>
                    </a:cubicBezTo>
                    <a:cubicBezTo>
                      <a:pt x="198" y="529"/>
                      <a:pt x="243" y="511"/>
                      <a:pt x="297" y="511"/>
                    </a:cubicBezTo>
                    <a:cubicBezTo>
                      <a:pt x="314" y="508"/>
                      <a:pt x="331" y="507"/>
                      <a:pt x="348" y="507"/>
                    </a:cubicBezTo>
                    <a:close/>
                    <a:moveTo>
                      <a:pt x="1433" y="1"/>
                    </a:moveTo>
                    <a:cubicBezTo>
                      <a:pt x="1389" y="1"/>
                      <a:pt x="1344" y="10"/>
                      <a:pt x="1302" y="26"/>
                    </a:cubicBezTo>
                    <a:cubicBezTo>
                      <a:pt x="1150" y="98"/>
                      <a:pt x="1015" y="223"/>
                      <a:pt x="943" y="376"/>
                    </a:cubicBezTo>
                    <a:cubicBezTo>
                      <a:pt x="889" y="457"/>
                      <a:pt x="862" y="556"/>
                      <a:pt x="844" y="645"/>
                    </a:cubicBezTo>
                    <a:cubicBezTo>
                      <a:pt x="844" y="672"/>
                      <a:pt x="835" y="708"/>
                      <a:pt x="835" y="735"/>
                    </a:cubicBezTo>
                    <a:cubicBezTo>
                      <a:pt x="791" y="663"/>
                      <a:pt x="737" y="601"/>
                      <a:pt x="674" y="547"/>
                    </a:cubicBezTo>
                    <a:cubicBezTo>
                      <a:pt x="582" y="470"/>
                      <a:pt x="470" y="426"/>
                      <a:pt x="350" y="426"/>
                    </a:cubicBezTo>
                    <a:cubicBezTo>
                      <a:pt x="329" y="426"/>
                      <a:pt x="309" y="427"/>
                      <a:pt x="288" y="430"/>
                    </a:cubicBezTo>
                    <a:cubicBezTo>
                      <a:pt x="162" y="439"/>
                      <a:pt x="0" y="547"/>
                      <a:pt x="27" y="699"/>
                    </a:cubicBezTo>
                    <a:cubicBezTo>
                      <a:pt x="36" y="771"/>
                      <a:pt x="117" y="816"/>
                      <a:pt x="180" y="861"/>
                    </a:cubicBezTo>
                    <a:cubicBezTo>
                      <a:pt x="252" y="897"/>
                      <a:pt x="333" y="933"/>
                      <a:pt x="413" y="960"/>
                    </a:cubicBezTo>
                    <a:cubicBezTo>
                      <a:pt x="458" y="969"/>
                      <a:pt x="503" y="987"/>
                      <a:pt x="548" y="996"/>
                    </a:cubicBezTo>
                    <a:cubicBezTo>
                      <a:pt x="476" y="1023"/>
                      <a:pt x="395" y="1059"/>
                      <a:pt x="324" y="1103"/>
                    </a:cubicBezTo>
                    <a:cubicBezTo>
                      <a:pt x="308" y="1119"/>
                      <a:pt x="313" y="1150"/>
                      <a:pt x="334" y="1150"/>
                    </a:cubicBezTo>
                    <a:cubicBezTo>
                      <a:pt x="336" y="1150"/>
                      <a:pt x="339" y="1149"/>
                      <a:pt x="342" y="1148"/>
                    </a:cubicBezTo>
                    <a:cubicBezTo>
                      <a:pt x="512" y="1130"/>
                      <a:pt x="674" y="1068"/>
                      <a:pt x="835" y="1023"/>
                    </a:cubicBezTo>
                    <a:lnTo>
                      <a:pt x="844" y="1023"/>
                    </a:lnTo>
                    <a:cubicBezTo>
                      <a:pt x="835" y="1068"/>
                      <a:pt x="818" y="1103"/>
                      <a:pt x="809" y="1148"/>
                    </a:cubicBezTo>
                    <a:cubicBezTo>
                      <a:pt x="782" y="1220"/>
                      <a:pt x="755" y="1292"/>
                      <a:pt x="719" y="1364"/>
                    </a:cubicBezTo>
                    <a:cubicBezTo>
                      <a:pt x="683" y="1427"/>
                      <a:pt x="647" y="1499"/>
                      <a:pt x="602" y="1561"/>
                    </a:cubicBezTo>
                    <a:cubicBezTo>
                      <a:pt x="557" y="1615"/>
                      <a:pt x="512" y="1678"/>
                      <a:pt x="485" y="1750"/>
                    </a:cubicBezTo>
                    <a:cubicBezTo>
                      <a:pt x="478" y="1772"/>
                      <a:pt x="501" y="1788"/>
                      <a:pt x="519" y="1788"/>
                    </a:cubicBezTo>
                    <a:cubicBezTo>
                      <a:pt x="523" y="1788"/>
                      <a:pt x="527" y="1787"/>
                      <a:pt x="530" y="1786"/>
                    </a:cubicBezTo>
                    <a:cubicBezTo>
                      <a:pt x="602" y="1741"/>
                      <a:pt x="656" y="1687"/>
                      <a:pt x="701" y="1615"/>
                    </a:cubicBezTo>
                    <a:cubicBezTo>
                      <a:pt x="737" y="1552"/>
                      <a:pt x="782" y="1481"/>
                      <a:pt x="809" y="1400"/>
                    </a:cubicBezTo>
                    <a:cubicBezTo>
                      <a:pt x="844" y="1328"/>
                      <a:pt x="862" y="1256"/>
                      <a:pt x="880" y="1175"/>
                    </a:cubicBezTo>
                    <a:cubicBezTo>
                      <a:pt x="880" y="1157"/>
                      <a:pt x="889" y="1139"/>
                      <a:pt x="889" y="1112"/>
                    </a:cubicBezTo>
                    <a:cubicBezTo>
                      <a:pt x="961" y="1220"/>
                      <a:pt x="1060" y="1301"/>
                      <a:pt x="1177" y="1364"/>
                    </a:cubicBezTo>
                    <a:cubicBezTo>
                      <a:pt x="1249" y="1409"/>
                      <a:pt x="1338" y="1436"/>
                      <a:pt x="1428" y="1454"/>
                    </a:cubicBezTo>
                    <a:cubicBezTo>
                      <a:pt x="1451" y="1458"/>
                      <a:pt x="1473" y="1460"/>
                      <a:pt x="1495" y="1460"/>
                    </a:cubicBezTo>
                    <a:cubicBezTo>
                      <a:pt x="1518" y="1460"/>
                      <a:pt x="1540" y="1458"/>
                      <a:pt x="1563" y="1454"/>
                    </a:cubicBezTo>
                    <a:cubicBezTo>
                      <a:pt x="1599" y="1445"/>
                      <a:pt x="1644" y="1445"/>
                      <a:pt x="1689" y="1427"/>
                    </a:cubicBezTo>
                    <a:cubicBezTo>
                      <a:pt x="1706" y="1427"/>
                      <a:pt x="1697" y="1409"/>
                      <a:pt x="1689" y="1400"/>
                    </a:cubicBezTo>
                    <a:cubicBezTo>
                      <a:pt x="1608" y="1391"/>
                      <a:pt x="1527" y="1364"/>
                      <a:pt x="1455" y="1337"/>
                    </a:cubicBezTo>
                    <a:cubicBezTo>
                      <a:pt x="1374" y="1319"/>
                      <a:pt x="1302" y="1292"/>
                      <a:pt x="1231" y="1256"/>
                    </a:cubicBezTo>
                    <a:cubicBezTo>
                      <a:pt x="1105" y="1184"/>
                      <a:pt x="997" y="1103"/>
                      <a:pt x="907" y="1005"/>
                    </a:cubicBezTo>
                    <a:cubicBezTo>
                      <a:pt x="1051" y="978"/>
                      <a:pt x="1195" y="942"/>
                      <a:pt x="1347" y="924"/>
                    </a:cubicBezTo>
                    <a:cubicBezTo>
                      <a:pt x="1671" y="870"/>
                      <a:pt x="2048" y="897"/>
                      <a:pt x="2317" y="690"/>
                    </a:cubicBezTo>
                    <a:cubicBezTo>
                      <a:pt x="2335" y="681"/>
                      <a:pt x="2326" y="663"/>
                      <a:pt x="2308" y="663"/>
                    </a:cubicBezTo>
                    <a:cubicBezTo>
                      <a:pt x="2137" y="690"/>
                      <a:pt x="1967" y="699"/>
                      <a:pt x="1805" y="708"/>
                    </a:cubicBezTo>
                    <a:cubicBezTo>
                      <a:pt x="1635" y="726"/>
                      <a:pt x="1473" y="744"/>
                      <a:pt x="1311" y="780"/>
                    </a:cubicBezTo>
                    <a:cubicBezTo>
                      <a:pt x="1338" y="753"/>
                      <a:pt x="1365" y="726"/>
                      <a:pt x="1392" y="699"/>
                    </a:cubicBezTo>
                    <a:cubicBezTo>
                      <a:pt x="1446" y="628"/>
                      <a:pt x="1500" y="556"/>
                      <a:pt x="1545" y="475"/>
                    </a:cubicBezTo>
                    <a:cubicBezTo>
                      <a:pt x="1590" y="394"/>
                      <a:pt x="1617" y="304"/>
                      <a:pt x="1626" y="214"/>
                    </a:cubicBezTo>
                    <a:cubicBezTo>
                      <a:pt x="1644" y="134"/>
                      <a:pt x="1599" y="53"/>
                      <a:pt x="1527" y="17"/>
                    </a:cubicBezTo>
                    <a:cubicBezTo>
                      <a:pt x="1497" y="6"/>
                      <a:pt x="1465" y="1"/>
                      <a:pt x="14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2">
            <a:extLst>
              <a:ext uri="{FF2B5EF4-FFF2-40B4-BE49-F238E27FC236}">
                <a16:creationId xmlns:a16="http://schemas.microsoft.com/office/drawing/2014/main" id="{3B5FF337-0258-4BA2-8519-2A64C613971E}"/>
              </a:ext>
            </a:extLst>
          </p:cNvPr>
          <p:cNvSpPr txBox="1"/>
          <p:nvPr/>
        </p:nvSpPr>
        <p:spPr>
          <a:xfrm>
            <a:off x="838200" y="914401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: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a = 5 cm ; b = 4 cm ; c = 8 cm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B, a = 6 m ; b = 5 m ; c = 2 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p41"/>
          <p:cNvSpPr txBox="1"/>
          <p:nvPr/>
        </p:nvSpPr>
        <p:spPr>
          <a:xfrm>
            <a:off x="5236048" y="3382126"/>
            <a:ext cx="12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accent6"/>
                </a:solidFill>
                <a:latin typeface="Caveat Brush"/>
                <a:ea typeface="Caveat Brush"/>
                <a:cs typeface="Caveat Brush"/>
                <a:sym typeface="Caveat Brush"/>
              </a:rPr>
              <a:t>2</a:t>
            </a:r>
            <a:r>
              <a:rPr lang="en" sz="41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rPr>
              <a:t>0</a:t>
            </a:r>
            <a:r>
              <a:rPr lang="en" sz="4100">
                <a:solidFill>
                  <a:schemeClr val="accent6"/>
                </a:solidFill>
                <a:latin typeface="Caveat Brush"/>
                <a:ea typeface="Caveat Brush"/>
                <a:cs typeface="Caveat Brush"/>
                <a:sym typeface="Caveat Brush"/>
              </a:rPr>
              <a:t>2</a:t>
            </a:r>
            <a:r>
              <a:rPr lang="en" sz="4100">
                <a:solidFill>
                  <a:schemeClr val="accent4"/>
                </a:solidFill>
                <a:latin typeface="Caveat Brush"/>
                <a:ea typeface="Caveat Brush"/>
                <a:cs typeface="Caveat Brush"/>
                <a:sym typeface="Caveat Brush"/>
              </a:rPr>
              <a:t>X</a:t>
            </a:r>
            <a:endParaRPr sz="4100">
              <a:solidFill>
                <a:schemeClr val="accent4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2660" name="Google Shape;2660;p41"/>
          <p:cNvSpPr txBox="1">
            <a:spLocks noGrp="1"/>
          </p:cNvSpPr>
          <p:nvPr>
            <p:ph type="subTitle" idx="1"/>
          </p:nvPr>
        </p:nvSpPr>
        <p:spPr>
          <a:xfrm>
            <a:off x="1328875" y="1266400"/>
            <a:ext cx="3885300" cy="19566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" name="Google Shape;2662;p41"/>
          <p:cNvSpPr txBox="1">
            <a:spLocks noGrp="1"/>
          </p:cNvSpPr>
          <p:nvPr>
            <p:ph type="title"/>
          </p:nvPr>
        </p:nvSpPr>
        <p:spPr>
          <a:xfrm>
            <a:off x="6367175" y="1167248"/>
            <a:ext cx="1597500" cy="1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663" name="Google Shape;2663;p41"/>
          <p:cNvGrpSpPr/>
          <p:nvPr/>
        </p:nvGrpSpPr>
        <p:grpSpPr>
          <a:xfrm>
            <a:off x="6057979" y="2154306"/>
            <a:ext cx="2215896" cy="180772"/>
            <a:chOff x="6057979" y="2154306"/>
            <a:chExt cx="2215896" cy="180772"/>
          </a:xfrm>
        </p:grpSpPr>
        <p:grpSp>
          <p:nvGrpSpPr>
            <p:cNvPr id="2664" name="Google Shape;2664;p41"/>
            <p:cNvGrpSpPr/>
            <p:nvPr/>
          </p:nvGrpSpPr>
          <p:grpSpPr>
            <a:xfrm>
              <a:off x="6057979" y="2154306"/>
              <a:ext cx="230802" cy="180772"/>
              <a:chOff x="6872416" y="539494"/>
              <a:chExt cx="230802" cy="180772"/>
            </a:xfrm>
          </p:grpSpPr>
          <p:sp>
            <p:nvSpPr>
              <p:cNvPr id="2665" name="Google Shape;2665;p41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1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1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8" name="Google Shape;2668;p41"/>
            <p:cNvGrpSpPr/>
            <p:nvPr/>
          </p:nvGrpSpPr>
          <p:grpSpPr>
            <a:xfrm>
              <a:off x="8042644" y="2154306"/>
              <a:ext cx="231231" cy="180772"/>
              <a:chOff x="7771356" y="539494"/>
              <a:chExt cx="231231" cy="180772"/>
            </a:xfrm>
          </p:grpSpPr>
          <p:sp>
            <p:nvSpPr>
              <p:cNvPr id="2669" name="Google Shape;2669;p41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1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1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72" name="Google Shape;2672;p41"/>
          <p:cNvSpPr/>
          <p:nvPr/>
        </p:nvSpPr>
        <p:spPr>
          <a:xfrm rot="318173">
            <a:off x="6198520" y="2598451"/>
            <a:ext cx="1934809" cy="234649"/>
          </a:xfrm>
          <a:custGeom>
            <a:avLst/>
            <a:gdLst/>
            <a:ahLst/>
            <a:cxnLst/>
            <a:rect l="l" t="t" r="r" b="b"/>
            <a:pathLst>
              <a:path w="11136" h="2484" extrusionOk="0">
                <a:moveTo>
                  <a:pt x="6773" y="0"/>
                </a:moveTo>
                <a:cubicBezTo>
                  <a:pt x="6760" y="0"/>
                  <a:pt x="6747" y="1"/>
                  <a:pt x="6733" y="2"/>
                </a:cubicBezTo>
                <a:cubicBezTo>
                  <a:pt x="6158" y="55"/>
                  <a:pt x="6176" y="693"/>
                  <a:pt x="5952" y="1070"/>
                </a:cubicBezTo>
                <a:cubicBezTo>
                  <a:pt x="5786" y="1339"/>
                  <a:pt x="5640" y="1440"/>
                  <a:pt x="5504" y="1440"/>
                </a:cubicBezTo>
                <a:cubicBezTo>
                  <a:pt x="5118" y="1440"/>
                  <a:pt x="4819" y="624"/>
                  <a:pt x="4408" y="531"/>
                </a:cubicBezTo>
                <a:cubicBezTo>
                  <a:pt x="4365" y="522"/>
                  <a:pt x="4325" y="517"/>
                  <a:pt x="4288" y="517"/>
                </a:cubicBezTo>
                <a:cubicBezTo>
                  <a:pt x="3881" y="517"/>
                  <a:pt x="3795" y="1067"/>
                  <a:pt x="3572" y="1330"/>
                </a:cubicBezTo>
                <a:cubicBezTo>
                  <a:pt x="3390" y="1554"/>
                  <a:pt x="3233" y="1637"/>
                  <a:pt x="3090" y="1637"/>
                </a:cubicBezTo>
                <a:cubicBezTo>
                  <a:pt x="2686" y="1637"/>
                  <a:pt x="2395" y="974"/>
                  <a:pt x="1965" y="974"/>
                </a:cubicBezTo>
                <a:cubicBezTo>
                  <a:pt x="1889" y="974"/>
                  <a:pt x="1809" y="994"/>
                  <a:pt x="1723" y="1043"/>
                </a:cubicBezTo>
                <a:cubicBezTo>
                  <a:pt x="1624" y="1106"/>
                  <a:pt x="1543" y="1205"/>
                  <a:pt x="1507" y="1321"/>
                </a:cubicBezTo>
                <a:cubicBezTo>
                  <a:pt x="1444" y="1465"/>
                  <a:pt x="1435" y="1627"/>
                  <a:pt x="1373" y="1770"/>
                </a:cubicBezTo>
                <a:cubicBezTo>
                  <a:pt x="1240" y="2070"/>
                  <a:pt x="926" y="2358"/>
                  <a:pt x="610" y="2358"/>
                </a:cubicBezTo>
                <a:cubicBezTo>
                  <a:pt x="433" y="2358"/>
                  <a:pt x="255" y="2268"/>
                  <a:pt x="106" y="2040"/>
                </a:cubicBezTo>
                <a:cubicBezTo>
                  <a:pt x="96" y="2027"/>
                  <a:pt x="82" y="2021"/>
                  <a:pt x="68" y="2021"/>
                </a:cubicBezTo>
                <a:cubicBezTo>
                  <a:pt x="34" y="2021"/>
                  <a:pt x="0" y="2055"/>
                  <a:pt x="26" y="2094"/>
                </a:cubicBezTo>
                <a:cubicBezTo>
                  <a:pt x="163" y="2344"/>
                  <a:pt x="418" y="2483"/>
                  <a:pt x="682" y="2483"/>
                </a:cubicBezTo>
                <a:cubicBezTo>
                  <a:pt x="816" y="2483"/>
                  <a:pt x="952" y="2448"/>
                  <a:pt x="1076" y="2372"/>
                </a:cubicBezTo>
                <a:cubicBezTo>
                  <a:pt x="1364" y="2201"/>
                  <a:pt x="1507" y="1869"/>
                  <a:pt x="1669" y="1600"/>
                </a:cubicBezTo>
                <a:cubicBezTo>
                  <a:pt x="1714" y="1528"/>
                  <a:pt x="1768" y="1456"/>
                  <a:pt x="1839" y="1402"/>
                </a:cubicBezTo>
                <a:cubicBezTo>
                  <a:pt x="1911" y="1366"/>
                  <a:pt x="1992" y="1348"/>
                  <a:pt x="2073" y="1348"/>
                </a:cubicBezTo>
                <a:cubicBezTo>
                  <a:pt x="2288" y="1366"/>
                  <a:pt x="2495" y="1456"/>
                  <a:pt x="2648" y="1609"/>
                </a:cubicBezTo>
                <a:cubicBezTo>
                  <a:pt x="2775" y="1736"/>
                  <a:pt x="2950" y="1807"/>
                  <a:pt x="3128" y="1807"/>
                </a:cubicBezTo>
                <a:cubicBezTo>
                  <a:pt x="3138" y="1807"/>
                  <a:pt x="3149" y="1807"/>
                  <a:pt x="3159" y="1806"/>
                </a:cubicBezTo>
                <a:cubicBezTo>
                  <a:pt x="3492" y="1752"/>
                  <a:pt x="3671" y="1357"/>
                  <a:pt x="3860" y="1115"/>
                </a:cubicBezTo>
                <a:cubicBezTo>
                  <a:pt x="4055" y="859"/>
                  <a:pt x="4210" y="762"/>
                  <a:pt x="4344" y="762"/>
                </a:cubicBezTo>
                <a:cubicBezTo>
                  <a:pt x="4753" y="762"/>
                  <a:pt x="4965" y="1656"/>
                  <a:pt x="5495" y="1656"/>
                </a:cubicBezTo>
                <a:cubicBezTo>
                  <a:pt x="5529" y="1656"/>
                  <a:pt x="5565" y="1653"/>
                  <a:pt x="5602" y="1645"/>
                </a:cubicBezTo>
                <a:cubicBezTo>
                  <a:pt x="5781" y="1591"/>
                  <a:pt x="5934" y="1465"/>
                  <a:pt x="6024" y="1304"/>
                </a:cubicBezTo>
                <a:cubicBezTo>
                  <a:pt x="6224" y="1003"/>
                  <a:pt x="6395" y="224"/>
                  <a:pt x="6744" y="224"/>
                </a:cubicBezTo>
                <a:cubicBezTo>
                  <a:pt x="6863" y="224"/>
                  <a:pt x="7003" y="315"/>
                  <a:pt x="7173" y="549"/>
                </a:cubicBezTo>
                <a:cubicBezTo>
                  <a:pt x="7406" y="865"/>
                  <a:pt x="7593" y="1551"/>
                  <a:pt x="8075" y="1551"/>
                </a:cubicBezTo>
                <a:cubicBezTo>
                  <a:pt x="8114" y="1551"/>
                  <a:pt x="8154" y="1546"/>
                  <a:pt x="8197" y="1537"/>
                </a:cubicBezTo>
                <a:cubicBezTo>
                  <a:pt x="8421" y="1492"/>
                  <a:pt x="8583" y="1277"/>
                  <a:pt x="8682" y="1088"/>
                </a:cubicBezTo>
                <a:cubicBezTo>
                  <a:pt x="8727" y="989"/>
                  <a:pt x="8762" y="881"/>
                  <a:pt x="8798" y="783"/>
                </a:cubicBezTo>
                <a:cubicBezTo>
                  <a:pt x="8861" y="477"/>
                  <a:pt x="9068" y="307"/>
                  <a:pt x="9418" y="280"/>
                </a:cubicBezTo>
                <a:cubicBezTo>
                  <a:pt x="9624" y="361"/>
                  <a:pt x="9813" y="477"/>
                  <a:pt x="9975" y="621"/>
                </a:cubicBezTo>
                <a:cubicBezTo>
                  <a:pt x="10177" y="764"/>
                  <a:pt x="10404" y="877"/>
                  <a:pt x="10616" y="877"/>
                </a:cubicBezTo>
                <a:cubicBezTo>
                  <a:pt x="10790" y="877"/>
                  <a:pt x="10955" y="801"/>
                  <a:pt x="11088" y="603"/>
                </a:cubicBezTo>
                <a:cubicBezTo>
                  <a:pt x="11135" y="536"/>
                  <a:pt x="11066" y="458"/>
                  <a:pt x="10994" y="458"/>
                </a:cubicBezTo>
                <a:cubicBezTo>
                  <a:pt x="10970" y="458"/>
                  <a:pt x="10947" y="466"/>
                  <a:pt x="10926" y="486"/>
                </a:cubicBezTo>
                <a:cubicBezTo>
                  <a:pt x="10831" y="580"/>
                  <a:pt x="10729" y="618"/>
                  <a:pt x="10624" y="618"/>
                </a:cubicBezTo>
                <a:cubicBezTo>
                  <a:pt x="10203" y="618"/>
                  <a:pt x="9713" y="25"/>
                  <a:pt x="9247" y="25"/>
                </a:cubicBezTo>
                <a:cubicBezTo>
                  <a:pt x="9181" y="25"/>
                  <a:pt x="9115" y="37"/>
                  <a:pt x="9050" y="64"/>
                </a:cubicBezTo>
                <a:cubicBezTo>
                  <a:pt x="8843" y="154"/>
                  <a:pt x="8736" y="352"/>
                  <a:pt x="8646" y="549"/>
                </a:cubicBezTo>
                <a:cubicBezTo>
                  <a:pt x="8601" y="648"/>
                  <a:pt x="8574" y="765"/>
                  <a:pt x="8529" y="864"/>
                </a:cubicBezTo>
                <a:cubicBezTo>
                  <a:pt x="8466" y="971"/>
                  <a:pt x="8403" y="1097"/>
                  <a:pt x="8331" y="1214"/>
                </a:cubicBezTo>
                <a:cubicBezTo>
                  <a:pt x="8238" y="1242"/>
                  <a:pt x="8153" y="1256"/>
                  <a:pt x="8076" y="1256"/>
                </a:cubicBezTo>
                <a:cubicBezTo>
                  <a:pt x="7854" y="1256"/>
                  <a:pt x="7697" y="1141"/>
                  <a:pt x="7604" y="908"/>
                </a:cubicBezTo>
                <a:cubicBezTo>
                  <a:pt x="7395" y="594"/>
                  <a:pt x="7228" y="0"/>
                  <a:pt x="677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3" name="Google Shape;2673;p41"/>
          <p:cNvGrpSpPr/>
          <p:nvPr/>
        </p:nvGrpSpPr>
        <p:grpSpPr>
          <a:xfrm>
            <a:off x="5205511" y="3639300"/>
            <a:ext cx="1295293" cy="1489132"/>
            <a:chOff x="5205511" y="3639300"/>
            <a:chExt cx="1295293" cy="1489132"/>
          </a:xfrm>
        </p:grpSpPr>
        <p:grpSp>
          <p:nvGrpSpPr>
            <p:cNvPr id="2674" name="Google Shape;2674;p41"/>
            <p:cNvGrpSpPr/>
            <p:nvPr/>
          </p:nvGrpSpPr>
          <p:grpSpPr>
            <a:xfrm>
              <a:off x="5205511" y="4011187"/>
              <a:ext cx="1295293" cy="1117245"/>
              <a:chOff x="5205511" y="4011187"/>
              <a:chExt cx="1295293" cy="1117245"/>
            </a:xfrm>
          </p:grpSpPr>
          <p:sp>
            <p:nvSpPr>
              <p:cNvPr id="2675" name="Google Shape;2675;p41"/>
              <p:cNvSpPr/>
              <p:nvPr/>
            </p:nvSpPr>
            <p:spPr>
              <a:xfrm>
                <a:off x="5205511" y="4832389"/>
                <a:ext cx="181380" cy="7105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04" extrusionOk="0">
                    <a:moveTo>
                      <a:pt x="1159" y="0"/>
                    </a:moveTo>
                    <a:cubicBezTo>
                      <a:pt x="845" y="262"/>
                      <a:pt x="446" y="413"/>
                      <a:pt x="36" y="413"/>
                    </a:cubicBezTo>
                    <a:cubicBezTo>
                      <a:pt x="24" y="413"/>
                      <a:pt x="13" y="413"/>
                      <a:pt x="1" y="413"/>
                    </a:cubicBezTo>
                    <a:lnTo>
                      <a:pt x="1" y="413"/>
                    </a:lnTo>
                    <a:cubicBezTo>
                      <a:pt x="261" y="607"/>
                      <a:pt x="572" y="704"/>
                      <a:pt x="883" y="704"/>
                    </a:cubicBezTo>
                    <a:cubicBezTo>
                      <a:pt x="1205" y="704"/>
                      <a:pt x="1527" y="601"/>
                      <a:pt x="1797" y="395"/>
                    </a:cubicBezTo>
                    <a:lnTo>
                      <a:pt x="11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1"/>
              <p:cNvSpPr/>
              <p:nvPr/>
            </p:nvSpPr>
            <p:spPr>
              <a:xfrm>
                <a:off x="5934261" y="4691888"/>
                <a:ext cx="324506" cy="263844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2614" extrusionOk="0">
                    <a:moveTo>
                      <a:pt x="1194" y="0"/>
                    </a:moveTo>
                    <a:lnTo>
                      <a:pt x="0" y="288"/>
                    </a:lnTo>
                    <a:cubicBezTo>
                      <a:pt x="503" y="898"/>
                      <a:pt x="961" y="1545"/>
                      <a:pt x="1383" y="2218"/>
                    </a:cubicBezTo>
                    <a:cubicBezTo>
                      <a:pt x="1556" y="2499"/>
                      <a:pt x="1785" y="2614"/>
                      <a:pt x="2023" y="2614"/>
                    </a:cubicBezTo>
                    <a:cubicBezTo>
                      <a:pt x="2553" y="2614"/>
                      <a:pt x="3125" y="2046"/>
                      <a:pt x="3206" y="1482"/>
                    </a:cubicBezTo>
                    <a:cubicBezTo>
                      <a:pt x="3215" y="1428"/>
                      <a:pt x="3206" y="1383"/>
                      <a:pt x="3197" y="1329"/>
                    </a:cubicBezTo>
                    <a:cubicBezTo>
                      <a:pt x="3152" y="1186"/>
                      <a:pt x="2963" y="1141"/>
                      <a:pt x="2811" y="1114"/>
                    </a:cubicBezTo>
                    <a:cubicBezTo>
                      <a:pt x="2137" y="1006"/>
                      <a:pt x="1455" y="638"/>
                      <a:pt x="1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1"/>
              <p:cNvSpPr/>
              <p:nvPr/>
            </p:nvSpPr>
            <p:spPr>
              <a:xfrm>
                <a:off x="5309780" y="4761634"/>
                <a:ext cx="191373" cy="32279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3198" extrusionOk="0">
                    <a:moveTo>
                      <a:pt x="1284" y="1"/>
                    </a:moveTo>
                    <a:cubicBezTo>
                      <a:pt x="728" y="701"/>
                      <a:pt x="306" y="1491"/>
                      <a:pt x="36" y="2335"/>
                    </a:cubicBezTo>
                    <a:cubicBezTo>
                      <a:pt x="9" y="2407"/>
                      <a:pt x="0" y="2488"/>
                      <a:pt x="9" y="2569"/>
                    </a:cubicBezTo>
                    <a:cubicBezTo>
                      <a:pt x="36" y="2703"/>
                      <a:pt x="162" y="2793"/>
                      <a:pt x="288" y="2856"/>
                    </a:cubicBezTo>
                    <a:cubicBezTo>
                      <a:pt x="719" y="3072"/>
                      <a:pt x="1195" y="3188"/>
                      <a:pt x="1680" y="3197"/>
                    </a:cubicBezTo>
                    <a:cubicBezTo>
                      <a:pt x="1823" y="2416"/>
                      <a:pt x="1895" y="1608"/>
                      <a:pt x="1895" y="809"/>
                    </a:cubicBezTo>
                    <a:lnTo>
                      <a:pt x="128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1"/>
              <p:cNvSpPr/>
              <p:nvPr/>
            </p:nvSpPr>
            <p:spPr>
              <a:xfrm>
                <a:off x="5459361" y="4794236"/>
                <a:ext cx="214891" cy="334196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3311" extrusionOk="0">
                    <a:moveTo>
                      <a:pt x="1634" y="1"/>
                    </a:moveTo>
                    <a:lnTo>
                      <a:pt x="63" y="243"/>
                    </a:lnTo>
                    <a:cubicBezTo>
                      <a:pt x="18" y="800"/>
                      <a:pt x="0" y="1366"/>
                      <a:pt x="27" y="1922"/>
                    </a:cubicBezTo>
                    <a:cubicBezTo>
                      <a:pt x="54" y="2362"/>
                      <a:pt x="27" y="3090"/>
                      <a:pt x="530" y="3251"/>
                    </a:cubicBezTo>
                    <a:cubicBezTo>
                      <a:pt x="668" y="3293"/>
                      <a:pt x="808" y="3310"/>
                      <a:pt x="950" y="3310"/>
                    </a:cubicBezTo>
                    <a:cubicBezTo>
                      <a:pt x="1233" y="3310"/>
                      <a:pt x="1521" y="3242"/>
                      <a:pt x="1796" y="3171"/>
                    </a:cubicBezTo>
                    <a:cubicBezTo>
                      <a:pt x="1877" y="3162"/>
                      <a:pt x="1949" y="3126"/>
                      <a:pt x="2012" y="3081"/>
                    </a:cubicBezTo>
                    <a:cubicBezTo>
                      <a:pt x="2092" y="3000"/>
                      <a:pt x="2128" y="2874"/>
                      <a:pt x="2101" y="2758"/>
                    </a:cubicBezTo>
                    <a:cubicBezTo>
                      <a:pt x="2029" y="2362"/>
                      <a:pt x="1751" y="2039"/>
                      <a:pt x="1706" y="1617"/>
                    </a:cubicBezTo>
                    <a:cubicBezTo>
                      <a:pt x="1634" y="1078"/>
                      <a:pt x="1616" y="540"/>
                      <a:pt x="16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1"/>
              <p:cNvSpPr/>
              <p:nvPr/>
            </p:nvSpPr>
            <p:spPr>
              <a:xfrm>
                <a:off x="5903371" y="4726307"/>
                <a:ext cx="280196" cy="342573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3394" extrusionOk="0">
                    <a:moveTo>
                      <a:pt x="1276" y="0"/>
                    </a:moveTo>
                    <a:lnTo>
                      <a:pt x="1" y="719"/>
                    </a:lnTo>
                    <a:cubicBezTo>
                      <a:pt x="82" y="1222"/>
                      <a:pt x="234" y="1716"/>
                      <a:pt x="450" y="2173"/>
                    </a:cubicBezTo>
                    <a:cubicBezTo>
                      <a:pt x="603" y="2497"/>
                      <a:pt x="764" y="2892"/>
                      <a:pt x="989" y="3170"/>
                    </a:cubicBezTo>
                    <a:cubicBezTo>
                      <a:pt x="1120" y="3331"/>
                      <a:pt x="1297" y="3393"/>
                      <a:pt x="1486" y="3393"/>
                    </a:cubicBezTo>
                    <a:cubicBezTo>
                      <a:pt x="1813" y="3393"/>
                      <a:pt x="2176" y="3205"/>
                      <a:pt x="2398" y="3018"/>
                    </a:cubicBezTo>
                    <a:cubicBezTo>
                      <a:pt x="2578" y="2865"/>
                      <a:pt x="2776" y="2640"/>
                      <a:pt x="2749" y="2389"/>
                    </a:cubicBezTo>
                    <a:cubicBezTo>
                      <a:pt x="2704" y="2075"/>
                      <a:pt x="2381" y="1940"/>
                      <a:pt x="2183" y="1733"/>
                    </a:cubicBezTo>
                    <a:cubicBezTo>
                      <a:pt x="1716" y="1258"/>
                      <a:pt x="1402" y="656"/>
                      <a:pt x="12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1"/>
              <p:cNvSpPr/>
              <p:nvPr/>
            </p:nvSpPr>
            <p:spPr>
              <a:xfrm>
                <a:off x="5572609" y="5049499"/>
                <a:ext cx="101642" cy="77518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768" extrusionOk="0">
                    <a:moveTo>
                      <a:pt x="813" y="1"/>
                    </a:moveTo>
                    <a:cubicBezTo>
                      <a:pt x="800" y="1"/>
                      <a:pt x="786" y="2"/>
                      <a:pt x="773" y="4"/>
                    </a:cubicBezTo>
                    <a:cubicBezTo>
                      <a:pt x="692" y="13"/>
                      <a:pt x="629" y="58"/>
                      <a:pt x="584" y="112"/>
                    </a:cubicBezTo>
                    <a:cubicBezTo>
                      <a:pt x="485" y="220"/>
                      <a:pt x="441" y="354"/>
                      <a:pt x="450" y="498"/>
                    </a:cubicBezTo>
                    <a:cubicBezTo>
                      <a:pt x="403" y="429"/>
                      <a:pt x="331" y="393"/>
                      <a:pt x="259" y="393"/>
                    </a:cubicBezTo>
                    <a:cubicBezTo>
                      <a:pt x="219" y="393"/>
                      <a:pt x="179" y="404"/>
                      <a:pt x="144" y="426"/>
                    </a:cubicBezTo>
                    <a:cubicBezTo>
                      <a:pt x="36" y="489"/>
                      <a:pt x="1" y="624"/>
                      <a:pt x="54" y="731"/>
                    </a:cubicBezTo>
                    <a:lnTo>
                      <a:pt x="27" y="767"/>
                    </a:lnTo>
                    <a:cubicBezTo>
                      <a:pt x="243" y="740"/>
                      <a:pt x="467" y="704"/>
                      <a:pt x="674" y="642"/>
                    </a:cubicBezTo>
                    <a:cubicBezTo>
                      <a:pt x="755" y="633"/>
                      <a:pt x="827" y="597"/>
                      <a:pt x="890" y="552"/>
                    </a:cubicBezTo>
                    <a:cubicBezTo>
                      <a:pt x="979" y="471"/>
                      <a:pt x="1006" y="345"/>
                      <a:pt x="979" y="229"/>
                    </a:cubicBezTo>
                    <a:cubicBezTo>
                      <a:pt x="970" y="157"/>
                      <a:pt x="952" y="94"/>
                      <a:pt x="925" y="31"/>
                    </a:cubicBezTo>
                    <a:cubicBezTo>
                      <a:pt x="892" y="11"/>
                      <a:pt x="853" y="1"/>
                      <a:pt x="8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1"/>
              <p:cNvSpPr/>
              <p:nvPr/>
            </p:nvSpPr>
            <p:spPr>
              <a:xfrm>
                <a:off x="5311593" y="4259889"/>
                <a:ext cx="917297" cy="655371"/>
              </a:xfrm>
              <a:custGeom>
                <a:avLst/>
                <a:gdLst/>
                <a:ahLst/>
                <a:cxnLst/>
                <a:rect l="l" t="t" r="r" b="b"/>
                <a:pathLst>
                  <a:path w="9088" h="6493" extrusionOk="0">
                    <a:moveTo>
                      <a:pt x="4254" y="0"/>
                    </a:moveTo>
                    <a:cubicBezTo>
                      <a:pt x="3546" y="0"/>
                      <a:pt x="2846" y="198"/>
                      <a:pt x="2272" y="626"/>
                    </a:cubicBezTo>
                    <a:cubicBezTo>
                      <a:pt x="1518" y="1200"/>
                      <a:pt x="1069" y="2116"/>
                      <a:pt x="863" y="3032"/>
                    </a:cubicBezTo>
                    <a:cubicBezTo>
                      <a:pt x="746" y="3553"/>
                      <a:pt x="665" y="4065"/>
                      <a:pt x="539" y="4586"/>
                    </a:cubicBezTo>
                    <a:cubicBezTo>
                      <a:pt x="449" y="4981"/>
                      <a:pt x="270" y="5214"/>
                      <a:pt x="1" y="5483"/>
                    </a:cubicBezTo>
                    <a:cubicBezTo>
                      <a:pt x="198" y="5914"/>
                      <a:pt x="692" y="6103"/>
                      <a:pt x="1150" y="6211"/>
                    </a:cubicBezTo>
                    <a:cubicBezTo>
                      <a:pt x="1918" y="6398"/>
                      <a:pt x="2703" y="6492"/>
                      <a:pt x="3488" y="6492"/>
                    </a:cubicBezTo>
                    <a:cubicBezTo>
                      <a:pt x="3868" y="6492"/>
                      <a:pt x="4247" y="6470"/>
                      <a:pt x="4625" y="6426"/>
                    </a:cubicBezTo>
                    <a:cubicBezTo>
                      <a:pt x="5487" y="6345"/>
                      <a:pt x="6331" y="6094"/>
                      <a:pt x="7103" y="5699"/>
                    </a:cubicBezTo>
                    <a:cubicBezTo>
                      <a:pt x="7552" y="5466"/>
                      <a:pt x="7956" y="5169"/>
                      <a:pt x="8315" y="4810"/>
                    </a:cubicBezTo>
                    <a:cubicBezTo>
                      <a:pt x="8423" y="4702"/>
                      <a:pt x="9088" y="3733"/>
                      <a:pt x="8890" y="3679"/>
                    </a:cubicBezTo>
                    <a:cubicBezTo>
                      <a:pt x="8495" y="3553"/>
                      <a:pt x="8208" y="3194"/>
                      <a:pt x="8001" y="2853"/>
                    </a:cubicBezTo>
                    <a:cubicBezTo>
                      <a:pt x="7750" y="2404"/>
                      <a:pt x="7588" y="1901"/>
                      <a:pt x="7283" y="1470"/>
                    </a:cubicBezTo>
                    <a:cubicBezTo>
                      <a:pt x="6607" y="537"/>
                      <a:pt x="5420" y="0"/>
                      <a:pt x="4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1"/>
              <p:cNvSpPr/>
              <p:nvPr/>
            </p:nvSpPr>
            <p:spPr>
              <a:xfrm>
                <a:off x="6077483" y="4924744"/>
                <a:ext cx="106991" cy="138786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375" extrusionOk="0">
                    <a:moveTo>
                      <a:pt x="736" y="1"/>
                    </a:moveTo>
                    <a:cubicBezTo>
                      <a:pt x="682" y="37"/>
                      <a:pt x="647" y="91"/>
                      <a:pt x="620" y="154"/>
                    </a:cubicBezTo>
                    <a:cubicBezTo>
                      <a:pt x="575" y="297"/>
                      <a:pt x="593" y="450"/>
                      <a:pt x="682" y="585"/>
                    </a:cubicBezTo>
                    <a:cubicBezTo>
                      <a:pt x="611" y="585"/>
                      <a:pt x="557" y="522"/>
                      <a:pt x="485" y="513"/>
                    </a:cubicBezTo>
                    <a:cubicBezTo>
                      <a:pt x="386" y="513"/>
                      <a:pt x="323" y="629"/>
                      <a:pt x="323" y="719"/>
                    </a:cubicBezTo>
                    <a:cubicBezTo>
                      <a:pt x="332" y="818"/>
                      <a:pt x="341" y="917"/>
                      <a:pt x="332" y="1007"/>
                    </a:cubicBezTo>
                    <a:cubicBezTo>
                      <a:pt x="311" y="949"/>
                      <a:pt x="255" y="909"/>
                      <a:pt x="192" y="909"/>
                    </a:cubicBezTo>
                    <a:cubicBezTo>
                      <a:pt x="176" y="909"/>
                      <a:pt x="160" y="911"/>
                      <a:pt x="144" y="917"/>
                    </a:cubicBezTo>
                    <a:cubicBezTo>
                      <a:pt x="72" y="944"/>
                      <a:pt x="18" y="1016"/>
                      <a:pt x="9" y="1096"/>
                    </a:cubicBezTo>
                    <a:cubicBezTo>
                      <a:pt x="0" y="1177"/>
                      <a:pt x="18" y="1249"/>
                      <a:pt x="63" y="1321"/>
                    </a:cubicBezTo>
                    <a:lnTo>
                      <a:pt x="72" y="1375"/>
                    </a:lnTo>
                    <a:cubicBezTo>
                      <a:pt x="296" y="1303"/>
                      <a:pt x="503" y="1195"/>
                      <a:pt x="673" y="1043"/>
                    </a:cubicBezTo>
                    <a:cubicBezTo>
                      <a:pt x="862" y="899"/>
                      <a:pt x="1060" y="674"/>
                      <a:pt x="1024" y="423"/>
                    </a:cubicBezTo>
                    <a:cubicBezTo>
                      <a:pt x="988" y="252"/>
                      <a:pt x="880" y="100"/>
                      <a:pt x="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41"/>
              <p:cNvSpPr/>
              <p:nvPr/>
            </p:nvSpPr>
            <p:spPr>
              <a:xfrm>
                <a:off x="6080107" y="4200035"/>
                <a:ext cx="420697" cy="560189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5550" extrusionOk="0">
                    <a:moveTo>
                      <a:pt x="2184" y="0"/>
                    </a:moveTo>
                    <a:cubicBezTo>
                      <a:pt x="2132" y="0"/>
                      <a:pt x="2081" y="2"/>
                      <a:pt x="2030" y="6"/>
                    </a:cubicBezTo>
                    <a:cubicBezTo>
                      <a:pt x="935" y="87"/>
                      <a:pt x="378" y="1192"/>
                      <a:pt x="809" y="2170"/>
                    </a:cubicBezTo>
                    <a:cubicBezTo>
                      <a:pt x="998" y="2584"/>
                      <a:pt x="1213" y="3006"/>
                      <a:pt x="1312" y="3455"/>
                    </a:cubicBezTo>
                    <a:cubicBezTo>
                      <a:pt x="1375" y="3742"/>
                      <a:pt x="1339" y="4083"/>
                      <a:pt x="1105" y="4263"/>
                    </a:cubicBezTo>
                    <a:lnTo>
                      <a:pt x="1" y="5322"/>
                    </a:lnTo>
                    <a:cubicBezTo>
                      <a:pt x="221" y="5469"/>
                      <a:pt x="478" y="5549"/>
                      <a:pt x="746" y="5549"/>
                    </a:cubicBezTo>
                    <a:cubicBezTo>
                      <a:pt x="773" y="5549"/>
                      <a:pt x="800" y="5548"/>
                      <a:pt x="827" y="5547"/>
                    </a:cubicBezTo>
                    <a:cubicBezTo>
                      <a:pt x="1474" y="5538"/>
                      <a:pt x="2003" y="5376"/>
                      <a:pt x="2461" y="4909"/>
                    </a:cubicBezTo>
                    <a:cubicBezTo>
                      <a:pt x="2901" y="4460"/>
                      <a:pt x="3018" y="3886"/>
                      <a:pt x="3018" y="3293"/>
                    </a:cubicBezTo>
                    <a:cubicBezTo>
                      <a:pt x="3034" y="3295"/>
                      <a:pt x="3049" y="3295"/>
                      <a:pt x="3065" y="3295"/>
                    </a:cubicBezTo>
                    <a:cubicBezTo>
                      <a:pt x="3478" y="3295"/>
                      <a:pt x="3866" y="2733"/>
                      <a:pt x="3970" y="2395"/>
                    </a:cubicBezTo>
                    <a:cubicBezTo>
                      <a:pt x="4167" y="1757"/>
                      <a:pt x="4024" y="1075"/>
                      <a:pt x="3602" y="563"/>
                    </a:cubicBezTo>
                    <a:cubicBezTo>
                      <a:pt x="3268" y="197"/>
                      <a:pt x="2690" y="0"/>
                      <a:pt x="21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1"/>
              <p:cNvSpPr/>
              <p:nvPr/>
            </p:nvSpPr>
            <p:spPr>
              <a:xfrm>
                <a:off x="5297967" y="4602662"/>
                <a:ext cx="920931" cy="313504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3106" extrusionOk="0">
                    <a:moveTo>
                      <a:pt x="8863" y="1"/>
                    </a:moveTo>
                    <a:cubicBezTo>
                      <a:pt x="8632" y="1"/>
                      <a:pt x="8512" y="374"/>
                      <a:pt x="8405" y="534"/>
                    </a:cubicBezTo>
                    <a:cubicBezTo>
                      <a:pt x="8226" y="812"/>
                      <a:pt x="8001" y="1073"/>
                      <a:pt x="7741" y="1288"/>
                    </a:cubicBezTo>
                    <a:cubicBezTo>
                      <a:pt x="7229" y="1728"/>
                      <a:pt x="6628" y="2052"/>
                      <a:pt x="5981" y="2231"/>
                    </a:cubicBezTo>
                    <a:cubicBezTo>
                      <a:pt x="5306" y="2435"/>
                      <a:pt x="4606" y="2504"/>
                      <a:pt x="3901" y="2504"/>
                    </a:cubicBezTo>
                    <a:cubicBezTo>
                      <a:pt x="3424" y="2504"/>
                      <a:pt x="2945" y="2472"/>
                      <a:pt x="2470" y="2429"/>
                    </a:cubicBezTo>
                    <a:cubicBezTo>
                      <a:pt x="2030" y="2393"/>
                      <a:pt x="1590" y="2321"/>
                      <a:pt x="1168" y="2213"/>
                    </a:cubicBezTo>
                    <a:cubicBezTo>
                      <a:pt x="944" y="2159"/>
                      <a:pt x="737" y="2087"/>
                      <a:pt x="531" y="1989"/>
                    </a:cubicBezTo>
                    <a:cubicBezTo>
                      <a:pt x="432" y="1925"/>
                      <a:pt x="316" y="1795"/>
                      <a:pt x="192" y="1795"/>
                    </a:cubicBezTo>
                    <a:cubicBezTo>
                      <a:pt x="159" y="1795"/>
                      <a:pt x="125" y="1804"/>
                      <a:pt x="91" y="1827"/>
                    </a:cubicBezTo>
                    <a:cubicBezTo>
                      <a:pt x="28" y="1872"/>
                      <a:pt x="1" y="1944"/>
                      <a:pt x="10" y="2025"/>
                    </a:cubicBezTo>
                    <a:cubicBezTo>
                      <a:pt x="28" y="2096"/>
                      <a:pt x="64" y="2168"/>
                      <a:pt x="109" y="2222"/>
                    </a:cubicBezTo>
                    <a:cubicBezTo>
                      <a:pt x="414" y="2599"/>
                      <a:pt x="854" y="2716"/>
                      <a:pt x="1285" y="2824"/>
                    </a:cubicBezTo>
                    <a:cubicBezTo>
                      <a:pt x="2053" y="3011"/>
                      <a:pt x="2838" y="3105"/>
                      <a:pt x="3623" y="3105"/>
                    </a:cubicBezTo>
                    <a:cubicBezTo>
                      <a:pt x="4003" y="3105"/>
                      <a:pt x="4382" y="3083"/>
                      <a:pt x="4760" y="3039"/>
                    </a:cubicBezTo>
                    <a:cubicBezTo>
                      <a:pt x="5622" y="2949"/>
                      <a:pt x="6466" y="2707"/>
                      <a:pt x="7238" y="2303"/>
                    </a:cubicBezTo>
                    <a:cubicBezTo>
                      <a:pt x="7687" y="2070"/>
                      <a:pt x="8091" y="1773"/>
                      <a:pt x="8450" y="1414"/>
                    </a:cubicBezTo>
                    <a:cubicBezTo>
                      <a:pt x="8612" y="1252"/>
                      <a:pt x="9079" y="651"/>
                      <a:pt x="9106" y="283"/>
                    </a:cubicBezTo>
                    <a:cubicBezTo>
                      <a:pt x="9124" y="193"/>
                      <a:pt x="9079" y="94"/>
                      <a:pt x="8998" y="40"/>
                    </a:cubicBezTo>
                    <a:cubicBezTo>
                      <a:pt x="8949" y="13"/>
                      <a:pt x="8904" y="1"/>
                      <a:pt x="88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1"/>
              <p:cNvSpPr/>
              <p:nvPr/>
            </p:nvSpPr>
            <p:spPr>
              <a:xfrm>
                <a:off x="5429989" y="4516363"/>
                <a:ext cx="89227" cy="95283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44" extrusionOk="0">
                    <a:moveTo>
                      <a:pt x="414" y="0"/>
                    </a:moveTo>
                    <a:cubicBezTo>
                      <a:pt x="190" y="0"/>
                      <a:pt x="1" y="249"/>
                      <a:pt x="49" y="644"/>
                    </a:cubicBezTo>
                    <a:cubicBezTo>
                      <a:pt x="76" y="827"/>
                      <a:pt x="185" y="943"/>
                      <a:pt x="333" y="943"/>
                    </a:cubicBezTo>
                    <a:cubicBezTo>
                      <a:pt x="381" y="943"/>
                      <a:pt x="433" y="931"/>
                      <a:pt x="489" y="904"/>
                    </a:cubicBezTo>
                    <a:cubicBezTo>
                      <a:pt x="587" y="859"/>
                      <a:pt x="884" y="599"/>
                      <a:pt x="884" y="500"/>
                    </a:cubicBezTo>
                    <a:cubicBezTo>
                      <a:pt x="884" y="455"/>
                      <a:pt x="875" y="419"/>
                      <a:pt x="857" y="383"/>
                    </a:cubicBezTo>
                    <a:cubicBezTo>
                      <a:pt x="736" y="117"/>
                      <a:pt x="567" y="0"/>
                      <a:pt x="4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1"/>
              <p:cNvSpPr/>
              <p:nvPr/>
            </p:nvSpPr>
            <p:spPr>
              <a:xfrm>
                <a:off x="5467435" y="4614674"/>
                <a:ext cx="221250" cy="188143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864" extrusionOk="0">
                    <a:moveTo>
                      <a:pt x="1146" y="0"/>
                    </a:moveTo>
                    <a:cubicBezTo>
                      <a:pt x="1130" y="0"/>
                      <a:pt x="1113" y="1"/>
                      <a:pt x="1096" y="2"/>
                    </a:cubicBezTo>
                    <a:cubicBezTo>
                      <a:pt x="1007" y="11"/>
                      <a:pt x="917" y="38"/>
                      <a:pt x="836" y="83"/>
                    </a:cubicBezTo>
                    <a:cubicBezTo>
                      <a:pt x="432" y="289"/>
                      <a:pt x="1" y="828"/>
                      <a:pt x="297" y="1295"/>
                    </a:cubicBezTo>
                    <a:cubicBezTo>
                      <a:pt x="441" y="1520"/>
                      <a:pt x="710" y="1627"/>
                      <a:pt x="962" y="1708"/>
                    </a:cubicBezTo>
                    <a:lnTo>
                      <a:pt x="1150" y="1771"/>
                    </a:lnTo>
                    <a:cubicBezTo>
                      <a:pt x="1289" y="1815"/>
                      <a:pt x="1441" y="1864"/>
                      <a:pt x="1591" y="1864"/>
                    </a:cubicBezTo>
                    <a:cubicBezTo>
                      <a:pt x="1655" y="1864"/>
                      <a:pt x="1718" y="1855"/>
                      <a:pt x="1779" y="1834"/>
                    </a:cubicBezTo>
                    <a:cubicBezTo>
                      <a:pt x="2030" y="1753"/>
                      <a:pt x="2174" y="1466"/>
                      <a:pt x="2183" y="1196"/>
                    </a:cubicBezTo>
                    <a:cubicBezTo>
                      <a:pt x="2192" y="708"/>
                      <a:pt x="1693" y="0"/>
                      <a:pt x="1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1"/>
              <p:cNvSpPr/>
              <p:nvPr/>
            </p:nvSpPr>
            <p:spPr>
              <a:xfrm>
                <a:off x="5690399" y="4438038"/>
                <a:ext cx="187739" cy="182490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808" extrusionOk="0">
                    <a:moveTo>
                      <a:pt x="967" y="1"/>
                    </a:moveTo>
                    <a:cubicBezTo>
                      <a:pt x="572" y="1"/>
                      <a:pt x="222" y="241"/>
                      <a:pt x="64" y="603"/>
                    </a:cubicBezTo>
                    <a:cubicBezTo>
                      <a:pt x="1" y="791"/>
                      <a:pt x="10" y="998"/>
                      <a:pt x="82" y="1186"/>
                    </a:cubicBezTo>
                    <a:cubicBezTo>
                      <a:pt x="162" y="1366"/>
                      <a:pt x="261" y="1536"/>
                      <a:pt x="396" y="1680"/>
                    </a:cubicBezTo>
                    <a:cubicBezTo>
                      <a:pt x="423" y="1716"/>
                      <a:pt x="459" y="1752"/>
                      <a:pt x="495" y="1770"/>
                    </a:cubicBezTo>
                    <a:cubicBezTo>
                      <a:pt x="558" y="1797"/>
                      <a:pt x="611" y="1806"/>
                      <a:pt x="674" y="1806"/>
                    </a:cubicBezTo>
                    <a:cubicBezTo>
                      <a:pt x="698" y="1807"/>
                      <a:pt x="721" y="1808"/>
                      <a:pt x="745" y="1808"/>
                    </a:cubicBezTo>
                    <a:cubicBezTo>
                      <a:pt x="908" y="1808"/>
                      <a:pt x="1064" y="1780"/>
                      <a:pt x="1213" y="1725"/>
                    </a:cubicBezTo>
                    <a:cubicBezTo>
                      <a:pt x="1518" y="1599"/>
                      <a:pt x="1689" y="1276"/>
                      <a:pt x="1806" y="971"/>
                    </a:cubicBezTo>
                    <a:cubicBezTo>
                      <a:pt x="1842" y="899"/>
                      <a:pt x="1860" y="818"/>
                      <a:pt x="1860" y="728"/>
                    </a:cubicBezTo>
                    <a:cubicBezTo>
                      <a:pt x="1824" y="432"/>
                      <a:pt x="1276" y="10"/>
                      <a:pt x="989" y="1"/>
                    </a:cubicBezTo>
                    <a:cubicBezTo>
                      <a:pt x="981" y="1"/>
                      <a:pt x="974" y="1"/>
                      <a:pt x="9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1"/>
              <p:cNvSpPr/>
              <p:nvPr/>
            </p:nvSpPr>
            <p:spPr>
              <a:xfrm>
                <a:off x="5988660" y="4365568"/>
                <a:ext cx="117892" cy="169571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680" extrusionOk="0">
                    <a:moveTo>
                      <a:pt x="207" y="1"/>
                    </a:moveTo>
                    <a:cubicBezTo>
                      <a:pt x="162" y="37"/>
                      <a:pt x="126" y="73"/>
                      <a:pt x="99" y="117"/>
                    </a:cubicBezTo>
                    <a:cubicBezTo>
                      <a:pt x="18" y="288"/>
                      <a:pt x="0" y="468"/>
                      <a:pt x="27" y="647"/>
                    </a:cubicBezTo>
                    <a:cubicBezTo>
                      <a:pt x="27" y="773"/>
                      <a:pt x="45" y="890"/>
                      <a:pt x="72" y="1006"/>
                    </a:cubicBezTo>
                    <a:cubicBezTo>
                      <a:pt x="117" y="1177"/>
                      <a:pt x="216" y="1330"/>
                      <a:pt x="350" y="1455"/>
                    </a:cubicBezTo>
                    <a:cubicBezTo>
                      <a:pt x="485" y="1590"/>
                      <a:pt x="682" y="1671"/>
                      <a:pt x="880" y="1680"/>
                    </a:cubicBezTo>
                    <a:cubicBezTo>
                      <a:pt x="988" y="1671"/>
                      <a:pt x="1087" y="1635"/>
                      <a:pt x="1167" y="1563"/>
                    </a:cubicBezTo>
                    <a:cubicBezTo>
                      <a:pt x="979" y="1177"/>
                      <a:pt x="835" y="782"/>
                      <a:pt x="575" y="423"/>
                    </a:cubicBezTo>
                    <a:cubicBezTo>
                      <a:pt x="467" y="270"/>
                      <a:pt x="341" y="126"/>
                      <a:pt x="2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1"/>
              <p:cNvSpPr/>
              <p:nvPr/>
            </p:nvSpPr>
            <p:spPr>
              <a:xfrm>
                <a:off x="5791939" y="4264129"/>
                <a:ext cx="152412" cy="95081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942" extrusionOk="0">
                    <a:moveTo>
                      <a:pt x="81" y="0"/>
                    </a:moveTo>
                    <a:cubicBezTo>
                      <a:pt x="72" y="18"/>
                      <a:pt x="54" y="45"/>
                      <a:pt x="45" y="72"/>
                    </a:cubicBezTo>
                    <a:cubicBezTo>
                      <a:pt x="1" y="198"/>
                      <a:pt x="1" y="341"/>
                      <a:pt x="45" y="476"/>
                    </a:cubicBezTo>
                    <a:cubicBezTo>
                      <a:pt x="135" y="620"/>
                      <a:pt x="261" y="736"/>
                      <a:pt x="423" y="799"/>
                    </a:cubicBezTo>
                    <a:cubicBezTo>
                      <a:pt x="543" y="870"/>
                      <a:pt x="681" y="941"/>
                      <a:pt x="822" y="941"/>
                    </a:cubicBezTo>
                    <a:cubicBezTo>
                      <a:pt x="859" y="941"/>
                      <a:pt x="897" y="936"/>
                      <a:pt x="934" y="925"/>
                    </a:cubicBezTo>
                    <a:cubicBezTo>
                      <a:pt x="1006" y="907"/>
                      <a:pt x="1078" y="862"/>
                      <a:pt x="1141" y="817"/>
                    </a:cubicBezTo>
                    <a:cubicBezTo>
                      <a:pt x="1276" y="736"/>
                      <a:pt x="1401" y="638"/>
                      <a:pt x="1500" y="521"/>
                    </a:cubicBezTo>
                    <a:lnTo>
                      <a:pt x="1509" y="512"/>
                    </a:lnTo>
                    <a:cubicBezTo>
                      <a:pt x="1069" y="242"/>
                      <a:pt x="584" y="72"/>
                      <a:pt x="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1"/>
              <p:cNvSpPr/>
              <p:nvPr/>
            </p:nvSpPr>
            <p:spPr>
              <a:xfrm>
                <a:off x="5448460" y="4269478"/>
                <a:ext cx="239317" cy="207421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2055" extrusionOk="0">
                    <a:moveTo>
                      <a:pt x="2084" y="1"/>
                    </a:moveTo>
                    <a:cubicBezTo>
                      <a:pt x="1662" y="100"/>
                      <a:pt x="1266" y="279"/>
                      <a:pt x="925" y="540"/>
                    </a:cubicBezTo>
                    <a:cubicBezTo>
                      <a:pt x="539" y="836"/>
                      <a:pt x="225" y="1204"/>
                      <a:pt x="0" y="1635"/>
                    </a:cubicBezTo>
                    <a:cubicBezTo>
                      <a:pt x="144" y="1824"/>
                      <a:pt x="360" y="1967"/>
                      <a:pt x="593" y="2030"/>
                    </a:cubicBezTo>
                    <a:cubicBezTo>
                      <a:pt x="682" y="2047"/>
                      <a:pt x="772" y="2055"/>
                      <a:pt x="862" y="2055"/>
                    </a:cubicBezTo>
                    <a:cubicBezTo>
                      <a:pt x="1017" y="2055"/>
                      <a:pt x="1173" y="2031"/>
                      <a:pt x="1320" y="1985"/>
                    </a:cubicBezTo>
                    <a:cubicBezTo>
                      <a:pt x="1500" y="1940"/>
                      <a:pt x="1671" y="1869"/>
                      <a:pt x="1823" y="1779"/>
                    </a:cubicBezTo>
                    <a:cubicBezTo>
                      <a:pt x="2128" y="1572"/>
                      <a:pt x="2326" y="1231"/>
                      <a:pt x="2353" y="863"/>
                    </a:cubicBezTo>
                    <a:cubicBezTo>
                      <a:pt x="2371" y="549"/>
                      <a:pt x="2272" y="243"/>
                      <a:pt x="20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1"/>
              <p:cNvSpPr/>
              <p:nvPr/>
            </p:nvSpPr>
            <p:spPr>
              <a:xfrm>
                <a:off x="5906096" y="4526962"/>
                <a:ext cx="137877" cy="13242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312" extrusionOk="0">
                    <a:moveTo>
                      <a:pt x="612" y="0"/>
                    </a:moveTo>
                    <a:cubicBezTo>
                      <a:pt x="576" y="0"/>
                      <a:pt x="531" y="18"/>
                      <a:pt x="504" y="36"/>
                    </a:cubicBezTo>
                    <a:cubicBezTo>
                      <a:pt x="207" y="189"/>
                      <a:pt x="1" y="404"/>
                      <a:pt x="55" y="754"/>
                    </a:cubicBezTo>
                    <a:cubicBezTo>
                      <a:pt x="90" y="1072"/>
                      <a:pt x="359" y="1311"/>
                      <a:pt x="675" y="1311"/>
                    </a:cubicBezTo>
                    <a:cubicBezTo>
                      <a:pt x="681" y="1311"/>
                      <a:pt x="687" y="1311"/>
                      <a:pt x="692" y="1311"/>
                    </a:cubicBezTo>
                    <a:cubicBezTo>
                      <a:pt x="998" y="1293"/>
                      <a:pt x="1366" y="1024"/>
                      <a:pt x="1312" y="709"/>
                    </a:cubicBezTo>
                    <a:cubicBezTo>
                      <a:pt x="1258" y="413"/>
                      <a:pt x="953" y="144"/>
                      <a:pt x="701" y="27"/>
                    </a:cubicBezTo>
                    <a:cubicBezTo>
                      <a:pt x="674" y="9"/>
                      <a:pt x="647" y="0"/>
                      <a:pt x="6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1"/>
              <p:cNvSpPr/>
              <p:nvPr/>
            </p:nvSpPr>
            <p:spPr>
              <a:xfrm>
                <a:off x="5791939" y="4681492"/>
                <a:ext cx="116984" cy="12445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1233" extrusionOk="0">
                    <a:moveTo>
                      <a:pt x="572" y="1"/>
                    </a:moveTo>
                    <a:cubicBezTo>
                      <a:pt x="558" y="1"/>
                      <a:pt x="544" y="2"/>
                      <a:pt x="530" y="4"/>
                    </a:cubicBezTo>
                    <a:cubicBezTo>
                      <a:pt x="387" y="22"/>
                      <a:pt x="189" y="283"/>
                      <a:pt x="117" y="391"/>
                    </a:cubicBezTo>
                    <a:cubicBezTo>
                      <a:pt x="10" y="552"/>
                      <a:pt x="1" y="759"/>
                      <a:pt x="81" y="938"/>
                    </a:cubicBezTo>
                    <a:cubicBezTo>
                      <a:pt x="199" y="1126"/>
                      <a:pt x="399" y="1232"/>
                      <a:pt x="615" y="1232"/>
                    </a:cubicBezTo>
                    <a:cubicBezTo>
                      <a:pt x="646" y="1232"/>
                      <a:pt x="678" y="1230"/>
                      <a:pt x="710" y="1226"/>
                    </a:cubicBezTo>
                    <a:cubicBezTo>
                      <a:pt x="746" y="1226"/>
                      <a:pt x="791" y="1208"/>
                      <a:pt x="818" y="1190"/>
                    </a:cubicBezTo>
                    <a:cubicBezTo>
                      <a:pt x="863" y="1163"/>
                      <a:pt x="889" y="1118"/>
                      <a:pt x="907" y="1073"/>
                    </a:cubicBezTo>
                    <a:cubicBezTo>
                      <a:pt x="1015" y="884"/>
                      <a:pt x="1159" y="588"/>
                      <a:pt x="1078" y="355"/>
                    </a:cubicBezTo>
                    <a:cubicBezTo>
                      <a:pt x="1012" y="197"/>
                      <a:pt x="753" y="1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93" name="Google Shape;2693;p41"/>
              <p:cNvGrpSpPr/>
              <p:nvPr/>
            </p:nvGrpSpPr>
            <p:grpSpPr>
              <a:xfrm>
                <a:off x="6253209" y="4282095"/>
                <a:ext cx="198639" cy="263338"/>
                <a:chOff x="6253209" y="4282095"/>
                <a:chExt cx="198639" cy="263338"/>
              </a:xfrm>
            </p:grpSpPr>
            <p:sp>
              <p:nvSpPr>
                <p:cNvPr id="2694" name="Google Shape;2694;p41"/>
                <p:cNvSpPr/>
                <p:nvPr/>
              </p:nvSpPr>
              <p:spPr>
                <a:xfrm>
                  <a:off x="6339407" y="4345583"/>
                  <a:ext cx="20793" cy="29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89" extrusionOk="0">
                      <a:moveTo>
                        <a:pt x="97" y="1"/>
                      </a:moveTo>
                      <a:cubicBezTo>
                        <a:pt x="94" y="1"/>
                        <a:pt x="92" y="1"/>
                        <a:pt x="90" y="1"/>
                      </a:cubicBezTo>
                      <a:cubicBezTo>
                        <a:pt x="0" y="10"/>
                        <a:pt x="36" y="181"/>
                        <a:pt x="54" y="226"/>
                      </a:cubicBezTo>
                      <a:cubicBezTo>
                        <a:pt x="54" y="253"/>
                        <a:pt x="72" y="288"/>
                        <a:pt x="99" y="288"/>
                      </a:cubicBezTo>
                      <a:cubicBezTo>
                        <a:pt x="117" y="280"/>
                        <a:pt x="126" y="280"/>
                        <a:pt x="135" y="271"/>
                      </a:cubicBezTo>
                      <a:cubicBezTo>
                        <a:pt x="179" y="218"/>
                        <a:pt x="205" y="1"/>
                        <a:pt x="9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5" name="Google Shape;2695;p41"/>
                <p:cNvSpPr/>
                <p:nvPr/>
              </p:nvSpPr>
              <p:spPr>
                <a:xfrm>
                  <a:off x="6363833" y="4338214"/>
                  <a:ext cx="21600" cy="22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" h="222" extrusionOk="0">
                      <a:moveTo>
                        <a:pt x="45" y="0"/>
                      </a:moveTo>
                      <a:cubicBezTo>
                        <a:pt x="17" y="0"/>
                        <a:pt x="1" y="21"/>
                        <a:pt x="18" y="74"/>
                      </a:cubicBezTo>
                      <a:cubicBezTo>
                        <a:pt x="39" y="115"/>
                        <a:pt x="110" y="222"/>
                        <a:pt x="156" y="222"/>
                      </a:cubicBezTo>
                      <a:cubicBezTo>
                        <a:pt x="170" y="222"/>
                        <a:pt x="182" y="211"/>
                        <a:pt x="189" y="182"/>
                      </a:cubicBezTo>
                      <a:cubicBezTo>
                        <a:pt x="213" y="91"/>
                        <a:pt x="103" y="0"/>
                        <a:pt x="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6" name="Google Shape;2696;p41"/>
                <p:cNvSpPr/>
                <p:nvPr/>
              </p:nvSpPr>
              <p:spPr>
                <a:xfrm>
                  <a:off x="6358383" y="4365467"/>
                  <a:ext cx="45421" cy="34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340" extrusionOk="0">
                      <a:moveTo>
                        <a:pt x="403" y="0"/>
                      </a:moveTo>
                      <a:cubicBezTo>
                        <a:pt x="400" y="0"/>
                        <a:pt x="398" y="1"/>
                        <a:pt x="396" y="2"/>
                      </a:cubicBezTo>
                      <a:cubicBezTo>
                        <a:pt x="387" y="2"/>
                        <a:pt x="387" y="38"/>
                        <a:pt x="369" y="83"/>
                      </a:cubicBezTo>
                      <a:cubicBezTo>
                        <a:pt x="340" y="177"/>
                        <a:pt x="258" y="236"/>
                        <a:pt x="165" y="236"/>
                      </a:cubicBezTo>
                      <a:cubicBezTo>
                        <a:pt x="144" y="236"/>
                        <a:pt x="122" y="233"/>
                        <a:pt x="99" y="226"/>
                      </a:cubicBezTo>
                      <a:cubicBezTo>
                        <a:pt x="63" y="212"/>
                        <a:pt x="38" y="197"/>
                        <a:pt x="25" y="197"/>
                      </a:cubicBezTo>
                      <a:cubicBezTo>
                        <a:pt x="22" y="197"/>
                        <a:pt x="20" y="198"/>
                        <a:pt x="19" y="199"/>
                      </a:cubicBezTo>
                      <a:cubicBezTo>
                        <a:pt x="1" y="217"/>
                        <a:pt x="19" y="253"/>
                        <a:pt x="63" y="298"/>
                      </a:cubicBezTo>
                      <a:cubicBezTo>
                        <a:pt x="106" y="326"/>
                        <a:pt x="152" y="339"/>
                        <a:pt x="198" y="339"/>
                      </a:cubicBezTo>
                      <a:cubicBezTo>
                        <a:pt x="327" y="339"/>
                        <a:pt x="450" y="237"/>
                        <a:pt x="450" y="91"/>
                      </a:cubicBezTo>
                      <a:cubicBezTo>
                        <a:pt x="442" y="28"/>
                        <a:pt x="420" y="0"/>
                        <a:pt x="40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7" name="Google Shape;2697;p41"/>
                <p:cNvSpPr/>
                <p:nvPr/>
              </p:nvSpPr>
              <p:spPr>
                <a:xfrm>
                  <a:off x="6253209" y="4339325"/>
                  <a:ext cx="84483" cy="73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" h="729" extrusionOk="0">
                      <a:moveTo>
                        <a:pt x="367" y="0"/>
                      </a:moveTo>
                      <a:cubicBezTo>
                        <a:pt x="323" y="0"/>
                        <a:pt x="279" y="12"/>
                        <a:pt x="243" y="36"/>
                      </a:cubicBezTo>
                      <a:cubicBezTo>
                        <a:pt x="154" y="90"/>
                        <a:pt x="82" y="180"/>
                        <a:pt x="46" y="279"/>
                      </a:cubicBezTo>
                      <a:cubicBezTo>
                        <a:pt x="10" y="359"/>
                        <a:pt x="1" y="440"/>
                        <a:pt x="10" y="521"/>
                      </a:cubicBezTo>
                      <a:cubicBezTo>
                        <a:pt x="27" y="664"/>
                        <a:pt x="83" y="728"/>
                        <a:pt x="97" y="728"/>
                      </a:cubicBezTo>
                      <a:cubicBezTo>
                        <a:pt x="98" y="728"/>
                        <a:pt x="99" y="728"/>
                        <a:pt x="100" y="728"/>
                      </a:cubicBezTo>
                      <a:cubicBezTo>
                        <a:pt x="109" y="728"/>
                        <a:pt x="82" y="647"/>
                        <a:pt x="91" y="521"/>
                      </a:cubicBezTo>
                      <a:cubicBezTo>
                        <a:pt x="91" y="449"/>
                        <a:pt x="109" y="377"/>
                        <a:pt x="145" y="315"/>
                      </a:cubicBezTo>
                      <a:cubicBezTo>
                        <a:pt x="172" y="243"/>
                        <a:pt x="234" y="180"/>
                        <a:pt x="297" y="135"/>
                      </a:cubicBezTo>
                      <a:cubicBezTo>
                        <a:pt x="320" y="118"/>
                        <a:pt x="339" y="112"/>
                        <a:pt x="359" y="112"/>
                      </a:cubicBezTo>
                      <a:cubicBezTo>
                        <a:pt x="371" y="112"/>
                        <a:pt x="383" y="114"/>
                        <a:pt x="396" y="117"/>
                      </a:cubicBezTo>
                      <a:cubicBezTo>
                        <a:pt x="432" y="126"/>
                        <a:pt x="468" y="153"/>
                        <a:pt x="504" y="171"/>
                      </a:cubicBezTo>
                      <a:cubicBezTo>
                        <a:pt x="558" y="216"/>
                        <a:pt x="621" y="270"/>
                        <a:pt x="674" y="315"/>
                      </a:cubicBezTo>
                      <a:cubicBezTo>
                        <a:pt x="759" y="407"/>
                        <a:pt x="803" y="468"/>
                        <a:pt x="816" y="468"/>
                      </a:cubicBezTo>
                      <a:cubicBezTo>
                        <a:pt x="817" y="468"/>
                        <a:pt x="818" y="468"/>
                        <a:pt x="818" y="467"/>
                      </a:cubicBezTo>
                      <a:cubicBezTo>
                        <a:pt x="836" y="467"/>
                        <a:pt x="809" y="377"/>
                        <a:pt x="728" y="270"/>
                      </a:cubicBezTo>
                      <a:cubicBezTo>
                        <a:pt x="683" y="198"/>
                        <a:pt x="630" y="144"/>
                        <a:pt x="567" y="90"/>
                      </a:cubicBezTo>
                      <a:cubicBezTo>
                        <a:pt x="522" y="54"/>
                        <a:pt x="477" y="27"/>
                        <a:pt x="432" y="9"/>
                      </a:cubicBezTo>
                      <a:cubicBezTo>
                        <a:pt x="411" y="3"/>
                        <a:pt x="389" y="0"/>
                        <a:pt x="3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8" name="Google Shape;2698;p41"/>
                <p:cNvSpPr/>
                <p:nvPr/>
              </p:nvSpPr>
              <p:spPr>
                <a:xfrm>
                  <a:off x="6389168" y="4282095"/>
                  <a:ext cx="62681" cy="71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13" extrusionOk="0">
                      <a:moveTo>
                        <a:pt x="291" y="0"/>
                      </a:moveTo>
                      <a:cubicBezTo>
                        <a:pt x="202" y="0"/>
                        <a:pt x="122" y="45"/>
                        <a:pt x="73" y="127"/>
                      </a:cubicBezTo>
                      <a:cubicBezTo>
                        <a:pt x="19" y="199"/>
                        <a:pt x="1" y="298"/>
                        <a:pt x="19" y="388"/>
                      </a:cubicBezTo>
                      <a:cubicBezTo>
                        <a:pt x="28" y="451"/>
                        <a:pt x="55" y="522"/>
                        <a:pt x="91" y="576"/>
                      </a:cubicBezTo>
                      <a:cubicBezTo>
                        <a:pt x="148" y="667"/>
                        <a:pt x="191" y="712"/>
                        <a:pt x="211" y="712"/>
                      </a:cubicBezTo>
                      <a:cubicBezTo>
                        <a:pt x="213" y="712"/>
                        <a:pt x="215" y="712"/>
                        <a:pt x="216" y="711"/>
                      </a:cubicBezTo>
                      <a:cubicBezTo>
                        <a:pt x="225" y="711"/>
                        <a:pt x="198" y="639"/>
                        <a:pt x="163" y="540"/>
                      </a:cubicBezTo>
                      <a:cubicBezTo>
                        <a:pt x="109" y="433"/>
                        <a:pt x="109" y="298"/>
                        <a:pt x="163" y="190"/>
                      </a:cubicBezTo>
                      <a:cubicBezTo>
                        <a:pt x="189" y="136"/>
                        <a:pt x="252" y="109"/>
                        <a:pt x="306" y="109"/>
                      </a:cubicBezTo>
                      <a:cubicBezTo>
                        <a:pt x="360" y="109"/>
                        <a:pt x="414" y="127"/>
                        <a:pt x="459" y="154"/>
                      </a:cubicBezTo>
                      <a:cubicBezTo>
                        <a:pt x="541" y="212"/>
                        <a:pt x="585" y="254"/>
                        <a:pt x="606" y="254"/>
                      </a:cubicBezTo>
                      <a:cubicBezTo>
                        <a:pt x="608" y="254"/>
                        <a:pt x="610" y="254"/>
                        <a:pt x="611" y="253"/>
                      </a:cubicBezTo>
                      <a:cubicBezTo>
                        <a:pt x="620" y="244"/>
                        <a:pt x="602" y="172"/>
                        <a:pt x="513" y="91"/>
                      </a:cubicBezTo>
                      <a:cubicBezTo>
                        <a:pt x="459" y="46"/>
                        <a:pt x="387" y="11"/>
                        <a:pt x="315" y="2"/>
                      </a:cubicBezTo>
                      <a:cubicBezTo>
                        <a:pt x="307" y="1"/>
                        <a:pt x="299" y="0"/>
                        <a:pt x="2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9" name="Google Shape;2699;p41"/>
                <p:cNvSpPr/>
                <p:nvPr/>
              </p:nvSpPr>
              <p:spPr>
                <a:xfrm>
                  <a:off x="6313063" y="4522823"/>
                  <a:ext cx="91649" cy="2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224" extrusionOk="0">
                      <a:moveTo>
                        <a:pt x="32" y="1"/>
                      </a:moveTo>
                      <a:cubicBezTo>
                        <a:pt x="26" y="1"/>
                        <a:pt x="22" y="2"/>
                        <a:pt x="19" y="5"/>
                      </a:cubicBezTo>
                      <a:cubicBezTo>
                        <a:pt x="1" y="32"/>
                        <a:pt x="46" y="59"/>
                        <a:pt x="117" y="113"/>
                      </a:cubicBezTo>
                      <a:cubicBezTo>
                        <a:pt x="233" y="188"/>
                        <a:pt x="362" y="224"/>
                        <a:pt x="491" y="224"/>
                      </a:cubicBezTo>
                      <a:cubicBezTo>
                        <a:pt x="593" y="224"/>
                        <a:pt x="696" y="201"/>
                        <a:pt x="791" y="158"/>
                      </a:cubicBezTo>
                      <a:cubicBezTo>
                        <a:pt x="863" y="113"/>
                        <a:pt x="908" y="68"/>
                        <a:pt x="899" y="59"/>
                      </a:cubicBezTo>
                      <a:cubicBezTo>
                        <a:pt x="896" y="53"/>
                        <a:pt x="889" y="51"/>
                        <a:pt x="878" y="51"/>
                      </a:cubicBezTo>
                      <a:cubicBezTo>
                        <a:pt x="826" y="51"/>
                        <a:pt x="686" y="106"/>
                        <a:pt x="510" y="106"/>
                      </a:cubicBezTo>
                      <a:cubicBezTo>
                        <a:pt x="490" y="106"/>
                        <a:pt x="470" y="105"/>
                        <a:pt x="450" y="104"/>
                      </a:cubicBezTo>
                      <a:cubicBezTo>
                        <a:pt x="234" y="88"/>
                        <a:pt x="82" y="1"/>
                        <a:pt x="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00" name="Google Shape;2700;p41"/>
              <p:cNvSpPr/>
              <p:nvPr/>
            </p:nvSpPr>
            <p:spPr>
              <a:xfrm>
                <a:off x="6057498" y="4067407"/>
                <a:ext cx="247493" cy="275653"/>
              </a:xfrm>
              <a:custGeom>
                <a:avLst/>
                <a:gdLst/>
                <a:ahLst/>
                <a:cxnLst/>
                <a:rect l="l" t="t" r="r" b="b"/>
                <a:pathLst>
                  <a:path w="2452" h="2731" extrusionOk="0">
                    <a:moveTo>
                      <a:pt x="0" y="1"/>
                    </a:moveTo>
                    <a:cubicBezTo>
                      <a:pt x="27" y="108"/>
                      <a:pt x="54" y="207"/>
                      <a:pt x="90" y="297"/>
                    </a:cubicBezTo>
                    <a:cubicBezTo>
                      <a:pt x="126" y="414"/>
                      <a:pt x="162" y="539"/>
                      <a:pt x="198" y="647"/>
                    </a:cubicBezTo>
                    <a:cubicBezTo>
                      <a:pt x="261" y="880"/>
                      <a:pt x="333" y="1114"/>
                      <a:pt x="405" y="1347"/>
                    </a:cubicBezTo>
                    <a:cubicBezTo>
                      <a:pt x="548" y="1796"/>
                      <a:pt x="692" y="2245"/>
                      <a:pt x="827" y="2694"/>
                    </a:cubicBezTo>
                    <a:cubicBezTo>
                      <a:pt x="833" y="2719"/>
                      <a:pt x="855" y="2730"/>
                      <a:pt x="888" y="2730"/>
                    </a:cubicBezTo>
                    <a:cubicBezTo>
                      <a:pt x="1112" y="2730"/>
                      <a:pt x="1859" y="2209"/>
                      <a:pt x="1922" y="2147"/>
                    </a:cubicBezTo>
                    <a:cubicBezTo>
                      <a:pt x="2173" y="1922"/>
                      <a:pt x="2362" y="1626"/>
                      <a:pt x="2452" y="1303"/>
                    </a:cubicBezTo>
                    <a:lnTo>
                      <a:pt x="2443" y="1294"/>
                    </a:lnTo>
                    <a:cubicBezTo>
                      <a:pt x="1850" y="970"/>
                      <a:pt x="1249" y="665"/>
                      <a:pt x="656" y="333"/>
                    </a:cubicBezTo>
                    <a:cubicBezTo>
                      <a:pt x="575" y="288"/>
                      <a:pt x="503" y="234"/>
                      <a:pt x="405" y="180"/>
                    </a:cubicBezTo>
                    <a:cubicBezTo>
                      <a:pt x="306" y="135"/>
                      <a:pt x="198" y="99"/>
                      <a:pt x="99" y="45"/>
                    </a:cubicBezTo>
                    <a:cubicBezTo>
                      <a:pt x="72" y="27"/>
                      <a:pt x="36" y="1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1"/>
              <p:cNvSpPr/>
              <p:nvPr/>
            </p:nvSpPr>
            <p:spPr>
              <a:xfrm>
                <a:off x="6167112" y="4167131"/>
                <a:ext cx="106184" cy="17047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689" extrusionOk="0">
                    <a:moveTo>
                      <a:pt x="791" y="0"/>
                    </a:moveTo>
                    <a:cubicBezTo>
                      <a:pt x="612" y="593"/>
                      <a:pt x="378" y="1212"/>
                      <a:pt x="1" y="1688"/>
                    </a:cubicBezTo>
                    <a:cubicBezTo>
                      <a:pt x="190" y="1599"/>
                      <a:pt x="378" y="1491"/>
                      <a:pt x="558" y="1365"/>
                    </a:cubicBezTo>
                    <a:cubicBezTo>
                      <a:pt x="764" y="970"/>
                      <a:pt x="926" y="566"/>
                      <a:pt x="1052" y="135"/>
                    </a:cubicBezTo>
                    <a:lnTo>
                      <a:pt x="7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1"/>
              <p:cNvSpPr/>
              <p:nvPr/>
            </p:nvSpPr>
            <p:spPr>
              <a:xfrm>
                <a:off x="6119168" y="4134428"/>
                <a:ext cx="91548" cy="170580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690" extrusionOk="0">
                    <a:moveTo>
                      <a:pt x="647" y="1"/>
                    </a:moveTo>
                    <a:cubicBezTo>
                      <a:pt x="494" y="468"/>
                      <a:pt x="269" y="917"/>
                      <a:pt x="0" y="1330"/>
                    </a:cubicBezTo>
                    <a:cubicBezTo>
                      <a:pt x="36" y="1447"/>
                      <a:pt x="72" y="1563"/>
                      <a:pt x="117" y="1689"/>
                    </a:cubicBezTo>
                    <a:cubicBezTo>
                      <a:pt x="449" y="1213"/>
                      <a:pt x="718" y="683"/>
                      <a:pt x="907" y="136"/>
                    </a:cubicBezTo>
                    <a:lnTo>
                      <a:pt x="64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1"/>
              <p:cNvSpPr/>
              <p:nvPr/>
            </p:nvSpPr>
            <p:spPr>
              <a:xfrm>
                <a:off x="6094641" y="4105460"/>
                <a:ext cx="63589" cy="12334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22" extrusionOk="0">
                    <a:moveTo>
                      <a:pt x="378" y="1"/>
                    </a:moveTo>
                    <a:cubicBezTo>
                      <a:pt x="270" y="288"/>
                      <a:pt x="144" y="575"/>
                      <a:pt x="1" y="845"/>
                    </a:cubicBezTo>
                    <a:cubicBezTo>
                      <a:pt x="19" y="881"/>
                      <a:pt x="28" y="926"/>
                      <a:pt x="46" y="970"/>
                    </a:cubicBezTo>
                    <a:cubicBezTo>
                      <a:pt x="72" y="1051"/>
                      <a:pt x="99" y="1132"/>
                      <a:pt x="126" y="1222"/>
                    </a:cubicBezTo>
                    <a:cubicBezTo>
                      <a:pt x="324" y="881"/>
                      <a:pt x="494" y="521"/>
                      <a:pt x="629" y="144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1"/>
              <p:cNvSpPr/>
              <p:nvPr/>
            </p:nvSpPr>
            <p:spPr>
              <a:xfrm>
                <a:off x="6067490" y="4076492"/>
                <a:ext cx="36337" cy="6621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56" extrusionOk="0">
                    <a:moveTo>
                      <a:pt x="99" y="0"/>
                    </a:moveTo>
                    <a:cubicBezTo>
                      <a:pt x="63" y="81"/>
                      <a:pt x="36" y="153"/>
                      <a:pt x="0" y="225"/>
                    </a:cubicBezTo>
                    <a:cubicBezTo>
                      <a:pt x="36" y="342"/>
                      <a:pt x="63" y="449"/>
                      <a:pt x="99" y="566"/>
                    </a:cubicBezTo>
                    <a:lnTo>
                      <a:pt x="126" y="656"/>
                    </a:lnTo>
                    <a:cubicBezTo>
                      <a:pt x="207" y="485"/>
                      <a:pt x="288" y="306"/>
                      <a:pt x="359" y="126"/>
                    </a:cubicBezTo>
                    <a:cubicBezTo>
                      <a:pt x="341" y="108"/>
                      <a:pt x="323" y="99"/>
                      <a:pt x="315" y="99"/>
                    </a:cubicBezTo>
                    <a:cubicBezTo>
                      <a:pt x="243" y="63"/>
                      <a:pt x="171" y="36"/>
                      <a:pt x="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05" name="Google Shape;2705;p41"/>
              <p:cNvGrpSpPr/>
              <p:nvPr/>
            </p:nvGrpSpPr>
            <p:grpSpPr>
              <a:xfrm>
                <a:off x="6003094" y="4011187"/>
                <a:ext cx="110725" cy="108908"/>
                <a:chOff x="6003094" y="4011187"/>
                <a:chExt cx="110725" cy="108908"/>
              </a:xfrm>
            </p:grpSpPr>
            <p:sp>
              <p:nvSpPr>
                <p:cNvPr id="2706" name="Google Shape;2706;p41"/>
                <p:cNvSpPr/>
                <p:nvPr/>
              </p:nvSpPr>
              <p:spPr>
                <a:xfrm>
                  <a:off x="6015812" y="4022088"/>
                  <a:ext cx="57230" cy="58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57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2" y="108"/>
                        <a:pt x="162" y="216"/>
                        <a:pt x="261" y="306"/>
                      </a:cubicBezTo>
                      <a:cubicBezTo>
                        <a:pt x="351" y="414"/>
                        <a:pt x="449" y="503"/>
                        <a:pt x="566" y="575"/>
                      </a:cubicBezTo>
                      <a:cubicBezTo>
                        <a:pt x="494" y="458"/>
                        <a:pt x="404" y="360"/>
                        <a:pt x="306" y="270"/>
                      </a:cubicBezTo>
                      <a:cubicBezTo>
                        <a:pt x="216" y="162"/>
                        <a:pt x="117" y="72"/>
                        <a:pt x="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7" name="Google Shape;2707;p41"/>
                <p:cNvSpPr/>
                <p:nvPr/>
              </p:nvSpPr>
              <p:spPr>
                <a:xfrm>
                  <a:off x="6004911" y="4048735"/>
                  <a:ext cx="66314" cy="30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303" extrusionOk="0">
                      <a:moveTo>
                        <a:pt x="78" y="0"/>
                      </a:moveTo>
                      <a:cubicBezTo>
                        <a:pt x="52" y="0"/>
                        <a:pt x="26" y="2"/>
                        <a:pt x="1" y="6"/>
                      </a:cubicBezTo>
                      <a:cubicBezTo>
                        <a:pt x="1" y="24"/>
                        <a:pt x="162" y="42"/>
                        <a:pt x="342" y="123"/>
                      </a:cubicBezTo>
                      <a:cubicBezTo>
                        <a:pt x="514" y="200"/>
                        <a:pt x="637" y="303"/>
                        <a:pt x="655" y="303"/>
                      </a:cubicBezTo>
                      <a:cubicBezTo>
                        <a:pt x="655" y="303"/>
                        <a:pt x="656" y="303"/>
                        <a:pt x="656" y="302"/>
                      </a:cubicBezTo>
                      <a:cubicBezTo>
                        <a:pt x="584" y="194"/>
                        <a:pt x="477" y="114"/>
                        <a:pt x="360" y="78"/>
                      </a:cubicBezTo>
                      <a:cubicBezTo>
                        <a:pt x="274" y="28"/>
                        <a:pt x="177" y="0"/>
                        <a:pt x="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8" name="Google Shape;2708;p41"/>
                <p:cNvSpPr/>
                <p:nvPr/>
              </p:nvSpPr>
              <p:spPr>
                <a:xfrm>
                  <a:off x="6003094" y="4068821"/>
                  <a:ext cx="69040" cy="11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114" extrusionOk="0">
                      <a:moveTo>
                        <a:pt x="454" y="1"/>
                      </a:moveTo>
                      <a:cubicBezTo>
                        <a:pt x="417" y="1"/>
                        <a:pt x="379" y="5"/>
                        <a:pt x="342" y="13"/>
                      </a:cubicBezTo>
                      <a:cubicBezTo>
                        <a:pt x="216" y="13"/>
                        <a:pt x="99" y="40"/>
                        <a:pt x="1" y="112"/>
                      </a:cubicBezTo>
                      <a:cubicBezTo>
                        <a:pt x="1" y="113"/>
                        <a:pt x="2" y="113"/>
                        <a:pt x="4" y="113"/>
                      </a:cubicBezTo>
                      <a:cubicBezTo>
                        <a:pt x="29" y="113"/>
                        <a:pt x="170" y="75"/>
                        <a:pt x="342" y="67"/>
                      </a:cubicBezTo>
                      <a:cubicBezTo>
                        <a:pt x="432" y="58"/>
                        <a:pt x="517" y="58"/>
                        <a:pt x="580" y="58"/>
                      </a:cubicBezTo>
                      <a:cubicBezTo>
                        <a:pt x="643" y="58"/>
                        <a:pt x="683" y="58"/>
                        <a:pt x="683" y="49"/>
                      </a:cubicBezTo>
                      <a:cubicBezTo>
                        <a:pt x="610" y="19"/>
                        <a:pt x="533" y="1"/>
                        <a:pt x="4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9" name="Google Shape;2709;p41"/>
                <p:cNvSpPr/>
                <p:nvPr/>
              </p:nvSpPr>
              <p:spPr>
                <a:xfrm>
                  <a:off x="6014903" y="4072151"/>
                  <a:ext cx="54505" cy="3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387" extrusionOk="0">
                      <a:moveTo>
                        <a:pt x="513" y="1"/>
                      </a:moveTo>
                      <a:cubicBezTo>
                        <a:pt x="497" y="1"/>
                        <a:pt x="472" y="3"/>
                        <a:pt x="440" y="7"/>
                      </a:cubicBezTo>
                      <a:cubicBezTo>
                        <a:pt x="351" y="25"/>
                        <a:pt x="279" y="61"/>
                        <a:pt x="216" y="115"/>
                      </a:cubicBezTo>
                      <a:cubicBezTo>
                        <a:pt x="117" y="178"/>
                        <a:pt x="36" y="277"/>
                        <a:pt x="0" y="385"/>
                      </a:cubicBezTo>
                      <a:cubicBezTo>
                        <a:pt x="1" y="386"/>
                        <a:pt x="2" y="386"/>
                        <a:pt x="3" y="386"/>
                      </a:cubicBezTo>
                      <a:cubicBezTo>
                        <a:pt x="21" y="386"/>
                        <a:pt x="109" y="269"/>
                        <a:pt x="243" y="160"/>
                      </a:cubicBezTo>
                      <a:cubicBezTo>
                        <a:pt x="342" y="97"/>
                        <a:pt x="440" y="52"/>
                        <a:pt x="539" y="7"/>
                      </a:cubicBezTo>
                      <a:cubicBezTo>
                        <a:pt x="539" y="3"/>
                        <a:pt x="530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0" name="Google Shape;2710;p41"/>
                <p:cNvSpPr/>
                <p:nvPr/>
              </p:nvSpPr>
              <p:spPr>
                <a:xfrm>
                  <a:off x="6042055" y="4069224"/>
                  <a:ext cx="26445" cy="50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504" extrusionOk="0">
                      <a:moveTo>
                        <a:pt x="252" y="0"/>
                      </a:moveTo>
                      <a:lnTo>
                        <a:pt x="252" y="0"/>
                      </a:lnTo>
                      <a:cubicBezTo>
                        <a:pt x="162" y="45"/>
                        <a:pt x="100" y="126"/>
                        <a:pt x="64" y="225"/>
                      </a:cubicBezTo>
                      <a:cubicBezTo>
                        <a:pt x="19" y="306"/>
                        <a:pt x="1" y="405"/>
                        <a:pt x="28" y="503"/>
                      </a:cubicBezTo>
                      <a:cubicBezTo>
                        <a:pt x="46" y="503"/>
                        <a:pt x="55" y="378"/>
                        <a:pt x="118" y="243"/>
                      </a:cubicBezTo>
                      <a:cubicBezTo>
                        <a:pt x="180" y="108"/>
                        <a:pt x="261" y="9"/>
                        <a:pt x="25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1" name="Google Shape;2711;p41"/>
                <p:cNvSpPr/>
                <p:nvPr/>
              </p:nvSpPr>
              <p:spPr>
                <a:xfrm>
                  <a:off x="6049322" y="4011187"/>
                  <a:ext cx="18269" cy="68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675" extrusionOk="0">
                      <a:moveTo>
                        <a:pt x="46" y="1"/>
                      </a:moveTo>
                      <a:lnTo>
                        <a:pt x="46" y="1"/>
                      </a:lnTo>
                      <a:cubicBezTo>
                        <a:pt x="1" y="234"/>
                        <a:pt x="55" y="468"/>
                        <a:pt x="180" y="674"/>
                      </a:cubicBezTo>
                      <a:cubicBezTo>
                        <a:pt x="162" y="558"/>
                        <a:pt x="135" y="441"/>
                        <a:pt x="99" y="333"/>
                      </a:cubicBezTo>
                      <a:cubicBezTo>
                        <a:pt x="90" y="216"/>
                        <a:pt x="72" y="109"/>
                        <a:pt x="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2" name="Google Shape;2712;p41"/>
                <p:cNvSpPr/>
                <p:nvPr/>
              </p:nvSpPr>
              <p:spPr>
                <a:xfrm>
                  <a:off x="6063856" y="4017344"/>
                  <a:ext cx="24527" cy="61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614" extrusionOk="0">
                      <a:moveTo>
                        <a:pt x="240" y="0"/>
                      </a:moveTo>
                      <a:cubicBezTo>
                        <a:pt x="231" y="0"/>
                        <a:pt x="199" y="19"/>
                        <a:pt x="162" y="57"/>
                      </a:cubicBezTo>
                      <a:cubicBezTo>
                        <a:pt x="108" y="119"/>
                        <a:pt x="63" y="191"/>
                        <a:pt x="45" y="272"/>
                      </a:cubicBezTo>
                      <a:cubicBezTo>
                        <a:pt x="9" y="380"/>
                        <a:pt x="0" y="497"/>
                        <a:pt x="18" y="613"/>
                      </a:cubicBezTo>
                      <a:cubicBezTo>
                        <a:pt x="54" y="505"/>
                        <a:pt x="81" y="398"/>
                        <a:pt x="99" y="290"/>
                      </a:cubicBezTo>
                      <a:cubicBezTo>
                        <a:pt x="135" y="182"/>
                        <a:pt x="180" y="92"/>
                        <a:pt x="243" y="3"/>
                      </a:cubicBezTo>
                      <a:cubicBezTo>
                        <a:pt x="243" y="1"/>
                        <a:pt x="242" y="0"/>
                        <a:pt x="2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3" name="Google Shape;2713;p41"/>
                <p:cNvSpPr/>
                <p:nvPr/>
              </p:nvSpPr>
              <p:spPr>
                <a:xfrm>
                  <a:off x="6062040" y="4035512"/>
                  <a:ext cx="51780" cy="4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398" extrusionOk="0">
                      <a:moveTo>
                        <a:pt x="478" y="1"/>
                      </a:moveTo>
                      <a:cubicBezTo>
                        <a:pt x="462" y="1"/>
                        <a:pt x="440" y="4"/>
                        <a:pt x="413" y="11"/>
                      </a:cubicBezTo>
                      <a:cubicBezTo>
                        <a:pt x="333" y="29"/>
                        <a:pt x="252" y="65"/>
                        <a:pt x="189" y="110"/>
                      </a:cubicBezTo>
                      <a:cubicBezTo>
                        <a:pt x="117" y="164"/>
                        <a:pt x="72" y="227"/>
                        <a:pt x="27" y="299"/>
                      </a:cubicBezTo>
                      <a:cubicBezTo>
                        <a:pt x="0" y="361"/>
                        <a:pt x="0" y="397"/>
                        <a:pt x="9" y="397"/>
                      </a:cubicBezTo>
                      <a:cubicBezTo>
                        <a:pt x="72" y="308"/>
                        <a:pt x="144" y="227"/>
                        <a:pt x="225" y="155"/>
                      </a:cubicBezTo>
                      <a:cubicBezTo>
                        <a:pt x="315" y="101"/>
                        <a:pt x="413" y="47"/>
                        <a:pt x="512" y="11"/>
                      </a:cubicBezTo>
                      <a:cubicBezTo>
                        <a:pt x="512" y="6"/>
                        <a:pt x="500" y="1"/>
                        <a:pt x="47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14" name="Google Shape;2714;p41"/>
            <p:cNvGrpSpPr/>
            <p:nvPr/>
          </p:nvGrpSpPr>
          <p:grpSpPr>
            <a:xfrm>
              <a:off x="5473750" y="3639300"/>
              <a:ext cx="692900" cy="633712"/>
              <a:chOff x="5473750" y="3639300"/>
              <a:chExt cx="692900" cy="633712"/>
            </a:xfrm>
          </p:grpSpPr>
          <p:cxnSp>
            <p:nvCxnSpPr>
              <p:cNvPr id="2715" name="Google Shape;2715;p41"/>
              <p:cNvCxnSpPr/>
              <p:nvPr/>
            </p:nvCxnSpPr>
            <p:spPr>
              <a:xfrm rot="5400000">
                <a:off x="5445100" y="3992100"/>
                <a:ext cx="498000" cy="15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6" name="Google Shape;2716;p41"/>
              <p:cNvCxnSpPr/>
              <p:nvPr/>
            </p:nvCxnSpPr>
            <p:spPr>
              <a:xfrm rot="-5400000" flipH="1">
                <a:off x="5326300" y="3894075"/>
                <a:ext cx="514200" cy="2193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17" name="Google Shape;2717;p41"/>
              <p:cNvSpPr/>
              <p:nvPr/>
            </p:nvSpPr>
            <p:spPr>
              <a:xfrm>
                <a:off x="5677984" y="4097385"/>
                <a:ext cx="231848" cy="175627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740" extrusionOk="0">
                    <a:moveTo>
                      <a:pt x="1526" y="145"/>
                    </a:moveTo>
                    <a:cubicBezTo>
                      <a:pt x="1676" y="145"/>
                      <a:pt x="1696" y="343"/>
                      <a:pt x="1641" y="467"/>
                    </a:cubicBezTo>
                    <a:cubicBezTo>
                      <a:pt x="1587" y="548"/>
                      <a:pt x="1525" y="628"/>
                      <a:pt x="1453" y="691"/>
                    </a:cubicBezTo>
                    <a:cubicBezTo>
                      <a:pt x="1309" y="826"/>
                      <a:pt x="1165" y="952"/>
                      <a:pt x="1004" y="1068"/>
                    </a:cubicBezTo>
                    <a:cubicBezTo>
                      <a:pt x="746" y="1260"/>
                      <a:pt x="473" y="1435"/>
                      <a:pt x="192" y="1582"/>
                    </a:cubicBezTo>
                    <a:lnTo>
                      <a:pt x="192" y="1582"/>
                    </a:lnTo>
                    <a:cubicBezTo>
                      <a:pt x="469" y="996"/>
                      <a:pt x="809" y="407"/>
                      <a:pt x="1444" y="161"/>
                    </a:cubicBezTo>
                    <a:cubicBezTo>
                      <a:pt x="1475" y="150"/>
                      <a:pt x="1502" y="145"/>
                      <a:pt x="1526" y="145"/>
                    </a:cubicBezTo>
                    <a:close/>
                    <a:moveTo>
                      <a:pt x="1548" y="1"/>
                    </a:moveTo>
                    <a:cubicBezTo>
                      <a:pt x="1311" y="1"/>
                      <a:pt x="990" y="258"/>
                      <a:pt x="860" y="359"/>
                    </a:cubicBezTo>
                    <a:cubicBezTo>
                      <a:pt x="465" y="691"/>
                      <a:pt x="232" y="1167"/>
                      <a:pt x="25" y="1625"/>
                    </a:cubicBezTo>
                    <a:cubicBezTo>
                      <a:pt x="0" y="1674"/>
                      <a:pt x="44" y="1720"/>
                      <a:pt x="85" y="1720"/>
                    </a:cubicBezTo>
                    <a:cubicBezTo>
                      <a:pt x="93" y="1720"/>
                      <a:pt x="102" y="1718"/>
                      <a:pt x="109" y="1713"/>
                    </a:cubicBezTo>
                    <a:lnTo>
                      <a:pt x="109" y="1713"/>
                    </a:lnTo>
                    <a:cubicBezTo>
                      <a:pt x="122" y="1729"/>
                      <a:pt x="139" y="1740"/>
                      <a:pt x="159" y="1740"/>
                    </a:cubicBezTo>
                    <a:cubicBezTo>
                      <a:pt x="168" y="1740"/>
                      <a:pt x="177" y="1738"/>
                      <a:pt x="187" y="1733"/>
                    </a:cubicBezTo>
                    <a:cubicBezTo>
                      <a:pt x="510" y="1562"/>
                      <a:pt x="2297" y="583"/>
                      <a:pt x="1704" y="54"/>
                    </a:cubicBezTo>
                    <a:cubicBezTo>
                      <a:pt x="1660" y="16"/>
                      <a:pt x="1607" y="1"/>
                      <a:pt x="15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1"/>
              <p:cNvSpPr/>
              <p:nvPr/>
            </p:nvSpPr>
            <p:spPr>
              <a:xfrm>
                <a:off x="5526381" y="4145127"/>
                <a:ext cx="179967" cy="126976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258" extrusionOk="0">
                    <a:moveTo>
                      <a:pt x="429" y="145"/>
                    </a:moveTo>
                    <a:cubicBezTo>
                      <a:pt x="560" y="145"/>
                      <a:pt x="720" y="185"/>
                      <a:pt x="755" y="200"/>
                    </a:cubicBezTo>
                    <a:cubicBezTo>
                      <a:pt x="916" y="254"/>
                      <a:pt x="1060" y="344"/>
                      <a:pt x="1186" y="470"/>
                    </a:cubicBezTo>
                    <a:cubicBezTo>
                      <a:pt x="1374" y="641"/>
                      <a:pt x="1524" y="857"/>
                      <a:pt x="1617" y="1097"/>
                    </a:cubicBezTo>
                    <a:lnTo>
                      <a:pt x="1617" y="1097"/>
                    </a:lnTo>
                    <a:lnTo>
                      <a:pt x="908" y="802"/>
                    </a:lnTo>
                    <a:cubicBezTo>
                      <a:pt x="656" y="694"/>
                      <a:pt x="297" y="568"/>
                      <a:pt x="252" y="254"/>
                    </a:cubicBezTo>
                    <a:cubicBezTo>
                      <a:pt x="240" y="171"/>
                      <a:pt x="325" y="145"/>
                      <a:pt x="429" y="145"/>
                    </a:cubicBezTo>
                    <a:close/>
                    <a:moveTo>
                      <a:pt x="463" y="1"/>
                    </a:moveTo>
                    <a:cubicBezTo>
                      <a:pt x="377" y="1"/>
                      <a:pt x="298" y="20"/>
                      <a:pt x="234" y="66"/>
                    </a:cubicBezTo>
                    <a:cubicBezTo>
                      <a:pt x="1" y="236"/>
                      <a:pt x="216" y="533"/>
                      <a:pt x="378" y="667"/>
                    </a:cubicBezTo>
                    <a:cubicBezTo>
                      <a:pt x="521" y="775"/>
                      <a:pt x="683" y="856"/>
                      <a:pt x="845" y="910"/>
                    </a:cubicBezTo>
                    <a:lnTo>
                      <a:pt x="1644" y="1251"/>
                    </a:lnTo>
                    <a:cubicBezTo>
                      <a:pt x="1653" y="1256"/>
                      <a:pt x="1662" y="1258"/>
                      <a:pt x="1671" y="1258"/>
                    </a:cubicBezTo>
                    <a:cubicBezTo>
                      <a:pt x="1699" y="1258"/>
                      <a:pt x="1723" y="1236"/>
                      <a:pt x="1733" y="1211"/>
                    </a:cubicBezTo>
                    <a:lnTo>
                      <a:pt x="1733" y="1211"/>
                    </a:lnTo>
                    <a:cubicBezTo>
                      <a:pt x="1762" y="1200"/>
                      <a:pt x="1782" y="1172"/>
                      <a:pt x="1770" y="1134"/>
                    </a:cubicBezTo>
                    <a:lnTo>
                      <a:pt x="1770" y="1134"/>
                    </a:lnTo>
                    <a:lnTo>
                      <a:pt x="1770" y="1143"/>
                    </a:lnTo>
                    <a:cubicBezTo>
                      <a:pt x="1653" y="802"/>
                      <a:pt x="1437" y="506"/>
                      <a:pt x="1159" y="281"/>
                    </a:cubicBezTo>
                    <a:cubicBezTo>
                      <a:pt x="1012" y="161"/>
                      <a:pt x="711" y="1"/>
                      <a:pt x="4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719" name="Google Shape;2719;p41"/>
              <p:cNvCxnSpPr/>
              <p:nvPr/>
            </p:nvCxnSpPr>
            <p:spPr>
              <a:xfrm rot="5400000">
                <a:off x="5575250" y="3881925"/>
                <a:ext cx="468600" cy="2313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F0582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0" name="Google Shape;2720;p41"/>
              <p:cNvCxnSpPr/>
              <p:nvPr/>
            </p:nvCxnSpPr>
            <p:spPr>
              <a:xfrm rot="5400000">
                <a:off x="5618250" y="3715200"/>
                <a:ext cx="624300" cy="472500"/>
              </a:xfrm>
              <a:prstGeom prst="curvedConnector3">
                <a:avLst>
                  <a:gd name="adj1" fmla="val 50000"/>
                </a:avLst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185862" y="3746021"/>
            <a:ext cx="6842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1800" b="1" baseline="30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altLang="en-US" sz="1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 = 9 (</a:t>
            </a:r>
            <a:r>
              <a:rPr lang="en-US" altLang="en-US" sz="1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34112" y="57150"/>
            <a:ext cx="5714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3cm.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5448300" y="1162050"/>
            <a:ext cx="2000250" cy="2190750"/>
            <a:chOff x="1152" y="672"/>
            <a:chExt cx="1680" cy="1840"/>
          </a:xfrm>
        </p:grpSpPr>
        <p:sp>
          <p:nvSpPr>
            <p:cNvPr id="60468" name="Line 99"/>
            <p:cNvSpPr>
              <a:spLocks noChangeShapeType="1"/>
            </p:cNvSpPr>
            <p:nvPr/>
          </p:nvSpPr>
          <p:spPr bwMode="auto">
            <a:xfrm>
              <a:off x="1728" y="672"/>
              <a:ext cx="0" cy="12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0469" name="Line 100"/>
            <p:cNvSpPr>
              <a:spLocks noChangeShapeType="1"/>
            </p:cNvSpPr>
            <p:nvPr/>
          </p:nvSpPr>
          <p:spPr bwMode="auto">
            <a:xfrm flipH="1">
              <a:off x="1152" y="1936"/>
              <a:ext cx="576" cy="57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0470" name="Line 101"/>
            <p:cNvSpPr>
              <a:spLocks noChangeShapeType="1"/>
            </p:cNvSpPr>
            <p:nvPr/>
          </p:nvSpPr>
          <p:spPr bwMode="auto">
            <a:xfrm>
              <a:off x="1728" y="1920"/>
              <a:ext cx="110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9318" name="Rectangle 102"/>
          <p:cNvSpPr>
            <a:spLocks noChangeArrowheads="1"/>
          </p:cNvSpPr>
          <p:nvPr/>
        </p:nvSpPr>
        <p:spPr bwMode="auto">
          <a:xfrm>
            <a:off x="5910263" y="23836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" name="Rectangle 103"/>
          <p:cNvSpPr>
            <a:spLocks noChangeArrowheads="1"/>
          </p:cNvSpPr>
          <p:nvPr/>
        </p:nvSpPr>
        <p:spPr bwMode="auto">
          <a:xfrm>
            <a:off x="5674519" y="2612231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0" name="Rectangle 104"/>
          <p:cNvSpPr>
            <a:spLocks noChangeArrowheads="1"/>
          </p:cNvSpPr>
          <p:nvPr/>
        </p:nvSpPr>
        <p:spPr bwMode="auto">
          <a:xfrm>
            <a:off x="5445919" y="28408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1" name="Rectangle 105"/>
          <p:cNvSpPr>
            <a:spLocks noChangeArrowheads="1"/>
          </p:cNvSpPr>
          <p:nvPr/>
        </p:nvSpPr>
        <p:spPr bwMode="auto">
          <a:xfrm>
            <a:off x="6338888" y="2383631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2" name="Rectangle 106"/>
          <p:cNvSpPr>
            <a:spLocks noChangeArrowheads="1"/>
          </p:cNvSpPr>
          <p:nvPr/>
        </p:nvSpPr>
        <p:spPr bwMode="auto">
          <a:xfrm>
            <a:off x="6110288" y="26122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3" name="Rectangle 107"/>
          <p:cNvSpPr>
            <a:spLocks noChangeArrowheads="1"/>
          </p:cNvSpPr>
          <p:nvPr/>
        </p:nvSpPr>
        <p:spPr bwMode="auto">
          <a:xfrm>
            <a:off x="5881688" y="2840831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4" name="Rectangle 108"/>
          <p:cNvSpPr>
            <a:spLocks noChangeArrowheads="1"/>
          </p:cNvSpPr>
          <p:nvPr/>
        </p:nvSpPr>
        <p:spPr bwMode="auto">
          <a:xfrm>
            <a:off x="6774657" y="23836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5" name="Rectangle 109"/>
          <p:cNvSpPr>
            <a:spLocks noChangeArrowheads="1"/>
          </p:cNvSpPr>
          <p:nvPr/>
        </p:nvSpPr>
        <p:spPr bwMode="auto">
          <a:xfrm>
            <a:off x="6546057" y="2612231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6" name="Rectangle 110"/>
          <p:cNvSpPr>
            <a:spLocks noChangeArrowheads="1"/>
          </p:cNvSpPr>
          <p:nvPr/>
        </p:nvSpPr>
        <p:spPr bwMode="auto">
          <a:xfrm>
            <a:off x="6317457" y="2840831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7" name="Rectangle 111"/>
          <p:cNvSpPr>
            <a:spLocks noChangeArrowheads="1"/>
          </p:cNvSpPr>
          <p:nvPr/>
        </p:nvSpPr>
        <p:spPr bwMode="auto">
          <a:xfrm>
            <a:off x="8001000" y="472648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1050" b="1" baseline="30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28" name="Rectangle 112"/>
          <p:cNvSpPr>
            <a:spLocks noChangeArrowheads="1"/>
          </p:cNvSpPr>
          <p:nvPr/>
        </p:nvSpPr>
        <p:spPr bwMode="auto">
          <a:xfrm>
            <a:off x="5910263" y="18835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29" name="Rectangle 113"/>
          <p:cNvSpPr>
            <a:spLocks noChangeArrowheads="1"/>
          </p:cNvSpPr>
          <p:nvPr/>
        </p:nvSpPr>
        <p:spPr bwMode="auto">
          <a:xfrm>
            <a:off x="5674519" y="2112169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0" name="Rectangle 114"/>
          <p:cNvSpPr>
            <a:spLocks noChangeArrowheads="1"/>
          </p:cNvSpPr>
          <p:nvPr/>
        </p:nvSpPr>
        <p:spPr bwMode="auto">
          <a:xfrm>
            <a:off x="5445919" y="23407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1" name="Rectangle 115"/>
          <p:cNvSpPr>
            <a:spLocks noChangeArrowheads="1"/>
          </p:cNvSpPr>
          <p:nvPr/>
        </p:nvSpPr>
        <p:spPr bwMode="auto">
          <a:xfrm>
            <a:off x="6338888" y="1883569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2" name="Rectangle 116"/>
          <p:cNvSpPr>
            <a:spLocks noChangeArrowheads="1"/>
          </p:cNvSpPr>
          <p:nvPr/>
        </p:nvSpPr>
        <p:spPr bwMode="auto">
          <a:xfrm>
            <a:off x="6110288" y="21121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3" name="Rectangle 117"/>
          <p:cNvSpPr>
            <a:spLocks noChangeArrowheads="1"/>
          </p:cNvSpPr>
          <p:nvPr/>
        </p:nvSpPr>
        <p:spPr bwMode="auto">
          <a:xfrm>
            <a:off x="5881688" y="2340769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4" name="Rectangle 118"/>
          <p:cNvSpPr>
            <a:spLocks noChangeArrowheads="1"/>
          </p:cNvSpPr>
          <p:nvPr/>
        </p:nvSpPr>
        <p:spPr bwMode="auto">
          <a:xfrm>
            <a:off x="6774657" y="18835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5" name="Rectangle 119"/>
          <p:cNvSpPr>
            <a:spLocks noChangeArrowheads="1"/>
          </p:cNvSpPr>
          <p:nvPr/>
        </p:nvSpPr>
        <p:spPr bwMode="auto">
          <a:xfrm>
            <a:off x="6546057" y="2112169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6" name="Rectangle 120"/>
          <p:cNvSpPr>
            <a:spLocks noChangeArrowheads="1"/>
          </p:cNvSpPr>
          <p:nvPr/>
        </p:nvSpPr>
        <p:spPr bwMode="auto">
          <a:xfrm>
            <a:off x="6317457" y="2340769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7" name="Rectangle 121"/>
          <p:cNvSpPr>
            <a:spLocks noChangeArrowheads="1"/>
          </p:cNvSpPr>
          <p:nvPr/>
        </p:nvSpPr>
        <p:spPr bwMode="auto">
          <a:xfrm>
            <a:off x="5903119" y="1381125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8" name="Rectangle 122"/>
          <p:cNvSpPr>
            <a:spLocks noChangeArrowheads="1"/>
          </p:cNvSpPr>
          <p:nvPr/>
        </p:nvSpPr>
        <p:spPr bwMode="auto">
          <a:xfrm>
            <a:off x="5674519" y="1612106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39" name="Rectangle 123"/>
          <p:cNvSpPr>
            <a:spLocks noChangeArrowheads="1"/>
          </p:cNvSpPr>
          <p:nvPr/>
        </p:nvSpPr>
        <p:spPr bwMode="auto">
          <a:xfrm>
            <a:off x="5445919" y="1840706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0" name="Rectangle 124"/>
          <p:cNvSpPr>
            <a:spLocks noChangeArrowheads="1"/>
          </p:cNvSpPr>
          <p:nvPr/>
        </p:nvSpPr>
        <p:spPr bwMode="auto">
          <a:xfrm>
            <a:off x="6338888" y="1383506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1" name="Rectangle 125"/>
          <p:cNvSpPr>
            <a:spLocks noChangeArrowheads="1"/>
          </p:cNvSpPr>
          <p:nvPr/>
        </p:nvSpPr>
        <p:spPr bwMode="auto">
          <a:xfrm>
            <a:off x="6110288" y="1612106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2" name="Rectangle 126"/>
          <p:cNvSpPr>
            <a:spLocks noChangeArrowheads="1"/>
          </p:cNvSpPr>
          <p:nvPr/>
        </p:nvSpPr>
        <p:spPr bwMode="auto">
          <a:xfrm>
            <a:off x="5881688" y="1840706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3" name="Rectangle 127"/>
          <p:cNvSpPr>
            <a:spLocks noChangeArrowheads="1"/>
          </p:cNvSpPr>
          <p:nvPr/>
        </p:nvSpPr>
        <p:spPr bwMode="auto">
          <a:xfrm>
            <a:off x="6774657" y="1383506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4" name="Rectangle 128"/>
          <p:cNvSpPr>
            <a:spLocks noChangeArrowheads="1"/>
          </p:cNvSpPr>
          <p:nvPr/>
        </p:nvSpPr>
        <p:spPr bwMode="auto">
          <a:xfrm>
            <a:off x="6546057" y="1612106"/>
            <a:ext cx="440531" cy="500063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45" name="Rectangle 129"/>
          <p:cNvSpPr>
            <a:spLocks noChangeArrowheads="1"/>
          </p:cNvSpPr>
          <p:nvPr/>
        </p:nvSpPr>
        <p:spPr bwMode="auto">
          <a:xfrm>
            <a:off x="6317457" y="1840706"/>
            <a:ext cx="440531" cy="50006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30"/>
          <p:cNvGrpSpPr>
            <a:grpSpLocks/>
          </p:cNvGrpSpPr>
          <p:nvPr/>
        </p:nvGrpSpPr>
        <p:grpSpPr bwMode="auto">
          <a:xfrm>
            <a:off x="5429250" y="1143000"/>
            <a:ext cx="2019300" cy="2219325"/>
            <a:chOff x="1152" y="656"/>
            <a:chExt cx="1696" cy="1864"/>
          </a:xfrm>
        </p:grpSpPr>
        <p:sp>
          <p:nvSpPr>
            <p:cNvPr id="60457" name="Line 131"/>
            <p:cNvSpPr>
              <a:spLocks noChangeShapeType="1"/>
            </p:cNvSpPr>
            <p:nvPr/>
          </p:nvSpPr>
          <p:spPr bwMode="auto">
            <a:xfrm>
              <a:off x="2256" y="1272"/>
              <a:ext cx="0" cy="124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50"/>
            </a:p>
          </p:txBody>
        </p:sp>
        <p:grpSp>
          <p:nvGrpSpPr>
            <p:cNvPr id="60458" name="Group 132"/>
            <p:cNvGrpSpPr>
              <a:grpSpLocks/>
            </p:cNvGrpSpPr>
            <p:nvPr/>
          </p:nvGrpSpPr>
          <p:grpSpPr bwMode="auto">
            <a:xfrm>
              <a:off x="1152" y="656"/>
              <a:ext cx="1696" cy="1864"/>
              <a:chOff x="2560" y="1920"/>
              <a:chExt cx="1696" cy="1864"/>
            </a:xfrm>
          </p:grpSpPr>
          <p:sp>
            <p:nvSpPr>
              <p:cNvPr id="60459" name="Line 133"/>
              <p:cNvSpPr>
                <a:spLocks noChangeShapeType="1"/>
              </p:cNvSpPr>
              <p:nvPr/>
            </p:nvSpPr>
            <p:spPr bwMode="auto">
              <a:xfrm>
                <a:off x="2560" y="2528"/>
                <a:ext cx="0" cy="12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0" name="Line 134"/>
              <p:cNvSpPr>
                <a:spLocks noChangeShapeType="1"/>
              </p:cNvSpPr>
              <p:nvPr/>
            </p:nvSpPr>
            <p:spPr bwMode="auto">
              <a:xfrm>
                <a:off x="2560" y="3784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1" name="Line 135"/>
              <p:cNvSpPr>
                <a:spLocks noChangeShapeType="1"/>
              </p:cNvSpPr>
              <p:nvPr/>
            </p:nvSpPr>
            <p:spPr bwMode="auto">
              <a:xfrm>
                <a:off x="2560" y="2520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2" name="Line 136"/>
              <p:cNvSpPr>
                <a:spLocks noChangeShapeType="1"/>
              </p:cNvSpPr>
              <p:nvPr/>
            </p:nvSpPr>
            <p:spPr bwMode="auto">
              <a:xfrm flipH="1">
                <a:off x="2560" y="1944"/>
                <a:ext cx="576" cy="57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3" name="Line 137"/>
              <p:cNvSpPr>
                <a:spLocks noChangeShapeType="1"/>
              </p:cNvSpPr>
              <p:nvPr/>
            </p:nvSpPr>
            <p:spPr bwMode="auto">
              <a:xfrm flipH="1">
                <a:off x="3664" y="1952"/>
                <a:ext cx="576" cy="57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4" name="Line 138"/>
              <p:cNvSpPr>
                <a:spLocks noChangeShapeType="1"/>
              </p:cNvSpPr>
              <p:nvPr/>
            </p:nvSpPr>
            <p:spPr bwMode="auto">
              <a:xfrm>
                <a:off x="3152" y="1936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5" name="Line 139"/>
              <p:cNvSpPr>
                <a:spLocks noChangeShapeType="1"/>
              </p:cNvSpPr>
              <p:nvPr/>
            </p:nvSpPr>
            <p:spPr bwMode="auto">
              <a:xfrm>
                <a:off x="4256" y="1936"/>
                <a:ext cx="0" cy="124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6" name="Line 140"/>
              <p:cNvSpPr>
                <a:spLocks noChangeShapeType="1"/>
              </p:cNvSpPr>
              <p:nvPr/>
            </p:nvSpPr>
            <p:spPr bwMode="auto">
              <a:xfrm flipH="1">
                <a:off x="3680" y="3192"/>
                <a:ext cx="576" cy="57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  <p:sp>
            <p:nvSpPr>
              <p:cNvPr id="60467" name="Line 138"/>
              <p:cNvSpPr>
                <a:spLocks noChangeShapeType="1"/>
              </p:cNvSpPr>
              <p:nvPr/>
            </p:nvSpPr>
            <p:spPr bwMode="auto">
              <a:xfrm>
                <a:off x="3152" y="1920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50"/>
              </a:p>
            </p:txBody>
          </p:sp>
        </p:grpSp>
      </p:grpSp>
      <p:sp>
        <p:nvSpPr>
          <p:cNvPr id="9357" name="Text Box 141"/>
          <p:cNvSpPr txBox="1">
            <a:spLocks noChangeArrowheads="1"/>
          </p:cNvSpPr>
          <p:nvPr/>
        </p:nvSpPr>
        <p:spPr bwMode="auto">
          <a:xfrm>
            <a:off x="5848350" y="3324225"/>
            <a:ext cx="800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9358" name="Text Box 142"/>
          <p:cNvSpPr txBox="1">
            <a:spLocks noChangeArrowheads="1"/>
          </p:cNvSpPr>
          <p:nvPr/>
        </p:nvSpPr>
        <p:spPr bwMode="auto">
          <a:xfrm>
            <a:off x="7429499" y="1885950"/>
            <a:ext cx="6486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9359" name="Text Box 143"/>
          <p:cNvSpPr txBox="1">
            <a:spLocks noChangeArrowheads="1"/>
          </p:cNvSpPr>
          <p:nvPr/>
        </p:nvSpPr>
        <p:spPr bwMode="auto">
          <a:xfrm>
            <a:off x="7058025" y="2905125"/>
            <a:ext cx="79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94955" y="1005576"/>
            <a:ext cx="541533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 x 3 = 27 (cm</a:t>
            </a:r>
            <a:r>
              <a:rPr lang="en-US" altLang="en-US" sz="21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174951" y="1736228"/>
            <a:ext cx="401854" cy="782893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>
            <a:off x="1995426" y="1736228"/>
            <a:ext cx="401854" cy="835522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2474976" y="1719072"/>
            <a:ext cx="1077332" cy="828294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9171" y="2519121"/>
            <a:ext cx="913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95426" y="2519121"/>
            <a:ext cx="102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275855" y="2511211"/>
            <a:ext cx="99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8370" y="2511210"/>
            <a:ext cx="35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983771" y="2500128"/>
            <a:ext cx="35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481392" y="2500128"/>
            <a:ext cx="35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114801" y="2500128"/>
            <a:ext cx="35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17" name="Straight Connector 16"/>
          <p:cNvCxnSpPr>
            <a:stCxn id="60460" idx="0"/>
          </p:cNvCxnSpPr>
          <p:nvPr/>
        </p:nvCxnSpPr>
        <p:spPr>
          <a:xfrm>
            <a:off x="5429250" y="3362325"/>
            <a:ext cx="1328738" cy="0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0460" idx="1"/>
            <a:endCxn id="60465" idx="1"/>
          </p:cNvCxnSpPr>
          <p:nvPr/>
        </p:nvCxnSpPr>
        <p:spPr>
          <a:xfrm flipV="1">
            <a:off x="6743700" y="2647950"/>
            <a:ext cx="704851" cy="714376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465219" y="1138237"/>
            <a:ext cx="0" cy="1529327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24B451B-3E6D-481B-AE9C-06149272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534" y="4117181"/>
            <a:ext cx="6842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1800" b="1" baseline="30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altLang="en-US" sz="1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3 = 27 (</a:t>
            </a:r>
            <a:r>
              <a:rPr lang="en-US" altLang="en-US" sz="1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29"/>
          <p:cNvSpPr txBox="1">
            <a:spLocks noChangeArrowheads="1"/>
          </p:cNvSpPr>
          <p:nvPr/>
        </p:nvSpPr>
        <p:spPr bwMode="auto">
          <a:xfrm>
            <a:off x="0" y="3761836"/>
            <a:ext cx="9144000" cy="1338828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 x a x a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A8CFE80-26FD-4389-8E8D-FFDD4B74A97C}"/>
              </a:ext>
            </a:extLst>
          </p:cNvPr>
          <p:cNvCxnSpPr>
            <a:cxnSpLocks/>
          </p:cNvCxnSpPr>
          <p:nvPr/>
        </p:nvCxnSpPr>
        <p:spPr>
          <a:xfrm>
            <a:off x="2959958" y="1719072"/>
            <a:ext cx="1595374" cy="792138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701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9227" grpId="0"/>
      <p:bldP spid="9318" grpId="0" animBg="1"/>
      <p:bldP spid="9319" grpId="0" animBg="1"/>
      <p:bldP spid="9320" grpId="0" animBg="1"/>
      <p:bldP spid="9321" grpId="0" animBg="1"/>
      <p:bldP spid="9322" grpId="0" animBg="1"/>
      <p:bldP spid="9323" grpId="0" animBg="1"/>
      <p:bldP spid="9324" grpId="0" animBg="1" autoUpdateAnimBg="0"/>
      <p:bldP spid="9325" grpId="0" animBg="1"/>
      <p:bldP spid="9326" grpId="0" animBg="1"/>
      <p:bldP spid="9327" grpId="0" animBg="1" autoUpdateAnimBg="0"/>
      <p:bldP spid="9328" grpId="0" animBg="1"/>
      <p:bldP spid="9329" grpId="0" animBg="1"/>
      <p:bldP spid="9330" grpId="0" animBg="1"/>
      <p:bldP spid="9331" grpId="0" animBg="1"/>
      <p:bldP spid="9332" grpId="0" animBg="1"/>
      <p:bldP spid="9333" grpId="0" animBg="1"/>
      <p:bldP spid="9334" grpId="0" animBg="1" autoUpdateAnimBg="0"/>
      <p:bldP spid="9335" grpId="0" animBg="1"/>
      <p:bldP spid="9336" grpId="0" animBg="1"/>
      <p:bldP spid="9337" grpId="0" animBg="1"/>
      <p:bldP spid="9338" grpId="0" animBg="1"/>
      <p:bldP spid="9339" grpId="0" animBg="1"/>
      <p:bldP spid="9340" grpId="0" animBg="1"/>
      <p:bldP spid="9341" grpId="0" animBg="1"/>
      <p:bldP spid="9342" grpId="0" animBg="1"/>
      <p:bldP spid="9343" grpId="0" animBg="1" autoUpdateAnimBg="0"/>
      <p:bldP spid="9344" grpId="0" animBg="1"/>
      <p:bldP spid="9345" grpId="0" animBg="1"/>
      <p:bldP spid="9357" grpId="0"/>
      <p:bldP spid="9358" grpId="0"/>
      <p:bldP spid="9359" grpId="0"/>
      <p:bldP spid="53" grpId="0"/>
      <p:bldP spid="12" grpId="0"/>
      <p:bldP spid="65" grpId="0"/>
      <p:bldP spid="66" grpId="0"/>
      <p:bldP spid="15" grpId="0"/>
      <p:bldP spid="72" grpId="0"/>
      <p:bldP spid="73" grpId="0"/>
      <p:bldP spid="75" grpId="0"/>
      <p:bldP spid="68" grpId="0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11">
            <a:extLst>
              <a:ext uri="{FF2B5EF4-FFF2-40B4-BE49-F238E27FC236}">
                <a16:creationId xmlns:a16="http://schemas.microsoft.com/office/drawing/2014/main" id="{E4DEA7C4-5DFB-457A-906B-1454361412DF}"/>
              </a:ext>
            </a:extLst>
          </p:cNvPr>
          <p:cNvGrpSpPr>
            <a:grpSpLocks/>
          </p:cNvGrpSpPr>
          <p:nvPr/>
        </p:nvGrpSpPr>
        <p:grpSpPr bwMode="auto">
          <a:xfrm>
            <a:off x="5242561" y="1829985"/>
            <a:ext cx="4267200" cy="3313515"/>
            <a:chOff x="3271" y="1535"/>
            <a:chExt cx="2481" cy="1912"/>
          </a:xfrm>
        </p:grpSpPr>
        <p:grpSp>
          <p:nvGrpSpPr>
            <p:cNvPr id="63" name="Group 293">
              <a:extLst>
                <a:ext uri="{FF2B5EF4-FFF2-40B4-BE49-F238E27FC236}">
                  <a16:creationId xmlns:a16="http://schemas.microsoft.com/office/drawing/2014/main" id="{ADD8975B-974B-4ADA-8D61-C49FA33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1" y="1535"/>
              <a:ext cx="1961" cy="1682"/>
              <a:chOff x="4571206" y="2894012"/>
              <a:chExt cx="3113190" cy="2668588"/>
            </a:xfrm>
          </p:grpSpPr>
          <p:cxnSp>
            <p:nvCxnSpPr>
              <p:cNvPr id="67" name="Straight Connector 16">
                <a:extLst>
                  <a:ext uri="{FF2B5EF4-FFF2-40B4-BE49-F238E27FC236}">
                    <a16:creationId xmlns:a16="http://schemas.microsoft.com/office/drawing/2014/main" id="{78C6A417-8F3B-452F-BDF0-63034C514B51}"/>
                  </a:ext>
                </a:extLst>
              </p:cNvPr>
              <p:cNvCxnSpPr/>
              <p:nvPr/>
            </p:nvCxnSpPr>
            <p:spPr>
              <a:xfrm>
                <a:off x="5777746" y="2895599"/>
                <a:ext cx="1905063" cy="158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288">
                <a:extLst>
                  <a:ext uri="{FF2B5EF4-FFF2-40B4-BE49-F238E27FC236}">
                    <a16:creationId xmlns:a16="http://schemas.microsoft.com/office/drawing/2014/main" id="{B0C901B7-ED76-4A8A-BE9C-65E109D256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71206" y="2894012"/>
                <a:ext cx="3113190" cy="2668588"/>
                <a:chOff x="4038600" y="2894012"/>
                <a:chExt cx="3113190" cy="2668588"/>
              </a:xfrm>
            </p:grpSpPr>
            <p:cxnSp>
              <p:nvCxnSpPr>
                <p:cNvPr id="69" name="Straight Connector 18">
                  <a:extLst>
                    <a:ext uri="{FF2B5EF4-FFF2-40B4-BE49-F238E27FC236}">
                      <a16:creationId xmlns:a16="http://schemas.microsoft.com/office/drawing/2014/main" id="{81711F44-54D3-4586-B3FF-6C14899D979E}"/>
                    </a:ext>
                  </a:extLst>
                </p:cNvPr>
                <p:cNvCxnSpPr/>
                <p:nvPr/>
              </p:nvCxnSpPr>
              <p:spPr>
                <a:xfrm rot="10800000" flipV="1">
                  <a:off x="4038600" y="2895599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19">
                  <a:extLst>
                    <a:ext uri="{FF2B5EF4-FFF2-40B4-BE49-F238E27FC236}">
                      <a16:creationId xmlns:a16="http://schemas.microsoft.com/office/drawing/2014/main" id="{4DFAC4BD-4CF2-4F9F-ADE1-BE946129D473}"/>
                    </a:ext>
                  </a:extLst>
                </p:cNvPr>
                <p:cNvCxnSpPr/>
                <p:nvPr/>
              </p:nvCxnSpPr>
              <p:spPr>
                <a:xfrm rot="10800000" flipV="1">
                  <a:off x="5943663" y="2895599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0">
                  <a:extLst>
                    <a:ext uri="{FF2B5EF4-FFF2-40B4-BE49-F238E27FC236}">
                      <a16:creationId xmlns:a16="http://schemas.microsoft.com/office/drawing/2014/main" id="{E0ED746C-BE0D-41D3-94BE-D0C8F0D01818}"/>
                    </a:ext>
                  </a:extLst>
                </p:cNvPr>
                <p:cNvCxnSpPr/>
                <p:nvPr/>
              </p:nvCxnSpPr>
              <p:spPr>
                <a:xfrm>
                  <a:off x="4038600" y="3733301"/>
                  <a:ext cx="1905063" cy="15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1">
                  <a:extLst>
                    <a:ext uri="{FF2B5EF4-FFF2-40B4-BE49-F238E27FC236}">
                      <a16:creationId xmlns:a16="http://schemas.microsoft.com/office/drawing/2014/main" id="{725E9918-32C6-41FB-A501-2B1814E17CE5}"/>
                    </a:ext>
                  </a:extLst>
                </p:cNvPr>
                <p:cNvCxnSpPr/>
                <p:nvPr/>
              </p:nvCxnSpPr>
              <p:spPr>
                <a:xfrm rot="5400000">
                  <a:off x="5029806" y="4648743"/>
                  <a:ext cx="1827713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2">
                  <a:extLst>
                    <a:ext uri="{FF2B5EF4-FFF2-40B4-BE49-F238E27FC236}">
                      <a16:creationId xmlns:a16="http://schemas.microsoft.com/office/drawing/2014/main" id="{07881D88-7530-4573-A679-19F0EBD1B3E5}"/>
                    </a:ext>
                  </a:extLst>
                </p:cNvPr>
                <p:cNvCxnSpPr/>
                <p:nvPr/>
              </p:nvCxnSpPr>
              <p:spPr>
                <a:xfrm>
                  <a:off x="5243552" y="4721725"/>
                  <a:ext cx="1905063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23">
                  <a:extLst>
                    <a:ext uri="{FF2B5EF4-FFF2-40B4-BE49-F238E27FC236}">
                      <a16:creationId xmlns:a16="http://schemas.microsoft.com/office/drawing/2014/main" id="{179277CC-F577-4380-8514-EC1FAFB0AB18}"/>
                    </a:ext>
                  </a:extLst>
                </p:cNvPr>
                <p:cNvCxnSpPr/>
                <p:nvPr/>
              </p:nvCxnSpPr>
              <p:spPr>
                <a:xfrm rot="10800000" flipV="1">
                  <a:off x="4038600" y="4723312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24">
                  <a:extLst>
                    <a:ext uri="{FF2B5EF4-FFF2-40B4-BE49-F238E27FC236}">
                      <a16:creationId xmlns:a16="http://schemas.microsoft.com/office/drawing/2014/main" id="{506006F5-0146-49F8-AB48-447FBCB9E529}"/>
                    </a:ext>
                  </a:extLst>
                </p:cNvPr>
                <p:cNvCxnSpPr/>
                <p:nvPr/>
              </p:nvCxnSpPr>
              <p:spPr>
                <a:xfrm rot="10800000" flipV="1">
                  <a:off x="5943663" y="4723312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25">
                  <a:extLst>
                    <a:ext uri="{FF2B5EF4-FFF2-40B4-BE49-F238E27FC236}">
                      <a16:creationId xmlns:a16="http://schemas.microsoft.com/office/drawing/2014/main" id="{961FF084-F38D-411E-B5B9-3E42CC93C964}"/>
                    </a:ext>
                  </a:extLst>
                </p:cNvPr>
                <p:cNvCxnSpPr/>
                <p:nvPr/>
              </p:nvCxnSpPr>
              <p:spPr>
                <a:xfrm>
                  <a:off x="4038600" y="5561014"/>
                  <a:ext cx="1905063" cy="15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26">
                  <a:extLst>
                    <a:ext uri="{FF2B5EF4-FFF2-40B4-BE49-F238E27FC236}">
                      <a16:creationId xmlns:a16="http://schemas.microsoft.com/office/drawing/2014/main" id="{D6554312-5E84-4F04-A01D-1B3E4316E84C}"/>
                    </a:ext>
                  </a:extLst>
                </p:cNvPr>
                <p:cNvCxnSpPr/>
                <p:nvPr/>
              </p:nvCxnSpPr>
              <p:spPr>
                <a:xfrm rot="5400000">
                  <a:off x="6235552" y="3808662"/>
                  <a:ext cx="1827713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27">
                  <a:extLst>
                    <a:ext uri="{FF2B5EF4-FFF2-40B4-BE49-F238E27FC236}">
                      <a16:creationId xmlns:a16="http://schemas.microsoft.com/office/drawing/2014/main" id="{5793D202-FC14-49CC-9AFD-78AF96DE9E32}"/>
                    </a:ext>
                  </a:extLst>
                </p:cNvPr>
                <p:cNvCxnSpPr/>
                <p:nvPr/>
              </p:nvCxnSpPr>
              <p:spPr>
                <a:xfrm rot="5400000">
                  <a:off x="3125537" y="4646363"/>
                  <a:ext cx="1827713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28">
                  <a:extLst>
                    <a:ext uri="{FF2B5EF4-FFF2-40B4-BE49-F238E27FC236}">
                      <a16:creationId xmlns:a16="http://schemas.microsoft.com/office/drawing/2014/main" id="{BB3CE041-29F3-4AB7-91F5-764DB9CDCD8D}"/>
                    </a:ext>
                  </a:extLst>
                </p:cNvPr>
                <p:cNvCxnSpPr/>
                <p:nvPr/>
              </p:nvCxnSpPr>
              <p:spPr>
                <a:xfrm rot="5400000">
                  <a:off x="4330489" y="3807075"/>
                  <a:ext cx="1827713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4" name="TextBox 13">
              <a:extLst>
                <a:ext uri="{FF2B5EF4-FFF2-40B4-BE49-F238E27FC236}">
                  <a16:creationId xmlns:a16="http://schemas.microsoft.com/office/drawing/2014/main" id="{4D73AEA4-C40A-445B-A804-4698DD570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83320">
              <a:off x="4737" y="2880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65" name="TextBox 14">
              <a:extLst>
                <a:ext uri="{FF2B5EF4-FFF2-40B4-BE49-F238E27FC236}">
                  <a16:creationId xmlns:a16="http://schemas.microsoft.com/office/drawing/2014/main" id="{4C5C4941-3DB6-4C3E-8D66-0E98E1484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4" y="1809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66" name="TextBox 15">
              <a:extLst>
                <a:ext uri="{FF2B5EF4-FFF2-40B4-BE49-F238E27FC236}">
                  <a16:creationId xmlns:a16="http://schemas.microsoft.com/office/drawing/2014/main" id="{F336136D-618F-4DE3-A1A3-5A974767C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3" y="3216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</p:grpSp>
      <p:sp>
        <p:nvSpPr>
          <p:cNvPr id="80" name="Text Box 29">
            <a:extLst>
              <a:ext uri="{FF2B5EF4-FFF2-40B4-BE49-F238E27FC236}">
                <a16:creationId xmlns:a16="http://schemas.microsoft.com/office/drawing/2014/main" id="{3D27999A-E474-4242-A7C0-27581823E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920" y="2584999"/>
            <a:ext cx="4127498" cy="193899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 x a x a</a:t>
            </a:r>
          </a:p>
        </p:txBody>
      </p:sp>
      <p:sp>
        <p:nvSpPr>
          <p:cNvPr id="81" name="Text Box 30">
            <a:extLst>
              <a:ext uri="{FF2B5EF4-FFF2-40B4-BE49-F238E27FC236}">
                <a16:creationId xmlns:a16="http://schemas.microsoft.com/office/drawing/2014/main" id="{BB6393F2-6397-46EF-A424-4F7118193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95" y="167759"/>
            <a:ext cx="8508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2.Quy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4">
            <a:extLst>
              <a:ext uri="{FF2B5EF4-FFF2-40B4-BE49-F238E27FC236}">
                <a16:creationId xmlns:a16="http://schemas.microsoft.com/office/drawing/2014/main" id="{335FFB93-DEEE-41EA-91E1-CE778F5942E1}"/>
              </a:ext>
            </a:extLst>
          </p:cNvPr>
          <p:cNvSpPr/>
          <p:nvPr/>
        </p:nvSpPr>
        <p:spPr>
          <a:xfrm>
            <a:off x="656336" y="668387"/>
            <a:ext cx="812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598114" y="843558"/>
            <a:ext cx="1620180" cy="1674186"/>
            <a:chOff x="336" y="1104"/>
            <a:chExt cx="768" cy="768"/>
          </a:xfrm>
          <a:solidFill>
            <a:srgbClr val="CC99FF"/>
          </a:solidFill>
        </p:grpSpPr>
        <p:sp>
          <p:nvSpPr>
            <p:cNvPr id="3" name="AutoShape 24"/>
            <p:cNvSpPr>
              <a:spLocks noChangeArrowheads="1"/>
            </p:cNvSpPr>
            <p:nvPr/>
          </p:nvSpPr>
          <p:spPr bwMode="auto"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050">
                <a:latin typeface="Arial" charset="0"/>
              </a:endParaRPr>
            </a:p>
          </p:txBody>
        </p:sp>
        <p:sp>
          <p:nvSpPr>
            <p:cNvPr id="4" name="Line 25"/>
            <p:cNvSpPr>
              <a:spLocks noChangeShapeType="1"/>
            </p:cNvSpPr>
            <p:nvPr/>
          </p:nvSpPr>
          <p:spPr bwMode="auto">
            <a:xfrm>
              <a:off x="528" y="1104"/>
              <a:ext cx="0" cy="576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5" name="Line 26"/>
            <p:cNvSpPr>
              <a:spLocks noChangeShapeType="1"/>
            </p:cNvSpPr>
            <p:nvPr/>
          </p:nvSpPr>
          <p:spPr bwMode="auto">
            <a:xfrm flipH="1">
              <a:off x="528" y="1680"/>
              <a:ext cx="576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 flipV="1">
              <a:off x="336" y="1680"/>
              <a:ext cx="192" cy="192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60132" y="2463738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8" name="TextBox 7"/>
          <p:cNvSpPr txBox="1"/>
          <p:nvPr/>
        </p:nvSpPr>
        <p:spPr>
          <a:xfrm rot="18744337">
            <a:off x="6736433" y="2236700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6904" y="1250281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7634" y="249493"/>
            <a:ext cx="66351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thể tích hình lập phương có cạnh 4cm.</a:t>
            </a:r>
            <a:endParaRPr lang="en-US" sz="1050"/>
          </a:p>
        </p:txBody>
      </p:sp>
      <p:sp>
        <p:nvSpPr>
          <p:cNvPr id="11" name="Rectangle 10"/>
          <p:cNvSpPr/>
          <p:nvPr/>
        </p:nvSpPr>
        <p:spPr>
          <a:xfrm>
            <a:off x="277088" y="1848331"/>
            <a:ext cx="447161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 x 4 x 4 = 64 (cm</a:t>
            </a:r>
            <a:r>
              <a:rPr lang="en-US" sz="27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64 cm</a:t>
            </a:r>
            <a:r>
              <a:rPr lang="en-US" sz="27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9683" y="1191475"/>
            <a:ext cx="18362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7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0" name="Google Shape;3480;p52"/>
          <p:cNvSpPr txBox="1">
            <a:spLocks noGrp="1"/>
          </p:cNvSpPr>
          <p:nvPr>
            <p:ph type="title"/>
          </p:nvPr>
        </p:nvSpPr>
        <p:spPr>
          <a:xfrm>
            <a:off x="2438275" y="2046810"/>
            <a:ext cx="1526400" cy="12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03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81" name="Google Shape;3481;p52"/>
          <p:cNvSpPr txBox="1">
            <a:spLocks noGrp="1"/>
          </p:cNvSpPr>
          <p:nvPr>
            <p:ph type="subTitle" idx="1"/>
          </p:nvPr>
        </p:nvSpPr>
        <p:spPr>
          <a:xfrm>
            <a:off x="3494524" y="2781850"/>
            <a:ext cx="4521715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" name="Google Shape;3482;p52"/>
          <p:cNvSpPr txBox="1">
            <a:spLocks noGrp="1"/>
          </p:cNvSpPr>
          <p:nvPr>
            <p:ph type="subTitle" idx="2"/>
          </p:nvPr>
        </p:nvSpPr>
        <p:spPr>
          <a:xfrm>
            <a:off x="2435175" y="3481763"/>
            <a:ext cx="4176600" cy="3288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could enter a subtitle here if you need it</a:t>
            </a:r>
            <a:endParaRPr/>
          </a:p>
        </p:txBody>
      </p:sp>
      <p:grpSp>
        <p:nvGrpSpPr>
          <p:cNvPr id="3483" name="Google Shape;3483;p52"/>
          <p:cNvGrpSpPr/>
          <p:nvPr/>
        </p:nvGrpSpPr>
        <p:grpSpPr>
          <a:xfrm>
            <a:off x="2148191" y="3009756"/>
            <a:ext cx="4847621" cy="180772"/>
            <a:chOff x="2041329" y="3009769"/>
            <a:chExt cx="4847621" cy="180772"/>
          </a:xfrm>
        </p:grpSpPr>
        <p:grpSp>
          <p:nvGrpSpPr>
            <p:cNvPr id="3484" name="Google Shape;3484;p52"/>
            <p:cNvGrpSpPr/>
            <p:nvPr/>
          </p:nvGrpSpPr>
          <p:grpSpPr>
            <a:xfrm>
              <a:off x="2041329" y="3009769"/>
              <a:ext cx="230802" cy="180772"/>
              <a:chOff x="6872416" y="539494"/>
              <a:chExt cx="230802" cy="180772"/>
            </a:xfrm>
          </p:grpSpPr>
          <p:sp>
            <p:nvSpPr>
              <p:cNvPr id="3485" name="Google Shape;3485;p52"/>
              <p:cNvSpPr/>
              <p:nvPr/>
            </p:nvSpPr>
            <p:spPr>
              <a:xfrm>
                <a:off x="6916807" y="686224"/>
                <a:ext cx="129532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77" extrusionOk="0">
                    <a:moveTo>
                      <a:pt x="203" y="1"/>
                    </a:moveTo>
                    <a:cubicBezTo>
                      <a:pt x="163" y="1"/>
                      <a:pt x="122" y="4"/>
                      <a:pt x="81" y="9"/>
                    </a:cubicBezTo>
                    <a:cubicBezTo>
                      <a:pt x="9" y="18"/>
                      <a:pt x="0" y="117"/>
                      <a:pt x="54" y="153"/>
                    </a:cubicBezTo>
                    <a:cubicBezTo>
                      <a:pt x="306" y="297"/>
                      <a:pt x="620" y="314"/>
                      <a:pt x="898" y="359"/>
                    </a:cubicBezTo>
                    <a:cubicBezTo>
                      <a:pt x="1186" y="404"/>
                      <a:pt x="1473" y="440"/>
                      <a:pt x="1760" y="476"/>
                    </a:cubicBezTo>
                    <a:cubicBezTo>
                      <a:pt x="1814" y="476"/>
                      <a:pt x="1814" y="404"/>
                      <a:pt x="1778" y="386"/>
                    </a:cubicBezTo>
                    <a:lnTo>
                      <a:pt x="1778" y="386"/>
                    </a:lnTo>
                    <a:lnTo>
                      <a:pt x="1778" y="395"/>
                    </a:lnTo>
                    <a:cubicBezTo>
                      <a:pt x="1464" y="297"/>
                      <a:pt x="1159" y="207"/>
                      <a:pt x="844" y="126"/>
                    </a:cubicBezTo>
                    <a:cubicBezTo>
                      <a:pt x="625" y="73"/>
                      <a:pt x="419" y="1"/>
                      <a:pt x="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52"/>
              <p:cNvSpPr/>
              <p:nvPr/>
            </p:nvSpPr>
            <p:spPr>
              <a:xfrm>
                <a:off x="687241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187" y="0"/>
                    </a:moveTo>
                    <a:cubicBezTo>
                      <a:pt x="70" y="0"/>
                      <a:pt x="1" y="137"/>
                      <a:pt x="84" y="228"/>
                    </a:cubicBezTo>
                    <a:cubicBezTo>
                      <a:pt x="398" y="614"/>
                      <a:pt x="892" y="829"/>
                      <a:pt x="1314" y="1072"/>
                    </a:cubicBezTo>
                    <a:cubicBezTo>
                      <a:pt x="1790" y="1341"/>
                      <a:pt x="2257" y="1610"/>
                      <a:pt x="2741" y="1853"/>
                    </a:cubicBezTo>
                    <a:cubicBezTo>
                      <a:pt x="2752" y="1859"/>
                      <a:pt x="2763" y="1862"/>
                      <a:pt x="2774" y="1862"/>
                    </a:cubicBezTo>
                    <a:cubicBezTo>
                      <a:pt x="2825" y="1862"/>
                      <a:pt x="2867" y="1799"/>
                      <a:pt x="2822" y="1754"/>
                    </a:cubicBezTo>
                    <a:lnTo>
                      <a:pt x="2813" y="1754"/>
                    </a:lnTo>
                    <a:cubicBezTo>
                      <a:pt x="2409" y="1431"/>
                      <a:pt x="1987" y="1117"/>
                      <a:pt x="1565" y="820"/>
                    </a:cubicBezTo>
                    <a:cubicBezTo>
                      <a:pt x="1134" y="515"/>
                      <a:pt x="721" y="138"/>
                      <a:pt x="218" y="3"/>
                    </a:cubicBezTo>
                    <a:cubicBezTo>
                      <a:pt x="208" y="1"/>
                      <a:pt x="197" y="0"/>
                      <a:pt x="1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52"/>
              <p:cNvSpPr/>
              <p:nvPr/>
            </p:nvSpPr>
            <p:spPr>
              <a:xfrm>
                <a:off x="7022144" y="539494"/>
                <a:ext cx="81073" cy="135313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896" extrusionOk="0">
                    <a:moveTo>
                      <a:pt x="160" y="1"/>
                    </a:moveTo>
                    <a:cubicBezTo>
                      <a:pt x="78" y="1"/>
                      <a:pt x="1" y="51"/>
                      <a:pt x="6" y="153"/>
                    </a:cubicBezTo>
                    <a:cubicBezTo>
                      <a:pt x="33" y="790"/>
                      <a:pt x="572" y="1419"/>
                      <a:pt x="976" y="1877"/>
                    </a:cubicBezTo>
                    <a:cubicBezTo>
                      <a:pt x="993" y="1890"/>
                      <a:pt x="1012" y="1895"/>
                      <a:pt x="1031" y="1895"/>
                    </a:cubicBezTo>
                    <a:cubicBezTo>
                      <a:pt x="1087" y="1895"/>
                      <a:pt x="1135" y="1841"/>
                      <a:pt x="1101" y="1787"/>
                    </a:cubicBezTo>
                    <a:cubicBezTo>
                      <a:pt x="931" y="1517"/>
                      <a:pt x="787" y="1239"/>
                      <a:pt x="661" y="952"/>
                    </a:cubicBezTo>
                    <a:cubicBezTo>
                      <a:pt x="545" y="664"/>
                      <a:pt x="482" y="332"/>
                      <a:pt x="311" y="72"/>
                    </a:cubicBezTo>
                    <a:cubicBezTo>
                      <a:pt x="275" y="24"/>
                      <a:pt x="216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52"/>
            <p:cNvGrpSpPr/>
            <p:nvPr/>
          </p:nvGrpSpPr>
          <p:grpSpPr>
            <a:xfrm>
              <a:off x="6657719" y="3009769"/>
              <a:ext cx="231231" cy="180772"/>
              <a:chOff x="7771356" y="539494"/>
              <a:chExt cx="231231" cy="180772"/>
            </a:xfrm>
          </p:grpSpPr>
          <p:sp>
            <p:nvSpPr>
              <p:cNvPr id="3489" name="Google Shape;3489;p52"/>
              <p:cNvSpPr/>
              <p:nvPr/>
            </p:nvSpPr>
            <p:spPr>
              <a:xfrm>
                <a:off x="7828664" y="686224"/>
                <a:ext cx="128890" cy="3404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77" extrusionOk="0">
                    <a:moveTo>
                      <a:pt x="1612" y="1"/>
                    </a:moveTo>
                    <a:cubicBezTo>
                      <a:pt x="1396" y="1"/>
                      <a:pt x="1190" y="73"/>
                      <a:pt x="971" y="126"/>
                    </a:cubicBezTo>
                    <a:cubicBezTo>
                      <a:pt x="656" y="207"/>
                      <a:pt x="351" y="297"/>
                      <a:pt x="37" y="395"/>
                    </a:cubicBezTo>
                    <a:lnTo>
                      <a:pt x="37" y="386"/>
                    </a:lnTo>
                    <a:lnTo>
                      <a:pt x="37" y="386"/>
                    </a:lnTo>
                    <a:cubicBezTo>
                      <a:pt x="1" y="404"/>
                      <a:pt x="10" y="476"/>
                      <a:pt x="55" y="476"/>
                    </a:cubicBezTo>
                    <a:cubicBezTo>
                      <a:pt x="342" y="440"/>
                      <a:pt x="629" y="404"/>
                      <a:pt x="917" y="359"/>
                    </a:cubicBezTo>
                    <a:cubicBezTo>
                      <a:pt x="1195" y="314"/>
                      <a:pt x="1509" y="297"/>
                      <a:pt x="1761" y="153"/>
                    </a:cubicBezTo>
                    <a:cubicBezTo>
                      <a:pt x="1806" y="117"/>
                      <a:pt x="1806" y="18"/>
                      <a:pt x="1734" y="9"/>
                    </a:cubicBezTo>
                    <a:cubicBezTo>
                      <a:pt x="1693" y="4"/>
                      <a:pt x="1652" y="1"/>
                      <a:pt x="16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52"/>
              <p:cNvSpPr/>
              <p:nvPr/>
            </p:nvSpPr>
            <p:spPr>
              <a:xfrm>
                <a:off x="7797976" y="564258"/>
                <a:ext cx="204611" cy="132886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1862" extrusionOk="0">
                    <a:moveTo>
                      <a:pt x="2680" y="0"/>
                    </a:moveTo>
                    <a:cubicBezTo>
                      <a:pt x="2670" y="0"/>
                      <a:pt x="2659" y="1"/>
                      <a:pt x="2649" y="3"/>
                    </a:cubicBezTo>
                    <a:cubicBezTo>
                      <a:pt x="2146" y="138"/>
                      <a:pt x="1733" y="515"/>
                      <a:pt x="1302" y="820"/>
                    </a:cubicBezTo>
                    <a:cubicBezTo>
                      <a:pt x="880" y="1117"/>
                      <a:pt x="467" y="1431"/>
                      <a:pt x="54" y="1754"/>
                    </a:cubicBezTo>
                    <a:lnTo>
                      <a:pt x="45" y="1754"/>
                    </a:lnTo>
                    <a:cubicBezTo>
                      <a:pt x="0" y="1799"/>
                      <a:pt x="42" y="1862"/>
                      <a:pt x="93" y="1862"/>
                    </a:cubicBezTo>
                    <a:cubicBezTo>
                      <a:pt x="104" y="1862"/>
                      <a:pt x="115" y="1859"/>
                      <a:pt x="126" y="1853"/>
                    </a:cubicBezTo>
                    <a:cubicBezTo>
                      <a:pt x="610" y="1610"/>
                      <a:pt x="1077" y="1341"/>
                      <a:pt x="1553" y="1072"/>
                    </a:cubicBezTo>
                    <a:cubicBezTo>
                      <a:pt x="1975" y="829"/>
                      <a:pt x="2469" y="614"/>
                      <a:pt x="2783" y="228"/>
                    </a:cubicBezTo>
                    <a:cubicBezTo>
                      <a:pt x="2866" y="137"/>
                      <a:pt x="2796" y="0"/>
                      <a:pt x="2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52"/>
              <p:cNvSpPr/>
              <p:nvPr/>
            </p:nvSpPr>
            <p:spPr>
              <a:xfrm>
                <a:off x="7771356" y="539494"/>
                <a:ext cx="81502" cy="13588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904" extrusionOk="0">
                    <a:moveTo>
                      <a:pt x="978" y="1"/>
                    </a:moveTo>
                    <a:cubicBezTo>
                      <a:pt x="922" y="1"/>
                      <a:pt x="864" y="24"/>
                      <a:pt x="831" y="72"/>
                    </a:cubicBezTo>
                    <a:cubicBezTo>
                      <a:pt x="660" y="332"/>
                      <a:pt x="597" y="664"/>
                      <a:pt x="481" y="952"/>
                    </a:cubicBezTo>
                    <a:cubicBezTo>
                      <a:pt x="355" y="1239"/>
                      <a:pt x="211" y="1517"/>
                      <a:pt x="41" y="1787"/>
                    </a:cubicBezTo>
                    <a:cubicBezTo>
                      <a:pt x="1" y="1840"/>
                      <a:pt x="49" y="1903"/>
                      <a:pt x="107" y="1903"/>
                    </a:cubicBezTo>
                    <a:cubicBezTo>
                      <a:pt x="127" y="1903"/>
                      <a:pt x="148" y="1895"/>
                      <a:pt x="166" y="1877"/>
                    </a:cubicBezTo>
                    <a:cubicBezTo>
                      <a:pt x="570" y="1419"/>
                      <a:pt x="1109" y="790"/>
                      <a:pt x="1136" y="153"/>
                    </a:cubicBezTo>
                    <a:cubicBezTo>
                      <a:pt x="1141" y="51"/>
                      <a:pt x="1061" y="1"/>
                      <a:pt x="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03314298"/>
</p:tagLst>
</file>

<file path=ppt/theme/theme1.xml><?xml version="1.0" encoding="utf-8"?>
<a:theme xmlns:a="http://schemas.openxmlformats.org/drawingml/2006/main" name="Pre-K New Year's Eve Activities by Slidesgo">
  <a:themeElements>
    <a:clrScheme name="Simple Light">
      <a:dk1>
        <a:srgbClr val="000000"/>
      </a:dk1>
      <a:lt1>
        <a:srgbClr val="FFFFFF"/>
      </a:lt1>
      <a:dk2>
        <a:srgbClr val="F9B2A0"/>
      </a:dk2>
      <a:lt2>
        <a:srgbClr val="C6716D"/>
      </a:lt2>
      <a:accent1>
        <a:srgbClr val="FCFAF0"/>
      </a:accent1>
      <a:accent2>
        <a:srgbClr val="E2D2BF"/>
      </a:accent2>
      <a:accent3>
        <a:srgbClr val="B8E1DA"/>
      </a:accent3>
      <a:accent4>
        <a:srgbClr val="1E4F70"/>
      </a:accent4>
      <a:accent5>
        <a:srgbClr val="FEBC11"/>
      </a:accent5>
      <a:accent6>
        <a:srgbClr val="F05822"/>
      </a:accent6>
      <a:hlink>
        <a:srgbClr val="1E4F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1036</Words>
  <Application>Microsoft Office PowerPoint</Application>
  <PresentationFormat>On-screen Show (16:9)</PresentationFormat>
  <Paragraphs>166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.VnArial</vt:lpstr>
      <vt:lpstr>Montserrat</vt:lpstr>
      <vt:lpstr>Muli</vt:lpstr>
      <vt:lpstr>Arial</vt:lpstr>
      <vt:lpstr>.VnArial Narrow</vt:lpstr>
      <vt:lpstr>Caveat Brush</vt:lpstr>
      <vt:lpstr>Times New Roman</vt:lpstr>
      <vt:lpstr>Calibri</vt:lpstr>
      <vt:lpstr>Pre-K New Year's Eve Activities by Slidesgo</vt:lpstr>
      <vt:lpstr>TOÁN 5</vt:lpstr>
      <vt:lpstr>YÊU CẦU CẦN ĐẠT</vt:lpstr>
      <vt:lpstr>01</vt:lpstr>
      <vt:lpstr>PowerPoint Presentation</vt:lpstr>
      <vt:lpstr>02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Tìm đồ vật</vt:lpstr>
      <vt:lpstr>PowerPoint Presentation</vt:lpstr>
      <vt:lpstr>PowerPoint Presentation</vt:lpstr>
      <vt:lpstr>PowerPoint Presentation</vt:lpstr>
      <vt:lpstr>XIN CHÚC MỪNG</vt:lpstr>
      <vt:lpstr>DẶN DÒ</vt:lpstr>
      <vt:lpstr>CHÚC CÁC EM HỌC TỐT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</dc:title>
  <dc:creator>Admin</dc:creator>
  <cp:lastModifiedBy>ADMIN</cp:lastModifiedBy>
  <cp:revision>3</cp:revision>
  <dcterms:modified xsi:type="dcterms:W3CDTF">2022-02-16T15:47:52Z</dcterms:modified>
</cp:coreProperties>
</file>